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47"/>
  </p:notesMasterIdLst>
  <p:handoutMasterIdLst>
    <p:handoutMasterId r:id="rId48"/>
  </p:handoutMasterIdLst>
  <p:sldIdLst>
    <p:sldId id="622" r:id="rId6"/>
    <p:sldId id="762" r:id="rId7"/>
    <p:sldId id="779" r:id="rId8"/>
    <p:sldId id="732" r:id="rId9"/>
    <p:sldId id="782" r:id="rId10"/>
    <p:sldId id="837" r:id="rId11"/>
    <p:sldId id="976" r:id="rId12"/>
    <p:sldId id="982" r:id="rId13"/>
    <p:sldId id="3157" r:id="rId14"/>
    <p:sldId id="852" r:id="rId15"/>
    <p:sldId id="830" r:id="rId16"/>
    <p:sldId id="970" r:id="rId17"/>
    <p:sldId id="883" r:id="rId18"/>
    <p:sldId id="884" r:id="rId19"/>
    <p:sldId id="885" r:id="rId20"/>
    <p:sldId id="886" r:id="rId21"/>
    <p:sldId id="831" r:id="rId22"/>
    <p:sldId id="786" r:id="rId23"/>
    <p:sldId id="887" r:id="rId24"/>
    <p:sldId id="977" r:id="rId25"/>
    <p:sldId id="980" r:id="rId26"/>
    <p:sldId id="967" r:id="rId27"/>
    <p:sldId id="733" r:id="rId28"/>
    <p:sldId id="877" r:id="rId29"/>
    <p:sldId id="888" r:id="rId30"/>
    <p:sldId id="889" r:id="rId31"/>
    <p:sldId id="890" r:id="rId32"/>
    <p:sldId id="891" r:id="rId33"/>
    <p:sldId id="972" r:id="rId34"/>
    <p:sldId id="893" r:id="rId35"/>
    <p:sldId id="973" r:id="rId36"/>
    <p:sldId id="894" r:id="rId37"/>
    <p:sldId id="964" r:id="rId38"/>
    <p:sldId id="965" r:id="rId39"/>
    <p:sldId id="751" r:id="rId40"/>
    <p:sldId id="978" r:id="rId41"/>
    <p:sldId id="974" r:id="rId42"/>
    <p:sldId id="827" r:id="rId43"/>
    <p:sldId id="979" r:id="rId44"/>
    <p:sldId id="758" r:id="rId45"/>
    <p:sldId id="848" r:id="rId4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E77130-3551-F18A-27A8-D13A085947D7}" name="pmc@dadlnet.dk" initials="pm" userId="S::urn:spo:guest#pmc@dadlnet.dk::" providerId="AD"/>
  <p188:author id="{139B6C37-E1AF-6F17-0A99-50EB78FDE2BE}" name="Christian Leick" initials="CL" userId="S::cleick@kiap.dk::05adb669-8f85-4767-9731-b07d04391db9" providerId="AD"/>
  <p188:author id="{AD09D4E4-F3A5-2C68-702B-55C4C37CCC58}" name="Kenneth Zimmermann" initials="KZ" userId="S::kzimmermann@kiap.dk::d34d6372-919b-4aba-a505-ea0e9fdbec66" providerId="AD"/>
  <p188:author id="{53C333F8-6383-1BF1-514E-1E9E7C761FE5}" name="Palle Christensen" initials="PC" userId="Palle Christens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Harbo" initials="BH" lastIdx="1" clrIdx="0">
    <p:extLst>
      <p:ext uri="{19B8F6BF-5375-455C-9EA6-DF929625EA0E}">
        <p15:presenceInfo xmlns:p15="http://schemas.microsoft.com/office/powerpoint/2012/main" userId="S::bharbo@health.sdu.dk::eda14036-c5e6-4ce3-b83b-a869b9935307" providerId="AD"/>
      </p:ext>
    </p:extLst>
  </p:cmAuthor>
  <p:cmAuthor id="2" name="Christian Hollemann Pedersen" initials="CHP" lastIdx="1" clrIdx="1">
    <p:extLst>
      <p:ext uri="{19B8F6BF-5375-455C-9EA6-DF929625EA0E}">
        <p15:presenceInfo xmlns:p15="http://schemas.microsoft.com/office/powerpoint/2012/main" userId="S::chpedersen@kiap.dk::6f30a598-b08d-4755-976a-a0633ccb11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77"/>
    <a:srgbClr val="EBF7F7"/>
    <a:srgbClr val="ABFFB5"/>
    <a:srgbClr val="3C8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182E3-8905-478E-A586-38E070E4050A}" v="1" dt="2025-06-17T08:21:15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34" autoAdjust="0"/>
  </p:normalViewPr>
  <p:slideViewPr>
    <p:cSldViewPr snapToGrid="0">
      <p:cViewPr varScale="1">
        <p:scale>
          <a:sx n="67" d="100"/>
          <a:sy n="67" d="100"/>
        </p:scale>
        <p:origin x="102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Bo Drivsholm" userId="S::tbdrivsholm@kiap.dk::a821feb5-d53f-400e-be2e-54cbacb19247" providerId="AD" clId="Web-{B882D3BC-E6A9-4C90-8B69-FCD2D270B000}"/>
    <pc:docChg chg="addSld modSld">
      <pc:chgData name="Thomas Bo Drivsholm" userId="S::tbdrivsholm@kiap.dk::a821feb5-d53f-400e-be2e-54cbacb19247" providerId="AD" clId="Web-{B882D3BC-E6A9-4C90-8B69-FCD2D270B000}" dt="2024-07-05T08:11:46.825" v="185" actId="20577"/>
      <pc:docMkLst>
        <pc:docMk/>
      </pc:docMkLst>
      <pc:sldChg chg="modSp">
        <pc:chgData name="Thomas Bo Drivsholm" userId="S::tbdrivsholm@kiap.dk::a821feb5-d53f-400e-be2e-54cbacb19247" providerId="AD" clId="Web-{B882D3BC-E6A9-4C90-8B69-FCD2D270B000}" dt="2024-07-05T08:11:46.825" v="185" actId="20577"/>
        <pc:sldMkLst>
          <pc:docMk/>
          <pc:sldMk cId="934724382" sldId="751"/>
        </pc:sldMkLst>
      </pc:sldChg>
      <pc:sldChg chg="modSp">
        <pc:chgData name="Thomas Bo Drivsholm" userId="S::tbdrivsholm@kiap.dk::a821feb5-d53f-400e-be2e-54cbacb19247" providerId="AD" clId="Web-{B882D3BC-E6A9-4C90-8B69-FCD2D270B000}" dt="2024-07-05T08:04:22.332" v="85" actId="20577"/>
        <pc:sldMkLst>
          <pc:docMk/>
          <pc:sldMk cId="2788739432" sldId="852"/>
        </pc:sldMkLst>
      </pc:sldChg>
      <pc:sldChg chg="modSp">
        <pc:chgData name="Thomas Bo Drivsholm" userId="S::tbdrivsholm@kiap.dk::a821feb5-d53f-400e-be2e-54cbacb19247" providerId="AD" clId="Web-{B882D3BC-E6A9-4C90-8B69-FCD2D270B000}" dt="2024-07-05T08:08:25.384" v="122" actId="20577"/>
        <pc:sldMkLst>
          <pc:docMk/>
          <pc:sldMk cId="343271650" sldId="877"/>
        </pc:sldMkLst>
      </pc:sldChg>
      <pc:sldChg chg="modSp">
        <pc:chgData name="Thomas Bo Drivsholm" userId="S::tbdrivsholm@kiap.dk::a821feb5-d53f-400e-be2e-54cbacb19247" providerId="AD" clId="Web-{B882D3BC-E6A9-4C90-8B69-FCD2D270B000}" dt="2024-07-05T07:59:23.779" v="31" actId="20577"/>
        <pc:sldMkLst>
          <pc:docMk/>
          <pc:sldMk cId="9297170" sldId="878"/>
        </pc:sldMkLst>
      </pc:sldChg>
      <pc:sldChg chg="add replId">
        <pc:chgData name="Thomas Bo Drivsholm" userId="S::tbdrivsholm@kiap.dk::a821feb5-d53f-400e-be2e-54cbacb19247" providerId="AD" clId="Web-{B882D3BC-E6A9-4C90-8B69-FCD2D270B000}" dt="2024-07-05T07:57:00.214" v="0"/>
        <pc:sldMkLst>
          <pc:docMk/>
          <pc:sldMk cId="2971471345" sldId="880"/>
        </pc:sldMkLst>
      </pc:sldChg>
    </pc:docChg>
  </pc:docChgLst>
  <pc:docChgLst>
    <pc:chgData name="Birgitte Harbo" userId="c83aa625-91c8-4b7b-85d4-8d0119f286a4" providerId="ADAL" clId="{242CCFCA-5A45-4AED-A83F-470745258499}"/>
    <pc:docChg chg="undo redo custSel addSld delSld modSld sldOrd addMainMaster modMainMaster">
      <pc:chgData name="Birgitte Harbo" userId="c83aa625-91c8-4b7b-85d4-8d0119f286a4" providerId="ADAL" clId="{242CCFCA-5A45-4AED-A83F-470745258499}" dt="2024-09-27T12:50:01.707" v="6496" actId="6549"/>
      <pc:docMkLst>
        <pc:docMk/>
      </pc:docMkLst>
      <pc:sldChg chg="del">
        <pc:chgData name="Birgitte Harbo" userId="c83aa625-91c8-4b7b-85d4-8d0119f286a4" providerId="ADAL" clId="{242CCFCA-5A45-4AED-A83F-470745258499}" dt="2024-09-19T10:21:55.100" v="1558" actId="47"/>
        <pc:sldMkLst>
          <pc:docMk/>
          <pc:sldMk cId="3798856261" sldId="658"/>
        </pc:sldMkLst>
      </pc:sldChg>
      <pc:sldChg chg="del">
        <pc:chgData name="Birgitte Harbo" userId="c83aa625-91c8-4b7b-85d4-8d0119f286a4" providerId="ADAL" clId="{242CCFCA-5A45-4AED-A83F-470745258499}" dt="2024-09-19T08:31:16.447" v="1053" actId="47"/>
        <pc:sldMkLst>
          <pc:docMk/>
          <pc:sldMk cId="266472045" sldId="731"/>
        </pc:sldMkLst>
      </pc:sldChg>
      <pc:sldChg chg="modSp mod">
        <pc:chgData name="Birgitte Harbo" userId="c83aa625-91c8-4b7b-85d4-8d0119f286a4" providerId="ADAL" clId="{242CCFCA-5A45-4AED-A83F-470745258499}" dt="2024-09-27T10:45:20.648" v="4923" actId="20577"/>
        <pc:sldMkLst>
          <pc:docMk/>
          <pc:sldMk cId="3702718476" sldId="732"/>
        </pc:sldMkLst>
      </pc:sldChg>
      <pc:sldChg chg="modSp mod">
        <pc:chgData name="Birgitte Harbo" userId="c83aa625-91c8-4b7b-85d4-8d0119f286a4" providerId="ADAL" clId="{242CCFCA-5A45-4AED-A83F-470745258499}" dt="2024-09-19T12:32:38.521" v="2778" actId="20577"/>
        <pc:sldMkLst>
          <pc:docMk/>
          <pc:sldMk cId="161857446" sldId="733"/>
        </pc:sldMkLst>
      </pc:sldChg>
      <pc:sldChg chg="modSp add mod ord modNotesTx">
        <pc:chgData name="Birgitte Harbo" userId="c83aa625-91c8-4b7b-85d4-8d0119f286a4" providerId="ADAL" clId="{242CCFCA-5A45-4AED-A83F-470745258499}" dt="2024-09-19T13:11:40.574" v="3406" actId="20577"/>
        <pc:sldMkLst>
          <pc:docMk/>
          <pc:sldMk cId="3448376559" sldId="743"/>
        </pc:sldMkLst>
      </pc:sldChg>
      <pc:sldChg chg="modSp mod modNotesTx">
        <pc:chgData name="Birgitte Harbo" userId="c83aa625-91c8-4b7b-85d4-8d0119f286a4" providerId="ADAL" clId="{242CCFCA-5A45-4AED-A83F-470745258499}" dt="2024-09-27T12:27:24.370" v="5788" actId="6549"/>
        <pc:sldMkLst>
          <pc:docMk/>
          <pc:sldMk cId="934724382" sldId="751"/>
        </pc:sldMkLst>
      </pc:sldChg>
      <pc:sldChg chg="addSp modSp mod">
        <pc:chgData name="Birgitte Harbo" userId="c83aa625-91c8-4b7b-85d4-8d0119f286a4" providerId="ADAL" clId="{242CCFCA-5A45-4AED-A83F-470745258499}" dt="2024-09-19T12:49:12.515" v="3335" actId="1076"/>
        <pc:sldMkLst>
          <pc:docMk/>
          <pc:sldMk cId="3036378460" sldId="755"/>
        </pc:sldMkLst>
      </pc:sldChg>
      <pc:sldChg chg="modSp add mod modNotesTx">
        <pc:chgData name="Birgitte Harbo" userId="c83aa625-91c8-4b7b-85d4-8d0119f286a4" providerId="ADAL" clId="{242CCFCA-5A45-4AED-A83F-470745258499}" dt="2024-09-19T08:30:53.102" v="1052" actId="20577"/>
        <pc:sldMkLst>
          <pc:docMk/>
          <pc:sldMk cId="1527575670" sldId="762"/>
        </pc:sldMkLst>
      </pc:sldChg>
      <pc:sldChg chg="modSp add mod modNotesTx">
        <pc:chgData name="Birgitte Harbo" userId="c83aa625-91c8-4b7b-85d4-8d0119f286a4" providerId="ADAL" clId="{242CCFCA-5A45-4AED-A83F-470745258499}" dt="2024-09-27T12:13:12.943" v="5512" actId="114"/>
        <pc:sldMkLst>
          <pc:docMk/>
          <pc:sldMk cId="3083973716" sldId="777"/>
        </pc:sldMkLst>
      </pc:sldChg>
      <pc:sldChg chg="modNotesTx">
        <pc:chgData name="Birgitte Harbo" userId="c83aa625-91c8-4b7b-85d4-8d0119f286a4" providerId="ADAL" clId="{242CCFCA-5A45-4AED-A83F-470745258499}" dt="2024-09-19T08:35:51.679" v="1063" actId="20577"/>
        <pc:sldMkLst>
          <pc:docMk/>
          <pc:sldMk cId="59313964" sldId="779"/>
        </pc:sldMkLst>
      </pc:sldChg>
      <pc:sldChg chg="addSp delSp modSp mod">
        <pc:chgData name="Birgitte Harbo" userId="c83aa625-91c8-4b7b-85d4-8d0119f286a4" providerId="ADAL" clId="{242CCFCA-5A45-4AED-A83F-470745258499}" dt="2024-09-19T10:47:37.430" v="2367" actId="22"/>
        <pc:sldMkLst>
          <pc:docMk/>
          <pc:sldMk cId="4098438229" sldId="782"/>
        </pc:sldMkLst>
      </pc:sldChg>
      <pc:sldChg chg="modSp add del mod ord modNotesTx">
        <pc:chgData name="Birgitte Harbo" userId="c83aa625-91c8-4b7b-85d4-8d0119f286a4" providerId="ADAL" clId="{242CCFCA-5A45-4AED-A83F-470745258499}" dt="2024-09-19T13:05:01.875" v="3392" actId="6549"/>
        <pc:sldMkLst>
          <pc:docMk/>
          <pc:sldMk cId="1182097523" sldId="786"/>
        </pc:sldMkLst>
      </pc:sldChg>
      <pc:sldChg chg="modSp mod">
        <pc:chgData name="Birgitte Harbo" userId="c83aa625-91c8-4b7b-85d4-8d0119f286a4" providerId="ADAL" clId="{242CCFCA-5A45-4AED-A83F-470745258499}" dt="2024-09-27T12:48:55.346" v="6494" actId="108"/>
        <pc:sldMkLst>
          <pc:docMk/>
          <pc:sldMk cId="1064610468" sldId="787"/>
        </pc:sldMkLst>
      </pc:sldChg>
      <pc:sldChg chg="modSp add mod">
        <pc:chgData name="Birgitte Harbo" userId="c83aa625-91c8-4b7b-85d4-8d0119f286a4" providerId="ADAL" clId="{242CCFCA-5A45-4AED-A83F-470745258499}" dt="2024-09-19T12:07:07.850" v="2730" actId="114"/>
        <pc:sldMkLst>
          <pc:docMk/>
          <pc:sldMk cId="2261482332" sldId="830"/>
        </pc:sldMkLst>
      </pc:sldChg>
      <pc:sldChg chg="modSp add mod modNotesTx">
        <pc:chgData name="Birgitte Harbo" userId="c83aa625-91c8-4b7b-85d4-8d0119f286a4" providerId="ADAL" clId="{242CCFCA-5A45-4AED-A83F-470745258499}" dt="2024-09-25T14:17:30.291" v="4032" actId="6549"/>
        <pc:sldMkLst>
          <pc:docMk/>
          <pc:sldMk cId="942906314" sldId="831"/>
        </pc:sldMkLst>
      </pc:sldChg>
      <pc:sldChg chg="addSp delSp modSp add mod delAnim modNotesTx">
        <pc:chgData name="Birgitte Harbo" userId="c83aa625-91c8-4b7b-85d4-8d0119f286a4" providerId="ADAL" clId="{242CCFCA-5A45-4AED-A83F-470745258499}" dt="2024-09-19T10:30:08.666" v="1811" actId="5793"/>
        <pc:sldMkLst>
          <pc:docMk/>
          <pc:sldMk cId="1395886405" sldId="837"/>
        </pc:sldMkLst>
      </pc:sldChg>
      <pc:sldChg chg="modSp add mod">
        <pc:chgData name="Birgitte Harbo" userId="c83aa625-91c8-4b7b-85d4-8d0119f286a4" providerId="ADAL" clId="{242CCFCA-5A45-4AED-A83F-470745258499}" dt="2024-09-27T12:50:01.707" v="6496" actId="6549"/>
        <pc:sldMkLst>
          <pc:docMk/>
          <pc:sldMk cId="1447104663" sldId="848"/>
        </pc:sldMkLst>
      </pc:sldChg>
      <pc:sldChg chg="modSp del mod">
        <pc:chgData name="Birgitte Harbo" userId="c83aa625-91c8-4b7b-85d4-8d0119f286a4" providerId="ADAL" clId="{242CCFCA-5A45-4AED-A83F-470745258499}" dt="2024-09-19T08:29:32.197" v="1044" actId="47"/>
        <pc:sldMkLst>
          <pc:docMk/>
          <pc:sldMk cId="2252319294" sldId="851"/>
        </pc:sldMkLst>
      </pc:sldChg>
      <pc:sldChg chg="modSp mod">
        <pc:chgData name="Birgitte Harbo" userId="c83aa625-91c8-4b7b-85d4-8d0119f286a4" providerId="ADAL" clId="{242CCFCA-5A45-4AED-A83F-470745258499}" dt="2024-09-27T10:45:28.470" v="4924" actId="20577"/>
        <pc:sldMkLst>
          <pc:docMk/>
          <pc:sldMk cId="2788739432" sldId="852"/>
        </pc:sldMkLst>
      </pc:sldChg>
      <pc:sldChg chg="modSp add mod modNotesTx">
        <pc:chgData name="Birgitte Harbo" userId="c83aa625-91c8-4b7b-85d4-8d0119f286a4" providerId="ADAL" clId="{242CCFCA-5A45-4AED-A83F-470745258499}" dt="2024-09-27T12:41:57.300" v="6274" actId="20577"/>
        <pc:sldMkLst>
          <pc:docMk/>
          <pc:sldMk cId="831564455" sldId="873"/>
        </pc:sldMkLst>
      </pc:sldChg>
      <pc:sldChg chg="modSp mod modNotesTx">
        <pc:chgData name="Birgitte Harbo" userId="c83aa625-91c8-4b7b-85d4-8d0119f286a4" providerId="ADAL" clId="{242CCFCA-5A45-4AED-A83F-470745258499}" dt="2024-09-27T10:46:50.041" v="4926" actId="20577"/>
        <pc:sldMkLst>
          <pc:docMk/>
          <pc:sldMk cId="343271650" sldId="877"/>
        </pc:sldMkLst>
      </pc:sldChg>
      <pc:sldChg chg="modSp del mod ord">
        <pc:chgData name="Birgitte Harbo" userId="c83aa625-91c8-4b7b-85d4-8d0119f286a4" providerId="ADAL" clId="{242CCFCA-5A45-4AED-A83F-470745258499}" dt="2024-09-19T10:32:03.329" v="1863" actId="47"/>
        <pc:sldMkLst>
          <pc:docMk/>
          <pc:sldMk cId="9297170" sldId="878"/>
        </pc:sldMkLst>
      </pc:sldChg>
      <pc:sldChg chg="del">
        <pc:chgData name="Birgitte Harbo" userId="c83aa625-91c8-4b7b-85d4-8d0119f286a4" providerId="ADAL" clId="{242CCFCA-5A45-4AED-A83F-470745258499}" dt="2024-09-25T14:16:59.231" v="4031" actId="47"/>
        <pc:sldMkLst>
          <pc:docMk/>
          <pc:sldMk cId="3019279880" sldId="879"/>
        </pc:sldMkLst>
      </pc:sldChg>
      <pc:sldChg chg="del ord">
        <pc:chgData name="Birgitte Harbo" userId="c83aa625-91c8-4b7b-85d4-8d0119f286a4" providerId="ADAL" clId="{242CCFCA-5A45-4AED-A83F-470745258499}" dt="2024-09-19T10:22:26.804" v="1560" actId="47"/>
        <pc:sldMkLst>
          <pc:docMk/>
          <pc:sldMk cId="2971471345" sldId="880"/>
        </pc:sldMkLst>
      </pc:sldChg>
      <pc:sldChg chg="modSp add mod modNotesTx">
        <pc:chgData name="Birgitte Harbo" userId="c83aa625-91c8-4b7b-85d4-8d0119f286a4" providerId="ADAL" clId="{242CCFCA-5A45-4AED-A83F-470745258499}" dt="2024-09-19T11:57:59.890" v="2608" actId="20577"/>
        <pc:sldMkLst>
          <pc:docMk/>
          <pc:sldMk cId="3018372785" sldId="880"/>
        </pc:sldMkLst>
      </pc:sldChg>
      <pc:sldChg chg="modSp add mod">
        <pc:chgData name="Birgitte Harbo" userId="c83aa625-91c8-4b7b-85d4-8d0119f286a4" providerId="ADAL" clId="{242CCFCA-5A45-4AED-A83F-470745258499}" dt="2024-09-19T11:42:43.664" v="2391" actId="1076"/>
        <pc:sldMkLst>
          <pc:docMk/>
          <pc:sldMk cId="2947753604" sldId="881"/>
        </pc:sldMkLst>
      </pc:sldChg>
      <pc:sldChg chg="addSp modSp add mod">
        <pc:chgData name="Birgitte Harbo" userId="c83aa625-91c8-4b7b-85d4-8d0119f286a4" providerId="ADAL" clId="{242CCFCA-5A45-4AED-A83F-470745258499}" dt="2024-09-19T11:59:38.564" v="2623" actId="1076"/>
        <pc:sldMkLst>
          <pc:docMk/>
          <pc:sldMk cId="2042782344" sldId="882"/>
        </pc:sldMkLst>
      </pc:sldChg>
      <pc:sldChg chg="addSp delSp modSp add mod">
        <pc:chgData name="Birgitte Harbo" userId="c83aa625-91c8-4b7b-85d4-8d0119f286a4" providerId="ADAL" clId="{242CCFCA-5A45-4AED-A83F-470745258499}" dt="2024-09-19T12:49:17.526" v="3336"/>
        <pc:sldMkLst>
          <pc:docMk/>
          <pc:sldMk cId="2647251953" sldId="883"/>
        </pc:sldMkLst>
      </pc:sldChg>
      <pc:sldChg chg="addSp modSp add mod">
        <pc:chgData name="Birgitte Harbo" userId="c83aa625-91c8-4b7b-85d4-8d0119f286a4" providerId="ADAL" clId="{242CCFCA-5A45-4AED-A83F-470745258499}" dt="2024-09-19T12:49:21.930" v="3337"/>
        <pc:sldMkLst>
          <pc:docMk/>
          <pc:sldMk cId="2096219342" sldId="884"/>
        </pc:sldMkLst>
      </pc:sldChg>
      <pc:sldChg chg="addSp modSp add mod">
        <pc:chgData name="Birgitte Harbo" userId="c83aa625-91c8-4b7b-85d4-8d0119f286a4" providerId="ADAL" clId="{242CCFCA-5A45-4AED-A83F-470745258499}" dt="2024-09-19T12:49:25.696" v="3338"/>
        <pc:sldMkLst>
          <pc:docMk/>
          <pc:sldMk cId="1931688671" sldId="885"/>
        </pc:sldMkLst>
      </pc:sldChg>
      <pc:sldChg chg="addSp modSp add mod">
        <pc:chgData name="Birgitte Harbo" userId="c83aa625-91c8-4b7b-85d4-8d0119f286a4" providerId="ADAL" clId="{242CCFCA-5A45-4AED-A83F-470745258499}" dt="2024-09-19T12:49:28.454" v="3339"/>
        <pc:sldMkLst>
          <pc:docMk/>
          <pc:sldMk cId="1451968388" sldId="886"/>
        </pc:sldMkLst>
      </pc:sldChg>
      <pc:sldChg chg="modSp add mod ord modNotesTx">
        <pc:chgData name="Birgitte Harbo" userId="c83aa625-91c8-4b7b-85d4-8d0119f286a4" providerId="ADAL" clId="{242CCFCA-5A45-4AED-A83F-470745258499}" dt="2024-09-27T12:37:19.785" v="5992" actId="20577"/>
        <pc:sldMkLst>
          <pc:docMk/>
          <pc:sldMk cId="4035509796" sldId="887"/>
        </pc:sldMkLst>
      </pc:sldChg>
      <pc:sldChg chg="modSp add mod">
        <pc:chgData name="Birgitte Harbo" userId="c83aa625-91c8-4b7b-85d4-8d0119f286a4" providerId="ADAL" clId="{242CCFCA-5A45-4AED-A83F-470745258499}" dt="2024-09-25T13:06:54.913" v="3686"/>
        <pc:sldMkLst>
          <pc:docMk/>
          <pc:sldMk cId="3401927743" sldId="888"/>
        </pc:sldMkLst>
      </pc:sldChg>
      <pc:sldChg chg="modSp add mod">
        <pc:chgData name="Birgitte Harbo" userId="c83aa625-91c8-4b7b-85d4-8d0119f286a4" providerId="ADAL" clId="{242CCFCA-5A45-4AED-A83F-470745258499}" dt="2024-09-25T13:08:19.326" v="3751" actId="20577"/>
        <pc:sldMkLst>
          <pc:docMk/>
          <pc:sldMk cId="1003546320" sldId="889"/>
        </pc:sldMkLst>
      </pc:sldChg>
      <pc:sldChg chg="modSp add mod">
        <pc:chgData name="Birgitte Harbo" userId="c83aa625-91c8-4b7b-85d4-8d0119f286a4" providerId="ADAL" clId="{242CCFCA-5A45-4AED-A83F-470745258499}" dt="2024-09-25T13:08:51.525" v="3835" actId="20577"/>
        <pc:sldMkLst>
          <pc:docMk/>
          <pc:sldMk cId="493863947" sldId="890"/>
        </pc:sldMkLst>
      </pc:sldChg>
      <pc:sldChg chg="modSp add mod">
        <pc:chgData name="Birgitte Harbo" userId="c83aa625-91c8-4b7b-85d4-8d0119f286a4" providerId="ADAL" clId="{242CCFCA-5A45-4AED-A83F-470745258499}" dt="2024-09-25T13:09:38.241" v="3926" actId="20577"/>
        <pc:sldMkLst>
          <pc:docMk/>
          <pc:sldMk cId="3400156607" sldId="891"/>
        </pc:sldMkLst>
      </pc:sldChg>
      <pc:sldChg chg="modSp add mod">
        <pc:chgData name="Birgitte Harbo" userId="c83aa625-91c8-4b7b-85d4-8d0119f286a4" providerId="ADAL" clId="{242CCFCA-5A45-4AED-A83F-470745258499}" dt="2024-09-25T14:16:15.350" v="4013" actId="20577"/>
        <pc:sldMkLst>
          <pc:docMk/>
          <pc:sldMk cId="1398439322" sldId="892"/>
        </pc:sldMkLst>
      </pc:sldChg>
      <pc:sldChg chg="modSp add mod">
        <pc:chgData name="Birgitte Harbo" userId="c83aa625-91c8-4b7b-85d4-8d0119f286a4" providerId="ADAL" clId="{242CCFCA-5A45-4AED-A83F-470745258499}" dt="2024-09-25T14:16:48.526" v="4030" actId="20577"/>
        <pc:sldMkLst>
          <pc:docMk/>
          <pc:sldMk cId="3462444578" sldId="893"/>
        </pc:sldMkLst>
      </pc:sldChg>
      <pc:sldChg chg="modSp add mod">
        <pc:chgData name="Birgitte Harbo" userId="c83aa625-91c8-4b7b-85d4-8d0119f286a4" providerId="ADAL" clId="{242CCFCA-5A45-4AED-A83F-470745258499}" dt="2024-09-25T14:17:47.441" v="4034" actId="6549"/>
        <pc:sldMkLst>
          <pc:docMk/>
          <pc:sldMk cId="3598343277" sldId="894"/>
        </pc:sldMkLst>
      </pc:sldChg>
      <pc:sldChg chg="modSp add del mod">
        <pc:chgData name="Birgitte Harbo" userId="c83aa625-91c8-4b7b-85d4-8d0119f286a4" providerId="ADAL" clId="{242CCFCA-5A45-4AED-A83F-470745258499}" dt="2024-09-27T10:48:57.451" v="4928" actId="47"/>
        <pc:sldMkLst>
          <pc:docMk/>
          <pc:sldMk cId="43198401" sldId="895"/>
        </pc:sldMkLst>
      </pc:sldChg>
      <pc:sldChg chg="add del">
        <pc:chgData name="Birgitte Harbo" userId="c83aa625-91c8-4b7b-85d4-8d0119f286a4" providerId="ADAL" clId="{242CCFCA-5A45-4AED-A83F-470745258499}" dt="2024-09-25T14:38:03.150" v="4039"/>
        <pc:sldMkLst>
          <pc:docMk/>
          <pc:sldMk cId="4194862733" sldId="895"/>
        </pc:sldMkLst>
      </pc:sldChg>
      <pc:sldChg chg="modSp add mod modNotesTx">
        <pc:chgData name="Birgitte Harbo" userId="c83aa625-91c8-4b7b-85d4-8d0119f286a4" providerId="ADAL" clId="{242CCFCA-5A45-4AED-A83F-470745258499}" dt="2024-09-27T12:00:17.829" v="5447" actId="20577"/>
        <pc:sldMkLst>
          <pc:docMk/>
          <pc:sldMk cId="1210633820" sldId="964"/>
        </pc:sldMkLst>
      </pc:sldChg>
      <pc:sldChg chg="modSp add mod modNotesTx">
        <pc:chgData name="Birgitte Harbo" userId="c83aa625-91c8-4b7b-85d4-8d0119f286a4" providerId="ADAL" clId="{242CCFCA-5A45-4AED-A83F-470745258499}" dt="2024-09-27T11:59:04.046" v="5395" actId="20577"/>
        <pc:sldMkLst>
          <pc:docMk/>
          <pc:sldMk cId="509802279" sldId="965"/>
        </pc:sldMkLst>
      </pc:sldChg>
      <pc:sldChg chg="modSp add mod modNotesTx">
        <pc:chgData name="Birgitte Harbo" userId="c83aa625-91c8-4b7b-85d4-8d0119f286a4" providerId="ADAL" clId="{242CCFCA-5A45-4AED-A83F-470745258499}" dt="2024-09-27T12:39:19.282" v="6101" actId="6549"/>
        <pc:sldMkLst>
          <pc:docMk/>
          <pc:sldMk cId="729481637" sldId="966"/>
        </pc:sldMkLst>
      </pc:sldChg>
      <pc:sldMasterChg chg="new mod addSldLayout">
        <pc:chgData name="Birgitte Harbo" userId="c83aa625-91c8-4b7b-85d4-8d0119f286a4" providerId="ADAL" clId="{242CCFCA-5A45-4AED-A83F-470745258499}" dt="2024-09-19T12:25:35.973" v="2740" actId="6938"/>
        <pc:sldMasterMkLst>
          <pc:docMk/>
          <pc:sldMasterMk cId="1403418751" sldId="2147483661"/>
        </pc:sldMasterMkLst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322034332" sldId="2147483662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3686725699" sldId="2147483663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2496888568" sldId="2147483664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1764726701" sldId="2147483665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3798376142" sldId="2147483666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4079659452" sldId="2147483667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4279055934" sldId="2147483668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1385943436" sldId="2147483669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73480669" sldId="2147483670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3555421922" sldId="2147483671"/>
          </pc:sldLayoutMkLst>
        </pc:sldLayoutChg>
        <pc:sldLayoutChg chg="new replId">
          <pc:chgData name="Birgitte Harbo" userId="c83aa625-91c8-4b7b-85d4-8d0119f286a4" providerId="ADAL" clId="{242CCFCA-5A45-4AED-A83F-470745258499}" dt="2024-09-19T12:25:35.973" v="2740" actId="6938"/>
          <pc:sldLayoutMkLst>
            <pc:docMk/>
            <pc:sldMasterMk cId="1403418751" sldId="2147483661"/>
            <pc:sldLayoutMk cId="464485902" sldId="2147483672"/>
          </pc:sldLayoutMkLst>
        </pc:sldLayoutChg>
      </pc:sldMasterChg>
    </pc:docChg>
  </pc:docChgLst>
  <pc:docChgLst>
    <pc:chgData name="Clara Porsdal" userId="530946f5-2567-433d-b2b8-acdd11cc71fe" providerId="ADAL" clId="{D5E182E3-8905-478E-A586-38E070E4050A}"/>
    <pc:docChg chg="modSld">
      <pc:chgData name="Clara Porsdal" userId="530946f5-2567-433d-b2b8-acdd11cc71fe" providerId="ADAL" clId="{D5E182E3-8905-478E-A586-38E070E4050A}" dt="2025-06-17T08:21:25.471" v="2" actId="1076"/>
      <pc:docMkLst>
        <pc:docMk/>
      </pc:docMkLst>
      <pc:sldChg chg="addSp modSp mod modAnim">
        <pc:chgData name="Clara Porsdal" userId="530946f5-2567-433d-b2b8-acdd11cc71fe" providerId="ADAL" clId="{D5E182E3-8905-478E-A586-38E070E4050A}" dt="2025-06-17T08:21:25.471" v="2" actId="1076"/>
        <pc:sldMkLst>
          <pc:docMk/>
          <pc:sldMk cId="4035509796" sldId="887"/>
        </pc:sldMkLst>
        <pc:picChg chg="add mod">
          <ac:chgData name="Clara Porsdal" userId="530946f5-2567-433d-b2b8-acdd11cc71fe" providerId="ADAL" clId="{D5E182E3-8905-478E-A586-38E070E4050A}" dt="2025-06-17T08:21:25.471" v="2" actId="1076"/>
          <ac:picMkLst>
            <pc:docMk/>
            <pc:sldMk cId="4035509796" sldId="887"/>
            <ac:picMk id="3" creationId="{7116A528-772D-D12D-33F3-8167ED92ED93}"/>
          </ac:picMkLst>
        </pc:picChg>
      </pc:sldChg>
    </pc:docChg>
  </pc:docChgLst>
  <pc:docChgLst>
    <pc:chgData name="Birgitte Harbo Jarmann" userId="c83aa625-91c8-4b7b-85d4-8d0119f286a4" providerId="ADAL" clId="{7DD5C22E-491D-4382-8608-35C36407D723}"/>
    <pc:docChg chg="undo custSel addSld delSld modSld sldOrd">
      <pc:chgData name="Birgitte Harbo Jarmann" userId="c83aa625-91c8-4b7b-85d4-8d0119f286a4" providerId="ADAL" clId="{7DD5C22E-491D-4382-8608-35C36407D723}" dt="2024-12-09T13:40:18.122" v="2042" actId="1076"/>
      <pc:docMkLst>
        <pc:docMk/>
      </pc:docMkLst>
      <pc:sldChg chg="modSp mod">
        <pc:chgData name="Birgitte Harbo Jarmann" userId="c83aa625-91c8-4b7b-85d4-8d0119f286a4" providerId="ADAL" clId="{7DD5C22E-491D-4382-8608-35C36407D723}" dt="2024-11-14T09:50:38.243" v="1000" actId="20577"/>
        <pc:sldMkLst>
          <pc:docMk/>
          <pc:sldMk cId="489972543" sldId="622"/>
        </pc:sldMkLst>
      </pc:sldChg>
      <pc:sldChg chg="modSp mod modNotesTx">
        <pc:chgData name="Birgitte Harbo Jarmann" userId="c83aa625-91c8-4b7b-85d4-8d0119f286a4" providerId="ADAL" clId="{7DD5C22E-491D-4382-8608-35C36407D723}" dt="2024-11-14T09:48:52.333" v="937" actId="20577"/>
        <pc:sldMkLst>
          <pc:docMk/>
          <pc:sldMk cId="3702718476" sldId="732"/>
        </pc:sldMkLst>
      </pc:sldChg>
      <pc:sldChg chg="modNotesTx">
        <pc:chgData name="Birgitte Harbo Jarmann" userId="c83aa625-91c8-4b7b-85d4-8d0119f286a4" providerId="ADAL" clId="{7DD5C22E-491D-4382-8608-35C36407D723}" dt="2024-11-14T10:10:14.364" v="1287" actId="6549"/>
        <pc:sldMkLst>
          <pc:docMk/>
          <pc:sldMk cId="934724382" sldId="751"/>
        </pc:sldMkLst>
      </pc:sldChg>
      <pc:sldChg chg="del">
        <pc:chgData name="Birgitte Harbo Jarmann" userId="c83aa625-91c8-4b7b-85d4-8d0119f286a4" providerId="ADAL" clId="{7DD5C22E-491D-4382-8608-35C36407D723}" dt="2024-11-14T09:32:36.012" v="512" actId="47"/>
        <pc:sldMkLst>
          <pc:docMk/>
          <pc:sldMk cId="3036378460" sldId="755"/>
        </pc:sldMkLst>
      </pc:sldChg>
      <pc:sldChg chg="add del">
        <pc:chgData name="Birgitte Harbo Jarmann" userId="c83aa625-91c8-4b7b-85d4-8d0119f286a4" providerId="ADAL" clId="{7DD5C22E-491D-4382-8608-35C36407D723}" dt="2024-11-14T10:12:40.344" v="1378" actId="47"/>
        <pc:sldMkLst>
          <pc:docMk/>
          <pc:sldMk cId="2086075820" sldId="758"/>
        </pc:sldMkLst>
      </pc:sldChg>
      <pc:sldChg chg="modSp mod modNotesTx">
        <pc:chgData name="Birgitte Harbo Jarmann" userId="c83aa625-91c8-4b7b-85d4-8d0119f286a4" providerId="ADAL" clId="{7DD5C22E-491D-4382-8608-35C36407D723}" dt="2024-12-02T08:58:22.177" v="1620" actId="20577"/>
        <pc:sldMkLst>
          <pc:docMk/>
          <pc:sldMk cId="1527575670" sldId="762"/>
        </pc:sldMkLst>
      </pc:sldChg>
      <pc:sldChg chg="addSp modSp del mod">
        <pc:chgData name="Birgitte Harbo Jarmann" userId="c83aa625-91c8-4b7b-85d4-8d0119f286a4" providerId="ADAL" clId="{7DD5C22E-491D-4382-8608-35C36407D723}" dt="2024-12-02T09:05:34.259" v="1671" actId="47"/>
        <pc:sldMkLst>
          <pc:docMk/>
          <pc:sldMk cId="3083973716" sldId="777"/>
        </pc:sldMkLst>
      </pc:sldChg>
      <pc:sldChg chg="modSp mod modNotesTx">
        <pc:chgData name="Birgitte Harbo Jarmann" userId="c83aa625-91c8-4b7b-85d4-8d0119f286a4" providerId="ADAL" clId="{7DD5C22E-491D-4382-8608-35C36407D723}" dt="2024-11-14T09:50:00.929" v="984" actId="6549"/>
        <pc:sldMkLst>
          <pc:docMk/>
          <pc:sldMk cId="59313964" sldId="779"/>
        </pc:sldMkLst>
      </pc:sldChg>
      <pc:sldChg chg="modNotesTx">
        <pc:chgData name="Birgitte Harbo Jarmann" userId="c83aa625-91c8-4b7b-85d4-8d0119f286a4" providerId="ADAL" clId="{7DD5C22E-491D-4382-8608-35C36407D723}" dt="2024-11-14T09:49:11.835" v="944" actId="20577"/>
        <pc:sldMkLst>
          <pc:docMk/>
          <pc:sldMk cId="4098438229" sldId="782"/>
        </pc:sldMkLst>
      </pc:sldChg>
      <pc:sldChg chg="modSp mod modNotesTx">
        <pc:chgData name="Birgitte Harbo Jarmann" userId="c83aa625-91c8-4b7b-85d4-8d0119f286a4" providerId="ADAL" clId="{7DD5C22E-491D-4382-8608-35C36407D723}" dt="2024-12-09T13:37:09.592" v="2030" actId="20577"/>
        <pc:sldMkLst>
          <pc:docMk/>
          <pc:sldMk cId="1182097523" sldId="786"/>
        </pc:sldMkLst>
      </pc:sldChg>
      <pc:sldChg chg="del">
        <pc:chgData name="Birgitte Harbo Jarmann" userId="c83aa625-91c8-4b7b-85d4-8d0119f286a4" providerId="ADAL" clId="{7DD5C22E-491D-4382-8608-35C36407D723}" dt="2024-11-14T10:10:55.960" v="1290" actId="47"/>
        <pc:sldMkLst>
          <pc:docMk/>
          <pc:sldMk cId="1064610468" sldId="787"/>
        </pc:sldMkLst>
      </pc:sldChg>
      <pc:sldChg chg="modSp add mod modNotesTx">
        <pc:chgData name="Birgitte Harbo Jarmann" userId="c83aa625-91c8-4b7b-85d4-8d0119f286a4" providerId="ADAL" clId="{7DD5C22E-491D-4382-8608-35C36407D723}" dt="2024-11-14T10:14:05.940" v="1425" actId="20577"/>
        <pc:sldMkLst>
          <pc:docMk/>
          <pc:sldMk cId="2621505721" sldId="827"/>
        </pc:sldMkLst>
      </pc:sldChg>
      <pc:sldChg chg="modSp add del mod">
        <pc:chgData name="Birgitte Harbo Jarmann" userId="c83aa625-91c8-4b7b-85d4-8d0119f286a4" providerId="ADAL" clId="{7DD5C22E-491D-4382-8608-35C36407D723}" dt="2024-12-09T13:35:01.860" v="2014" actId="108"/>
        <pc:sldMkLst>
          <pc:docMk/>
          <pc:sldMk cId="2261482332" sldId="830"/>
        </pc:sldMkLst>
      </pc:sldChg>
      <pc:sldChg chg="modNotesTx">
        <pc:chgData name="Birgitte Harbo Jarmann" userId="c83aa625-91c8-4b7b-85d4-8d0119f286a4" providerId="ADAL" clId="{7DD5C22E-491D-4382-8608-35C36407D723}" dt="2024-11-14T09:35:35.139" v="520"/>
        <pc:sldMkLst>
          <pc:docMk/>
          <pc:sldMk cId="942906314" sldId="831"/>
        </pc:sldMkLst>
      </pc:sldChg>
      <pc:sldChg chg="addSp delSp modSp mod modAnim modNotesTx">
        <pc:chgData name="Birgitte Harbo Jarmann" userId="c83aa625-91c8-4b7b-85d4-8d0119f286a4" providerId="ADAL" clId="{7DD5C22E-491D-4382-8608-35C36407D723}" dt="2024-12-09T10:28:42.296" v="1861" actId="6549"/>
        <pc:sldMkLst>
          <pc:docMk/>
          <pc:sldMk cId="1395886405" sldId="837"/>
        </pc:sldMkLst>
      </pc:sldChg>
      <pc:sldChg chg="add del">
        <pc:chgData name="Birgitte Harbo Jarmann" userId="c83aa625-91c8-4b7b-85d4-8d0119f286a4" providerId="ADAL" clId="{7DD5C22E-491D-4382-8608-35C36407D723}" dt="2024-11-14T10:12:45.566" v="1380"/>
        <pc:sldMkLst>
          <pc:docMk/>
          <pc:sldMk cId="1447104663" sldId="848"/>
        </pc:sldMkLst>
      </pc:sldChg>
      <pc:sldChg chg="modSp mod modNotesTx">
        <pc:chgData name="Birgitte Harbo Jarmann" userId="c83aa625-91c8-4b7b-85d4-8d0119f286a4" providerId="ADAL" clId="{7DD5C22E-491D-4382-8608-35C36407D723}" dt="2024-12-02T09:07:28.034" v="1794"/>
        <pc:sldMkLst>
          <pc:docMk/>
          <pc:sldMk cId="2788739432" sldId="852"/>
        </pc:sldMkLst>
      </pc:sldChg>
      <pc:sldChg chg="modSp del mod">
        <pc:chgData name="Birgitte Harbo Jarmann" userId="c83aa625-91c8-4b7b-85d4-8d0119f286a4" providerId="ADAL" clId="{7DD5C22E-491D-4382-8608-35C36407D723}" dt="2024-11-07T13:48:22.959" v="109" actId="47"/>
        <pc:sldMkLst>
          <pc:docMk/>
          <pc:sldMk cId="831564455" sldId="873"/>
        </pc:sldMkLst>
      </pc:sldChg>
      <pc:sldChg chg="modSp mod modNotesTx">
        <pc:chgData name="Birgitte Harbo Jarmann" userId="c83aa625-91c8-4b7b-85d4-8d0119f286a4" providerId="ADAL" clId="{7DD5C22E-491D-4382-8608-35C36407D723}" dt="2024-12-02T09:42:11.568" v="1808" actId="6549"/>
        <pc:sldMkLst>
          <pc:docMk/>
          <pc:sldMk cId="343271650" sldId="877"/>
        </pc:sldMkLst>
      </pc:sldChg>
      <pc:sldChg chg="modSp mod modNotesTx">
        <pc:chgData name="Birgitte Harbo Jarmann" userId="c83aa625-91c8-4b7b-85d4-8d0119f286a4" providerId="ADAL" clId="{7DD5C22E-491D-4382-8608-35C36407D723}" dt="2024-11-14T09:31:07.067" v="507" actId="6549"/>
        <pc:sldMkLst>
          <pc:docMk/>
          <pc:sldMk cId="3018372785" sldId="880"/>
        </pc:sldMkLst>
      </pc:sldChg>
      <pc:sldChg chg="add del">
        <pc:chgData name="Birgitte Harbo Jarmann" userId="c83aa625-91c8-4b7b-85d4-8d0119f286a4" providerId="ADAL" clId="{7DD5C22E-491D-4382-8608-35C36407D723}" dt="2024-11-14T09:32:59.260" v="514"/>
        <pc:sldMkLst>
          <pc:docMk/>
          <pc:sldMk cId="2647251953" sldId="883"/>
        </pc:sldMkLst>
      </pc:sldChg>
      <pc:sldChg chg="add del">
        <pc:chgData name="Birgitte Harbo Jarmann" userId="c83aa625-91c8-4b7b-85d4-8d0119f286a4" providerId="ADAL" clId="{7DD5C22E-491D-4382-8608-35C36407D723}" dt="2024-11-14T09:33:15.424" v="516"/>
        <pc:sldMkLst>
          <pc:docMk/>
          <pc:sldMk cId="2096219342" sldId="884"/>
        </pc:sldMkLst>
      </pc:sldChg>
      <pc:sldChg chg="add del modNotesTx">
        <pc:chgData name="Birgitte Harbo Jarmann" userId="c83aa625-91c8-4b7b-85d4-8d0119f286a4" providerId="ADAL" clId="{7DD5C22E-491D-4382-8608-35C36407D723}" dt="2024-12-02T09:36:14.029" v="1802"/>
        <pc:sldMkLst>
          <pc:docMk/>
          <pc:sldMk cId="1931688671" sldId="885"/>
        </pc:sldMkLst>
      </pc:sldChg>
      <pc:sldChg chg="modSp add del mod">
        <pc:chgData name="Birgitte Harbo Jarmann" userId="c83aa625-91c8-4b7b-85d4-8d0119f286a4" providerId="ADAL" clId="{7DD5C22E-491D-4382-8608-35C36407D723}" dt="2024-12-09T13:35:07.542" v="2015"/>
        <pc:sldMkLst>
          <pc:docMk/>
          <pc:sldMk cId="1451968388" sldId="886"/>
        </pc:sldMkLst>
      </pc:sldChg>
      <pc:sldChg chg="addSp delSp modSp add del mod modAnim modNotesTx">
        <pc:chgData name="Birgitte Harbo Jarmann" userId="c83aa625-91c8-4b7b-85d4-8d0119f286a4" providerId="ADAL" clId="{7DD5C22E-491D-4382-8608-35C36407D723}" dt="2024-12-09T10:28:11.546" v="1860" actId="1076"/>
        <pc:sldMkLst>
          <pc:docMk/>
          <pc:sldMk cId="4035509796" sldId="887"/>
        </pc:sldMkLst>
      </pc:sldChg>
      <pc:sldChg chg="modSp mod modNotesTx">
        <pc:chgData name="Birgitte Harbo Jarmann" userId="c83aa625-91c8-4b7b-85d4-8d0119f286a4" providerId="ADAL" clId="{7DD5C22E-491D-4382-8608-35C36407D723}" dt="2024-12-02T09:42:23.986" v="1809" actId="20578"/>
        <pc:sldMkLst>
          <pc:docMk/>
          <pc:sldMk cId="3401927743" sldId="888"/>
        </pc:sldMkLst>
      </pc:sldChg>
      <pc:sldChg chg="modNotesTx">
        <pc:chgData name="Birgitte Harbo Jarmann" userId="c83aa625-91c8-4b7b-85d4-8d0119f286a4" providerId="ADAL" clId="{7DD5C22E-491D-4382-8608-35C36407D723}" dt="2024-11-14T09:59:03.848" v="1001"/>
        <pc:sldMkLst>
          <pc:docMk/>
          <pc:sldMk cId="1003546320" sldId="889"/>
        </pc:sldMkLst>
      </pc:sldChg>
      <pc:sldChg chg="modNotesTx">
        <pc:chgData name="Birgitte Harbo Jarmann" userId="c83aa625-91c8-4b7b-85d4-8d0119f286a4" providerId="ADAL" clId="{7DD5C22E-491D-4382-8608-35C36407D723}" dt="2024-11-14T09:59:18.984" v="1002"/>
        <pc:sldMkLst>
          <pc:docMk/>
          <pc:sldMk cId="493863947" sldId="890"/>
        </pc:sldMkLst>
      </pc:sldChg>
      <pc:sldChg chg="modNotesTx">
        <pc:chgData name="Birgitte Harbo Jarmann" userId="c83aa625-91c8-4b7b-85d4-8d0119f286a4" providerId="ADAL" clId="{7DD5C22E-491D-4382-8608-35C36407D723}" dt="2024-11-14T09:59:48.453" v="1014" actId="20577"/>
        <pc:sldMkLst>
          <pc:docMk/>
          <pc:sldMk cId="3400156607" sldId="891"/>
        </pc:sldMkLst>
      </pc:sldChg>
      <pc:sldChg chg="modSp del mod">
        <pc:chgData name="Birgitte Harbo Jarmann" userId="c83aa625-91c8-4b7b-85d4-8d0119f286a4" providerId="ADAL" clId="{7DD5C22E-491D-4382-8608-35C36407D723}" dt="2024-11-14T10:05:10.824" v="1089" actId="47"/>
        <pc:sldMkLst>
          <pc:docMk/>
          <pc:sldMk cId="1398439322" sldId="892"/>
        </pc:sldMkLst>
      </pc:sldChg>
      <pc:sldChg chg="modSp mod ord modNotesTx">
        <pc:chgData name="Birgitte Harbo Jarmann" userId="c83aa625-91c8-4b7b-85d4-8d0119f286a4" providerId="ADAL" clId="{7DD5C22E-491D-4382-8608-35C36407D723}" dt="2024-12-02T09:43:04.779" v="1811"/>
        <pc:sldMkLst>
          <pc:docMk/>
          <pc:sldMk cId="3462444578" sldId="893"/>
        </pc:sldMkLst>
      </pc:sldChg>
      <pc:sldChg chg="modSp mod modNotesTx">
        <pc:chgData name="Birgitte Harbo Jarmann" userId="c83aa625-91c8-4b7b-85d4-8d0119f286a4" providerId="ADAL" clId="{7DD5C22E-491D-4382-8608-35C36407D723}" dt="2024-11-14T10:07:33.780" v="1187" actId="20577"/>
        <pc:sldMkLst>
          <pc:docMk/>
          <pc:sldMk cId="1210633820" sldId="964"/>
        </pc:sldMkLst>
      </pc:sldChg>
      <pc:sldChg chg="modSp mod modNotesTx">
        <pc:chgData name="Birgitte Harbo Jarmann" userId="c83aa625-91c8-4b7b-85d4-8d0119f286a4" providerId="ADAL" clId="{7DD5C22E-491D-4382-8608-35C36407D723}" dt="2024-12-09T11:53:08.544" v="1863" actId="6549"/>
        <pc:sldMkLst>
          <pc:docMk/>
          <pc:sldMk cId="509802279" sldId="965"/>
        </pc:sldMkLst>
      </pc:sldChg>
      <pc:sldChg chg="del">
        <pc:chgData name="Birgitte Harbo Jarmann" userId="c83aa625-91c8-4b7b-85d4-8d0119f286a4" providerId="ADAL" clId="{7DD5C22E-491D-4382-8608-35C36407D723}" dt="2024-11-07T13:32:25.742" v="105" actId="47"/>
        <pc:sldMkLst>
          <pc:docMk/>
          <pc:sldMk cId="729481637" sldId="966"/>
        </pc:sldMkLst>
      </pc:sldChg>
      <pc:sldChg chg="modSp mod modNotesTx">
        <pc:chgData name="Birgitte Harbo Jarmann" userId="c83aa625-91c8-4b7b-85d4-8d0119f286a4" providerId="ADAL" clId="{7DD5C22E-491D-4382-8608-35C36407D723}" dt="2024-11-14T09:37:35.968" v="553"/>
        <pc:sldMkLst>
          <pc:docMk/>
          <pc:sldMk cId="352920458" sldId="967"/>
        </pc:sldMkLst>
      </pc:sldChg>
      <pc:sldChg chg="add del modNotesTx">
        <pc:chgData name="Birgitte Harbo Jarmann" userId="c83aa625-91c8-4b7b-85d4-8d0119f286a4" providerId="ADAL" clId="{7DD5C22E-491D-4382-8608-35C36407D723}" dt="2024-12-02T09:47:48.607" v="1831" actId="47"/>
        <pc:sldMkLst>
          <pc:docMk/>
          <pc:sldMk cId="1722220039" sldId="968"/>
        </pc:sldMkLst>
      </pc:sldChg>
      <pc:sldChg chg="add del">
        <pc:chgData name="Birgitte Harbo Jarmann" userId="c83aa625-91c8-4b7b-85d4-8d0119f286a4" providerId="ADAL" clId="{7DD5C22E-491D-4382-8608-35C36407D723}" dt="2024-12-02T09:33:43.930" v="1795" actId="47"/>
        <pc:sldMkLst>
          <pc:docMk/>
          <pc:sldMk cId="945508939" sldId="969"/>
        </pc:sldMkLst>
      </pc:sldChg>
      <pc:sldChg chg="modSp add mod">
        <pc:chgData name="Birgitte Harbo Jarmann" userId="c83aa625-91c8-4b7b-85d4-8d0119f286a4" providerId="ADAL" clId="{7DD5C22E-491D-4382-8608-35C36407D723}" dt="2024-12-02T09:34:25.457" v="1800" actId="20577"/>
        <pc:sldMkLst>
          <pc:docMk/>
          <pc:sldMk cId="787018662" sldId="970"/>
        </pc:sldMkLst>
      </pc:sldChg>
      <pc:sldChg chg="add del">
        <pc:chgData name="Birgitte Harbo Jarmann" userId="c83aa625-91c8-4b7b-85d4-8d0119f286a4" providerId="ADAL" clId="{7DD5C22E-491D-4382-8608-35C36407D723}" dt="2024-12-02T09:36:35.057" v="1803" actId="47"/>
        <pc:sldMkLst>
          <pc:docMk/>
          <pc:sldMk cId="1457310997" sldId="971"/>
        </pc:sldMkLst>
      </pc:sldChg>
      <pc:sldChg chg="modSp add mod">
        <pc:chgData name="Birgitte Harbo Jarmann" userId="c83aa625-91c8-4b7b-85d4-8d0119f286a4" providerId="ADAL" clId="{7DD5C22E-491D-4382-8608-35C36407D723}" dt="2024-11-14T10:03:13.793" v="1063" actId="20577"/>
        <pc:sldMkLst>
          <pc:docMk/>
          <pc:sldMk cId="2088667782" sldId="972"/>
        </pc:sldMkLst>
      </pc:sldChg>
      <pc:sldChg chg="modSp add mod">
        <pc:chgData name="Birgitte Harbo Jarmann" userId="c83aa625-91c8-4b7b-85d4-8d0119f286a4" providerId="ADAL" clId="{7DD5C22E-491D-4382-8608-35C36407D723}" dt="2024-11-14T10:04:25.709" v="1084" actId="20577"/>
        <pc:sldMkLst>
          <pc:docMk/>
          <pc:sldMk cId="3972055347" sldId="973"/>
        </pc:sldMkLst>
      </pc:sldChg>
      <pc:sldChg chg="modSp add mod modNotesTx">
        <pc:chgData name="Birgitte Harbo Jarmann" userId="c83aa625-91c8-4b7b-85d4-8d0119f286a4" providerId="ADAL" clId="{7DD5C22E-491D-4382-8608-35C36407D723}" dt="2024-12-02T09:49:12.995" v="1850" actId="20577"/>
        <pc:sldMkLst>
          <pc:docMk/>
          <pc:sldMk cId="176506021" sldId="974"/>
        </pc:sldMkLst>
      </pc:sldChg>
      <pc:sldChg chg="addSp modSp add del mod modNotesTx">
        <pc:chgData name="Birgitte Harbo Jarmann" userId="c83aa625-91c8-4b7b-85d4-8d0119f286a4" providerId="ADAL" clId="{7DD5C22E-491D-4382-8608-35C36407D723}" dt="2024-12-02T09:49:54.441" v="1852" actId="47"/>
        <pc:sldMkLst>
          <pc:docMk/>
          <pc:sldMk cId="1381745153" sldId="975"/>
        </pc:sldMkLst>
      </pc:sldChg>
      <pc:sldChg chg="modSp add">
        <pc:chgData name="Birgitte Harbo Jarmann" userId="c83aa625-91c8-4b7b-85d4-8d0119f286a4" providerId="ADAL" clId="{7DD5C22E-491D-4382-8608-35C36407D723}" dt="2024-12-02T09:06:21.526" v="1793" actId="20577"/>
        <pc:sldMkLst>
          <pc:docMk/>
          <pc:sldMk cId="3701028874" sldId="976"/>
        </pc:sldMkLst>
      </pc:sldChg>
      <pc:sldChg chg="addSp modSp add">
        <pc:chgData name="Birgitte Harbo Jarmann" userId="c83aa625-91c8-4b7b-85d4-8d0119f286a4" providerId="ADAL" clId="{7DD5C22E-491D-4382-8608-35C36407D723}" dt="2024-12-09T11:58:14.194" v="1865"/>
        <pc:sldMkLst>
          <pc:docMk/>
          <pc:sldMk cId="3189915240" sldId="977"/>
        </pc:sldMkLst>
      </pc:sldChg>
      <pc:sldChg chg="modSp add mod">
        <pc:chgData name="Birgitte Harbo Jarmann" userId="c83aa625-91c8-4b7b-85d4-8d0119f286a4" providerId="ADAL" clId="{7DD5C22E-491D-4382-8608-35C36407D723}" dt="2024-12-09T13:40:18.122" v="2042" actId="1076"/>
        <pc:sldMkLst>
          <pc:docMk/>
          <pc:sldMk cId="1722220039" sldId="978"/>
        </pc:sldMkLst>
      </pc:sldChg>
      <pc:sldChg chg="add">
        <pc:chgData name="Birgitte Harbo Jarmann" userId="c83aa625-91c8-4b7b-85d4-8d0119f286a4" providerId="ADAL" clId="{7DD5C22E-491D-4382-8608-35C36407D723}" dt="2024-12-02T09:49:51.370" v="1851"/>
        <pc:sldMkLst>
          <pc:docMk/>
          <pc:sldMk cId="665734719" sldId="979"/>
        </pc:sldMkLst>
      </pc:sldChg>
      <pc:sldChg chg="addSp modSp add mod ord modNotesTx">
        <pc:chgData name="Birgitte Harbo Jarmann" userId="c83aa625-91c8-4b7b-85d4-8d0119f286a4" providerId="ADAL" clId="{7DD5C22E-491D-4382-8608-35C36407D723}" dt="2024-12-09T12:02:23.514" v="2010" actId="20577"/>
        <pc:sldMkLst>
          <pc:docMk/>
          <pc:sldMk cId="3455493867" sldId="980"/>
        </pc:sldMkLst>
      </pc:sldChg>
      <pc:sldChg chg="add">
        <pc:chgData name="Birgitte Harbo Jarmann" userId="c83aa625-91c8-4b7b-85d4-8d0119f286a4" providerId="ADAL" clId="{7DD5C22E-491D-4382-8608-35C36407D723}" dt="2024-12-09T12:02:53.892" v="2011"/>
        <pc:sldMkLst>
          <pc:docMk/>
          <pc:sldMk cId="3441119424" sldId="981"/>
        </pc:sldMkLst>
      </pc:sldChg>
    </pc:docChg>
  </pc:docChgLst>
  <pc:docChgLst>
    <pc:chgData name="Birgitte Harbo" userId="c83aa625-91c8-4b7b-85d4-8d0119f286a4" providerId="ADAL" clId="{98043143-92F9-49DE-9257-33A1004CDAAF}"/>
    <pc:docChg chg="undo custSel addSld delSld modSld">
      <pc:chgData name="Birgitte Harbo" userId="c83aa625-91c8-4b7b-85d4-8d0119f286a4" providerId="ADAL" clId="{98043143-92F9-49DE-9257-33A1004CDAAF}" dt="2024-10-02T13:41:20.182" v="904"/>
      <pc:docMkLst>
        <pc:docMk/>
      </pc:docMkLst>
      <pc:sldChg chg="modSp mod">
        <pc:chgData name="Birgitte Harbo" userId="c83aa625-91c8-4b7b-85d4-8d0119f286a4" providerId="ADAL" clId="{98043143-92F9-49DE-9257-33A1004CDAAF}" dt="2024-09-30T11:31:05.157" v="48" actId="20577"/>
        <pc:sldMkLst>
          <pc:docMk/>
          <pc:sldMk cId="489972543" sldId="622"/>
        </pc:sldMkLst>
      </pc:sldChg>
      <pc:sldChg chg="modSp mod">
        <pc:chgData name="Birgitte Harbo" userId="c83aa625-91c8-4b7b-85d4-8d0119f286a4" providerId="ADAL" clId="{98043143-92F9-49DE-9257-33A1004CDAAF}" dt="2024-09-30T11:35:03.378" v="245" actId="20577"/>
        <pc:sldMkLst>
          <pc:docMk/>
          <pc:sldMk cId="3702718476" sldId="732"/>
        </pc:sldMkLst>
      </pc:sldChg>
      <pc:sldChg chg="modSp mod modNotesTx">
        <pc:chgData name="Birgitte Harbo" userId="c83aa625-91c8-4b7b-85d4-8d0119f286a4" providerId="ADAL" clId="{98043143-92F9-49DE-9257-33A1004CDAAF}" dt="2024-09-30T11:32:56.643" v="120" actId="5793"/>
        <pc:sldMkLst>
          <pc:docMk/>
          <pc:sldMk cId="1527575670" sldId="762"/>
        </pc:sldMkLst>
      </pc:sldChg>
      <pc:sldChg chg="modSp mod">
        <pc:chgData name="Birgitte Harbo" userId="c83aa625-91c8-4b7b-85d4-8d0119f286a4" providerId="ADAL" clId="{98043143-92F9-49DE-9257-33A1004CDAAF}" dt="2024-09-30T11:36:47.942" v="325" actId="20577"/>
        <pc:sldMkLst>
          <pc:docMk/>
          <pc:sldMk cId="3083973716" sldId="777"/>
        </pc:sldMkLst>
      </pc:sldChg>
      <pc:sldChg chg="modNotesTx">
        <pc:chgData name="Birgitte Harbo" userId="c83aa625-91c8-4b7b-85d4-8d0119f286a4" providerId="ADAL" clId="{98043143-92F9-49DE-9257-33A1004CDAAF}" dt="2024-09-30T11:34:00.856" v="163" actId="20577"/>
        <pc:sldMkLst>
          <pc:docMk/>
          <pc:sldMk cId="59313964" sldId="779"/>
        </pc:sldMkLst>
      </pc:sldChg>
      <pc:sldChg chg="modSp mod">
        <pc:chgData name="Birgitte Harbo" userId="c83aa625-91c8-4b7b-85d4-8d0119f286a4" providerId="ADAL" clId="{98043143-92F9-49DE-9257-33A1004CDAAF}" dt="2024-10-01T10:37:55.889" v="771" actId="20577"/>
        <pc:sldMkLst>
          <pc:docMk/>
          <pc:sldMk cId="1064610468" sldId="787"/>
        </pc:sldMkLst>
      </pc:sldChg>
      <pc:sldChg chg="add del">
        <pc:chgData name="Birgitte Harbo" userId="c83aa625-91c8-4b7b-85d4-8d0119f286a4" providerId="ADAL" clId="{98043143-92F9-49DE-9257-33A1004CDAAF}" dt="2024-10-02T13:40:59.057" v="901" actId="47"/>
        <pc:sldMkLst>
          <pc:docMk/>
          <pc:sldMk cId="1395886405" sldId="837"/>
        </pc:sldMkLst>
      </pc:sldChg>
      <pc:sldChg chg="modSp mod">
        <pc:chgData name="Birgitte Harbo" userId="c83aa625-91c8-4b7b-85d4-8d0119f286a4" providerId="ADAL" clId="{98043143-92F9-49DE-9257-33A1004CDAAF}" dt="2024-10-02T13:33:25.833" v="899" actId="108"/>
        <pc:sldMkLst>
          <pc:docMk/>
          <pc:sldMk cId="831564455" sldId="873"/>
        </pc:sldMkLst>
      </pc:sldChg>
      <pc:sldChg chg="modSp mod">
        <pc:chgData name="Birgitte Harbo" userId="c83aa625-91c8-4b7b-85d4-8d0119f286a4" providerId="ADAL" clId="{98043143-92F9-49DE-9257-33A1004CDAAF}" dt="2024-09-30T13:48:49.658" v="403" actId="20577"/>
        <pc:sldMkLst>
          <pc:docMk/>
          <pc:sldMk cId="343271650" sldId="877"/>
        </pc:sldMkLst>
      </pc:sldChg>
      <pc:sldChg chg="addSp modSp mod">
        <pc:chgData name="Birgitte Harbo" userId="c83aa625-91c8-4b7b-85d4-8d0119f286a4" providerId="ADAL" clId="{98043143-92F9-49DE-9257-33A1004CDAAF}" dt="2024-09-30T13:47:59.124" v="335" actId="1076"/>
        <pc:sldMkLst>
          <pc:docMk/>
          <pc:sldMk cId="3018372785" sldId="880"/>
        </pc:sldMkLst>
      </pc:sldChg>
      <pc:sldChg chg="del">
        <pc:chgData name="Birgitte Harbo" userId="c83aa625-91c8-4b7b-85d4-8d0119f286a4" providerId="ADAL" clId="{98043143-92F9-49DE-9257-33A1004CDAAF}" dt="2024-09-30T13:48:01.880" v="336" actId="47"/>
        <pc:sldMkLst>
          <pc:docMk/>
          <pc:sldMk cId="2042782344" sldId="882"/>
        </pc:sldMkLst>
      </pc:sldChg>
      <pc:sldChg chg="addSp delSp mod modNotesTx">
        <pc:chgData name="Birgitte Harbo" userId="c83aa625-91c8-4b7b-85d4-8d0119f286a4" providerId="ADAL" clId="{98043143-92F9-49DE-9257-33A1004CDAAF}" dt="2024-10-02T13:41:20.182" v="904"/>
        <pc:sldMkLst>
          <pc:docMk/>
          <pc:sldMk cId="4035509796" sldId="887"/>
        </pc:sldMkLst>
      </pc:sldChg>
      <pc:sldChg chg="modSp mod">
        <pc:chgData name="Birgitte Harbo" userId="c83aa625-91c8-4b7b-85d4-8d0119f286a4" providerId="ADAL" clId="{98043143-92F9-49DE-9257-33A1004CDAAF}" dt="2024-09-30T14:10:20.631" v="440" actId="6549"/>
        <pc:sldMkLst>
          <pc:docMk/>
          <pc:sldMk cId="3401927743" sldId="888"/>
        </pc:sldMkLst>
      </pc:sldChg>
      <pc:sldChg chg="modSp mod">
        <pc:chgData name="Birgitte Harbo" userId="c83aa625-91c8-4b7b-85d4-8d0119f286a4" providerId="ADAL" clId="{98043143-92F9-49DE-9257-33A1004CDAAF}" dt="2024-10-01T10:32:23.407" v="453" actId="1076"/>
        <pc:sldMkLst>
          <pc:docMk/>
          <pc:sldMk cId="1003546320" sldId="889"/>
        </pc:sldMkLst>
      </pc:sldChg>
      <pc:sldChg chg="modSp mod">
        <pc:chgData name="Birgitte Harbo" userId="c83aa625-91c8-4b7b-85d4-8d0119f286a4" providerId="ADAL" clId="{98043143-92F9-49DE-9257-33A1004CDAAF}" dt="2024-10-01T10:32:49.178" v="457" actId="1076"/>
        <pc:sldMkLst>
          <pc:docMk/>
          <pc:sldMk cId="493863947" sldId="890"/>
        </pc:sldMkLst>
      </pc:sldChg>
      <pc:sldChg chg="modSp mod">
        <pc:chgData name="Birgitte Harbo" userId="c83aa625-91c8-4b7b-85d4-8d0119f286a4" providerId="ADAL" clId="{98043143-92F9-49DE-9257-33A1004CDAAF}" dt="2024-10-01T10:33:19.459" v="464" actId="20577"/>
        <pc:sldMkLst>
          <pc:docMk/>
          <pc:sldMk cId="3400156607" sldId="891"/>
        </pc:sldMkLst>
      </pc:sldChg>
      <pc:sldChg chg="modSp mod">
        <pc:chgData name="Birgitte Harbo" userId="c83aa625-91c8-4b7b-85d4-8d0119f286a4" providerId="ADAL" clId="{98043143-92F9-49DE-9257-33A1004CDAAF}" dt="2024-10-01T10:33:51.008" v="492" actId="1076"/>
        <pc:sldMkLst>
          <pc:docMk/>
          <pc:sldMk cId="1398439322" sldId="892"/>
        </pc:sldMkLst>
      </pc:sldChg>
      <pc:sldChg chg="modSp mod">
        <pc:chgData name="Birgitte Harbo" userId="c83aa625-91c8-4b7b-85d4-8d0119f286a4" providerId="ADAL" clId="{98043143-92F9-49DE-9257-33A1004CDAAF}" dt="2024-10-01T10:34:06.683" v="515" actId="20577"/>
        <pc:sldMkLst>
          <pc:docMk/>
          <pc:sldMk cId="3462444578" sldId="893"/>
        </pc:sldMkLst>
      </pc:sldChg>
      <pc:sldChg chg="modSp mod modNotesTx">
        <pc:chgData name="Birgitte Harbo" userId="c83aa625-91c8-4b7b-85d4-8d0119f286a4" providerId="ADAL" clId="{98043143-92F9-49DE-9257-33A1004CDAAF}" dt="2024-10-01T10:35:52.776" v="678" actId="6549"/>
        <pc:sldMkLst>
          <pc:docMk/>
          <pc:sldMk cId="1210633820" sldId="964"/>
        </pc:sldMkLst>
      </pc:sldChg>
      <pc:sldChg chg="modSp mod modNotesTx">
        <pc:chgData name="Birgitte Harbo" userId="c83aa625-91c8-4b7b-85d4-8d0119f286a4" providerId="ADAL" clId="{98043143-92F9-49DE-9257-33A1004CDAAF}" dt="2024-10-02T13:31:30.968" v="850" actId="20577"/>
        <pc:sldMkLst>
          <pc:docMk/>
          <pc:sldMk cId="509802279" sldId="965"/>
        </pc:sldMkLst>
      </pc:sldChg>
    </pc:docChg>
  </pc:docChgLst>
  <pc:docChgLst>
    <pc:chgData name="Birgitte Harbo Jarmann" userId="c83aa625-91c8-4b7b-85d4-8d0119f286a4" providerId="ADAL" clId="{A1DA4F38-611B-4D25-A7BD-58B638E0F599}"/>
    <pc:docChg chg="undo custSel addSld delSld modSld sldOrd">
      <pc:chgData name="Birgitte Harbo Jarmann" userId="c83aa625-91c8-4b7b-85d4-8d0119f286a4" providerId="ADAL" clId="{A1DA4F38-611B-4D25-A7BD-58B638E0F599}" dt="2025-04-07T08:17:56.039" v="715" actId="478"/>
      <pc:docMkLst>
        <pc:docMk/>
      </pc:docMkLst>
      <pc:sldChg chg="modSp mod">
        <pc:chgData name="Birgitte Harbo Jarmann" userId="c83aa625-91c8-4b7b-85d4-8d0119f286a4" providerId="ADAL" clId="{A1DA4F38-611B-4D25-A7BD-58B638E0F599}" dt="2025-04-03T08:06:56.168" v="8" actId="5793"/>
        <pc:sldMkLst>
          <pc:docMk/>
          <pc:sldMk cId="4098438229" sldId="782"/>
        </pc:sldMkLst>
        <pc:spChg chg="mod">
          <ac:chgData name="Birgitte Harbo Jarmann" userId="c83aa625-91c8-4b7b-85d4-8d0119f286a4" providerId="ADAL" clId="{A1DA4F38-611B-4D25-A7BD-58B638E0F599}" dt="2025-04-03T08:06:56.168" v="8" actId="5793"/>
          <ac:spMkLst>
            <pc:docMk/>
            <pc:sldMk cId="4098438229" sldId="782"/>
            <ac:spMk id="7" creationId="{52053174-5934-468C-8F4D-3453D2B347AF}"/>
          </ac:spMkLst>
        </pc:spChg>
      </pc:sldChg>
      <pc:sldChg chg="modSp mod">
        <pc:chgData name="Birgitte Harbo Jarmann" userId="c83aa625-91c8-4b7b-85d4-8d0119f286a4" providerId="ADAL" clId="{A1DA4F38-611B-4D25-A7BD-58B638E0F599}" dt="2025-04-03T08:40:44.486" v="563" actId="20577"/>
        <pc:sldMkLst>
          <pc:docMk/>
          <pc:sldMk cId="1182097523" sldId="786"/>
        </pc:sldMkLst>
        <pc:spChg chg="mod">
          <ac:chgData name="Birgitte Harbo Jarmann" userId="c83aa625-91c8-4b7b-85d4-8d0119f286a4" providerId="ADAL" clId="{A1DA4F38-611B-4D25-A7BD-58B638E0F599}" dt="2025-04-03T08:40:44.486" v="563" actId="20577"/>
          <ac:spMkLst>
            <pc:docMk/>
            <pc:sldMk cId="1182097523" sldId="786"/>
            <ac:spMk id="2" creationId="{3DC6C4A8-ECBD-4694-954C-5444D7E1D574}"/>
          </ac:spMkLst>
        </pc:spChg>
      </pc:sldChg>
      <pc:sldChg chg="modSp mod modNotesTx">
        <pc:chgData name="Birgitte Harbo Jarmann" userId="c83aa625-91c8-4b7b-85d4-8d0119f286a4" providerId="ADAL" clId="{A1DA4F38-611B-4D25-A7BD-58B638E0F599}" dt="2025-04-03T08:31:28.956" v="541" actId="20577"/>
        <pc:sldMkLst>
          <pc:docMk/>
          <pc:sldMk cId="2788739432" sldId="852"/>
        </pc:sldMkLst>
        <pc:spChg chg="mod">
          <ac:chgData name="Birgitte Harbo Jarmann" userId="c83aa625-91c8-4b7b-85d4-8d0119f286a4" providerId="ADAL" clId="{A1DA4F38-611B-4D25-A7BD-58B638E0F599}" dt="2025-04-03T08:31:28.956" v="541" actId="20577"/>
          <ac:spMkLst>
            <pc:docMk/>
            <pc:sldMk cId="2788739432" sldId="852"/>
            <ac:spMk id="13" creationId="{ACCF2745-7A90-4B6F-90AB-A0EEC14E960F}"/>
          </ac:spMkLst>
        </pc:spChg>
      </pc:sldChg>
      <pc:sldChg chg="modSp mod modNotesTx">
        <pc:chgData name="Birgitte Harbo Jarmann" userId="c83aa625-91c8-4b7b-85d4-8d0119f286a4" providerId="ADAL" clId="{A1DA4F38-611B-4D25-A7BD-58B638E0F599}" dt="2025-04-03T08:42:12.887" v="618" actId="20577"/>
        <pc:sldMkLst>
          <pc:docMk/>
          <pc:sldMk cId="343271650" sldId="877"/>
        </pc:sldMkLst>
        <pc:spChg chg="mod">
          <ac:chgData name="Birgitte Harbo Jarmann" userId="c83aa625-91c8-4b7b-85d4-8d0119f286a4" providerId="ADAL" clId="{A1DA4F38-611B-4D25-A7BD-58B638E0F599}" dt="2025-04-03T08:41:37.765" v="603" actId="20577"/>
          <ac:spMkLst>
            <pc:docMk/>
            <pc:sldMk cId="343271650" sldId="877"/>
            <ac:spMk id="13" creationId="{ACCF2745-7A90-4B6F-90AB-A0EEC14E960F}"/>
          </ac:spMkLst>
        </pc:spChg>
      </pc:sldChg>
      <pc:sldChg chg="addSp delSp modSp del mod">
        <pc:chgData name="Birgitte Harbo Jarmann" userId="c83aa625-91c8-4b7b-85d4-8d0119f286a4" providerId="ADAL" clId="{A1DA4F38-611B-4D25-A7BD-58B638E0F599}" dt="2025-04-03T08:22:47.619" v="490" actId="47"/>
        <pc:sldMkLst>
          <pc:docMk/>
          <pc:sldMk cId="3018372785" sldId="880"/>
        </pc:sldMkLst>
      </pc:sldChg>
      <pc:sldChg chg="addSp delSp modSp mod delAnim modAnim">
        <pc:chgData name="Birgitte Harbo Jarmann" userId="c83aa625-91c8-4b7b-85d4-8d0119f286a4" providerId="ADAL" clId="{A1DA4F38-611B-4D25-A7BD-58B638E0F599}" dt="2025-04-07T08:17:56.039" v="715" actId="478"/>
        <pc:sldMkLst>
          <pc:docMk/>
          <pc:sldMk cId="4035509796" sldId="887"/>
        </pc:sldMkLst>
      </pc:sldChg>
      <pc:sldChg chg="modSp mod">
        <pc:chgData name="Birgitte Harbo Jarmann" userId="c83aa625-91c8-4b7b-85d4-8d0119f286a4" providerId="ADAL" clId="{A1DA4F38-611B-4D25-A7BD-58B638E0F599}" dt="2025-04-03T08:40:53.536" v="573" actId="20577"/>
        <pc:sldMkLst>
          <pc:docMk/>
          <pc:sldMk cId="352920458" sldId="967"/>
        </pc:sldMkLst>
        <pc:spChg chg="mod">
          <ac:chgData name="Birgitte Harbo Jarmann" userId="c83aa625-91c8-4b7b-85d4-8d0119f286a4" providerId="ADAL" clId="{A1DA4F38-611B-4D25-A7BD-58B638E0F599}" dt="2025-04-03T08:40:53.536" v="573" actId="20577"/>
          <ac:spMkLst>
            <pc:docMk/>
            <pc:sldMk cId="352920458" sldId="967"/>
            <ac:spMk id="2" creationId="{3DC6C4A8-ECBD-4694-954C-5444D7E1D574}"/>
          </ac:spMkLst>
        </pc:spChg>
      </pc:sldChg>
      <pc:sldChg chg="modSp mod modNotesTx">
        <pc:chgData name="Birgitte Harbo Jarmann" userId="c83aa625-91c8-4b7b-85d4-8d0119f286a4" providerId="ADAL" clId="{A1DA4F38-611B-4D25-A7BD-58B638E0F599}" dt="2025-04-03T08:48:10.621" v="714" actId="14100"/>
        <pc:sldMkLst>
          <pc:docMk/>
          <pc:sldMk cId="176506021" sldId="974"/>
        </pc:sldMkLst>
        <pc:spChg chg="mod">
          <ac:chgData name="Birgitte Harbo Jarmann" userId="c83aa625-91c8-4b7b-85d4-8d0119f286a4" providerId="ADAL" clId="{A1DA4F38-611B-4D25-A7BD-58B638E0F599}" dt="2025-04-03T08:48:10.621" v="714" actId="14100"/>
          <ac:spMkLst>
            <pc:docMk/>
            <pc:sldMk cId="176506021" sldId="974"/>
            <ac:spMk id="5" creationId="{34BAC4A1-EF95-4832-8E08-FA7A8EB315FA}"/>
          </ac:spMkLst>
        </pc:spChg>
      </pc:sldChg>
      <pc:sldChg chg="modSp">
        <pc:chgData name="Birgitte Harbo Jarmann" userId="c83aa625-91c8-4b7b-85d4-8d0119f286a4" providerId="ADAL" clId="{A1DA4F38-611B-4D25-A7BD-58B638E0F599}" dt="2025-04-03T08:37:38.997" v="542" actId="20577"/>
        <pc:sldMkLst>
          <pc:docMk/>
          <pc:sldMk cId="3189915240" sldId="977"/>
        </pc:sldMkLst>
        <pc:graphicFrameChg chg="mod">
          <ac:chgData name="Birgitte Harbo Jarmann" userId="c83aa625-91c8-4b7b-85d4-8d0119f286a4" providerId="ADAL" clId="{A1DA4F38-611B-4D25-A7BD-58B638E0F599}" dt="2025-04-03T08:37:38.997" v="542" actId="20577"/>
          <ac:graphicFrameMkLst>
            <pc:docMk/>
            <pc:sldMk cId="3189915240" sldId="977"/>
            <ac:graphicFrameMk id="16" creationId="{581B7B80-FFDC-9362-B6F2-132705A41EF2}"/>
          </ac:graphicFrameMkLst>
        </pc:graphicFrameChg>
      </pc:sldChg>
      <pc:sldChg chg="modSp mod">
        <pc:chgData name="Birgitte Harbo Jarmann" userId="c83aa625-91c8-4b7b-85d4-8d0119f286a4" providerId="ADAL" clId="{A1DA4F38-611B-4D25-A7BD-58B638E0F599}" dt="2025-04-03T08:43:56.796" v="661" actId="20577"/>
        <pc:sldMkLst>
          <pc:docMk/>
          <pc:sldMk cId="1722220039" sldId="978"/>
        </pc:sldMkLst>
        <pc:spChg chg="mod">
          <ac:chgData name="Birgitte Harbo Jarmann" userId="c83aa625-91c8-4b7b-85d4-8d0119f286a4" providerId="ADAL" clId="{A1DA4F38-611B-4D25-A7BD-58B638E0F599}" dt="2025-04-03T08:43:56.796" v="661" actId="20577"/>
          <ac:spMkLst>
            <pc:docMk/>
            <pc:sldMk cId="1722220039" sldId="978"/>
            <ac:spMk id="5" creationId="{34BAC4A1-EF95-4832-8E08-FA7A8EB315FA}"/>
          </ac:spMkLst>
        </pc:spChg>
      </pc:sldChg>
      <pc:sldChg chg="modSp mod">
        <pc:chgData name="Birgitte Harbo Jarmann" userId="c83aa625-91c8-4b7b-85d4-8d0119f286a4" providerId="ADAL" clId="{A1DA4F38-611B-4D25-A7BD-58B638E0F599}" dt="2025-04-03T08:46:53.936" v="678" actId="1076"/>
        <pc:sldMkLst>
          <pc:docMk/>
          <pc:sldMk cId="665734719" sldId="979"/>
        </pc:sldMkLst>
        <pc:picChg chg="mod">
          <ac:chgData name="Birgitte Harbo Jarmann" userId="c83aa625-91c8-4b7b-85d4-8d0119f286a4" providerId="ADAL" clId="{A1DA4F38-611B-4D25-A7BD-58B638E0F599}" dt="2025-04-03T08:46:53.936" v="678" actId="1076"/>
          <ac:picMkLst>
            <pc:docMk/>
            <pc:sldMk cId="665734719" sldId="979"/>
            <ac:picMk id="5" creationId="{3E7A236A-8E7D-81A1-B1B8-C6E4352317A8}"/>
          </ac:picMkLst>
        </pc:picChg>
      </pc:sldChg>
      <pc:sldChg chg="del">
        <pc:chgData name="Birgitte Harbo Jarmann" userId="c83aa625-91c8-4b7b-85d4-8d0119f286a4" providerId="ADAL" clId="{A1DA4F38-611B-4D25-A7BD-58B638E0F599}" dt="2025-04-03T08:40:03.762" v="549" actId="47"/>
        <pc:sldMkLst>
          <pc:docMk/>
          <pc:sldMk cId="3441119424" sldId="981"/>
        </pc:sldMkLst>
      </pc:sldChg>
      <pc:sldChg chg="addSp delSp modSp add mod ord">
        <pc:chgData name="Birgitte Harbo Jarmann" userId="c83aa625-91c8-4b7b-85d4-8d0119f286a4" providerId="ADAL" clId="{A1DA4F38-611B-4D25-A7BD-58B638E0F599}" dt="2025-04-03T08:23:37.791" v="492" actId="22"/>
        <pc:sldMkLst>
          <pc:docMk/>
          <pc:sldMk cId="4047539926" sldId="982"/>
        </pc:sldMkLst>
        <pc:spChg chg="mod">
          <ac:chgData name="Birgitte Harbo Jarmann" userId="c83aa625-91c8-4b7b-85d4-8d0119f286a4" providerId="ADAL" clId="{A1DA4F38-611B-4D25-A7BD-58B638E0F599}" dt="2025-04-03T08:12:12.252" v="110" actId="20577"/>
          <ac:spMkLst>
            <pc:docMk/>
            <pc:sldMk cId="4047539926" sldId="982"/>
            <ac:spMk id="2" creationId="{3DC6C4A8-ECBD-4694-954C-5444D7E1D574}"/>
          </ac:spMkLst>
        </pc:spChg>
        <pc:spChg chg="mod">
          <ac:chgData name="Birgitte Harbo Jarmann" userId="c83aa625-91c8-4b7b-85d4-8d0119f286a4" providerId="ADAL" clId="{A1DA4F38-611B-4D25-A7BD-58B638E0F599}" dt="2025-04-03T08:22:44.674" v="489" actId="1076"/>
          <ac:spMkLst>
            <pc:docMk/>
            <pc:sldMk cId="4047539926" sldId="982"/>
            <ac:spMk id="7" creationId="{52053174-5934-468C-8F4D-3453D2B347AF}"/>
          </ac:spMkLst>
        </pc:spChg>
      </pc:sldChg>
      <pc:sldChg chg="add">
        <pc:chgData name="Birgitte Harbo Jarmann" userId="c83aa625-91c8-4b7b-85d4-8d0119f286a4" providerId="ADAL" clId="{A1DA4F38-611B-4D25-A7BD-58B638E0F599}" dt="2025-04-03T08:23:51.027" v="493"/>
        <pc:sldMkLst>
          <pc:docMk/>
          <pc:sldMk cId="2428662202" sldId="3157"/>
        </pc:sldMkLst>
      </pc:sldChg>
    </pc:docChg>
  </pc:docChgLst>
  <pc:docChgLst>
    <pc:chgData name="Birgitte Harbo Jarmann" userId="c83aa625-91c8-4b7b-85d4-8d0119f286a4" providerId="ADAL" clId="{98043143-92F9-49DE-9257-33A1004CDAAF}"/>
    <pc:docChg chg="custSel addSld delSld modSld sldOrd">
      <pc:chgData name="Birgitte Harbo Jarmann" userId="c83aa625-91c8-4b7b-85d4-8d0119f286a4" providerId="ADAL" clId="{98043143-92F9-49DE-9257-33A1004CDAAF}" dt="2024-10-14T12:53:04.520" v="109" actId="2710"/>
      <pc:docMkLst>
        <pc:docMk/>
      </pc:docMkLst>
      <pc:sldChg chg="modSp mod">
        <pc:chgData name="Birgitte Harbo Jarmann" userId="c83aa625-91c8-4b7b-85d4-8d0119f286a4" providerId="ADAL" clId="{98043143-92F9-49DE-9257-33A1004CDAAF}" dt="2024-10-08T14:31:41.316" v="55" actId="20577"/>
        <pc:sldMkLst>
          <pc:docMk/>
          <pc:sldMk cId="3702718476" sldId="732"/>
        </pc:sldMkLst>
      </pc:sldChg>
      <pc:sldChg chg="del">
        <pc:chgData name="Birgitte Harbo Jarmann" userId="c83aa625-91c8-4b7b-85d4-8d0119f286a4" providerId="ADAL" clId="{98043143-92F9-49DE-9257-33A1004CDAAF}" dt="2024-10-08T14:38:58.860" v="88" actId="47"/>
        <pc:sldMkLst>
          <pc:docMk/>
          <pc:sldMk cId="3448376559" sldId="743"/>
        </pc:sldMkLst>
      </pc:sldChg>
      <pc:sldChg chg="modSp mod">
        <pc:chgData name="Birgitte Harbo Jarmann" userId="c83aa625-91c8-4b7b-85d4-8d0119f286a4" providerId="ADAL" clId="{98043143-92F9-49DE-9257-33A1004CDAAF}" dt="2024-10-14T12:26:04.223" v="91" actId="20577"/>
        <pc:sldMkLst>
          <pc:docMk/>
          <pc:sldMk cId="1527575670" sldId="762"/>
        </pc:sldMkLst>
      </pc:sldChg>
      <pc:sldChg chg="modSp mod">
        <pc:chgData name="Birgitte Harbo Jarmann" userId="c83aa625-91c8-4b7b-85d4-8d0119f286a4" providerId="ADAL" clId="{98043143-92F9-49DE-9257-33A1004CDAAF}" dt="2024-10-08T14:32:09.834" v="57" actId="6549"/>
        <pc:sldMkLst>
          <pc:docMk/>
          <pc:sldMk cId="1182097523" sldId="786"/>
        </pc:sldMkLst>
      </pc:sldChg>
      <pc:sldChg chg="modSp mod">
        <pc:chgData name="Birgitte Harbo Jarmann" userId="c83aa625-91c8-4b7b-85d4-8d0119f286a4" providerId="ADAL" clId="{98043143-92F9-49DE-9257-33A1004CDAAF}" dt="2024-10-14T12:53:04.520" v="109" actId="2710"/>
        <pc:sldMkLst>
          <pc:docMk/>
          <pc:sldMk cId="2261482332" sldId="830"/>
        </pc:sldMkLst>
      </pc:sldChg>
      <pc:sldChg chg="del">
        <pc:chgData name="Birgitte Harbo Jarmann" userId="c83aa625-91c8-4b7b-85d4-8d0119f286a4" providerId="ADAL" clId="{98043143-92F9-49DE-9257-33A1004CDAAF}" dt="2024-10-08T14:31:45.727" v="56" actId="47"/>
        <pc:sldMkLst>
          <pc:docMk/>
          <pc:sldMk cId="2947753604" sldId="881"/>
        </pc:sldMkLst>
      </pc:sldChg>
      <pc:sldChg chg="modSp mod ord">
        <pc:chgData name="Birgitte Harbo Jarmann" userId="c83aa625-91c8-4b7b-85d4-8d0119f286a4" providerId="ADAL" clId="{98043143-92F9-49DE-9257-33A1004CDAAF}" dt="2024-10-08T14:32:27.959" v="86" actId="6549"/>
        <pc:sldMkLst>
          <pc:docMk/>
          <pc:sldMk cId="4035509796" sldId="887"/>
        </pc:sldMkLst>
      </pc:sldChg>
      <pc:sldChg chg="modSp mod">
        <pc:chgData name="Birgitte Harbo Jarmann" userId="c83aa625-91c8-4b7b-85d4-8d0119f286a4" providerId="ADAL" clId="{98043143-92F9-49DE-9257-33A1004CDAAF}" dt="2024-10-14T12:48:09.455" v="106" actId="27636"/>
        <pc:sldMkLst>
          <pc:docMk/>
          <pc:sldMk cId="3401927743" sldId="888"/>
        </pc:sldMkLst>
      </pc:sldChg>
      <pc:sldChg chg="add">
        <pc:chgData name="Birgitte Harbo Jarmann" userId="c83aa625-91c8-4b7b-85d4-8d0119f286a4" providerId="ADAL" clId="{98043143-92F9-49DE-9257-33A1004CDAAF}" dt="2024-10-08T14:38:56.449" v="87"/>
        <pc:sldMkLst>
          <pc:docMk/>
          <pc:sldMk cId="352920458" sldId="967"/>
        </pc:sldMkLst>
      </pc:sldChg>
    </pc:docChg>
  </pc:docChgLst>
  <pc:docChgLst>
    <pc:chgData name="Birgitte Harbo" userId="c83aa625-91c8-4b7b-85d4-8d0119f286a4" providerId="ADAL" clId="{D0FC1D70-479E-42EE-AEDD-3B9B0A24F829}"/>
    <pc:docChg chg="undo custSel addSld delSld modSld sldOrd">
      <pc:chgData name="Birgitte Harbo" userId="c83aa625-91c8-4b7b-85d4-8d0119f286a4" providerId="ADAL" clId="{D0FC1D70-479E-42EE-AEDD-3B9B0A24F829}" dt="2024-08-05T09:06:32.953" v="296" actId="47"/>
      <pc:docMkLst>
        <pc:docMk/>
      </pc:docMkLst>
      <pc:sldChg chg="modSp mod">
        <pc:chgData name="Birgitte Harbo" userId="c83aa625-91c8-4b7b-85d4-8d0119f286a4" providerId="ADAL" clId="{D0FC1D70-479E-42EE-AEDD-3B9B0A24F829}" dt="2024-08-05T08:47:30.388" v="164" actId="20577"/>
        <pc:sldMkLst>
          <pc:docMk/>
          <pc:sldMk cId="489972543" sldId="622"/>
        </pc:sldMkLst>
      </pc:sldChg>
      <pc:sldChg chg="modSp mod ord">
        <pc:chgData name="Birgitte Harbo" userId="c83aa625-91c8-4b7b-85d4-8d0119f286a4" providerId="ADAL" clId="{D0FC1D70-479E-42EE-AEDD-3B9B0A24F829}" dt="2024-08-05T08:44:30.413" v="145"/>
        <pc:sldMkLst>
          <pc:docMk/>
          <pc:sldMk cId="3798856261" sldId="658"/>
        </pc:sldMkLst>
      </pc:sldChg>
      <pc:sldChg chg="modSp mod">
        <pc:chgData name="Birgitte Harbo" userId="c83aa625-91c8-4b7b-85d4-8d0119f286a4" providerId="ADAL" clId="{D0FC1D70-479E-42EE-AEDD-3B9B0A24F829}" dt="2024-08-05T08:46:23.793" v="157" actId="20577"/>
        <pc:sldMkLst>
          <pc:docMk/>
          <pc:sldMk cId="266472045" sldId="731"/>
        </pc:sldMkLst>
      </pc:sldChg>
      <pc:sldChg chg="modSp add mod">
        <pc:chgData name="Birgitte Harbo" userId="c83aa625-91c8-4b7b-85d4-8d0119f286a4" providerId="ADAL" clId="{D0FC1D70-479E-42EE-AEDD-3B9B0A24F829}" dt="2024-08-05T09:06:22.379" v="295" actId="1076"/>
        <pc:sldMkLst>
          <pc:docMk/>
          <pc:sldMk cId="59313964" sldId="779"/>
        </pc:sldMkLst>
      </pc:sldChg>
      <pc:sldChg chg="addSp modSp mod">
        <pc:chgData name="Birgitte Harbo" userId="c83aa625-91c8-4b7b-85d4-8d0119f286a4" providerId="ADAL" clId="{D0FC1D70-479E-42EE-AEDD-3B9B0A24F829}" dt="2024-07-25T12:33:48.915" v="49"/>
        <pc:sldMkLst>
          <pc:docMk/>
          <pc:sldMk cId="1064610468" sldId="787"/>
        </pc:sldMkLst>
      </pc:sldChg>
      <pc:sldChg chg="del">
        <pc:chgData name="Birgitte Harbo" userId="c83aa625-91c8-4b7b-85d4-8d0119f286a4" providerId="ADAL" clId="{D0FC1D70-479E-42EE-AEDD-3B9B0A24F829}" dt="2024-08-05T09:06:32.953" v="296" actId="47"/>
        <pc:sldMkLst>
          <pc:docMk/>
          <pc:sldMk cId="1080885583" sldId="809"/>
        </pc:sldMkLst>
      </pc:sldChg>
      <pc:sldChg chg="modSp add del mod ord modNotesTx">
        <pc:chgData name="Birgitte Harbo" userId="c83aa625-91c8-4b7b-85d4-8d0119f286a4" providerId="ADAL" clId="{D0FC1D70-479E-42EE-AEDD-3B9B0A24F829}" dt="2024-08-05T09:03:28.495" v="270" actId="6549"/>
        <pc:sldMkLst>
          <pc:docMk/>
          <pc:sldMk cId="2252319294" sldId="851"/>
        </pc:sldMkLst>
      </pc:sldChg>
    </pc:docChg>
  </pc:docChgLst>
  <pc:docChgLst>
    <pc:chgData name="Birgitte Harbo" userId="c83aa625-91c8-4b7b-85d4-8d0119f286a4" providerId="ADAL" clId="{54B3B7B6-04DD-4345-B9D2-2FDBD207E5C7}"/>
    <pc:docChg chg="undo custSel addSld delSld modSld sldOrd">
      <pc:chgData name="Birgitte Harbo" userId="c83aa625-91c8-4b7b-85d4-8d0119f286a4" providerId="ADAL" clId="{54B3B7B6-04DD-4345-B9D2-2FDBD207E5C7}" dt="2024-05-27T12:25:39.518" v="2365" actId="6549"/>
      <pc:docMkLst>
        <pc:docMk/>
      </pc:docMkLst>
      <pc:sldChg chg="modSp mod modNotesTx">
        <pc:chgData name="Birgitte Harbo" userId="c83aa625-91c8-4b7b-85d4-8d0119f286a4" providerId="ADAL" clId="{54B3B7B6-04DD-4345-B9D2-2FDBD207E5C7}" dt="2024-05-27T12:04:50.793" v="2330" actId="20577"/>
        <pc:sldMkLst>
          <pc:docMk/>
          <pc:sldMk cId="489972543" sldId="622"/>
        </pc:sldMkLst>
      </pc:sldChg>
      <pc:sldChg chg="addSp delSp modSp add mod delAnim modNotesTx">
        <pc:chgData name="Birgitte Harbo" userId="c83aa625-91c8-4b7b-85d4-8d0119f286a4" providerId="ADAL" clId="{54B3B7B6-04DD-4345-B9D2-2FDBD207E5C7}" dt="2024-05-08T11:45:45.127" v="2092" actId="20577"/>
        <pc:sldMkLst>
          <pc:docMk/>
          <pc:sldMk cId="3798856261" sldId="658"/>
        </pc:sldMkLst>
      </pc:sldChg>
      <pc:sldChg chg="modSp add mod ord modNotesTx">
        <pc:chgData name="Birgitte Harbo" userId="c83aa625-91c8-4b7b-85d4-8d0119f286a4" providerId="ADAL" clId="{54B3B7B6-04DD-4345-B9D2-2FDBD207E5C7}" dt="2024-05-08T11:09:11.971" v="1412" actId="20577"/>
        <pc:sldMkLst>
          <pc:docMk/>
          <pc:sldMk cId="266472045" sldId="731"/>
        </pc:sldMkLst>
      </pc:sldChg>
      <pc:sldChg chg="modSp mod modNotesTx">
        <pc:chgData name="Birgitte Harbo" userId="c83aa625-91c8-4b7b-85d4-8d0119f286a4" providerId="ADAL" clId="{54B3B7B6-04DD-4345-B9D2-2FDBD207E5C7}" dt="2024-05-27T12:16:46.510" v="2340" actId="20577"/>
        <pc:sldMkLst>
          <pc:docMk/>
          <pc:sldMk cId="3702718476" sldId="732"/>
        </pc:sldMkLst>
      </pc:sldChg>
      <pc:sldChg chg="modNotesTx">
        <pc:chgData name="Birgitte Harbo" userId="c83aa625-91c8-4b7b-85d4-8d0119f286a4" providerId="ADAL" clId="{54B3B7B6-04DD-4345-B9D2-2FDBD207E5C7}" dt="2024-05-08T11:43:59.528" v="2076" actId="6549"/>
        <pc:sldMkLst>
          <pc:docMk/>
          <pc:sldMk cId="161857446" sldId="733"/>
        </pc:sldMkLst>
      </pc:sldChg>
      <pc:sldChg chg="del ord modNotesTx">
        <pc:chgData name="Birgitte Harbo" userId="c83aa625-91c8-4b7b-85d4-8d0119f286a4" providerId="ADAL" clId="{54B3B7B6-04DD-4345-B9D2-2FDBD207E5C7}" dt="2024-05-08T11:10:40.374" v="1512" actId="47"/>
        <pc:sldMkLst>
          <pc:docMk/>
          <pc:sldMk cId="898613259" sldId="744"/>
        </pc:sldMkLst>
      </pc:sldChg>
      <pc:sldChg chg="modSp add mod modNotesTx">
        <pc:chgData name="Birgitte Harbo" userId="c83aa625-91c8-4b7b-85d4-8d0119f286a4" providerId="ADAL" clId="{54B3B7B6-04DD-4345-B9D2-2FDBD207E5C7}" dt="2024-05-27T12:25:39.518" v="2365" actId="6549"/>
        <pc:sldMkLst>
          <pc:docMk/>
          <pc:sldMk cId="934724382" sldId="751"/>
        </pc:sldMkLst>
      </pc:sldChg>
      <pc:sldChg chg="modNotesTx">
        <pc:chgData name="Birgitte Harbo" userId="c83aa625-91c8-4b7b-85d4-8d0119f286a4" providerId="ADAL" clId="{54B3B7B6-04DD-4345-B9D2-2FDBD207E5C7}" dt="2024-05-08T11:43:51.492" v="2075" actId="6549"/>
        <pc:sldMkLst>
          <pc:docMk/>
          <pc:sldMk cId="3036378460" sldId="755"/>
        </pc:sldMkLst>
      </pc:sldChg>
      <pc:sldChg chg="modSp add mod ord modNotesTx">
        <pc:chgData name="Birgitte Harbo" userId="c83aa625-91c8-4b7b-85d4-8d0119f286a4" providerId="ADAL" clId="{54B3B7B6-04DD-4345-B9D2-2FDBD207E5C7}" dt="2024-05-08T11:10:30.140" v="1511" actId="6549"/>
        <pc:sldMkLst>
          <pc:docMk/>
          <pc:sldMk cId="4098438229" sldId="782"/>
        </pc:sldMkLst>
      </pc:sldChg>
      <pc:sldChg chg="modSp add mod modNotesTx">
        <pc:chgData name="Birgitte Harbo" userId="c83aa625-91c8-4b7b-85d4-8d0119f286a4" providerId="ADAL" clId="{54B3B7B6-04DD-4345-B9D2-2FDBD207E5C7}" dt="2024-05-27T12:25:35.577" v="2364" actId="6549"/>
        <pc:sldMkLst>
          <pc:docMk/>
          <pc:sldMk cId="1064610468" sldId="787"/>
        </pc:sldMkLst>
      </pc:sldChg>
      <pc:sldChg chg="modSp add mod modNotesTx">
        <pc:chgData name="Birgitte Harbo" userId="c83aa625-91c8-4b7b-85d4-8d0119f286a4" providerId="ADAL" clId="{54B3B7B6-04DD-4345-B9D2-2FDBD207E5C7}" dt="2024-05-08T10:58:06.096" v="849" actId="6549"/>
        <pc:sldMkLst>
          <pc:docMk/>
          <pc:sldMk cId="1080885583" sldId="809"/>
        </pc:sldMkLst>
      </pc:sldChg>
      <pc:sldChg chg="del">
        <pc:chgData name="Birgitte Harbo" userId="c83aa625-91c8-4b7b-85d4-8d0119f286a4" providerId="ADAL" clId="{54B3B7B6-04DD-4345-B9D2-2FDBD207E5C7}" dt="2024-05-03T12:50:47.046" v="827" actId="47"/>
        <pc:sldMkLst>
          <pc:docMk/>
          <pc:sldMk cId="1447104663" sldId="848"/>
        </pc:sldMkLst>
      </pc:sldChg>
      <pc:sldChg chg="del modNotesTx">
        <pc:chgData name="Birgitte Harbo" userId="c83aa625-91c8-4b7b-85d4-8d0119f286a4" providerId="ADAL" clId="{54B3B7B6-04DD-4345-B9D2-2FDBD207E5C7}" dt="2024-05-03T10:28:59.277" v="655" actId="47"/>
        <pc:sldMkLst>
          <pc:docMk/>
          <pc:sldMk cId="2252319294" sldId="851"/>
        </pc:sldMkLst>
      </pc:sldChg>
      <pc:sldChg chg="modNotesTx">
        <pc:chgData name="Birgitte Harbo" userId="c83aa625-91c8-4b7b-85d4-8d0119f286a4" providerId="ADAL" clId="{54B3B7B6-04DD-4345-B9D2-2FDBD207E5C7}" dt="2024-05-08T11:10:45.994" v="1513" actId="6549"/>
        <pc:sldMkLst>
          <pc:docMk/>
          <pc:sldMk cId="2788739432" sldId="852"/>
        </pc:sldMkLst>
      </pc:sldChg>
      <pc:sldChg chg="del modNotesTx">
        <pc:chgData name="Birgitte Harbo" userId="c83aa625-91c8-4b7b-85d4-8d0119f286a4" providerId="ADAL" clId="{54B3B7B6-04DD-4345-B9D2-2FDBD207E5C7}" dt="2024-05-27T12:23:54.428" v="2343" actId="47"/>
        <pc:sldMkLst>
          <pc:docMk/>
          <pc:sldMk cId="3786913379" sldId="872"/>
        </pc:sldMkLst>
      </pc:sldChg>
      <pc:sldChg chg="modNotesTx">
        <pc:chgData name="Birgitte Harbo" userId="c83aa625-91c8-4b7b-85d4-8d0119f286a4" providerId="ADAL" clId="{54B3B7B6-04DD-4345-B9D2-2FDBD207E5C7}" dt="2024-05-08T11:44:05.364" v="2077" actId="6549"/>
        <pc:sldMkLst>
          <pc:docMk/>
          <pc:sldMk cId="343271650" sldId="877"/>
        </pc:sldMkLst>
      </pc:sldChg>
      <pc:sldChg chg="modSp add mod">
        <pc:chgData name="Birgitte Harbo" userId="c83aa625-91c8-4b7b-85d4-8d0119f286a4" providerId="ADAL" clId="{54B3B7B6-04DD-4345-B9D2-2FDBD207E5C7}" dt="2024-05-08T11:48:53.116" v="2228" actId="20577"/>
        <pc:sldMkLst>
          <pc:docMk/>
          <pc:sldMk cId="9297170" sldId="878"/>
        </pc:sldMkLst>
      </pc:sldChg>
      <pc:sldChg chg="add">
        <pc:chgData name="Birgitte Harbo" userId="c83aa625-91c8-4b7b-85d4-8d0119f286a4" providerId="ADAL" clId="{54B3B7B6-04DD-4345-B9D2-2FDBD207E5C7}" dt="2024-05-27T12:21:24.466" v="2341"/>
        <pc:sldMkLst>
          <pc:docMk/>
          <pc:sldMk cId="3019279880" sldId="879"/>
        </pc:sldMkLst>
      </pc:sldChg>
      <pc:sldChg chg="add del">
        <pc:chgData name="Birgitte Harbo" userId="c83aa625-91c8-4b7b-85d4-8d0119f286a4" providerId="ADAL" clId="{54B3B7B6-04DD-4345-B9D2-2FDBD207E5C7}" dt="2024-05-27T12:24:15.179" v="2351" actId="47"/>
        <pc:sldMkLst>
          <pc:docMk/>
          <pc:sldMk cId="2284474514" sldId="880"/>
        </pc:sldMkLst>
      </pc:sldChg>
      <pc:sldChg chg="add del">
        <pc:chgData name="Birgitte Harbo" userId="c83aa625-91c8-4b7b-85d4-8d0119f286a4" providerId="ADAL" clId="{54B3B7B6-04DD-4345-B9D2-2FDBD207E5C7}" dt="2024-05-27T12:24:44.338" v="2353" actId="47"/>
        <pc:sldMkLst>
          <pc:docMk/>
          <pc:sldMk cId="2739954311" sldId="880"/>
        </pc:sldMkLst>
      </pc:sldChg>
    </pc:docChg>
  </pc:docChgLst>
  <pc:docChgLst>
    <pc:chgData name="Clara Porsdal" userId="530946f5-2567-433d-b2b8-acdd11cc71fe" providerId="ADAL" clId="{036B6D19-CDCA-4F6B-ABCC-A78C4C8D521D}"/>
    <pc:docChg chg="custSel modSld">
      <pc:chgData name="Clara Porsdal" userId="530946f5-2567-433d-b2b8-acdd11cc71fe" providerId="ADAL" clId="{036B6D19-CDCA-4F6B-ABCC-A78C4C8D521D}" dt="2025-05-09T11:57:04.988" v="3" actId="14100"/>
      <pc:docMkLst>
        <pc:docMk/>
      </pc:docMkLst>
      <pc:sldChg chg="addSp delSp modSp mod delAnim modAnim">
        <pc:chgData name="Clara Porsdal" userId="530946f5-2567-433d-b2b8-acdd11cc71fe" providerId="ADAL" clId="{036B6D19-CDCA-4F6B-ABCC-A78C4C8D521D}" dt="2025-05-09T11:57:04.988" v="3" actId="14100"/>
        <pc:sldMkLst>
          <pc:docMk/>
          <pc:sldMk cId="1395886405" sldId="837"/>
        </pc:sldMkLst>
        <pc:picChg chg="add mod">
          <ac:chgData name="Clara Porsdal" userId="530946f5-2567-433d-b2b8-acdd11cc71fe" providerId="ADAL" clId="{036B6D19-CDCA-4F6B-ABCC-A78C4C8D521D}" dt="2025-05-09T11:57:04.988" v="3" actId="14100"/>
          <ac:picMkLst>
            <pc:docMk/>
            <pc:sldMk cId="1395886405" sldId="837"/>
            <ac:picMk id="6" creationId="{676E36D1-090A-F481-BA9C-78E7EB095A9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'Ark1'!$B$3:$B$7</c:f>
              <c:strCache>
                <c:ptCount val="5"/>
                <c:pt idx="0">
                  <c:v>Ingen</c:v>
                </c:pt>
                <c:pt idx="1">
                  <c:v>1 til 5</c:v>
                </c:pt>
                <c:pt idx="2">
                  <c:v>6 til 10</c:v>
                </c:pt>
                <c:pt idx="3">
                  <c:v>&lt;10</c:v>
                </c:pt>
                <c:pt idx="4">
                  <c:v>Ved ikke </c:v>
                </c:pt>
              </c:strCache>
            </c:strRef>
          </c:cat>
          <c:val>
            <c:numRef>
              <c:f>'Ark1'!$C$3:$C$7</c:f>
              <c:numCache>
                <c:formatCode>0</c:formatCode>
                <c:ptCount val="5"/>
                <c:pt idx="0">
                  <c:v>17.391304347826086</c:v>
                </c:pt>
                <c:pt idx="1">
                  <c:v>47.826086956521742</c:v>
                </c:pt>
                <c:pt idx="2">
                  <c:v>26.086956521739129</c:v>
                </c:pt>
                <c:pt idx="3">
                  <c:v>8.695652173913043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F-4DAB-8BDD-ADEAA4C9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8642192"/>
        <c:axId val="1108634992"/>
      </c:barChart>
      <c:catAx>
        <c:axId val="110864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8634992"/>
        <c:crosses val="autoZero"/>
        <c:auto val="1"/>
        <c:lblAlgn val="ctr"/>
        <c:lblOffset val="100"/>
        <c:noMultiLvlLbl val="0"/>
      </c:catAx>
      <c:valAx>
        <c:axId val="110863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0864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50E6A-62E8-42E6-8305-18723D485E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D8AD7-CA01-4E16-83A1-9104EADF27D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/>
            <a:t>Ny vejledning fra DSAM (2024)</a:t>
          </a:r>
          <a:endParaRPr lang="en-US"/>
        </a:p>
      </dgm:t>
    </dgm:pt>
    <dgm:pt modelId="{0770816D-1EE6-43CA-B1ED-D3795D0DF40A}" type="parTrans" cxnId="{9A67D780-CEA5-4DAF-B313-07EB6F5C8A62}">
      <dgm:prSet/>
      <dgm:spPr/>
      <dgm:t>
        <a:bodyPr/>
        <a:lstStyle/>
        <a:p>
          <a:endParaRPr lang="en-US"/>
        </a:p>
      </dgm:t>
    </dgm:pt>
    <dgm:pt modelId="{D5614B56-97C5-4EE7-BE93-D28ACAC6C285}" type="sibTrans" cxnId="{9A67D780-CEA5-4DAF-B313-07EB6F5C8A62}">
      <dgm:prSet/>
      <dgm:spPr/>
      <dgm:t>
        <a:bodyPr/>
        <a:lstStyle/>
        <a:p>
          <a:endParaRPr lang="en-US"/>
        </a:p>
      </dgm:t>
    </dgm:pt>
    <dgm:pt modelId="{555F188D-96AE-46A3-B121-B6F98F6EACC3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Den palliative tilgang – omfatter alle med en livstruende sygdom</a:t>
          </a:r>
          <a:endParaRPr lang="en-US" dirty="0"/>
        </a:p>
      </dgm:t>
    </dgm:pt>
    <dgm:pt modelId="{82AFC375-D0A3-4D33-B050-2AB67C5DB1B9}" type="parTrans" cxnId="{584A462B-78EA-45B0-B1AE-9D7D37E095CA}">
      <dgm:prSet/>
      <dgm:spPr/>
      <dgm:t>
        <a:bodyPr/>
        <a:lstStyle/>
        <a:p>
          <a:endParaRPr lang="en-US"/>
        </a:p>
      </dgm:t>
    </dgm:pt>
    <dgm:pt modelId="{B4D3D65B-6147-48AD-85A3-7B841628C03D}" type="sibTrans" cxnId="{584A462B-78EA-45B0-B1AE-9D7D37E095CA}">
      <dgm:prSet/>
      <dgm:spPr/>
      <dgm:t>
        <a:bodyPr/>
        <a:lstStyle/>
        <a:p>
          <a:endParaRPr lang="en-US"/>
        </a:p>
      </dgm:t>
    </dgm:pt>
    <dgm:pt modelId="{E66D9283-40CC-4BC3-B3AC-DBDD2E40B6EE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Den praktiserende læge er den eneste gennemgående sundhedsperson</a:t>
          </a:r>
          <a:endParaRPr lang="en-US" dirty="0"/>
        </a:p>
      </dgm:t>
    </dgm:pt>
    <dgm:pt modelId="{6974E6B6-DBF2-4ADE-B46C-D086B769AD6C}" type="parTrans" cxnId="{4F59CE16-F59A-43A8-8669-6989AEB7E956}">
      <dgm:prSet/>
      <dgm:spPr/>
      <dgm:t>
        <a:bodyPr/>
        <a:lstStyle/>
        <a:p>
          <a:endParaRPr lang="en-US"/>
        </a:p>
      </dgm:t>
    </dgm:pt>
    <dgm:pt modelId="{7767C264-7E3C-4643-8903-4E554FE18474}" type="sibTrans" cxnId="{4F59CE16-F59A-43A8-8669-6989AEB7E956}">
      <dgm:prSet/>
      <dgm:spPr/>
      <dgm:t>
        <a:bodyPr/>
        <a:lstStyle/>
        <a:p>
          <a:endParaRPr lang="en-US"/>
        </a:p>
      </dgm:t>
    </dgm:pt>
    <dgm:pt modelId="{214541D6-D7D4-4981-8DAB-15B5D697067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Der kan være palliative behov allerede fra diagnosetidspunktet. </a:t>
          </a:r>
          <a:endParaRPr lang="en-US" dirty="0"/>
        </a:p>
      </dgm:t>
    </dgm:pt>
    <dgm:pt modelId="{3F89FE31-8B3F-4B0C-847E-338EA99784A3}" type="parTrans" cxnId="{3CC58F89-E4FF-4CD7-98D7-C6B7CCB5504E}">
      <dgm:prSet/>
      <dgm:spPr/>
      <dgm:t>
        <a:bodyPr/>
        <a:lstStyle/>
        <a:p>
          <a:endParaRPr lang="en-US"/>
        </a:p>
      </dgm:t>
    </dgm:pt>
    <dgm:pt modelId="{E8A7B0C1-04E8-4712-B463-DF1B1F0109EF}" type="sibTrans" cxnId="{3CC58F89-E4FF-4CD7-98D7-C6B7CCB5504E}">
      <dgm:prSet/>
      <dgm:spPr/>
      <dgm:t>
        <a:bodyPr/>
        <a:lstStyle/>
        <a:p>
          <a:endParaRPr lang="en-US"/>
        </a:p>
      </dgm:t>
    </dgm:pt>
    <dgm:pt modelId="{179BD693-3285-4098-AEB3-63E1A73D6404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Rådgivning fra palliativ enhed/team på hospitalet </a:t>
          </a:r>
          <a:endParaRPr lang="en-US" dirty="0"/>
        </a:p>
      </dgm:t>
    </dgm:pt>
    <dgm:pt modelId="{FAA83591-7579-4F58-803E-7AF35C0B957B}" type="parTrans" cxnId="{2F871242-B1B4-43B5-8AC1-416DEFF78E72}">
      <dgm:prSet/>
      <dgm:spPr/>
      <dgm:t>
        <a:bodyPr/>
        <a:lstStyle/>
        <a:p>
          <a:endParaRPr lang="en-US"/>
        </a:p>
      </dgm:t>
    </dgm:pt>
    <dgm:pt modelId="{DE89D91B-4E77-4181-A05B-FEF29EB3C59C}" type="sibTrans" cxnId="{2F871242-B1B4-43B5-8AC1-416DEFF78E72}">
      <dgm:prSet/>
      <dgm:spPr/>
      <dgm:t>
        <a:bodyPr/>
        <a:lstStyle/>
        <a:p>
          <a:endParaRPr lang="en-US"/>
        </a:p>
      </dgm:t>
    </dgm:pt>
    <dgm:pt modelId="{2B215D29-35DE-4F4E-8D29-7D8F72A6B74F}" type="pres">
      <dgm:prSet presAssocID="{E8D50E6A-62E8-42E6-8305-18723D485EE4}" presName="root" presStyleCnt="0">
        <dgm:presLayoutVars>
          <dgm:dir/>
          <dgm:resizeHandles val="exact"/>
        </dgm:presLayoutVars>
      </dgm:prSet>
      <dgm:spPr/>
    </dgm:pt>
    <dgm:pt modelId="{98A246C9-C5CB-4DC0-B0FC-A8EC22D49BEB}" type="pres">
      <dgm:prSet presAssocID="{A65D8AD7-CA01-4E16-83A1-9104EADF27DF}" presName="compNode" presStyleCnt="0"/>
      <dgm:spPr/>
    </dgm:pt>
    <dgm:pt modelId="{CE6CCFAF-7375-49FA-9AB4-3C73F82F3D80}" type="pres">
      <dgm:prSet presAssocID="{A65D8AD7-CA01-4E16-83A1-9104EADF27DF}" presName="bgRect" presStyleLbl="bgShp" presStyleIdx="0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649F05A2-DA31-4D6F-A39B-B8C40F3226DE}" type="pres">
      <dgm:prSet presAssocID="{A65D8AD7-CA01-4E16-83A1-9104EADF27D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værelse"/>
        </a:ext>
      </dgm:extLst>
    </dgm:pt>
    <dgm:pt modelId="{1EF26A6C-B956-45D6-8E25-12F18EA7CC5C}" type="pres">
      <dgm:prSet presAssocID="{A65D8AD7-CA01-4E16-83A1-9104EADF27DF}" presName="spaceRect" presStyleCnt="0"/>
      <dgm:spPr/>
    </dgm:pt>
    <dgm:pt modelId="{02A9D80F-AB36-4165-86E7-9796B01FCB74}" type="pres">
      <dgm:prSet presAssocID="{A65D8AD7-CA01-4E16-83A1-9104EADF27DF}" presName="parTx" presStyleLbl="revTx" presStyleIdx="0" presStyleCnt="5">
        <dgm:presLayoutVars>
          <dgm:chMax val="0"/>
          <dgm:chPref val="0"/>
        </dgm:presLayoutVars>
      </dgm:prSet>
      <dgm:spPr/>
    </dgm:pt>
    <dgm:pt modelId="{691BB9A0-EDDB-4D7F-85DE-49DC277A3B86}" type="pres">
      <dgm:prSet presAssocID="{D5614B56-97C5-4EE7-BE93-D28ACAC6C285}" presName="sibTrans" presStyleCnt="0"/>
      <dgm:spPr/>
    </dgm:pt>
    <dgm:pt modelId="{B45F9F26-F20F-4FEB-B684-BC3E57442A22}" type="pres">
      <dgm:prSet presAssocID="{555F188D-96AE-46A3-B121-B6F98F6EACC3}" presName="compNode" presStyleCnt="0"/>
      <dgm:spPr/>
    </dgm:pt>
    <dgm:pt modelId="{67999D05-5052-40EF-96DA-9333A93B65BD}" type="pres">
      <dgm:prSet presAssocID="{555F188D-96AE-46A3-B121-B6F98F6EACC3}" presName="bgRect" presStyleLbl="bgShp" presStyleIdx="1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0ED7A137-43E8-4DEB-88D5-B47FDC96C4D4}" type="pres">
      <dgm:prSet presAssocID="{555F188D-96AE-46A3-B121-B6F98F6EACC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gehus"/>
        </a:ext>
      </dgm:extLst>
    </dgm:pt>
    <dgm:pt modelId="{CE008019-DC5A-4459-B32D-7B3742633642}" type="pres">
      <dgm:prSet presAssocID="{555F188D-96AE-46A3-B121-B6F98F6EACC3}" presName="spaceRect" presStyleCnt="0"/>
      <dgm:spPr/>
    </dgm:pt>
    <dgm:pt modelId="{54555B23-3461-4DF3-B511-A9A451629316}" type="pres">
      <dgm:prSet presAssocID="{555F188D-96AE-46A3-B121-B6F98F6EACC3}" presName="parTx" presStyleLbl="revTx" presStyleIdx="1" presStyleCnt="5">
        <dgm:presLayoutVars>
          <dgm:chMax val="0"/>
          <dgm:chPref val="0"/>
        </dgm:presLayoutVars>
      </dgm:prSet>
      <dgm:spPr/>
    </dgm:pt>
    <dgm:pt modelId="{8D3658A2-101F-4C51-92ED-1DD6B9782967}" type="pres">
      <dgm:prSet presAssocID="{B4D3D65B-6147-48AD-85A3-7B841628C03D}" presName="sibTrans" presStyleCnt="0"/>
      <dgm:spPr/>
    </dgm:pt>
    <dgm:pt modelId="{CF38E6C5-FAEE-4258-A473-A2A98190B73F}" type="pres">
      <dgm:prSet presAssocID="{E66D9283-40CC-4BC3-B3AC-DBDD2E40B6EE}" presName="compNode" presStyleCnt="0"/>
      <dgm:spPr/>
    </dgm:pt>
    <dgm:pt modelId="{45365B4F-C41A-4434-BE33-13DF9AC8B5C7}" type="pres">
      <dgm:prSet presAssocID="{E66D9283-40CC-4BC3-B3AC-DBDD2E40B6EE}" presName="bgRect" presStyleLbl="bgShp" presStyleIdx="2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2CD73716-97A1-406E-B501-52BD2FB83E69}" type="pres">
      <dgm:prSet presAssocID="{E66D9283-40CC-4BC3-B3AC-DBDD2E40B6E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83E1617C-E3EB-4452-A9F9-8E716DEE069F}" type="pres">
      <dgm:prSet presAssocID="{E66D9283-40CC-4BC3-B3AC-DBDD2E40B6EE}" presName="spaceRect" presStyleCnt="0"/>
      <dgm:spPr/>
    </dgm:pt>
    <dgm:pt modelId="{AAA302AC-920B-4FA7-A1F0-C9C33E8D8C3A}" type="pres">
      <dgm:prSet presAssocID="{E66D9283-40CC-4BC3-B3AC-DBDD2E40B6EE}" presName="parTx" presStyleLbl="revTx" presStyleIdx="2" presStyleCnt="5">
        <dgm:presLayoutVars>
          <dgm:chMax val="0"/>
          <dgm:chPref val="0"/>
        </dgm:presLayoutVars>
      </dgm:prSet>
      <dgm:spPr/>
    </dgm:pt>
    <dgm:pt modelId="{11387A87-8C7E-41FA-A002-B986E6B76776}" type="pres">
      <dgm:prSet presAssocID="{7767C264-7E3C-4643-8903-4E554FE18474}" presName="sibTrans" presStyleCnt="0"/>
      <dgm:spPr/>
    </dgm:pt>
    <dgm:pt modelId="{CC20D2FA-5B07-4CD4-BD09-06298FD9E854}" type="pres">
      <dgm:prSet presAssocID="{214541D6-D7D4-4981-8DAB-15B5D6970671}" presName="compNode" presStyleCnt="0"/>
      <dgm:spPr/>
    </dgm:pt>
    <dgm:pt modelId="{D07857F6-0703-462A-9DEE-647F0676EE0D}" type="pres">
      <dgm:prSet presAssocID="{214541D6-D7D4-4981-8DAB-15B5D6970671}" presName="bgRect" presStyleLbl="bgShp" presStyleIdx="3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B1A1E80A-08FD-410D-83A9-9E7D74BC9812}" type="pres">
      <dgm:prSet presAssocID="{214541D6-D7D4-4981-8DAB-15B5D69706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op"/>
        </a:ext>
      </dgm:extLst>
    </dgm:pt>
    <dgm:pt modelId="{D7DAD01C-AD52-4A9A-B0BB-6B658FA562B6}" type="pres">
      <dgm:prSet presAssocID="{214541D6-D7D4-4981-8DAB-15B5D6970671}" presName="spaceRect" presStyleCnt="0"/>
      <dgm:spPr/>
    </dgm:pt>
    <dgm:pt modelId="{202A3384-10EF-4A5A-B459-6A06070E609A}" type="pres">
      <dgm:prSet presAssocID="{214541D6-D7D4-4981-8DAB-15B5D6970671}" presName="parTx" presStyleLbl="revTx" presStyleIdx="3" presStyleCnt="5">
        <dgm:presLayoutVars>
          <dgm:chMax val="0"/>
          <dgm:chPref val="0"/>
        </dgm:presLayoutVars>
      </dgm:prSet>
      <dgm:spPr/>
    </dgm:pt>
    <dgm:pt modelId="{25642B67-FF53-4F52-AA4A-F581370BC471}" type="pres">
      <dgm:prSet presAssocID="{E8A7B0C1-04E8-4712-B463-DF1B1F0109EF}" presName="sibTrans" presStyleCnt="0"/>
      <dgm:spPr/>
    </dgm:pt>
    <dgm:pt modelId="{974ECE8B-52B6-4B0F-B8D8-A0C11702DCB8}" type="pres">
      <dgm:prSet presAssocID="{179BD693-3285-4098-AEB3-63E1A73D6404}" presName="compNode" presStyleCnt="0"/>
      <dgm:spPr/>
    </dgm:pt>
    <dgm:pt modelId="{6E09DEEA-4ADA-4D0C-8AEF-897000255F07}" type="pres">
      <dgm:prSet presAssocID="{179BD693-3285-4098-AEB3-63E1A73D6404}" presName="bgRect" presStyleLbl="bgShp" presStyleIdx="4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DE5175BE-5948-4380-A87C-71FFD6F84D47}" type="pres">
      <dgm:prSet presAssocID="{179BD693-3285-4098-AEB3-63E1A73D64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åndtryk"/>
        </a:ext>
      </dgm:extLst>
    </dgm:pt>
    <dgm:pt modelId="{6F40A338-B7AA-410E-9D4E-27814C12EC0B}" type="pres">
      <dgm:prSet presAssocID="{179BD693-3285-4098-AEB3-63E1A73D6404}" presName="spaceRect" presStyleCnt="0"/>
      <dgm:spPr/>
    </dgm:pt>
    <dgm:pt modelId="{934B67CE-4BC6-45DB-AA20-139112AD1577}" type="pres">
      <dgm:prSet presAssocID="{179BD693-3285-4098-AEB3-63E1A73D64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59CE16-F59A-43A8-8669-6989AEB7E956}" srcId="{E8D50E6A-62E8-42E6-8305-18723D485EE4}" destId="{E66D9283-40CC-4BC3-B3AC-DBDD2E40B6EE}" srcOrd="2" destOrd="0" parTransId="{6974E6B6-DBF2-4ADE-B46C-D086B769AD6C}" sibTransId="{7767C264-7E3C-4643-8903-4E554FE18474}"/>
    <dgm:cxn modelId="{584A462B-78EA-45B0-B1AE-9D7D37E095CA}" srcId="{E8D50E6A-62E8-42E6-8305-18723D485EE4}" destId="{555F188D-96AE-46A3-B121-B6F98F6EACC3}" srcOrd="1" destOrd="0" parTransId="{82AFC375-D0A3-4D33-B050-2AB67C5DB1B9}" sibTransId="{B4D3D65B-6147-48AD-85A3-7B841628C03D}"/>
    <dgm:cxn modelId="{BFFA7F2E-FDA1-45BF-ACB0-8E4935D971DC}" type="presOf" srcId="{A65D8AD7-CA01-4E16-83A1-9104EADF27DF}" destId="{02A9D80F-AB36-4165-86E7-9796B01FCB74}" srcOrd="0" destOrd="0" presId="urn:microsoft.com/office/officeart/2018/2/layout/IconVerticalSolidList"/>
    <dgm:cxn modelId="{2F871242-B1B4-43B5-8AC1-416DEFF78E72}" srcId="{E8D50E6A-62E8-42E6-8305-18723D485EE4}" destId="{179BD693-3285-4098-AEB3-63E1A73D6404}" srcOrd="4" destOrd="0" parTransId="{FAA83591-7579-4F58-803E-7AF35C0B957B}" sibTransId="{DE89D91B-4E77-4181-A05B-FEF29EB3C59C}"/>
    <dgm:cxn modelId="{55C68544-0A65-46FC-9777-228D689B065E}" type="presOf" srcId="{214541D6-D7D4-4981-8DAB-15B5D6970671}" destId="{202A3384-10EF-4A5A-B459-6A06070E609A}" srcOrd="0" destOrd="0" presId="urn:microsoft.com/office/officeart/2018/2/layout/IconVerticalSolidList"/>
    <dgm:cxn modelId="{9A67D780-CEA5-4DAF-B313-07EB6F5C8A62}" srcId="{E8D50E6A-62E8-42E6-8305-18723D485EE4}" destId="{A65D8AD7-CA01-4E16-83A1-9104EADF27DF}" srcOrd="0" destOrd="0" parTransId="{0770816D-1EE6-43CA-B1ED-D3795D0DF40A}" sibTransId="{D5614B56-97C5-4EE7-BE93-D28ACAC6C285}"/>
    <dgm:cxn modelId="{3CC58F89-E4FF-4CD7-98D7-C6B7CCB5504E}" srcId="{E8D50E6A-62E8-42E6-8305-18723D485EE4}" destId="{214541D6-D7D4-4981-8DAB-15B5D6970671}" srcOrd="3" destOrd="0" parTransId="{3F89FE31-8B3F-4B0C-847E-338EA99784A3}" sibTransId="{E8A7B0C1-04E8-4712-B463-DF1B1F0109EF}"/>
    <dgm:cxn modelId="{FF622F8D-2FD8-4967-B856-3C2B6621DEDA}" type="presOf" srcId="{E8D50E6A-62E8-42E6-8305-18723D485EE4}" destId="{2B215D29-35DE-4F4E-8D29-7D8F72A6B74F}" srcOrd="0" destOrd="0" presId="urn:microsoft.com/office/officeart/2018/2/layout/IconVerticalSolidList"/>
    <dgm:cxn modelId="{51E60597-39E9-42E0-8961-5FE6038E9F2B}" type="presOf" srcId="{E66D9283-40CC-4BC3-B3AC-DBDD2E40B6EE}" destId="{AAA302AC-920B-4FA7-A1F0-C9C33E8D8C3A}" srcOrd="0" destOrd="0" presId="urn:microsoft.com/office/officeart/2018/2/layout/IconVerticalSolidList"/>
    <dgm:cxn modelId="{1278329D-67B6-48CC-98DC-FF48491ECD20}" type="presOf" srcId="{179BD693-3285-4098-AEB3-63E1A73D6404}" destId="{934B67CE-4BC6-45DB-AA20-139112AD1577}" srcOrd="0" destOrd="0" presId="urn:microsoft.com/office/officeart/2018/2/layout/IconVerticalSolidList"/>
    <dgm:cxn modelId="{B9D554B5-3951-4DBE-9243-7A89C4B60B86}" type="presOf" srcId="{555F188D-96AE-46A3-B121-B6F98F6EACC3}" destId="{54555B23-3461-4DF3-B511-A9A451629316}" srcOrd="0" destOrd="0" presId="urn:microsoft.com/office/officeart/2018/2/layout/IconVerticalSolidList"/>
    <dgm:cxn modelId="{41CEC7ED-A6FB-4BD6-B16C-5F15FA37D030}" type="presParOf" srcId="{2B215D29-35DE-4F4E-8D29-7D8F72A6B74F}" destId="{98A246C9-C5CB-4DC0-B0FC-A8EC22D49BEB}" srcOrd="0" destOrd="0" presId="urn:microsoft.com/office/officeart/2018/2/layout/IconVerticalSolidList"/>
    <dgm:cxn modelId="{ABAB491D-E657-403C-8596-90513F68B0DE}" type="presParOf" srcId="{98A246C9-C5CB-4DC0-B0FC-A8EC22D49BEB}" destId="{CE6CCFAF-7375-49FA-9AB4-3C73F82F3D80}" srcOrd="0" destOrd="0" presId="urn:microsoft.com/office/officeart/2018/2/layout/IconVerticalSolidList"/>
    <dgm:cxn modelId="{53199B54-5424-482F-82D6-8A89F58E0F38}" type="presParOf" srcId="{98A246C9-C5CB-4DC0-B0FC-A8EC22D49BEB}" destId="{649F05A2-DA31-4D6F-A39B-B8C40F3226DE}" srcOrd="1" destOrd="0" presId="urn:microsoft.com/office/officeart/2018/2/layout/IconVerticalSolidList"/>
    <dgm:cxn modelId="{BB09FB24-405F-4AD2-9D66-63C3BE449C5F}" type="presParOf" srcId="{98A246C9-C5CB-4DC0-B0FC-A8EC22D49BEB}" destId="{1EF26A6C-B956-45D6-8E25-12F18EA7CC5C}" srcOrd="2" destOrd="0" presId="urn:microsoft.com/office/officeart/2018/2/layout/IconVerticalSolidList"/>
    <dgm:cxn modelId="{3031BB49-1933-40E2-92F3-A77EE7CA1844}" type="presParOf" srcId="{98A246C9-C5CB-4DC0-B0FC-A8EC22D49BEB}" destId="{02A9D80F-AB36-4165-86E7-9796B01FCB74}" srcOrd="3" destOrd="0" presId="urn:microsoft.com/office/officeart/2018/2/layout/IconVerticalSolidList"/>
    <dgm:cxn modelId="{F4F4EB90-7238-42D8-AA63-F5B21E13B838}" type="presParOf" srcId="{2B215D29-35DE-4F4E-8D29-7D8F72A6B74F}" destId="{691BB9A0-EDDB-4D7F-85DE-49DC277A3B86}" srcOrd="1" destOrd="0" presId="urn:microsoft.com/office/officeart/2018/2/layout/IconVerticalSolidList"/>
    <dgm:cxn modelId="{56BC9894-B311-4216-98EF-31B6AAAC169A}" type="presParOf" srcId="{2B215D29-35DE-4F4E-8D29-7D8F72A6B74F}" destId="{B45F9F26-F20F-4FEB-B684-BC3E57442A22}" srcOrd="2" destOrd="0" presId="urn:microsoft.com/office/officeart/2018/2/layout/IconVerticalSolidList"/>
    <dgm:cxn modelId="{C5FD003B-CDE2-4EA5-9053-D346265D0061}" type="presParOf" srcId="{B45F9F26-F20F-4FEB-B684-BC3E57442A22}" destId="{67999D05-5052-40EF-96DA-9333A93B65BD}" srcOrd="0" destOrd="0" presId="urn:microsoft.com/office/officeart/2018/2/layout/IconVerticalSolidList"/>
    <dgm:cxn modelId="{CB907A4C-CA05-4A46-9B6C-EC1387F4B5AA}" type="presParOf" srcId="{B45F9F26-F20F-4FEB-B684-BC3E57442A22}" destId="{0ED7A137-43E8-4DEB-88D5-B47FDC96C4D4}" srcOrd="1" destOrd="0" presId="urn:microsoft.com/office/officeart/2018/2/layout/IconVerticalSolidList"/>
    <dgm:cxn modelId="{50E5096A-993A-4BC5-B182-3659B4AA4AF0}" type="presParOf" srcId="{B45F9F26-F20F-4FEB-B684-BC3E57442A22}" destId="{CE008019-DC5A-4459-B32D-7B3742633642}" srcOrd="2" destOrd="0" presId="urn:microsoft.com/office/officeart/2018/2/layout/IconVerticalSolidList"/>
    <dgm:cxn modelId="{DE76E810-DFCF-4993-93FC-076A90463DAC}" type="presParOf" srcId="{B45F9F26-F20F-4FEB-B684-BC3E57442A22}" destId="{54555B23-3461-4DF3-B511-A9A451629316}" srcOrd="3" destOrd="0" presId="urn:microsoft.com/office/officeart/2018/2/layout/IconVerticalSolidList"/>
    <dgm:cxn modelId="{6367180B-4819-4803-9154-152558AB33CC}" type="presParOf" srcId="{2B215D29-35DE-4F4E-8D29-7D8F72A6B74F}" destId="{8D3658A2-101F-4C51-92ED-1DD6B9782967}" srcOrd="3" destOrd="0" presId="urn:microsoft.com/office/officeart/2018/2/layout/IconVerticalSolidList"/>
    <dgm:cxn modelId="{28364529-F0CA-49E4-B86A-BAB0E917131D}" type="presParOf" srcId="{2B215D29-35DE-4F4E-8D29-7D8F72A6B74F}" destId="{CF38E6C5-FAEE-4258-A473-A2A98190B73F}" srcOrd="4" destOrd="0" presId="urn:microsoft.com/office/officeart/2018/2/layout/IconVerticalSolidList"/>
    <dgm:cxn modelId="{C9A8BF35-25B6-4EBE-A3AC-97CA0266E82B}" type="presParOf" srcId="{CF38E6C5-FAEE-4258-A473-A2A98190B73F}" destId="{45365B4F-C41A-4434-BE33-13DF9AC8B5C7}" srcOrd="0" destOrd="0" presId="urn:microsoft.com/office/officeart/2018/2/layout/IconVerticalSolidList"/>
    <dgm:cxn modelId="{0D8BD994-2882-4C5B-9198-DBACB15E5C9A}" type="presParOf" srcId="{CF38E6C5-FAEE-4258-A473-A2A98190B73F}" destId="{2CD73716-97A1-406E-B501-52BD2FB83E69}" srcOrd="1" destOrd="0" presId="urn:microsoft.com/office/officeart/2018/2/layout/IconVerticalSolidList"/>
    <dgm:cxn modelId="{730516C7-120A-4ED9-B883-E5573631571F}" type="presParOf" srcId="{CF38E6C5-FAEE-4258-A473-A2A98190B73F}" destId="{83E1617C-E3EB-4452-A9F9-8E716DEE069F}" srcOrd="2" destOrd="0" presId="urn:microsoft.com/office/officeart/2018/2/layout/IconVerticalSolidList"/>
    <dgm:cxn modelId="{A8FE5D84-FA1E-4C65-A109-C03D416BA19D}" type="presParOf" srcId="{CF38E6C5-FAEE-4258-A473-A2A98190B73F}" destId="{AAA302AC-920B-4FA7-A1F0-C9C33E8D8C3A}" srcOrd="3" destOrd="0" presId="urn:microsoft.com/office/officeart/2018/2/layout/IconVerticalSolidList"/>
    <dgm:cxn modelId="{C2D7475E-78E5-494F-9574-578A7C79989C}" type="presParOf" srcId="{2B215D29-35DE-4F4E-8D29-7D8F72A6B74F}" destId="{11387A87-8C7E-41FA-A002-B986E6B76776}" srcOrd="5" destOrd="0" presId="urn:microsoft.com/office/officeart/2018/2/layout/IconVerticalSolidList"/>
    <dgm:cxn modelId="{E129D3A6-1D3A-4822-8050-6B512D2B44C4}" type="presParOf" srcId="{2B215D29-35DE-4F4E-8D29-7D8F72A6B74F}" destId="{CC20D2FA-5B07-4CD4-BD09-06298FD9E854}" srcOrd="6" destOrd="0" presId="urn:microsoft.com/office/officeart/2018/2/layout/IconVerticalSolidList"/>
    <dgm:cxn modelId="{74053143-C939-425C-BF73-E9025549CBE9}" type="presParOf" srcId="{CC20D2FA-5B07-4CD4-BD09-06298FD9E854}" destId="{D07857F6-0703-462A-9DEE-647F0676EE0D}" srcOrd="0" destOrd="0" presId="urn:microsoft.com/office/officeart/2018/2/layout/IconVerticalSolidList"/>
    <dgm:cxn modelId="{2C4479D7-5C2F-425D-BD55-541C9BF0FF1D}" type="presParOf" srcId="{CC20D2FA-5B07-4CD4-BD09-06298FD9E854}" destId="{B1A1E80A-08FD-410D-83A9-9E7D74BC9812}" srcOrd="1" destOrd="0" presId="urn:microsoft.com/office/officeart/2018/2/layout/IconVerticalSolidList"/>
    <dgm:cxn modelId="{DFBF1DA8-50F8-43ED-A51D-8626C4DB21D2}" type="presParOf" srcId="{CC20D2FA-5B07-4CD4-BD09-06298FD9E854}" destId="{D7DAD01C-AD52-4A9A-B0BB-6B658FA562B6}" srcOrd="2" destOrd="0" presId="urn:microsoft.com/office/officeart/2018/2/layout/IconVerticalSolidList"/>
    <dgm:cxn modelId="{711A2F26-45EA-4C14-B5E7-369309EA0249}" type="presParOf" srcId="{CC20D2FA-5B07-4CD4-BD09-06298FD9E854}" destId="{202A3384-10EF-4A5A-B459-6A06070E609A}" srcOrd="3" destOrd="0" presId="urn:microsoft.com/office/officeart/2018/2/layout/IconVerticalSolidList"/>
    <dgm:cxn modelId="{426FD18E-D6EE-4E41-9C19-5FEA190F0A50}" type="presParOf" srcId="{2B215D29-35DE-4F4E-8D29-7D8F72A6B74F}" destId="{25642B67-FF53-4F52-AA4A-F581370BC471}" srcOrd="7" destOrd="0" presId="urn:microsoft.com/office/officeart/2018/2/layout/IconVerticalSolidList"/>
    <dgm:cxn modelId="{6C3EE8AB-7CE7-48CD-8A88-881A2CD614BC}" type="presParOf" srcId="{2B215D29-35DE-4F4E-8D29-7D8F72A6B74F}" destId="{974ECE8B-52B6-4B0F-B8D8-A0C11702DCB8}" srcOrd="8" destOrd="0" presId="urn:microsoft.com/office/officeart/2018/2/layout/IconVerticalSolidList"/>
    <dgm:cxn modelId="{DF1446F6-31D4-48EB-A56C-DE86C36F2EC3}" type="presParOf" srcId="{974ECE8B-52B6-4B0F-B8D8-A0C11702DCB8}" destId="{6E09DEEA-4ADA-4D0C-8AEF-897000255F07}" srcOrd="0" destOrd="0" presId="urn:microsoft.com/office/officeart/2018/2/layout/IconVerticalSolidList"/>
    <dgm:cxn modelId="{24E1F879-094D-48FA-99B4-515EA93FF6D0}" type="presParOf" srcId="{974ECE8B-52B6-4B0F-B8D8-A0C11702DCB8}" destId="{DE5175BE-5948-4380-A87C-71FFD6F84D47}" srcOrd="1" destOrd="0" presId="urn:microsoft.com/office/officeart/2018/2/layout/IconVerticalSolidList"/>
    <dgm:cxn modelId="{0237A044-AF1D-4D7D-A93B-1158AC7F7A76}" type="presParOf" srcId="{974ECE8B-52B6-4B0F-B8D8-A0C11702DCB8}" destId="{6F40A338-B7AA-410E-9D4E-27814C12EC0B}" srcOrd="2" destOrd="0" presId="urn:microsoft.com/office/officeart/2018/2/layout/IconVerticalSolidList"/>
    <dgm:cxn modelId="{70C7DA6A-573A-440B-BBB6-78DFC1E57C4D}" type="presParOf" srcId="{974ECE8B-52B6-4B0F-B8D8-A0C11702DCB8}" destId="{934B67CE-4BC6-45DB-AA20-139112AD15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50E6A-62E8-42E6-8305-18723D485E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D8AD7-CA01-4E16-83A1-9104EADF27D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Naturligt at alle personalegrupper deltager</a:t>
          </a:r>
          <a:endParaRPr lang="en-US" dirty="0"/>
        </a:p>
      </dgm:t>
    </dgm:pt>
    <dgm:pt modelId="{0770816D-1EE6-43CA-B1ED-D3795D0DF40A}" type="parTrans" cxnId="{9A67D780-CEA5-4DAF-B313-07EB6F5C8A62}">
      <dgm:prSet/>
      <dgm:spPr/>
      <dgm:t>
        <a:bodyPr/>
        <a:lstStyle/>
        <a:p>
          <a:endParaRPr lang="en-US"/>
        </a:p>
      </dgm:t>
    </dgm:pt>
    <dgm:pt modelId="{D5614B56-97C5-4EE7-BE93-D28ACAC6C285}" type="sibTrans" cxnId="{9A67D780-CEA5-4DAF-B313-07EB6F5C8A62}">
      <dgm:prSet/>
      <dgm:spPr/>
      <dgm:t>
        <a:bodyPr/>
        <a:lstStyle/>
        <a:p>
          <a:endParaRPr lang="en-US"/>
        </a:p>
      </dgm:t>
    </dgm:pt>
    <dgm:pt modelId="{555F188D-96AE-46A3-B121-B6F98F6EAC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Vigtigt</a:t>
          </a:r>
          <a:r>
            <a:rPr lang="en-US" dirty="0"/>
            <a:t> med </a:t>
          </a:r>
          <a:r>
            <a:rPr lang="en-US" dirty="0" err="1"/>
            <a:t>systematik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indsatserne</a:t>
          </a:r>
          <a:endParaRPr lang="en-US" dirty="0"/>
        </a:p>
      </dgm:t>
    </dgm:pt>
    <dgm:pt modelId="{82AFC375-D0A3-4D33-B050-2AB67C5DB1B9}" type="parTrans" cxnId="{584A462B-78EA-45B0-B1AE-9D7D37E095CA}">
      <dgm:prSet/>
      <dgm:spPr/>
      <dgm:t>
        <a:bodyPr/>
        <a:lstStyle/>
        <a:p>
          <a:endParaRPr lang="en-US"/>
        </a:p>
      </dgm:t>
    </dgm:pt>
    <dgm:pt modelId="{B4D3D65B-6147-48AD-85A3-7B841628C03D}" type="sibTrans" cxnId="{584A462B-78EA-45B0-B1AE-9D7D37E095CA}">
      <dgm:prSet/>
      <dgm:spPr/>
      <dgm:t>
        <a:bodyPr/>
        <a:lstStyle/>
        <a:p>
          <a:endParaRPr lang="en-US"/>
        </a:p>
      </dgm:t>
    </dgm:pt>
    <dgm:pt modelId="{E66D9283-40CC-4BC3-B3AC-DBDD2E40B6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Redskaber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</a:t>
          </a:r>
          <a:r>
            <a:rPr lang="en-US" dirty="0" err="1"/>
            <a:t>identifikation</a:t>
          </a:r>
          <a:r>
            <a:rPr lang="en-US"/>
            <a:t>: Overraskelsespørgsmål </a:t>
          </a:r>
          <a:r>
            <a:rPr lang="en-US" dirty="0"/>
            <a:t>og SPICT</a:t>
          </a:r>
        </a:p>
      </dgm:t>
    </dgm:pt>
    <dgm:pt modelId="{6974E6B6-DBF2-4ADE-B46C-D086B769AD6C}" type="parTrans" cxnId="{4F59CE16-F59A-43A8-8669-6989AEB7E956}">
      <dgm:prSet/>
      <dgm:spPr/>
      <dgm:t>
        <a:bodyPr/>
        <a:lstStyle/>
        <a:p>
          <a:endParaRPr lang="en-US"/>
        </a:p>
      </dgm:t>
    </dgm:pt>
    <dgm:pt modelId="{7767C264-7E3C-4643-8903-4E554FE18474}" type="sibTrans" cxnId="{4F59CE16-F59A-43A8-8669-6989AEB7E956}">
      <dgm:prSet/>
      <dgm:spPr/>
      <dgm:t>
        <a:bodyPr/>
        <a:lstStyle/>
        <a:p>
          <a:endParaRPr lang="en-US"/>
        </a:p>
      </dgm:t>
    </dgm:pt>
    <dgm:pt modelId="{214541D6-D7D4-4981-8DAB-15B5D6970671}">
      <dgm:prSet/>
      <dgm:spPr/>
      <dgm:t>
        <a:bodyPr/>
        <a:lstStyle/>
        <a:p>
          <a:pPr>
            <a:lnSpc>
              <a:spcPct val="100000"/>
            </a:lnSpc>
          </a:pPr>
          <a:r>
            <a:rPr lang="da-DK" dirty="0"/>
            <a:t>Redskab til behovsvurdering: EORTC</a:t>
          </a:r>
          <a:endParaRPr lang="en-US" dirty="0"/>
        </a:p>
      </dgm:t>
    </dgm:pt>
    <dgm:pt modelId="{3F89FE31-8B3F-4B0C-847E-338EA99784A3}" type="parTrans" cxnId="{3CC58F89-E4FF-4CD7-98D7-C6B7CCB5504E}">
      <dgm:prSet/>
      <dgm:spPr/>
      <dgm:t>
        <a:bodyPr/>
        <a:lstStyle/>
        <a:p>
          <a:endParaRPr lang="en-US"/>
        </a:p>
      </dgm:t>
    </dgm:pt>
    <dgm:pt modelId="{E8A7B0C1-04E8-4712-B463-DF1B1F0109EF}" type="sibTrans" cxnId="{3CC58F89-E4FF-4CD7-98D7-C6B7CCB5504E}">
      <dgm:prSet/>
      <dgm:spPr/>
      <dgm:t>
        <a:bodyPr/>
        <a:lstStyle/>
        <a:p>
          <a:endParaRPr lang="en-US"/>
        </a:p>
      </dgm:t>
    </dgm:pt>
    <dgm:pt modelId="{179BD693-3285-4098-AEB3-63E1A73D64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Brug </a:t>
          </a:r>
          <a:r>
            <a:rPr lang="en-US" dirty="0" err="1"/>
            <a:t>tjeklisten</a:t>
          </a:r>
          <a:r>
            <a:rPr lang="en-US" dirty="0"/>
            <a:t> fra DSAM’s </a:t>
          </a:r>
          <a:r>
            <a:rPr lang="en-US" dirty="0" err="1"/>
            <a:t>vejledning</a:t>
          </a:r>
          <a:r>
            <a:rPr lang="en-US" dirty="0"/>
            <a:t> </a:t>
          </a:r>
        </a:p>
      </dgm:t>
    </dgm:pt>
    <dgm:pt modelId="{FAA83591-7579-4F58-803E-7AF35C0B957B}" type="parTrans" cxnId="{2F871242-B1B4-43B5-8AC1-416DEFF78E72}">
      <dgm:prSet/>
      <dgm:spPr/>
      <dgm:t>
        <a:bodyPr/>
        <a:lstStyle/>
        <a:p>
          <a:endParaRPr lang="en-US"/>
        </a:p>
      </dgm:t>
    </dgm:pt>
    <dgm:pt modelId="{DE89D91B-4E77-4181-A05B-FEF29EB3C59C}" type="sibTrans" cxnId="{2F871242-B1B4-43B5-8AC1-416DEFF78E72}">
      <dgm:prSet/>
      <dgm:spPr/>
      <dgm:t>
        <a:bodyPr/>
        <a:lstStyle/>
        <a:p>
          <a:endParaRPr lang="en-US"/>
        </a:p>
      </dgm:t>
    </dgm:pt>
    <dgm:pt modelId="{9422BF37-D4E6-4182-9D50-75A493A4FBDD}" type="pres">
      <dgm:prSet presAssocID="{E8D50E6A-62E8-42E6-8305-18723D485EE4}" presName="root" presStyleCnt="0">
        <dgm:presLayoutVars>
          <dgm:dir/>
          <dgm:resizeHandles val="exact"/>
        </dgm:presLayoutVars>
      </dgm:prSet>
      <dgm:spPr/>
    </dgm:pt>
    <dgm:pt modelId="{5898E19D-1ACE-4F9B-83E7-92CD94B6BE21}" type="pres">
      <dgm:prSet presAssocID="{A65D8AD7-CA01-4E16-83A1-9104EADF27DF}" presName="compNode" presStyleCnt="0"/>
      <dgm:spPr/>
    </dgm:pt>
    <dgm:pt modelId="{7B963B9A-A9BB-40FE-916A-2CFAC3D7F45A}" type="pres">
      <dgm:prSet presAssocID="{A65D8AD7-CA01-4E16-83A1-9104EADF27DF}" presName="bgRect" presStyleLbl="bgShp" presStyleIdx="0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2A0CE593-B836-4716-8C5C-57A18ED12A41}" type="pres">
      <dgm:prSet presAssocID="{A65D8AD7-CA01-4E16-83A1-9104EADF27D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"/>
        </a:ext>
      </dgm:extLst>
    </dgm:pt>
    <dgm:pt modelId="{BE0E081B-F329-475B-BB2D-3A4CD9E315E3}" type="pres">
      <dgm:prSet presAssocID="{A65D8AD7-CA01-4E16-83A1-9104EADF27DF}" presName="spaceRect" presStyleCnt="0"/>
      <dgm:spPr/>
    </dgm:pt>
    <dgm:pt modelId="{F59DBCA5-BF13-4141-8166-28777621ED1F}" type="pres">
      <dgm:prSet presAssocID="{A65D8AD7-CA01-4E16-83A1-9104EADF27DF}" presName="parTx" presStyleLbl="revTx" presStyleIdx="0" presStyleCnt="5">
        <dgm:presLayoutVars>
          <dgm:chMax val="0"/>
          <dgm:chPref val="0"/>
        </dgm:presLayoutVars>
      </dgm:prSet>
      <dgm:spPr/>
    </dgm:pt>
    <dgm:pt modelId="{E60C7289-659D-47D0-9A96-92A449F4801C}" type="pres">
      <dgm:prSet presAssocID="{D5614B56-97C5-4EE7-BE93-D28ACAC6C285}" presName="sibTrans" presStyleCnt="0"/>
      <dgm:spPr/>
    </dgm:pt>
    <dgm:pt modelId="{A4DEAE93-9512-4645-9EE7-ADABF303B933}" type="pres">
      <dgm:prSet presAssocID="{555F188D-96AE-46A3-B121-B6F98F6EACC3}" presName="compNode" presStyleCnt="0"/>
      <dgm:spPr/>
    </dgm:pt>
    <dgm:pt modelId="{6EBAD9F8-CBB3-41FC-8B0A-1975ABFB1DEF}" type="pres">
      <dgm:prSet presAssocID="{555F188D-96AE-46A3-B121-B6F98F6EACC3}" presName="bgRect" presStyleLbl="bgShp" presStyleIdx="1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A6F1DA3F-1CDF-4401-926B-9E033607F770}" type="pres">
      <dgm:prSet presAssocID="{555F188D-96AE-46A3-B121-B6F98F6EACC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450F8304-8C6A-447B-9F4F-460BE9934A1E}" type="pres">
      <dgm:prSet presAssocID="{555F188D-96AE-46A3-B121-B6F98F6EACC3}" presName="spaceRect" presStyleCnt="0"/>
      <dgm:spPr/>
    </dgm:pt>
    <dgm:pt modelId="{0288BAFD-CC65-4ADB-BABD-3B4536D2D6B0}" type="pres">
      <dgm:prSet presAssocID="{555F188D-96AE-46A3-B121-B6F98F6EACC3}" presName="parTx" presStyleLbl="revTx" presStyleIdx="1" presStyleCnt="5">
        <dgm:presLayoutVars>
          <dgm:chMax val="0"/>
          <dgm:chPref val="0"/>
        </dgm:presLayoutVars>
      </dgm:prSet>
      <dgm:spPr/>
    </dgm:pt>
    <dgm:pt modelId="{21A5A49A-F535-4BD4-B741-6FB1166BD895}" type="pres">
      <dgm:prSet presAssocID="{B4D3D65B-6147-48AD-85A3-7B841628C03D}" presName="sibTrans" presStyleCnt="0"/>
      <dgm:spPr/>
    </dgm:pt>
    <dgm:pt modelId="{4FCDA500-6796-4505-9429-733F44EB4F36}" type="pres">
      <dgm:prSet presAssocID="{E66D9283-40CC-4BC3-B3AC-DBDD2E40B6EE}" presName="compNode" presStyleCnt="0"/>
      <dgm:spPr/>
    </dgm:pt>
    <dgm:pt modelId="{7724F144-7236-4CDC-9E3E-C3CEB6D62A8D}" type="pres">
      <dgm:prSet presAssocID="{E66D9283-40CC-4BC3-B3AC-DBDD2E40B6EE}" presName="bgRect" presStyleLbl="bgShp" presStyleIdx="2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F0C4D59D-1D6D-418D-9CB0-9FCC81D8AE34}" type="pres">
      <dgm:prSet presAssocID="{E66D9283-40CC-4BC3-B3AC-DBDD2E40B6E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dhjul"/>
        </a:ext>
      </dgm:extLst>
    </dgm:pt>
    <dgm:pt modelId="{91E6B5FB-303F-486B-A586-D76821801B55}" type="pres">
      <dgm:prSet presAssocID="{E66D9283-40CC-4BC3-B3AC-DBDD2E40B6EE}" presName="spaceRect" presStyleCnt="0"/>
      <dgm:spPr/>
    </dgm:pt>
    <dgm:pt modelId="{771AE7E5-DBC3-44A0-8B5A-56253D09CCF8}" type="pres">
      <dgm:prSet presAssocID="{E66D9283-40CC-4BC3-B3AC-DBDD2E40B6EE}" presName="parTx" presStyleLbl="revTx" presStyleIdx="2" presStyleCnt="5">
        <dgm:presLayoutVars>
          <dgm:chMax val="0"/>
          <dgm:chPref val="0"/>
        </dgm:presLayoutVars>
      </dgm:prSet>
      <dgm:spPr/>
    </dgm:pt>
    <dgm:pt modelId="{3D770210-E593-4774-AFE1-C5E4C9F1300C}" type="pres">
      <dgm:prSet presAssocID="{7767C264-7E3C-4643-8903-4E554FE18474}" presName="sibTrans" presStyleCnt="0"/>
      <dgm:spPr/>
    </dgm:pt>
    <dgm:pt modelId="{2373B304-EC97-465C-9D9B-D001936F2661}" type="pres">
      <dgm:prSet presAssocID="{214541D6-D7D4-4981-8DAB-15B5D6970671}" presName="compNode" presStyleCnt="0"/>
      <dgm:spPr/>
    </dgm:pt>
    <dgm:pt modelId="{1EDE47B2-CE5D-4FEA-A7F5-3EFE14507E5C}" type="pres">
      <dgm:prSet presAssocID="{214541D6-D7D4-4981-8DAB-15B5D6970671}" presName="bgRect" presStyleLbl="bgShp" presStyleIdx="3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8D19A909-5203-45CD-BA6A-3D10B2E63968}" type="pres">
      <dgm:prSet presAssocID="{214541D6-D7D4-4981-8DAB-15B5D69706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ærktøjer"/>
        </a:ext>
      </dgm:extLst>
    </dgm:pt>
    <dgm:pt modelId="{BA2C54CB-5367-48B5-A02F-8D9602E42009}" type="pres">
      <dgm:prSet presAssocID="{214541D6-D7D4-4981-8DAB-15B5D6970671}" presName="spaceRect" presStyleCnt="0"/>
      <dgm:spPr/>
    </dgm:pt>
    <dgm:pt modelId="{47109A60-9503-44C2-BF63-595D4896DCE1}" type="pres">
      <dgm:prSet presAssocID="{214541D6-D7D4-4981-8DAB-15B5D6970671}" presName="parTx" presStyleLbl="revTx" presStyleIdx="3" presStyleCnt="5">
        <dgm:presLayoutVars>
          <dgm:chMax val="0"/>
          <dgm:chPref val="0"/>
        </dgm:presLayoutVars>
      </dgm:prSet>
      <dgm:spPr/>
    </dgm:pt>
    <dgm:pt modelId="{C2087CEC-6026-42F2-8116-3D8514D37E24}" type="pres">
      <dgm:prSet presAssocID="{E8A7B0C1-04E8-4712-B463-DF1B1F0109EF}" presName="sibTrans" presStyleCnt="0"/>
      <dgm:spPr/>
    </dgm:pt>
    <dgm:pt modelId="{A385097E-E7AA-4479-838A-9F98963E8E12}" type="pres">
      <dgm:prSet presAssocID="{179BD693-3285-4098-AEB3-63E1A73D6404}" presName="compNode" presStyleCnt="0"/>
      <dgm:spPr/>
    </dgm:pt>
    <dgm:pt modelId="{EC6E4CCF-DBCC-4F51-A93B-9870DB268AD8}" type="pres">
      <dgm:prSet presAssocID="{179BD693-3285-4098-AEB3-63E1A73D6404}" presName="bgRect" presStyleLbl="bgShp" presStyleIdx="4" presStyleCnt="5"/>
      <dgm:spPr>
        <a:solidFill>
          <a:schemeClr val="bg1"/>
        </a:solidFill>
        <a:ln>
          <a:solidFill>
            <a:srgbClr val="297A77"/>
          </a:solidFill>
        </a:ln>
      </dgm:spPr>
    </dgm:pt>
    <dgm:pt modelId="{CDC009B5-3A49-43EB-93EC-A9317B25D04D}" type="pres">
      <dgm:prSet presAssocID="{179BD693-3285-4098-AEB3-63E1A73D64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liste"/>
        </a:ext>
      </dgm:extLst>
    </dgm:pt>
    <dgm:pt modelId="{37230C62-1D09-448E-A4D0-41FE7F12713D}" type="pres">
      <dgm:prSet presAssocID="{179BD693-3285-4098-AEB3-63E1A73D6404}" presName="spaceRect" presStyleCnt="0"/>
      <dgm:spPr/>
    </dgm:pt>
    <dgm:pt modelId="{5F7165F3-A606-434C-B4D8-63FAD595A695}" type="pres">
      <dgm:prSet presAssocID="{179BD693-3285-4098-AEB3-63E1A73D64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F59CE16-F59A-43A8-8669-6989AEB7E956}" srcId="{E8D50E6A-62E8-42E6-8305-18723D485EE4}" destId="{E66D9283-40CC-4BC3-B3AC-DBDD2E40B6EE}" srcOrd="2" destOrd="0" parTransId="{6974E6B6-DBF2-4ADE-B46C-D086B769AD6C}" sibTransId="{7767C264-7E3C-4643-8903-4E554FE18474}"/>
    <dgm:cxn modelId="{584A462B-78EA-45B0-B1AE-9D7D37E095CA}" srcId="{E8D50E6A-62E8-42E6-8305-18723D485EE4}" destId="{555F188D-96AE-46A3-B121-B6F98F6EACC3}" srcOrd="1" destOrd="0" parTransId="{82AFC375-D0A3-4D33-B050-2AB67C5DB1B9}" sibTransId="{B4D3D65B-6147-48AD-85A3-7B841628C03D}"/>
    <dgm:cxn modelId="{88C5D83C-AA3B-401B-9F6D-5476C0B38E16}" type="presOf" srcId="{179BD693-3285-4098-AEB3-63E1A73D6404}" destId="{5F7165F3-A606-434C-B4D8-63FAD595A695}" srcOrd="0" destOrd="0" presId="urn:microsoft.com/office/officeart/2018/2/layout/IconVerticalSolidList"/>
    <dgm:cxn modelId="{2F871242-B1B4-43B5-8AC1-416DEFF78E72}" srcId="{E8D50E6A-62E8-42E6-8305-18723D485EE4}" destId="{179BD693-3285-4098-AEB3-63E1A73D6404}" srcOrd="4" destOrd="0" parTransId="{FAA83591-7579-4F58-803E-7AF35C0B957B}" sibTransId="{DE89D91B-4E77-4181-A05B-FEF29EB3C59C}"/>
    <dgm:cxn modelId="{9A67D780-CEA5-4DAF-B313-07EB6F5C8A62}" srcId="{E8D50E6A-62E8-42E6-8305-18723D485EE4}" destId="{A65D8AD7-CA01-4E16-83A1-9104EADF27DF}" srcOrd="0" destOrd="0" parTransId="{0770816D-1EE6-43CA-B1ED-D3795D0DF40A}" sibTransId="{D5614B56-97C5-4EE7-BE93-D28ACAC6C285}"/>
    <dgm:cxn modelId="{3CC58F89-E4FF-4CD7-98D7-C6B7CCB5504E}" srcId="{E8D50E6A-62E8-42E6-8305-18723D485EE4}" destId="{214541D6-D7D4-4981-8DAB-15B5D6970671}" srcOrd="3" destOrd="0" parTransId="{3F89FE31-8B3F-4B0C-847E-338EA99784A3}" sibTransId="{E8A7B0C1-04E8-4712-B463-DF1B1F0109EF}"/>
    <dgm:cxn modelId="{6E7DB6B4-5BF2-4440-BC63-4ECC02D2DD92}" type="presOf" srcId="{E66D9283-40CC-4BC3-B3AC-DBDD2E40B6EE}" destId="{771AE7E5-DBC3-44A0-8B5A-56253D09CCF8}" srcOrd="0" destOrd="0" presId="urn:microsoft.com/office/officeart/2018/2/layout/IconVerticalSolidList"/>
    <dgm:cxn modelId="{115806B8-AD49-494E-B841-73721F97E497}" type="presOf" srcId="{214541D6-D7D4-4981-8DAB-15B5D6970671}" destId="{47109A60-9503-44C2-BF63-595D4896DCE1}" srcOrd="0" destOrd="0" presId="urn:microsoft.com/office/officeart/2018/2/layout/IconVerticalSolidList"/>
    <dgm:cxn modelId="{761F9DD6-BB48-413B-B5F2-960235AEBEB4}" type="presOf" srcId="{E8D50E6A-62E8-42E6-8305-18723D485EE4}" destId="{9422BF37-D4E6-4182-9D50-75A493A4FBDD}" srcOrd="0" destOrd="0" presId="urn:microsoft.com/office/officeart/2018/2/layout/IconVerticalSolidList"/>
    <dgm:cxn modelId="{701B62DA-AA0E-4B01-A42B-1F643B2ECAB1}" type="presOf" srcId="{555F188D-96AE-46A3-B121-B6F98F6EACC3}" destId="{0288BAFD-CC65-4ADB-BABD-3B4536D2D6B0}" srcOrd="0" destOrd="0" presId="urn:microsoft.com/office/officeart/2018/2/layout/IconVerticalSolidList"/>
    <dgm:cxn modelId="{2AE174DB-070A-4660-8661-8EC980EB0A3B}" type="presOf" srcId="{A65D8AD7-CA01-4E16-83A1-9104EADF27DF}" destId="{F59DBCA5-BF13-4141-8166-28777621ED1F}" srcOrd="0" destOrd="0" presId="urn:microsoft.com/office/officeart/2018/2/layout/IconVerticalSolidList"/>
    <dgm:cxn modelId="{8814B8A8-2F7E-4990-A281-4DF4B25AD364}" type="presParOf" srcId="{9422BF37-D4E6-4182-9D50-75A493A4FBDD}" destId="{5898E19D-1ACE-4F9B-83E7-92CD94B6BE21}" srcOrd="0" destOrd="0" presId="urn:microsoft.com/office/officeart/2018/2/layout/IconVerticalSolidList"/>
    <dgm:cxn modelId="{99243DFD-0BBD-4DD5-85CA-FB9B356F9FCA}" type="presParOf" srcId="{5898E19D-1ACE-4F9B-83E7-92CD94B6BE21}" destId="{7B963B9A-A9BB-40FE-916A-2CFAC3D7F45A}" srcOrd="0" destOrd="0" presId="urn:microsoft.com/office/officeart/2018/2/layout/IconVerticalSolidList"/>
    <dgm:cxn modelId="{AD34090A-514C-4D3B-A2FA-6E31F5D9B29A}" type="presParOf" srcId="{5898E19D-1ACE-4F9B-83E7-92CD94B6BE21}" destId="{2A0CE593-B836-4716-8C5C-57A18ED12A41}" srcOrd="1" destOrd="0" presId="urn:microsoft.com/office/officeart/2018/2/layout/IconVerticalSolidList"/>
    <dgm:cxn modelId="{B0D90829-1D28-4FA4-963C-9191E85AD3AB}" type="presParOf" srcId="{5898E19D-1ACE-4F9B-83E7-92CD94B6BE21}" destId="{BE0E081B-F329-475B-BB2D-3A4CD9E315E3}" srcOrd="2" destOrd="0" presId="urn:microsoft.com/office/officeart/2018/2/layout/IconVerticalSolidList"/>
    <dgm:cxn modelId="{9A0DAEF3-35A4-4884-93EA-9F84D0A4D699}" type="presParOf" srcId="{5898E19D-1ACE-4F9B-83E7-92CD94B6BE21}" destId="{F59DBCA5-BF13-4141-8166-28777621ED1F}" srcOrd="3" destOrd="0" presId="urn:microsoft.com/office/officeart/2018/2/layout/IconVerticalSolidList"/>
    <dgm:cxn modelId="{C3AD4D89-6A7A-423B-836A-2322C37CC168}" type="presParOf" srcId="{9422BF37-D4E6-4182-9D50-75A493A4FBDD}" destId="{E60C7289-659D-47D0-9A96-92A449F4801C}" srcOrd="1" destOrd="0" presId="urn:microsoft.com/office/officeart/2018/2/layout/IconVerticalSolidList"/>
    <dgm:cxn modelId="{95A53095-350A-4B85-BBDD-FBA5661BC308}" type="presParOf" srcId="{9422BF37-D4E6-4182-9D50-75A493A4FBDD}" destId="{A4DEAE93-9512-4645-9EE7-ADABF303B933}" srcOrd="2" destOrd="0" presId="urn:microsoft.com/office/officeart/2018/2/layout/IconVerticalSolidList"/>
    <dgm:cxn modelId="{E3FF0788-7B54-450B-8EFC-7E88421A7666}" type="presParOf" srcId="{A4DEAE93-9512-4645-9EE7-ADABF303B933}" destId="{6EBAD9F8-CBB3-41FC-8B0A-1975ABFB1DEF}" srcOrd="0" destOrd="0" presId="urn:microsoft.com/office/officeart/2018/2/layout/IconVerticalSolidList"/>
    <dgm:cxn modelId="{5A405C24-7932-4928-BAF1-91E02F7F4B03}" type="presParOf" srcId="{A4DEAE93-9512-4645-9EE7-ADABF303B933}" destId="{A6F1DA3F-1CDF-4401-926B-9E033607F770}" srcOrd="1" destOrd="0" presId="urn:microsoft.com/office/officeart/2018/2/layout/IconVerticalSolidList"/>
    <dgm:cxn modelId="{E5FCB0D6-FBF6-4C04-A721-1A3B4D92E2A2}" type="presParOf" srcId="{A4DEAE93-9512-4645-9EE7-ADABF303B933}" destId="{450F8304-8C6A-447B-9F4F-460BE9934A1E}" srcOrd="2" destOrd="0" presId="urn:microsoft.com/office/officeart/2018/2/layout/IconVerticalSolidList"/>
    <dgm:cxn modelId="{2799F112-4222-46EC-A1B9-0917060C07B5}" type="presParOf" srcId="{A4DEAE93-9512-4645-9EE7-ADABF303B933}" destId="{0288BAFD-CC65-4ADB-BABD-3B4536D2D6B0}" srcOrd="3" destOrd="0" presId="urn:microsoft.com/office/officeart/2018/2/layout/IconVerticalSolidList"/>
    <dgm:cxn modelId="{9423F4AE-3995-49BE-8549-C5615C596AA4}" type="presParOf" srcId="{9422BF37-D4E6-4182-9D50-75A493A4FBDD}" destId="{21A5A49A-F535-4BD4-B741-6FB1166BD895}" srcOrd="3" destOrd="0" presId="urn:microsoft.com/office/officeart/2018/2/layout/IconVerticalSolidList"/>
    <dgm:cxn modelId="{DFF3BA60-7B38-463C-A441-3F3551F80B3E}" type="presParOf" srcId="{9422BF37-D4E6-4182-9D50-75A493A4FBDD}" destId="{4FCDA500-6796-4505-9429-733F44EB4F36}" srcOrd="4" destOrd="0" presId="urn:microsoft.com/office/officeart/2018/2/layout/IconVerticalSolidList"/>
    <dgm:cxn modelId="{CAD20B4F-D7E6-4B81-9EF7-A7208A6B7182}" type="presParOf" srcId="{4FCDA500-6796-4505-9429-733F44EB4F36}" destId="{7724F144-7236-4CDC-9E3E-C3CEB6D62A8D}" srcOrd="0" destOrd="0" presId="urn:microsoft.com/office/officeart/2018/2/layout/IconVerticalSolidList"/>
    <dgm:cxn modelId="{572727E8-C582-4801-A925-F7EB9A5EA832}" type="presParOf" srcId="{4FCDA500-6796-4505-9429-733F44EB4F36}" destId="{F0C4D59D-1D6D-418D-9CB0-9FCC81D8AE34}" srcOrd="1" destOrd="0" presId="urn:microsoft.com/office/officeart/2018/2/layout/IconVerticalSolidList"/>
    <dgm:cxn modelId="{F2807F66-CEBF-4024-9E7D-E980B416084F}" type="presParOf" srcId="{4FCDA500-6796-4505-9429-733F44EB4F36}" destId="{91E6B5FB-303F-486B-A586-D76821801B55}" srcOrd="2" destOrd="0" presId="urn:microsoft.com/office/officeart/2018/2/layout/IconVerticalSolidList"/>
    <dgm:cxn modelId="{E634EFBB-89E9-4220-8281-198C5AB204D7}" type="presParOf" srcId="{4FCDA500-6796-4505-9429-733F44EB4F36}" destId="{771AE7E5-DBC3-44A0-8B5A-56253D09CCF8}" srcOrd="3" destOrd="0" presId="urn:microsoft.com/office/officeart/2018/2/layout/IconVerticalSolidList"/>
    <dgm:cxn modelId="{0EFE12FD-9591-46BE-BF47-6C0F333D84B2}" type="presParOf" srcId="{9422BF37-D4E6-4182-9D50-75A493A4FBDD}" destId="{3D770210-E593-4774-AFE1-C5E4C9F1300C}" srcOrd="5" destOrd="0" presId="urn:microsoft.com/office/officeart/2018/2/layout/IconVerticalSolidList"/>
    <dgm:cxn modelId="{9B205A4A-52A0-4A18-A999-4DD1EB41FF36}" type="presParOf" srcId="{9422BF37-D4E6-4182-9D50-75A493A4FBDD}" destId="{2373B304-EC97-465C-9D9B-D001936F2661}" srcOrd="6" destOrd="0" presId="urn:microsoft.com/office/officeart/2018/2/layout/IconVerticalSolidList"/>
    <dgm:cxn modelId="{62BF1E88-D2A7-4F55-AD9E-FA23420B9F99}" type="presParOf" srcId="{2373B304-EC97-465C-9D9B-D001936F2661}" destId="{1EDE47B2-CE5D-4FEA-A7F5-3EFE14507E5C}" srcOrd="0" destOrd="0" presId="urn:microsoft.com/office/officeart/2018/2/layout/IconVerticalSolidList"/>
    <dgm:cxn modelId="{2BD0605F-C48C-470D-8F3E-5DB47DB0C64C}" type="presParOf" srcId="{2373B304-EC97-465C-9D9B-D001936F2661}" destId="{8D19A909-5203-45CD-BA6A-3D10B2E63968}" srcOrd="1" destOrd="0" presId="urn:microsoft.com/office/officeart/2018/2/layout/IconVerticalSolidList"/>
    <dgm:cxn modelId="{47012E0A-2174-49D3-B6C6-3397F3CE11EC}" type="presParOf" srcId="{2373B304-EC97-465C-9D9B-D001936F2661}" destId="{BA2C54CB-5367-48B5-A02F-8D9602E42009}" srcOrd="2" destOrd="0" presId="urn:microsoft.com/office/officeart/2018/2/layout/IconVerticalSolidList"/>
    <dgm:cxn modelId="{9B4C177F-5828-418A-A0E2-AB4526E6F2C2}" type="presParOf" srcId="{2373B304-EC97-465C-9D9B-D001936F2661}" destId="{47109A60-9503-44C2-BF63-595D4896DCE1}" srcOrd="3" destOrd="0" presId="urn:microsoft.com/office/officeart/2018/2/layout/IconVerticalSolidList"/>
    <dgm:cxn modelId="{86498FB1-2DA0-4529-9878-FC40919ECBC6}" type="presParOf" srcId="{9422BF37-D4E6-4182-9D50-75A493A4FBDD}" destId="{C2087CEC-6026-42F2-8116-3D8514D37E24}" srcOrd="7" destOrd="0" presId="urn:microsoft.com/office/officeart/2018/2/layout/IconVerticalSolidList"/>
    <dgm:cxn modelId="{9CBF00D6-0084-438A-B9ED-9CE2BAE98365}" type="presParOf" srcId="{9422BF37-D4E6-4182-9D50-75A493A4FBDD}" destId="{A385097E-E7AA-4479-838A-9F98963E8E12}" srcOrd="8" destOrd="0" presId="urn:microsoft.com/office/officeart/2018/2/layout/IconVerticalSolidList"/>
    <dgm:cxn modelId="{5FB91813-51C1-41D2-942E-64CD807E27DC}" type="presParOf" srcId="{A385097E-E7AA-4479-838A-9F98963E8E12}" destId="{EC6E4CCF-DBCC-4F51-A93B-9870DB268AD8}" srcOrd="0" destOrd="0" presId="urn:microsoft.com/office/officeart/2018/2/layout/IconVerticalSolidList"/>
    <dgm:cxn modelId="{4F158206-ADF4-4168-8BDC-B81BC083862F}" type="presParOf" srcId="{A385097E-E7AA-4479-838A-9F98963E8E12}" destId="{CDC009B5-3A49-43EB-93EC-A9317B25D04D}" srcOrd="1" destOrd="0" presId="urn:microsoft.com/office/officeart/2018/2/layout/IconVerticalSolidList"/>
    <dgm:cxn modelId="{840EFFEF-5ED0-469F-9234-37F280D95F6F}" type="presParOf" srcId="{A385097E-E7AA-4479-838A-9F98963E8E12}" destId="{37230C62-1D09-448E-A4D0-41FE7F12713D}" srcOrd="2" destOrd="0" presId="urn:microsoft.com/office/officeart/2018/2/layout/IconVerticalSolidList"/>
    <dgm:cxn modelId="{C5C9A999-BFEE-40D5-BDD1-8665C9E4C2CE}" type="presParOf" srcId="{A385097E-E7AA-4479-838A-9F98963E8E12}" destId="{5F7165F3-A606-434C-B4D8-63FAD595A6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CCFAF-7375-49FA-9AB4-3C73F82F3D80}">
      <dsp:nvSpPr>
        <dsp:cNvPr id="0" name=""/>
        <dsp:cNvSpPr/>
      </dsp:nvSpPr>
      <dsp:spPr>
        <a:xfrm>
          <a:off x="0" y="4395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F05A2-DA31-4D6F-A39B-B8C40F3226DE}">
      <dsp:nvSpPr>
        <dsp:cNvPr id="0" name=""/>
        <dsp:cNvSpPr/>
      </dsp:nvSpPr>
      <dsp:spPr>
        <a:xfrm>
          <a:off x="283202" y="215041"/>
          <a:ext cx="514913" cy="514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80F-AB36-4165-86E7-9796B01FCB74}">
      <dsp:nvSpPr>
        <dsp:cNvPr id="0" name=""/>
        <dsp:cNvSpPr/>
      </dsp:nvSpPr>
      <dsp:spPr>
        <a:xfrm>
          <a:off x="1081318" y="4395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/>
            <a:t>Ny vejledning fra DSAM (2024)</a:t>
          </a:r>
          <a:endParaRPr lang="en-US" sz="1900" kern="1200"/>
        </a:p>
      </dsp:txBody>
      <dsp:txXfrm>
        <a:off x="1081318" y="4395"/>
        <a:ext cx="7854841" cy="936206"/>
      </dsp:txXfrm>
    </dsp:sp>
    <dsp:sp modelId="{67999D05-5052-40EF-96DA-9333A93B65BD}">
      <dsp:nvSpPr>
        <dsp:cNvPr id="0" name=""/>
        <dsp:cNvSpPr/>
      </dsp:nvSpPr>
      <dsp:spPr>
        <a:xfrm>
          <a:off x="0" y="1174653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7A137-43E8-4DEB-88D5-B47FDC96C4D4}">
      <dsp:nvSpPr>
        <dsp:cNvPr id="0" name=""/>
        <dsp:cNvSpPr/>
      </dsp:nvSpPr>
      <dsp:spPr>
        <a:xfrm>
          <a:off x="283202" y="1385300"/>
          <a:ext cx="514913" cy="514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55B23-3461-4DF3-B511-A9A451629316}">
      <dsp:nvSpPr>
        <dsp:cNvPr id="0" name=""/>
        <dsp:cNvSpPr/>
      </dsp:nvSpPr>
      <dsp:spPr>
        <a:xfrm>
          <a:off x="1081318" y="1174653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Den palliative tilgang – omfatter alle med en livstruende sygdom</a:t>
          </a:r>
          <a:endParaRPr lang="en-US" sz="1900" kern="1200" dirty="0"/>
        </a:p>
      </dsp:txBody>
      <dsp:txXfrm>
        <a:off x="1081318" y="1174653"/>
        <a:ext cx="7854841" cy="936206"/>
      </dsp:txXfrm>
    </dsp:sp>
    <dsp:sp modelId="{45365B4F-C41A-4434-BE33-13DF9AC8B5C7}">
      <dsp:nvSpPr>
        <dsp:cNvPr id="0" name=""/>
        <dsp:cNvSpPr/>
      </dsp:nvSpPr>
      <dsp:spPr>
        <a:xfrm>
          <a:off x="0" y="2344912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73716-97A1-406E-B501-52BD2FB83E69}">
      <dsp:nvSpPr>
        <dsp:cNvPr id="0" name=""/>
        <dsp:cNvSpPr/>
      </dsp:nvSpPr>
      <dsp:spPr>
        <a:xfrm>
          <a:off x="283202" y="2555559"/>
          <a:ext cx="514913" cy="514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302AC-920B-4FA7-A1F0-C9C33E8D8C3A}">
      <dsp:nvSpPr>
        <dsp:cNvPr id="0" name=""/>
        <dsp:cNvSpPr/>
      </dsp:nvSpPr>
      <dsp:spPr>
        <a:xfrm>
          <a:off x="1081318" y="2344912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Den praktiserende læge er den eneste gennemgående sundhedsperson</a:t>
          </a:r>
          <a:endParaRPr lang="en-US" sz="1900" kern="1200" dirty="0"/>
        </a:p>
      </dsp:txBody>
      <dsp:txXfrm>
        <a:off x="1081318" y="2344912"/>
        <a:ext cx="7854841" cy="936206"/>
      </dsp:txXfrm>
    </dsp:sp>
    <dsp:sp modelId="{D07857F6-0703-462A-9DEE-647F0676EE0D}">
      <dsp:nvSpPr>
        <dsp:cNvPr id="0" name=""/>
        <dsp:cNvSpPr/>
      </dsp:nvSpPr>
      <dsp:spPr>
        <a:xfrm>
          <a:off x="0" y="3515171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1E80A-08FD-410D-83A9-9E7D74BC9812}">
      <dsp:nvSpPr>
        <dsp:cNvPr id="0" name=""/>
        <dsp:cNvSpPr/>
      </dsp:nvSpPr>
      <dsp:spPr>
        <a:xfrm>
          <a:off x="283202" y="3725817"/>
          <a:ext cx="514913" cy="514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A3384-10EF-4A5A-B459-6A06070E609A}">
      <dsp:nvSpPr>
        <dsp:cNvPr id="0" name=""/>
        <dsp:cNvSpPr/>
      </dsp:nvSpPr>
      <dsp:spPr>
        <a:xfrm>
          <a:off x="1081318" y="3515171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Der kan være palliative behov allerede fra diagnosetidspunktet. </a:t>
          </a:r>
          <a:endParaRPr lang="en-US" sz="1900" kern="1200" dirty="0"/>
        </a:p>
      </dsp:txBody>
      <dsp:txXfrm>
        <a:off x="1081318" y="3515171"/>
        <a:ext cx="7854841" cy="936206"/>
      </dsp:txXfrm>
    </dsp:sp>
    <dsp:sp modelId="{6E09DEEA-4ADA-4D0C-8AEF-897000255F07}">
      <dsp:nvSpPr>
        <dsp:cNvPr id="0" name=""/>
        <dsp:cNvSpPr/>
      </dsp:nvSpPr>
      <dsp:spPr>
        <a:xfrm>
          <a:off x="0" y="4685429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175BE-5948-4380-A87C-71FFD6F84D47}">
      <dsp:nvSpPr>
        <dsp:cNvPr id="0" name=""/>
        <dsp:cNvSpPr/>
      </dsp:nvSpPr>
      <dsp:spPr>
        <a:xfrm>
          <a:off x="283202" y="4896076"/>
          <a:ext cx="514913" cy="5149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B67CE-4BC6-45DB-AA20-139112AD1577}">
      <dsp:nvSpPr>
        <dsp:cNvPr id="0" name=""/>
        <dsp:cNvSpPr/>
      </dsp:nvSpPr>
      <dsp:spPr>
        <a:xfrm>
          <a:off x="1081318" y="4685429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Rådgivning fra palliativ enhed/team på hospitalet </a:t>
          </a:r>
          <a:endParaRPr lang="en-US" sz="1900" kern="1200" dirty="0"/>
        </a:p>
      </dsp:txBody>
      <dsp:txXfrm>
        <a:off x="1081318" y="4685429"/>
        <a:ext cx="7854841" cy="93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63B9A-A9BB-40FE-916A-2CFAC3D7F45A}">
      <dsp:nvSpPr>
        <dsp:cNvPr id="0" name=""/>
        <dsp:cNvSpPr/>
      </dsp:nvSpPr>
      <dsp:spPr>
        <a:xfrm>
          <a:off x="0" y="4395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CE593-B836-4716-8C5C-57A18ED12A41}">
      <dsp:nvSpPr>
        <dsp:cNvPr id="0" name=""/>
        <dsp:cNvSpPr/>
      </dsp:nvSpPr>
      <dsp:spPr>
        <a:xfrm>
          <a:off x="283202" y="215041"/>
          <a:ext cx="514913" cy="514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DBCA5-BF13-4141-8166-28777621ED1F}">
      <dsp:nvSpPr>
        <dsp:cNvPr id="0" name=""/>
        <dsp:cNvSpPr/>
      </dsp:nvSpPr>
      <dsp:spPr>
        <a:xfrm>
          <a:off x="1081318" y="4395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Naturligt at alle personalegrupper deltager</a:t>
          </a:r>
          <a:endParaRPr lang="en-US" sz="1900" kern="1200" dirty="0"/>
        </a:p>
      </dsp:txBody>
      <dsp:txXfrm>
        <a:off x="1081318" y="4395"/>
        <a:ext cx="7854841" cy="936206"/>
      </dsp:txXfrm>
    </dsp:sp>
    <dsp:sp modelId="{6EBAD9F8-CBB3-41FC-8B0A-1975ABFB1DEF}">
      <dsp:nvSpPr>
        <dsp:cNvPr id="0" name=""/>
        <dsp:cNvSpPr/>
      </dsp:nvSpPr>
      <dsp:spPr>
        <a:xfrm>
          <a:off x="0" y="1174653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1DA3F-1CDF-4401-926B-9E033607F770}">
      <dsp:nvSpPr>
        <dsp:cNvPr id="0" name=""/>
        <dsp:cNvSpPr/>
      </dsp:nvSpPr>
      <dsp:spPr>
        <a:xfrm>
          <a:off x="283202" y="1385300"/>
          <a:ext cx="514913" cy="514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8BAFD-CC65-4ADB-BABD-3B4536D2D6B0}">
      <dsp:nvSpPr>
        <dsp:cNvPr id="0" name=""/>
        <dsp:cNvSpPr/>
      </dsp:nvSpPr>
      <dsp:spPr>
        <a:xfrm>
          <a:off x="1081318" y="1174653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Vigtigt</a:t>
          </a:r>
          <a:r>
            <a:rPr lang="en-US" sz="1900" kern="1200" dirty="0"/>
            <a:t> med </a:t>
          </a:r>
          <a:r>
            <a:rPr lang="en-US" sz="1900" kern="1200" dirty="0" err="1"/>
            <a:t>systematik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indsatserne</a:t>
          </a:r>
          <a:endParaRPr lang="en-US" sz="1900" kern="1200" dirty="0"/>
        </a:p>
      </dsp:txBody>
      <dsp:txXfrm>
        <a:off x="1081318" y="1174653"/>
        <a:ext cx="7854841" cy="936206"/>
      </dsp:txXfrm>
    </dsp:sp>
    <dsp:sp modelId="{7724F144-7236-4CDC-9E3E-C3CEB6D62A8D}">
      <dsp:nvSpPr>
        <dsp:cNvPr id="0" name=""/>
        <dsp:cNvSpPr/>
      </dsp:nvSpPr>
      <dsp:spPr>
        <a:xfrm>
          <a:off x="0" y="2344912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4D59D-1D6D-418D-9CB0-9FCC81D8AE34}">
      <dsp:nvSpPr>
        <dsp:cNvPr id="0" name=""/>
        <dsp:cNvSpPr/>
      </dsp:nvSpPr>
      <dsp:spPr>
        <a:xfrm>
          <a:off x="283202" y="2555559"/>
          <a:ext cx="514913" cy="514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AE7E5-DBC3-44A0-8B5A-56253D09CCF8}">
      <dsp:nvSpPr>
        <dsp:cNvPr id="0" name=""/>
        <dsp:cNvSpPr/>
      </dsp:nvSpPr>
      <dsp:spPr>
        <a:xfrm>
          <a:off x="1081318" y="2344912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Redskaber</a:t>
          </a:r>
          <a:r>
            <a:rPr lang="en-US" sz="1900" kern="1200" dirty="0"/>
            <a:t> </a:t>
          </a:r>
          <a:r>
            <a:rPr lang="en-US" sz="1900" kern="1200" dirty="0" err="1"/>
            <a:t>til</a:t>
          </a:r>
          <a:r>
            <a:rPr lang="en-US" sz="1900" kern="1200" dirty="0"/>
            <a:t> </a:t>
          </a:r>
          <a:r>
            <a:rPr lang="en-US" sz="1900" kern="1200" dirty="0" err="1"/>
            <a:t>identifikation</a:t>
          </a:r>
          <a:r>
            <a:rPr lang="en-US" sz="1900" kern="1200"/>
            <a:t>: Overraskelsespørgsmål </a:t>
          </a:r>
          <a:r>
            <a:rPr lang="en-US" sz="1900" kern="1200" dirty="0"/>
            <a:t>og SPICT</a:t>
          </a:r>
        </a:p>
      </dsp:txBody>
      <dsp:txXfrm>
        <a:off x="1081318" y="2344912"/>
        <a:ext cx="7854841" cy="936206"/>
      </dsp:txXfrm>
    </dsp:sp>
    <dsp:sp modelId="{1EDE47B2-CE5D-4FEA-A7F5-3EFE14507E5C}">
      <dsp:nvSpPr>
        <dsp:cNvPr id="0" name=""/>
        <dsp:cNvSpPr/>
      </dsp:nvSpPr>
      <dsp:spPr>
        <a:xfrm>
          <a:off x="0" y="3515171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9A909-5203-45CD-BA6A-3D10B2E63968}">
      <dsp:nvSpPr>
        <dsp:cNvPr id="0" name=""/>
        <dsp:cNvSpPr/>
      </dsp:nvSpPr>
      <dsp:spPr>
        <a:xfrm>
          <a:off x="283202" y="3725817"/>
          <a:ext cx="514913" cy="514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09A60-9503-44C2-BF63-595D4896DCE1}">
      <dsp:nvSpPr>
        <dsp:cNvPr id="0" name=""/>
        <dsp:cNvSpPr/>
      </dsp:nvSpPr>
      <dsp:spPr>
        <a:xfrm>
          <a:off x="1081318" y="3515171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/>
            <a:t>Redskab til behovsvurdering: EORTC</a:t>
          </a:r>
          <a:endParaRPr lang="en-US" sz="1900" kern="1200" dirty="0"/>
        </a:p>
      </dsp:txBody>
      <dsp:txXfrm>
        <a:off x="1081318" y="3515171"/>
        <a:ext cx="7854841" cy="936206"/>
      </dsp:txXfrm>
    </dsp:sp>
    <dsp:sp modelId="{EC6E4CCF-DBCC-4F51-A93B-9870DB268AD8}">
      <dsp:nvSpPr>
        <dsp:cNvPr id="0" name=""/>
        <dsp:cNvSpPr/>
      </dsp:nvSpPr>
      <dsp:spPr>
        <a:xfrm>
          <a:off x="0" y="4685429"/>
          <a:ext cx="8936160" cy="936206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297A7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009B5-3A49-43EB-93EC-A9317B25D04D}">
      <dsp:nvSpPr>
        <dsp:cNvPr id="0" name=""/>
        <dsp:cNvSpPr/>
      </dsp:nvSpPr>
      <dsp:spPr>
        <a:xfrm>
          <a:off x="283202" y="4896076"/>
          <a:ext cx="514913" cy="51491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165F3-A606-434C-B4D8-63FAD595A695}">
      <dsp:nvSpPr>
        <dsp:cNvPr id="0" name=""/>
        <dsp:cNvSpPr/>
      </dsp:nvSpPr>
      <dsp:spPr>
        <a:xfrm>
          <a:off x="1081318" y="4685429"/>
          <a:ext cx="7854841" cy="936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82" tIns="99082" rIns="99082" bIns="9908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Brug </a:t>
          </a:r>
          <a:r>
            <a:rPr lang="en-US" sz="1900" kern="1200" dirty="0" err="1"/>
            <a:t>tjeklisten</a:t>
          </a:r>
          <a:r>
            <a:rPr lang="en-US" sz="1900" kern="1200" dirty="0"/>
            <a:t> fra DSAM’s </a:t>
          </a:r>
          <a:r>
            <a:rPr lang="en-US" sz="1900" kern="1200" dirty="0" err="1"/>
            <a:t>vejledning</a:t>
          </a:r>
          <a:r>
            <a:rPr lang="en-US" sz="1900" kern="1200" dirty="0"/>
            <a:t> </a:t>
          </a:r>
        </a:p>
      </dsp:txBody>
      <dsp:txXfrm>
        <a:off x="1081318" y="4685429"/>
        <a:ext cx="7854841" cy="93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2612192-F3C5-4BD9-9F72-1FD224D0DA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C132E5-CD1B-40B6-9377-9B02D6B6C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77FB-8F92-476A-8439-3FFE612C83C7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FFC858-788D-48BF-9791-2C8C683C77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24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65B410-9681-42FC-AF1C-5F606A627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324"/>
            <a:ext cx="2946400" cy="498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C1ADA-5896-4B2D-A633-0AE83E459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2632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9" y="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86FF4-F6A9-421A-ADA2-D93A91F28A89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394A-C10D-42AB-8CF1-29B05F6C07C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Her kan du skrive datoen for mødet og klyngenavn ind.</a:t>
            </a:r>
            <a:endParaRPr lang="da-DK" sz="1200" b="1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da-DK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92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Forslag til afsat tid til de enkelte dele ses af sliden. Vær opmærksom på at afsætte god tid til sidemandssamtale og plenumdrøftelse.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1. blok ser vi først på resultater fra spørgeskemaundersøgelsen, der vedr. hvordan vi har organiseret de palliative forløb i klinikken og samler op på det, vi har hørt, med sidemanden.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Dernæst ser vi en kort video om rettighed i indsatserne, og som giver input til, hvilke redskaber man kan bruge til at identificere patienterne og til den løbende behovsvurdering.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200" kern="100" dirty="0"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Vi slutter af med en fælles drøftelse af, hvad vi har hørt og tager med os hjem i forhold til organisering af det palliative forløb i klinikken. </a:t>
            </a:r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466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Denne slide oplister de spørgsmål i spørgeskemaet, klyngens medlemmer har svaret på omkring organisering i klinikken. </a:t>
            </a:r>
          </a:p>
          <a:p>
            <a:pPr marL="171435" indent="-171435">
              <a:buFontTx/>
              <a:buChar char="-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567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Antal patienter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3225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Benytter du overraskelsesspørgsmålet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518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Markering i journal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61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Systematik i klinikken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330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Sender i breve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406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endParaRPr lang="da-DK" dirty="0"/>
          </a:p>
          <a:p>
            <a:r>
              <a:rPr lang="da-DK" dirty="0"/>
              <a:t>Lav et kort oprids af de vigtigste pointer fra klyngens besvarelser.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420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Drøft besvarelserne fra spørgeskemaet, som I netop har fået præsenteret i plenum, og besvar spørgsmålene på sliden. </a:t>
            </a:r>
          </a:p>
          <a:p>
            <a:endParaRPr lang="da-DK" dirty="0"/>
          </a:p>
          <a:p>
            <a:r>
              <a:rPr lang="da-DK" dirty="0"/>
              <a:t>Lav en kort opsamling i plenum – hvor du ”plukker” et par grupper ud, og spørger hvad de har talt 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38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pc="-15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Forslag til, hvad du kan sige:</a:t>
            </a:r>
          </a:p>
          <a:p>
            <a:pPr marL="0" marR="991235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0" u="none" spc="-15" dirty="0">
              <a:solidFill>
                <a:srgbClr val="231F2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sz="1200" i="0" baseline="0" dirty="0"/>
              <a:t>Vi skal nu se endnu en video med praktiserende læge </a:t>
            </a:r>
            <a:r>
              <a:rPr lang="da-DK" sz="1200" i="0" dirty="0">
                <a:latin typeface="Calibri"/>
                <a:cs typeface="Calibri"/>
              </a:rPr>
              <a:t>Helle Ibsen.</a:t>
            </a:r>
          </a:p>
          <a:p>
            <a:pPr>
              <a:defRPr/>
            </a:pPr>
            <a:endParaRPr lang="da-DK" sz="1200" i="0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r>
              <a:rPr lang="da-DK" sz="1200" i="0" u="none" dirty="0">
                <a:latin typeface="Calibri"/>
                <a:ea typeface="+mn-ea"/>
                <a:cs typeface="Calibri"/>
              </a:rPr>
              <a:t>Videoen introducerer til den palliative tilgang i klinikken, systematik i indsatsen og om redskaber til identifikation og behovsvurdering. </a:t>
            </a:r>
            <a:endParaRPr lang="da-DK" sz="120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264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/>
              <a:t>Forklaring til slide: </a:t>
            </a:r>
          </a:p>
          <a:p>
            <a:endParaRPr lang="da-DK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 kan du kort præsentere formålet med dagens møde.</a:t>
            </a:r>
          </a:p>
          <a:p>
            <a:endParaRPr lang="da-DK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med dagens klyngemøde er at styrke samarbejdet mellem almen praksis og det specialiserede palliative tilbud på hospitalet. </a:t>
            </a:r>
          </a:p>
          <a:p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baggrund af besvarelserne af det udsendte spørgeskema skal vi sammen blive klogere på vores rutiner og arbejdsgange, dele vores erfaringer og udveksle idéer til at styrke organiseringen af palliative forløb i klinikken. </a:t>
            </a:r>
          </a:p>
          <a:p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i="0" dirty="0">
                <a:cs typeface="Calibri"/>
              </a:rPr>
              <a:t>Derudover skal vi sammen med palliativ enhed/team drøfte, hvordan vores samarbejde fungerer på nuværende tidspunkt, og hvordan det eventuelt kan forbedres i fremtiden.</a:t>
            </a: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a-DK" sz="1200" dirty="0"/>
          </a:p>
          <a:p>
            <a:pPr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i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093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1A4F-4527-8342-DAAC-A6939053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2CDABF-9F20-D58A-F831-4FEA85ADE7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5D244-CF67-8C6A-5064-B700E9AEA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På denne slide opsummeres de pointer, som blev fremlagt i videoen. </a:t>
            </a:r>
            <a:endParaRPr lang="da-DK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E4326-AA47-78C7-5AFD-A045C67FA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495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7B325-A6AA-9D28-185B-4B76D0AE7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BAF3D0-9A83-27E9-DF3A-786939705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733CD-5584-335A-49E2-A5C7CC62F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7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Her ses billeder af de 2 præsenterede redskaber til identifikation </a:t>
            </a:r>
            <a:r>
              <a:rPr lang="da-DK"/>
              <a:t>og behovsvurdering i videoen.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749B4-A0C1-C6AD-E0EB-A00385CD1D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7914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1" dirty="0"/>
              <a:t>Forklaring til slide:</a:t>
            </a:r>
          </a:p>
          <a:p>
            <a:endParaRPr lang="da-DK" b="0" dirty="0"/>
          </a:p>
          <a:p>
            <a:r>
              <a:rPr lang="da-DK" dirty="0"/>
              <a:t>Skriv de vigtigste input op på en tavle, whiteboard eller flipover. Husk at opsummer hovedpointerne til sidst. Hvad har I talt om?</a:t>
            </a:r>
            <a:endParaRPr lang="da-DK" b="0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708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92672-268D-4DB7-963C-35CDB23F1AD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51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Forslag til afsat tid til de enkelte dele ses af sliden. Vær opmærksom på at afsætte god tid til sidemandssamtale og spørgsmål og dialog med hospitalet i plenum.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2. blok fokuserer vi på vores samarbejde med </a:t>
            </a:r>
            <a:r>
              <a:rPr lang="da-DK" sz="1200" dirty="0">
                <a:cs typeface="Calibri"/>
              </a:rPr>
              <a:t>palliativ enhed/team 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på hospitalet.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a-DK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Først</a:t>
            </a:r>
            <a:r>
              <a:rPr lang="da-DK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skal vi </a:t>
            </a:r>
            <a:r>
              <a:rPr lang="da-DK" b="0" dirty="0"/>
              <a:t>gennemgå svarerne fra spørgeskemaundersøgelsen om kendskabet til og oplevelsen af samarbejdet med den specialiserede indsats på hospitalet, efterfulgt af en kort sidemandssamtale.  </a:t>
            </a:r>
          </a:p>
          <a:p>
            <a:endParaRPr lang="da-DK" b="0" dirty="0"/>
          </a:p>
          <a:p>
            <a:pPr marR="313055" lvl="0">
              <a:spcAft>
                <a:spcPts val="0"/>
              </a:spcAft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Dernæst 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vil vores gæster fra hospitalet præsentere det palliative tilbud, herunder </a:t>
            </a:r>
            <a:r>
              <a:rPr lang="da-DK" sz="12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</a:t>
            </a:r>
            <a:r>
              <a:rPr lang="da-DK" sz="1200" dirty="0">
                <a:solidFill>
                  <a:srgbClr val="FF0000"/>
                </a:solidFill>
              </a:rPr>
              <a:t>vordan er den specialiserede indsats er organiseret, hvad består den af ,og hvad der er vigtigt for enheden/teamet i forhold til kommunikationen med egen læge.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200" dirty="0">
              <a:solidFill>
                <a:srgbClr val="FF0000"/>
              </a:solidFill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1200" dirty="0">
                <a:solidFill>
                  <a:srgbClr val="FF0000"/>
                </a:solidFill>
              </a:rPr>
              <a:t>Vi slutter af med en fælles dialog om, hvad vi i fællesskab kan gøre for at styrke samarbejdet.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327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Denne slide oplister de spørgsmål i spørgeskemaet, klyngens medlemmer har svaret på omkring samarbejdet med hospitalet. </a:t>
            </a:r>
          </a:p>
          <a:p>
            <a:pPr marL="171435" indent="-171435">
              <a:buFontTx/>
              <a:buChar char="-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518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Kendskab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431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Kommunikation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799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Patienttype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605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B67CC-FF60-F728-6054-42133712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BC223-03B3-4C19-4B8C-27B6C08FC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AA2BF-1186-EF3A-B80D-86E5678D4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Koordination af besøg i hjemmet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932AD-B744-0989-6B71-37792E341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645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/>
              <a:t>Forklaring til slide: </a:t>
            </a:r>
          </a:p>
          <a:p>
            <a:endParaRPr lang="da-D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Præsentér repræsentanterne fra hospitalets </a:t>
            </a:r>
            <a:r>
              <a:rPr lang="da-DK" sz="1200" dirty="0">
                <a:cs typeface="Calibri"/>
              </a:rPr>
              <a:t>palliative enhed/team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som er til stede på dagens møde. </a:t>
            </a:r>
            <a:endParaRPr lang="da-DK" sz="18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974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Hvad fungerer godt i samarbejdet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4307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/>
              <a:t>Forklaring til slide:</a:t>
            </a:r>
          </a:p>
          <a:p>
            <a:endParaRPr lang="da-DK" dirty="0"/>
          </a:p>
          <a:p>
            <a:r>
              <a:rPr lang="da-DK" dirty="0"/>
              <a:t>Noget du savner i samarbejdet – resultat fra spørgeskemaet.</a:t>
            </a:r>
            <a:endParaRPr lang="da-DK" dirty="0">
              <a:cs typeface="Calibri"/>
            </a:endParaRPr>
          </a:p>
          <a:p>
            <a:pPr>
              <a:buFontTx/>
              <a:buNone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55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0">
              <a:defRPr/>
            </a:pPr>
            <a:r>
              <a:rPr lang="da-DK" b="1" dirty="0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endParaRPr lang="da-DK" dirty="0"/>
          </a:p>
          <a:p>
            <a:r>
              <a:rPr lang="da-DK" dirty="0"/>
              <a:t>Lav et kort oprids af de vigtigste pointer fra klyngens besvarelser.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7485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pPr algn="l"/>
            <a:endParaRPr lang="da-DK" b="0" u="sng" dirty="0">
              <a:cs typeface="Calibri" panose="020F0502020204030204"/>
            </a:endParaRPr>
          </a:p>
          <a:p>
            <a:pPr algn="l"/>
            <a:r>
              <a:rPr lang="da-DK" b="0" u="none" dirty="0">
                <a:cs typeface="Calibri" panose="020F0502020204030204"/>
              </a:rPr>
              <a:t>Oplæg fra palliativ enhed/team.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072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1" dirty="0">
                <a:cs typeface="Calibri" panose="020F0502020204030204"/>
              </a:rPr>
              <a:t>Forslag til hvad du kan sige</a:t>
            </a:r>
          </a:p>
          <a:p>
            <a:pPr algn="l"/>
            <a:endParaRPr lang="da-DK" b="1" dirty="0">
              <a:cs typeface="Calibri" panose="020F0502020204030204"/>
            </a:endParaRPr>
          </a:p>
          <a:p>
            <a:pPr algn="l"/>
            <a:r>
              <a:rPr lang="da-DK" b="0" dirty="0">
                <a:cs typeface="Calibri" panose="020F0502020204030204"/>
              </a:rPr>
              <a:t>Så er det blevet tid til dialog med palliativ enhed/team.</a:t>
            </a:r>
          </a:p>
          <a:p>
            <a:pPr algn="l"/>
            <a:endParaRPr lang="da-DK" b="0" dirty="0">
              <a:cs typeface="Calibri" panose="020F0502020204030204"/>
            </a:endParaRPr>
          </a:p>
          <a:p>
            <a:pPr algn="l"/>
            <a:r>
              <a:rPr lang="da-DK" b="0" u="sng" dirty="0">
                <a:cs typeface="Calibri" panose="020F0502020204030204"/>
              </a:rPr>
              <a:t>Her kan du tage udgangspunkt i pointer fra de tidligere plenumdiskussioner eller snakke om hospitalets oplæg.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3121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Forslag til, hvad du kan sige: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defTabSz="914320">
              <a:defRPr/>
            </a:pPr>
            <a:r>
              <a:rPr lang="da-DK" dirty="0"/>
              <a:t>De sidste 30 min. af mødet samler vi op på hovedpointerne fra mødets 2 blokke og træffer beslutning om, hvilke ændringer, vi ønsker at foretage – i palliativ enhed/team og i praksis, og hvordan vi konkret følger på det, vi aftaler.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Først sætter vi os sammen i egen praksis. Sololæger går sammen. Her snakker vi om, hvad vi helt konkret vil gå hjem og gøre anderledes på baggrund af det, vi har erfaret og talt om i dag.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Dernæst samler vi op i plenum sammen med hospitalet og træffer beslutning om, hvad der skal ændres i samarbejdet, hvem gør hvad, og hvordan følger vi bedst op på mødet. Det kunne for eksempel være, om der skal arbejdes videre med det i samarbejde med PKO, om der skal vælges en kontaktperson, om der skal laves et opfølgningsmøde (for eksempel om 12-måneder med nyt spørgeskema fra </a:t>
            </a:r>
            <a:r>
              <a:rPr lang="da-DK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KiAP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eller lignende.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117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latin typeface="Calibri" panose="020F0502020204030204" pitchFamily="34" charset="0"/>
                <a:ea typeface="Times New Roman" panose="02020603050405020304" pitchFamily="18" charset="0"/>
              </a:rPr>
              <a:t>Forklaring til slide: </a:t>
            </a:r>
          </a:p>
          <a:p>
            <a:pPr algn="l"/>
            <a:endParaRPr lang="da-DK" b="0" u="sng" dirty="0">
              <a:cs typeface="Calibri" panose="020F0502020204030204"/>
            </a:endParaRPr>
          </a:p>
          <a:p>
            <a:pPr algn="l"/>
            <a:r>
              <a:rPr lang="da-DK" b="0" u="none" dirty="0">
                <a:cs typeface="Calibri" panose="020F0502020204030204"/>
              </a:rPr>
              <a:t>Her skal klyngen sætte sig sammen i egen praksis og sololæger går sammen. De skal snakke om, hvad de vil gøre, når de kommer hjem i egen praksis på baggrund af det, de har hørt på dette klyngemøde.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68000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1" u="none" dirty="0">
                <a:cs typeface="Calibri" panose="020F0502020204030204"/>
              </a:rPr>
              <a:t>Forklaring til slide: </a:t>
            </a:r>
          </a:p>
          <a:p>
            <a:pPr algn="l"/>
            <a:endParaRPr lang="da-DK" b="0" u="sng" dirty="0"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dirty="0">
                <a:cs typeface="Calibri" panose="020F0502020204030204"/>
              </a:rPr>
              <a:t>Spørg</a:t>
            </a:r>
            <a:r>
              <a:rPr lang="da-DK" b="1" u="none" dirty="0">
                <a:cs typeface="Calibri" panose="020F0502020204030204"/>
              </a:rPr>
              <a:t> </a:t>
            </a:r>
            <a:r>
              <a:rPr lang="da-DK" b="0" u="none" dirty="0">
                <a:cs typeface="Calibri" panose="020F0502020204030204"/>
              </a:rPr>
              <a:t>til hvad de forskellige praksis vil gøre, når de kommer hjem fra klyngemødet. Henvis evt. til, hvad andre klynger har gjort (slide 3). </a:t>
            </a:r>
          </a:p>
          <a:p>
            <a:pPr algn="l"/>
            <a:endParaRPr lang="da-DK" b="0" u="none" dirty="0">
              <a:cs typeface="Calibri" panose="020F0502020204030204"/>
            </a:endParaRPr>
          </a:p>
          <a:p>
            <a:pPr algn="l"/>
            <a:r>
              <a:rPr lang="da-DK" b="0" u="none" dirty="0">
                <a:cs typeface="Calibri" panose="020F0502020204030204"/>
              </a:rPr>
              <a:t>Herefter kan I aftale,  hvordan I gerne vil følge op på dagens møde i klyngen. 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Det kunne for eksempel være, om der skal arbejdes videre med det via PKO-ordningen, om der skal vælges en kontaktperson, om der skal laves et opfølgningsmøde (for eksempel om 12-måneder med nyt spørgeskema fra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KiAP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eller lignende.</a:t>
            </a:r>
          </a:p>
          <a:p>
            <a:pPr algn="l"/>
            <a:endParaRPr lang="da-DK" b="0" u="none" dirty="0">
              <a:cs typeface="Calibri" panose="020F0502020204030204"/>
            </a:endParaRPr>
          </a:p>
          <a:p>
            <a:pPr algn="l"/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Skriv ned hvad I aftaler, så I kan sende aftalerne ud til klyngens medlemmer efter mødet. </a:t>
            </a:r>
          </a:p>
          <a:p>
            <a:pPr algn="l"/>
            <a:endParaRPr lang="da-DK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Vær opmærksom på, at </a:t>
            </a:r>
            <a:r>
              <a:rPr lang="da-DK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KiAP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tilbyder opfølgningspakker til alle klyngepakker. </a:t>
            </a:r>
          </a:p>
          <a:p>
            <a:pPr algn="l"/>
            <a:endParaRPr lang="da-DK" b="0" u="none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475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Følgende slide viser oplysninger om tilbud om palliation fra den regionale kvalitetsenhed samt link til SGE-forløb om den dødende patient.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indent="0">
              <a:buFontTx/>
              <a:buNone/>
            </a:pPr>
            <a:endParaRPr lang="da-DK" sz="1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1798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41453-A409-875E-F8BC-C9DAD385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FBCCB-20CE-EB7A-7B2C-40501D476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AB6FB2-EFAD-55F1-DAA9-C5BB9EBAF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/>
              <a:t>Forklaring til slide: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dirty="0"/>
              <a:t>Følgende slide viser link til den nye </a:t>
            </a:r>
            <a:r>
              <a:rPr lang="da-DK" b="0" dirty="0" err="1"/>
              <a:t>palliationsvejleding</a:t>
            </a:r>
            <a:r>
              <a:rPr lang="da-DK" b="0" dirty="0"/>
              <a:t> fra DSAM og til </a:t>
            </a:r>
            <a:r>
              <a:rPr lang="da-DK" b="0" dirty="0" err="1"/>
              <a:t>App’en</a:t>
            </a:r>
            <a:r>
              <a:rPr lang="da-DK" b="0" dirty="0"/>
              <a:t> ”Palliation i praksis”. </a:t>
            </a: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1" dirty="0"/>
          </a:p>
          <a:p>
            <a:pPr marL="0" indent="0">
              <a:buFontTx/>
              <a:buNone/>
            </a:pPr>
            <a:endParaRPr lang="da-DK" sz="1200" u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DAFD0-5B9C-E18B-A1C7-91A72A43E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20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/>
              <a:t>Forklaring til slide: </a:t>
            </a:r>
          </a:p>
          <a:p>
            <a:endParaRPr lang="da-DK" sz="1200" dirty="0"/>
          </a:p>
          <a:p>
            <a:r>
              <a:rPr lang="da-DK" sz="1200" dirty="0"/>
              <a:t>Mødet er inddelt i 3 hovedblokke med en pause efter 1. blok.</a:t>
            </a:r>
          </a:p>
          <a:p>
            <a:endParaRPr lang="da-DK" sz="1200" dirty="0"/>
          </a:p>
          <a:p>
            <a:r>
              <a:rPr lang="da-DK" sz="1200" dirty="0"/>
              <a:t>Mødet er sat til samlet at tage 2 timer og 30 minutter; herunder en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introduktion til mødet og emnet og de 3 hovedblokke.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Mødet kan ændres og tilpasses, hvis klyngen finder andet indhold relevant.</a:t>
            </a:r>
            <a:endParaRPr lang="da-DK" sz="1200" dirty="0"/>
          </a:p>
          <a:p>
            <a:endParaRPr lang="da-DK" sz="1200" i="0" dirty="0">
              <a:solidFill>
                <a:srgbClr val="231F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2011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Tak for besøget og tak for god ro og orden!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92672-268D-4DB7-963C-35CDB23F1AD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747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u="none" dirty="0"/>
              <a:t>Forklaring til slide:</a:t>
            </a:r>
          </a:p>
          <a:p>
            <a:endParaRPr lang="da-DK" u="none" dirty="0"/>
          </a:p>
          <a:p>
            <a:r>
              <a:rPr lang="da-DK" u="none" dirty="0"/>
              <a:t>Referencer og kilder til klyngepakken er listet 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B92672-268D-4DB7-963C-35CDB23F1AD2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83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Forslag til, hvad du kan sige:</a:t>
            </a:r>
          </a:p>
          <a:p>
            <a:endParaRPr lang="da-DK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Inden mødet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har alle haft mulighed for at besvare et spørgeskema, hvilket vil danne baggrund for resultaterne.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a-DK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a-DK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På mødet </a:t>
            </a:r>
            <a:r>
              <a:rPr lang="da-DK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bliver I præsenteret for resultaterne af klyngens spørgeskemaundersøgelse. </a:t>
            </a:r>
          </a:p>
          <a:p>
            <a:endParaRPr lang="da-DK" dirty="0"/>
          </a:p>
          <a:p>
            <a:r>
              <a:rPr lang="da-DK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slutningen af mødet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skal vi beslutte om der er noget i samarbejdet, der skal ændres, og hvordan vi får fulgt op på vores aftaler. </a:t>
            </a:r>
          </a:p>
          <a:p>
            <a:endParaRPr lang="da-DK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 at sikre, at der bliver fulgt op, skal vi have udpeget en referent - enten fra klyngen eller </a:t>
            </a:r>
            <a:r>
              <a:rPr lang="da-DK" sz="1200" dirty="0">
                <a:cs typeface="Calibri"/>
              </a:rPr>
              <a:t>palliativ enhed/team</a:t>
            </a:r>
            <a:r>
              <a:rPr lang="da-DK" sz="1200" kern="100" dirty="0">
                <a:effectLst/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(OBS: Aftal dette på forhånd med </a:t>
            </a:r>
            <a:r>
              <a:rPr lang="da-DK" sz="1200" dirty="0">
                <a:cs typeface="Calibri"/>
              </a:rPr>
              <a:t>palliativ enhed/team</a:t>
            </a: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383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a-DK" sz="1200" b="1" i="0" dirty="0">
                <a:latin typeface="Calibri"/>
                <a:cs typeface="Calibri"/>
              </a:rPr>
              <a:t>Forklaring til slide: </a:t>
            </a:r>
          </a:p>
          <a:p>
            <a:pPr>
              <a:defRPr/>
            </a:pPr>
            <a:endParaRPr lang="da-DK" sz="1200" i="0" dirty="0">
              <a:latin typeface="Calibri"/>
              <a:cs typeface="Calibri"/>
            </a:endParaRPr>
          </a:p>
          <a:p>
            <a:pPr>
              <a:defRPr/>
            </a:pPr>
            <a:r>
              <a:rPr lang="da-DK" sz="1200" i="0" dirty="0">
                <a:latin typeface="Calibri"/>
                <a:cs typeface="Calibri"/>
              </a:rPr>
              <a:t>Her vises en introduktionsvideo med Helle Ibsen, </a:t>
            </a:r>
            <a:r>
              <a:rPr lang="da-DK" sz="1800" b="0" i="0" u="none" strike="noStrike" baseline="0" dirty="0">
                <a:latin typeface="SourceSansPro-Regular"/>
              </a:rPr>
              <a:t>speciallæge i almen medicin og formand for den arbejdsgruppe i DSAM, der har udarbejdet den nye palliationsvejledning. </a:t>
            </a:r>
            <a:endParaRPr lang="da-DK" sz="1200" i="0" dirty="0">
              <a:latin typeface="Calibri"/>
              <a:cs typeface="Calibri"/>
            </a:endParaRPr>
          </a:p>
          <a:p>
            <a:pPr>
              <a:defRPr/>
            </a:pPr>
            <a:endParaRPr lang="da-DK" sz="1200" i="0" dirty="0">
              <a:latin typeface="Calibri"/>
              <a:ea typeface="+mn-ea"/>
              <a:cs typeface="Calibri"/>
            </a:endParaRPr>
          </a:p>
          <a:p>
            <a:pPr>
              <a:defRPr/>
            </a:pPr>
            <a:r>
              <a:rPr lang="da-DK" sz="1200" i="0" u="none" dirty="0">
                <a:latin typeface="Calibri"/>
                <a:ea typeface="+mn-ea"/>
                <a:cs typeface="Calibri"/>
              </a:rPr>
              <a:t>Videoen introducerer til almen praksis’ rolle som gennemgående sundhedsperson, den palliative tilgang, og til samarbejdet med hospitalet om den specialiserede palliation. </a:t>
            </a:r>
          </a:p>
          <a:p>
            <a:pPr>
              <a:defRPr/>
            </a:pPr>
            <a:endParaRPr lang="da-DK" sz="1200" i="0" u="none" dirty="0">
              <a:latin typeface="Calibri"/>
              <a:ea typeface="+mn-ea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73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dirty="0"/>
              <a:t>På denne slide opsummeres de pointer, som blev fremlagt i videoen. </a:t>
            </a:r>
            <a:endParaRPr lang="da-DK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386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Forklaring til slide:</a:t>
            </a:r>
          </a:p>
          <a:p>
            <a:pPr rtl="0" fontAlgn="base"/>
            <a:endParaRPr lang="da-DK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denne og den næste slide opsummeres, hvad den basale palliative indsats består af, og hvilke typer af medarbejdere, der varetager opgaven. </a:t>
            </a:r>
          </a:p>
          <a:p>
            <a:pPr rtl="0" fontAlgn="base"/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08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8384-9CB4-F4C0-DD7E-AC71B5EB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3A503-06E8-03B8-155C-78583FCCC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12E4A-DACD-A5CF-14B4-00F6B5824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da-DK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til, hvad du kan sige:</a:t>
            </a:r>
          </a:p>
          <a:p>
            <a:pPr rtl="0" fontAlgn="base"/>
            <a:endParaRPr lang="da-DK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Palliationsområdet er ikke kun beriget af en ny vejledning fra DSAM. Området fremhæves også i forbindelse med den nye sundhedsreform og i Kræftplan V, hvor både den basale og den specialiserede palliation fremhæves som områder, man ønsker at styrke.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3F4A2-6922-768D-6C2F-059A51632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92672-268D-4DB7-963C-35CDB23F1AD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867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5861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B97DC-C13F-FCE1-8656-793A779C4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3141833-CA4A-CE15-5244-BBB31BF88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29CEFF-3EDD-8434-909F-3F98EAAD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7654E8-BE1F-95B9-2B27-2C1791EA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9AB1A3-14CD-C967-1C79-E9771236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3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6F139C-2796-A062-8273-1BBE781D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9CCE1D-3940-5D68-8A86-9A364ED8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71899B-DC38-E2E3-0C73-BC43B525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612259-0E17-3837-B256-DF0857F7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D4E338-B995-011D-917A-6EECE876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725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1761F-D37A-CA9B-C0C4-B2B0D4C2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22D90A-C9A1-952C-4C7A-5119F56AE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F2BE84-C9A7-B02E-8208-4B174900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3CC12F-2300-72B9-8A78-6C225EAB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E9AD0C-6424-8302-BB5F-24567F6C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688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F9BE4-A631-CDF5-9486-74B0D18C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7271D7-9193-DEFB-1828-5FDC12345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79DDAA-CD98-8A4F-AC32-B145FD729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C306DF-CDBB-4A11-FA64-53ECD259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A9829E-4128-0E0C-ABBA-E4C9BDA9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9A598D0-AEBD-CA93-E708-338F8EC5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72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A28FD-0B3B-01CB-375D-C4F173C19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7754A7-1443-F3FA-32AE-B59825B90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A09431D-AA19-D4DB-AB68-5E168FAC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F9559C-4C60-969A-730D-C2B7AA0CC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4974EDD-B1A0-2763-FF16-25430A38B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1F50706-DFDB-4EBD-C7BE-426C04F3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260EC54-A27A-38FE-B4DA-86843E7E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70AF833-6D01-10EF-83F7-083B9BCD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37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083F5-3CFD-95FC-E19D-A064E8FE8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97B164-C516-6469-21A7-254341DF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37627A-40B9-E8C6-4E63-22E19D12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16F3A3-A5DE-EEAB-6E93-69B2E06A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65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6AD4C70-3B1D-AE83-AE85-07CE73F4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7E63F3-B14A-C2D9-963A-7E18AE90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1E432D2-2F52-C8B8-61B0-7209CFEE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905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88BB8-8E6E-C881-DC50-C3E0EB79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1E7F9-D422-A5E6-3779-BC1144A79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3290898-AAA6-25CD-E8E5-4B010009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D8BFAC-F414-F493-8EB0-E595865D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07BFCE-248C-8DD7-388D-5E80186D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EB847D-F81F-28DA-E4A7-8CD31173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5943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FE465-4F51-D861-B578-E5EBD9A90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91F643C-83DB-F6CE-240D-FF18F74E5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76067FF-1897-B93F-A497-4E357C4EF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945400-67D7-0514-BA70-4E7711C1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4712601-294D-4145-C928-F78B65DB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A52BBDC-8D4E-4F24-6890-B22FF158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8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59880-35CB-D33C-380D-B060A53B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9799FE2-839C-D0E3-8735-77C54EBA3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4E53A3-3B3A-6DE2-AE19-37FCDE2B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97E755-276D-8911-4374-6F616DEB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23A629-5C28-344F-75D7-8E2D5712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421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7D38EB9-EE2C-997F-EDA9-A391364E3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DAD0774-4B47-5804-A38F-4CA715D51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10BB34-EFF2-C9FE-172E-E5F977A77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CB4266-128C-8CFF-5B1C-2764A2BA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E4B2F1-A405-4011-B4B5-70F93B6E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4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A272B-8791-A640-A356-3BCB6A152CE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8A42-9DCC-3944-B9C0-C82F1CB994D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3C53D78-ED0E-2862-2980-9FC7AE22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D76FAB-049E-1D6C-E3EA-DC6790C9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30435C-FC2D-B605-C213-17F387DCE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F5E4B-E766-4459-ADAF-FE73B494C7AE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541E86-BBEB-922D-3CDB-BC6BE2A90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D44364-3035-9C2D-0AEE-CE82BE7E8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8EF37-82B4-4C1B-804C-220017325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4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082853597?h=db2ad1ff52&amp;amp;app_id=12296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eger.d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082853498?h=1d5a1414a0&amp;amp;app_id=12296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9CB63EF7-24DA-4747-83D7-F28845D9803B}"/>
              </a:ext>
            </a:extLst>
          </p:cNvPr>
          <p:cNvSpPr/>
          <p:nvPr/>
        </p:nvSpPr>
        <p:spPr>
          <a:xfrm>
            <a:off x="0" y="0"/>
            <a:ext cx="10565704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D00ACFD8-BF27-4C98-A188-ECF6CF4E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1" y="137787"/>
            <a:ext cx="10565703" cy="6720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89" y="402941"/>
            <a:ext cx="9295326" cy="4929871"/>
          </a:xfrm>
        </p:spPr>
        <p:txBody>
          <a:bodyPr>
            <a:normAutofit fontScale="90000"/>
          </a:bodyPr>
          <a:lstStyle/>
          <a:p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br>
              <a:rPr lang="da-DK" sz="3200" b="1" dirty="0">
                <a:solidFill>
                  <a:schemeClr val="bg1"/>
                </a:solidFill>
                <a:latin typeface="+mn-lt"/>
              </a:rPr>
            </a:br>
            <a:r>
              <a:rPr lang="da-DK" sz="3200" b="1" dirty="0">
                <a:solidFill>
                  <a:schemeClr val="bg1"/>
                </a:solidFill>
                <a:latin typeface="+mn-lt"/>
              </a:rPr>
              <a:t>XXXX (Klyngenavn)</a:t>
            </a:r>
            <a:br>
              <a:rPr lang="da-DK" b="1" dirty="0">
                <a:solidFill>
                  <a:srgbClr val="3C8CFA"/>
                </a:solidFill>
                <a:latin typeface="+mn-lt"/>
              </a:rPr>
            </a:br>
            <a:br>
              <a:rPr lang="da-DK" b="1" dirty="0">
                <a:solidFill>
                  <a:srgbClr val="3C8CFA"/>
                </a:solidFill>
                <a:latin typeface="+mn-lt"/>
              </a:rPr>
            </a:br>
            <a:r>
              <a:rPr lang="da-DK" b="1" dirty="0">
                <a:solidFill>
                  <a:schemeClr val="bg1"/>
                </a:solidFill>
                <a:latin typeface="+mn-lt"/>
              </a:rPr>
              <a:t>Palliation i almen praksis og samarbejdet med hospitalets palliative enhed/team</a:t>
            </a:r>
            <a:br>
              <a:rPr lang="da-DK" b="1" dirty="0">
                <a:solidFill>
                  <a:schemeClr val="bg1"/>
                </a:solidFill>
                <a:latin typeface="+mn-lt"/>
              </a:rPr>
            </a:br>
            <a:r>
              <a:rPr lang="da-DK" sz="2800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da-DK" sz="2000" dirty="0">
                <a:solidFill>
                  <a:schemeClr val="bg1"/>
                </a:solidFill>
                <a:latin typeface="+mn-lt"/>
              </a:rPr>
            </a:br>
            <a:r>
              <a:rPr lang="da-DK" sz="2000" dirty="0">
                <a:solidFill>
                  <a:schemeClr val="bg1"/>
                </a:solidFill>
                <a:latin typeface="+mn-lt"/>
              </a:rPr>
              <a:t>xxx (DATO)</a:t>
            </a:r>
            <a:br>
              <a:rPr lang="da-DK" sz="3200" dirty="0">
                <a:solidFill>
                  <a:schemeClr val="bg1"/>
                </a:solidFill>
                <a:latin typeface="+mn-lt"/>
              </a:rPr>
            </a:br>
            <a:r>
              <a:rPr lang="da-DK" sz="3200" dirty="0">
                <a:solidFill>
                  <a:schemeClr val="bg1"/>
                </a:solidFill>
                <a:latin typeface="+mn-lt"/>
              </a:rPr>
              <a:t>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BDFC1-6FA3-4385-A591-8E18F20D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>
                    <a:lumMod val="75000"/>
                  </a:schemeClr>
                </a:solidFill>
              </a:rPr>
              <a:pPr algn="ctr"/>
              <a:t>1</a:t>
            </a:fld>
            <a:endParaRPr lang="da-DK" alt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4BCA77-ABCE-484E-B07E-B598D7C11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15" y="5181664"/>
            <a:ext cx="932769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A4D961-5D95-48E6-B75E-077894A0724E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0653B9-47FE-45C2-BC6D-0B88EA3CE6CF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9E6C25E-DA67-445C-816B-C617EFBC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10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74A497F-5D0A-44E3-9818-37B1A905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67" y="2819490"/>
            <a:ext cx="1233633" cy="1233633"/>
          </a:xfrm>
          <a:prstGeom prst="rect">
            <a:avLst/>
          </a:prstGeom>
        </p:spPr>
      </p:pic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ACCF2745-7A90-4B6F-90AB-A0EEC14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414768"/>
            <a:ext cx="8876460" cy="6028464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endParaRPr lang="da-DK" sz="4400" b="1" dirty="0">
              <a:cs typeface="Calibri"/>
            </a:endParaRPr>
          </a:p>
          <a:p>
            <a:pPr marL="0" indent="0">
              <a:buNone/>
            </a:pPr>
            <a:r>
              <a:rPr lang="da-DK" sz="4300" b="1" dirty="0">
                <a:cs typeface="Calibri"/>
              </a:rPr>
              <a:t>BLOK 1: </a:t>
            </a:r>
            <a:r>
              <a:rPr lang="da-DK" sz="4000" b="1" dirty="0">
                <a:cs typeface="Calibri"/>
              </a:rPr>
              <a:t>Organisering af palliative forløb i klinikken</a:t>
            </a:r>
            <a:endParaRPr lang="da-DK" sz="40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r>
              <a:rPr lang="da-DK" sz="2400" b="1" dirty="0"/>
              <a:t>Samlet tid: 40 min. herunder: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400" dirty="0">
                <a:cs typeface="Calibri"/>
              </a:rPr>
              <a:t>Gennemgang af resultater fra spørgeskemaundersøgelsen (10 min.)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>
                <a:cs typeface="Calibri"/>
              </a:rPr>
              <a:t>Sidemandssamtale (8 min.)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a-DK" sz="2400" dirty="0">
                <a:cs typeface="Calibri"/>
              </a:rPr>
              <a:t>Video: Redskaber til identifikation og behovsvurdering (7 min.)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2400" dirty="0">
                <a:cs typeface="Calibri"/>
              </a:rPr>
              <a:t>Fælles drøftelse i plenum (15 min.)</a:t>
            </a: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73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631811"/>
            <a:ext cx="10704894" cy="1084296"/>
          </a:xfrm>
        </p:spPr>
        <p:txBody>
          <a:bodyPr>
            <a:no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Organisering af palliative forløb i klinikken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566712"/>
            <a:ext cx="9440688" cy="46102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da-DK" sz="2800" dirty="0"/>
              <a:t>Vi skal nu se svarene fra spørgeskemaundersøgelsens </a:t>
            </a:r>
          </a:p>
          <a:p>
            <a:pPr marL="0" indent="0">
              <a:lnSpc>
                <a:spcPct val="110000"/>
              </a:lnSpc>
              <a:spcBef>
                <a:spcPts val="1000"/>
              </a:spcBef>
              <a:buNone/>
            </a:pPr>
            <a:r>
              <a:rPr lang="da-DK" sz="2800" dirty="0"/>
              <a:t>spørgsmål om</a:t>
            </a:r>
          </a:p>
          <a:p>
            <a:pPr lvl="0">
              <a:lnSpc>
                <a:spcPct val="110000"/>
              </a:lnSpc>
              <a:spcAft>
                <a:spcPts val="800"/>
              </a:spcAft>
              <a:buFontTx/>
              <a:buChar char="-"/>
            </a:pP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Hvor mange patienter har du haft i et palliativt forløb det seneste år?</a:t>
            </a:r>
          </a:p>
          <a:p>
            <a:pPr lvl="0">
              <a:lnSpc>
                <a:spcPct val="110000"/>
              </a:lnSpc>
              <a:spcAft>
                <a:spcPts val="800"/>
              </a:spcAft>
              <a:buFontTx/>
              <a:buChar char="-"/>
            </a:pP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Benytter du overraskelsesspørgsmålet: ”Ville det overraske mig, hvis denne patient dør indenfor de næste 12 måneder?” til identifikation af patienter med palliative behov?</a:t>
            </a:r>
          </a:p>
          <a:p>
            <a:pPr lvl="0">
              <a:lnSpc>
                <a:spcPct val="110000"/>
              </a:lnSpc>
              <a:spcAft>
                <a:spcPts val="800"/>
              </a:spcAft>
              <a:buFontTx/>
              <a:buChar char="-"/>
            </a:pP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Hvordan markerer du patienter med palliative behov i klinikkens journalsystem?</a:t>
            </a:r>
          </a:p>
          <a:p>
            <a:pPr lvl="0">
              <a:lnSpc>
                <a:spcPct val="110000"/>
              </a:lnSpc>
              <a:spcAft>
                <a:spcPts val="800"/>
              </a:spcAft>
              <a:buFontTx/>
              <a:buChar char="-"/>
            </a:pP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Har I </a:t>
            </a:r>
            <a:r>
              <a:rPr lang="da-DK" sz="22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klinikken en systematik i forhold til terminaltilskud, terminalerklæring (LÆ165) og vurdering af behandlingsniveau/genoplivning for patienter i palliativt forløb?</a:t>
            </a:r>
          </a:p>
          <a:p>
            <a:pPr>
              <a:lnSpc>
                <a:spcPct val="110000"/>
              </a:lnSpc>
              <a:spcAft>
                <a:spcPts val="800"/>
              </a:spcAft>
              <a:buFontTx/>
              <a:buChar char="-"/>
            </a:pP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Har I </a:t>
            </a:r>
            <a:r>
              <a:rPr lang="da-DK" sz="22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da-DK" sz="2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klinikken en systematik i forhold til at kontakte patienter med en alvorlig livstruende sygdom?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11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8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950770"/>
            <a:ext cx="10515600" cy="857298"/>
          </a:xfrm>
        </p:spPr>
        <p:txBody>
          <a:bodyPr>
            <a:normAutofit fontScale="90000"/>
          </a:bodyPr>
          <a:lstStyle/>
          <a:p>
            <a:r>
              <a:rPr lang="da-DK" sz="3100" b="1" dirty="0">
                <a:solidFill>
                  <a:srgbClr val="297A77"/>
                </a:solidFill>
                <a:latin typeface="+mn-lt"/>
              </a:rPr>
              <a:t>Hvor mange patienter har du haft i et palliativt forløb det </a:t>
            </a:r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seneste år?</a:t>
            </a: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12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359263-9775-4835-8400-ABF8F4386735}"/>
              </a:ext>
            </a:extLst>
          </p:cNvPr>
          <p:cNvGraphicFramePr>
            <a:graphicFrameLocks/>
          </p:cNvGraphicFramePr>
          <p:nvPr/>
        </p:nvGraphicFramePr>
        <p:xfrm>
          <a:off x="663959" y="1496820"/>
          <a:ext cx="8404326" cy="467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9FCDB049-734F-7989-8D42-EC371A7C665F}"/>
              </a:ext>
            </a:extLst>
          </p:cNvPr>
          <p:cNvSpPr txBox="1"/>
          <p:nvPr/>
        </p:nvSpPr>
        <p:spPr>
          <a:xfrm rot="20128326">
            <a:off x="3411515" y="2633457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78701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97264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Benytter du overraskelsesspørgsmålet: ”Ville det overraske mig, hvis denne patient dør indenfor de næste 12 måneder?” til identifikation af patienter med palliative behov?</a:t>
            </a: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13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488669-4825-5168-6F99-9A2A8962801E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264725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97264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Hvordan markerer du patienter med palliative behov i klinikkens journalsystem?</a:t>
            </a: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14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B56BD7-A6B4-6658-BC2B-D3A84FA92DAC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209621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8" y="112926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Har I </a:t>
            </a:r>
            <a:r>
              <a:rPr lang="da-DK" sz="3100" b="1" dirty="0" err="1">
                <a:solidFill>
                  <a:srgbClr val="297A77"/>
                </a:solidFill>
                <a:latin typeface="+mn-lt"/>
              </a:rPr>
              <a:t>i</a:t>
            </a:r>
            <a:r>
              <a:rPr lang="da-DK" sz="3100" b="1" dirty="0">
                <a:solidFill>
                  <a:srgbClr val="297A77"/>
                </a:solidFill>
                <a:latin typeface="+mn-lt"/>
              </a:rPr>
              <a:t> klinikken en systematik i forhold til </a:t>
            </a:r>
            <a:r>
              <a:rPr lang="da-DK" sz="3100" b="1" dirty="0" err="1">
                <a:solidFill>
                  <a:srgbClr val="297A77"/>
                </a:solidFill>
                <a:latin typeface="+mn-lt"/>
              </a:rPr>
              <a:t>terminaltilskud,terminalerklæring</a:t>
            </a:r>
            <a:r>
              <a:rPr lang="da-DK" sz="3100" b="1" dirty="0">
                <a:solidFill>
                  <a:srgbClr val="297A77"/>
                </a:solidFill>
                <a:latin typeface="+mn-lt"/>
              </a:rPr>
              <a:t> (LÆ165) og vurdering af behandlingsniveau/genoplivning for patienter i palliativt forløb?</a:t>
            </a: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15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46DC34B-4111-6B1A-42DD-E91297E6FFDF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193168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8" y="1217415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Har I </a:t>
            </a:r>
            <a:r>
              <a:rPr lang="da-DK" sz="3100" b="1" dirty="0" err="1">
                <a:solidFill>
                  <a:srgbClr val="297A77"/>
                </a:solidFill>
                <a:latin typeface="+mn-lt"/>
              </a:rPr>
              <a:t>i</a:t>
            </a:r>
            <a:r>
              <a:rPr lang="da-DK" sz="3100" b="1" dirty="0">
                <a:solidFill>
                  <a:srgbClr val="297A77"/>
                </a:solidFill>
                <a:latin typeface="+mn-lt"/>
              </a:rPr>
              <a:t> klinikken en systematik i forhold til at kontakte patienter med en alvorlig livstruende sygdom?</a:t>
            </a:r>
            <a:br>
              <a:rPr lang="da-DK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16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1ECEB7A-9826-7CC7-8AD0-84EFF338862F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145196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7" y="280899"/>
            <a:ext cx="10162947" cy="1132935"/>
          </a:xfrm>
        </p:spPr>
        <p:txBody>
          <a:bodyPr>
            <a:normAutofit fontScale="90000"/>
          </a:bodyPr>
          <a:lstStyle/>
          <a:p>
            <a:r>
              <a:rPr lang="da-DK" sz="4000" b="1" dirty="0">
                <a:solidFill>
                  <a:srgbClr val="297A77"/>
                </a:solidFill>
                <a:latin typeface="+mn-lt"/>
              </a:rPr>
              <a:t>Kort opsummering af klyngens besvarelser</a:t>
            </a:r>
            <a:br>
              <a:rPr lang="da-DK" sz="4000" b="1" dirty="0">
                <a:solidFill>
                  <a:srgbClr val="297A77"/>
                </a:solidFill>
                <a:latin typeface="+mn-lt"/>
              </a:rPr>
            </a:br>
            <a:endParaRPr lang="da-DK" sz="40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17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1C3D32-FA37-40EC-962C-CD1B8FA5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44" y="1093509"/>
            <a:ext cx="9178508" cy="47061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endParaRPr lang="da-DK" sz="1800" u="sng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Klyngens medlemmer mener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4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Flere oplever 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000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000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u="sng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0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520242"/>
            <a:ext cx="10515600" cy="629959"/>
          </a:xfrm>
        </p:spPr>
        <p:txBody>
          <a:bodyPr>
            <a:normAutofit fontScale="90000"/>
          </a:bodyPr>
          <a:lstStyle/>
          <a:p>
            <a:br>
              <a:rPr lang="da-DK" sz="3300" b="1" dirty="0">
                <a:solidFill>
                  <a:srgbClr val="297A77"/>
                </a:solidFill>
                <a:latin typeface="+mn-lt"/>
              </a:rPr>
            </a:br>
            <a:r>
              <a:rPr lang="da-DK" sz="3300" b="1" dirty="0">
                <a:solidFill>
                  <a:srgbClr val="297A77"/>
                </a:solidFill>
                <a:latin typeface="+mn-lt"/>
              </a:rPr>
              <a:t>Sidemandssamtale (8 min.)</a:t>
            </a:r>
            <a:br>
              <a:rPr lang="da-DK" sz="3300" b="1" dirty="0">
                <a:solidFill>
                  <a:srgbClr val="297A77"/>
                </a:solidFill>
                <a:latin typeface="+mn-lt"/>
              </a:rPr>
            </a:br>
            <a:r>
              <a:rPr lang="da-DK" sz="2200" b="1" dirty="0">
                <a:solidFill>
                  <a:srgbClr val="297A77"/>
                </a:solidFill>
                <a:latin typeface="+mn-lt"/>
              </a:rPr>
              <a:t>Tal sammen to og to ved bordene</a:t>
            </a:r>
            <a:br>
              <a:rPr lang="da-DK" sz="3300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6D99891-EE55-414E-BC74-5822481FF5C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C3E967D-EC56-453E-868B-A3948DEBD2ED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3271DD8-A2A6-45D7-B4A5-C7B16092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18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EABDFC8-66C6-4518-A97F-DA9AA20448A3}"/>
              </a:ext>
            </a:extLst>
          </p:cNvPr>
          <p:cNvSpPr txBox="1"/>
          <p:nvPr/>
        </p:nvSpPr>
        <p:spPr>
          <a:xfrm>
            <a:off x="476651" y="1081867"/>
            <a:ext cx="9552967" cy="452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297A77"/>
              </a:buClr>
              <a:buFont typeface="Arial"/>
              <a:buChar char="•"/>
              <a:tabLst>
                <a:tab pos="317500" algn="l"/>
              </a:tabLst>
            </a:pPr>
            <a:endParaRPr lang="da-DK" sz="2800" dirty="0"/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Arial"/>
              <a:buChar char="•"/>
              <a:tabLst>
                <a:tab pos="317500" algn="l"/>
              </a:tabLst>
            </a:pPr>
            <a:r>
              <a:rPr lang="da-DK" sz="2800" dirty="0"/>
              <a:t>Hvad tænker du om klyngens resultater fra spørgeskemaet?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Arial"/>
              <a:buChar char="•"/>
              <a:tabLst>
                <a:tab pos="317500" algn="l"/>
              </a:tabLst>
            </a:pPr>
            <a:r>
              <a:rPr lang="da-DK" sz="2800" dirty="0"/>
              <a:t>Hvordan har I </a:t>
            </a:r>
            <a:r>
              <a:rPr lang="da-DK" sz="2800" dirty="0" err="1"/>
              <a:t>i</a:t>
            </a:r>
            <a:r>
              <a:rPr lang="da-DK" sz="2800" dirty="0"/>
              <a:t> klinikken organiseret arbejdet?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buClr>
                <a:srgbClr val="297A77"/>
              </a:buClr>
              <a:buSzPct val="105000"/>
              <a:buFont typeface="Arial"/>
              <a:buChar char="•"/>
              <a:tabLst>
                <a:tab pos="317500" algn="l"/>
              </a:tabLst>
            </a:pPr>
            <a:r>
              <a:rPr lang="da-DK" sz="2800" dirty="0"/>
              <a:t>Er der noget dine kollegaer gør, som du gerne vil vide mere om?</a:t>
            </a:r>
          </a:p>
          <a:p>
            <a:pPr lvl="0">
              <a:lnSpc>
                <a:spcPct val="150000"/>
              </a:lnSpc>
              <a:tabLst>
                <a:tab pos="317500" algn="l"/>
              </a:tabLst>
            </a:pPr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tabLst>
                <a:tab pos="317500" algn="l"/>
              </a:tabLst>
            </a:pPr>
            <a:endParaRPr lang="da-DK" sz="30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lvl="0">
              <a:lnSpc>
                <a:spcPct val="150000"/>
              </a:lnSpc>
              <a:tabLst>
                <a:tab pos="317500" algn="l"/>
              </a:tabLst>
            </a:pPr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4EC3BD3-A6F6-FF78-B71A-D9234DEBB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67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9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256" y="266685"/>
            <a:ext cx="9698074" cy="1205258"/>
          </a:xfrm>
        </p:spPr>
        <p:txBody>
          <a:bodyPr anchor="t" anchorCtr="0"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Video: Redskaber til identifikation og behovsvurdering </a:t>
            </a:r>
            <a:br>
              <a:rPr lang="da-DK" sz="2700" b="1" dirty="0">
                <a:solidFill>
                  <a:srgbClr val="297A77"/>
                </a:solidFill>
                <a:latin typeface="+mn-lt"/>
              </a:rPr>
            </a:br>
            <a:br>
              <a:rPr lang="da-DK" sz="1200" b="1" dirty="0">
                <a:solidFill>
                  <a:srgbClr val="297A77"/>
                </a:solidFill>
                <a:highlight>
                  <a:srgbClr val="FFFF00"/>
                </a:highlight>
              </a:rPr>
            </a:br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3C8CFA"/>
              </a:solidFill>
              <a:latin typeface="+mn-lt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5EFE38-2BBA-4153-B643-0E4369C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>
                    <a:lumMod val="75000"/>
                  </a:schemeClr>
                </a:solidFill>
              </a:rPr>
              <a:pPr algn="ctr"/>
              <a:t>19</a:t>
            </a:fld>
            <a:endParaRPr lang="da-DK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7937B6-2C7C-476B-96DF-BEA1286C8364}"/>
              </a:ext>
            </a:extLst>
          </p:cNvPr>
          <p:cNvSpPr/>
          <p:nvPr/>
        </p:nvSpPr>
        <p:spPr>
          <a:xfrm>
            <a:off x="0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A3C404-7E63-4A48-9549-BF52F89FB92E}"/>
              </a:ext>
            </a:extLst>
          </p:cNvPr>
          <p:cNvSpPr/>
          <p:nvPr/>
        </p:nvSpPr>
        <p:spPr>
          <a:xfrm>
            <a:off x="855705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9341903-8BF9-404D-9262-C55636BC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00" y="2800088"/>
            <a:ext cx="1257823" cy="1257823"/>
          </a:xfrm>
          <a:prstGeom prst="rect">
            <a:avLst/>
          </a:prstGeom>
        </p:spPr>
      </p:pic>
      <p:pic>
        <p:nvPicPr>
          <p:cNvPr id="3" name="Onlinemedier 2" title="Palliation - Redskaber til identifikation og behovsvurdering">
            <a:hlinkClick r:id="" action="ppaction://media"/>
            <a:extLst>
              <a:ext uri="{FF2B5EF4-FFF2-40B4-BE49-F238E27FC236}">
                <a16:creationId xmlns:a16="http://schemas.microsoft.com/office/drawing/2014/main" id="{7116A528-772D-D12D-33F3-8167ED92ED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72939" y="1405139"/>
            <a:ext cx="9070181" cy="51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69543"/>
            <a:ext cx="10633364" cy="1325563"/>
          </a:xfrm>
        </p:spPr>
        <p:txBody>
          <a:bodyPr anchor="t" anchorCtr="0">
            <a:normAutofit/>
          </a:bodyPr>
          <a:lstStyle/>
          <a:p>
            <a:r>
              <a:rPr lang="da-DK" sz="3500" b="1" dirty="0">
                <a:solidFill>
                  <a:srgbClr val="297A77"/>
                </a:solidFill>
                <a:latin typeface="+mn-lt"/>
              </a:rPr>
              <a:t>Formål med dagens møde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69" y="1312943"/>
            <a:ext cx="9282756" cy="502399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sz="2400" dirty="0"/>
              <a:t>Dele erfaringer med </a:t>
            </a:r>
            <a:r>
              <a:rPr lang="da-DK" sz="2400" b="1" dirty="0"/>
              <a:t>organiseringen</a:t>
            </a:r>
            <a:r>
              <a:rPr lang="da-DK" sz="2400" dirty="0"/>
              <a:t> af palliative forløb i klinikken med fokus på identifikation og behovsvurdering af patienterne.</a:t>
            </a:r>
          </a:p>
          <a:p>
            <a:pPr marL="457200" indent="-457200">
              <a:buFont typeface="+mj-lt"/>
              <a:buAutoNum type="arabicPeriod"/>
            </a:pP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Styrke </a:t>
            </a:r>
            <a:r>
              <a:rPr lang="da-DK" sz="2400" b="1" dirty="0"/>
              <a:t>samarbejdet</a:t>
            </a:r>
            <a:r>
              <a:rPr lang="da-DK" sz="2400" dirty="0"/>
              <a:t> mellem hospitalet og almen praksis om den palliative indsats ved at: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Invitere medarbejdere fra </a:t>
            </a:r>
            <a:r>
              <a:rPr lang="da-DK" sz="2000" dirty="0">
                <a:cs typeface="Calibri"/>
              </a:rPr>
              <a:t>palliativ enhed/team </a:t>
            </a:r>
            <a:r>
              <a:rPr lang="da-DK" dirty="0"/>
              <a:t>med på mødet.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Blive klogere på hospitalets tilbud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/>
              <a:t>Drøfte samarbejdsformer og kommunikationsveje.</a:t>
            </a:r>
          </a:p>
          <a:p>
            <a:pPr marL="457200" indent="-457200">
              <a:buFont typeface="+mj-lt"/>
              <a:buAutoNum type="arabicPeriod"/>
            </a:pP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da-DK" sz="2400" dirty="0"/>
              <a:t>Overveje om vi skal </a:t>
            </a:r>
            <a:r>
              <a:rPr lang="da-DK" sz="2400" b="1" dirty="0"/>
              <a:t>ændre</a:t>
            </a:r>
            <a:r>
              <a:rPr lang="da-DK" sz="2400" dirty="0"/>
              <a:t> på noget i samarbejdet, og hvordan det kan ske.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8F128-D214-A9B7-427C-AA01E7759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6EB6-85EE-DB5B-967F-76706A11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0" y="428798"/>
            <a:ext cx="10633364" cy="919513"/>
          </a:xfrm>
        </p:spPr>
        <p:txBody>
          <a:bodyPr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Hovedbudskaber  </a:t>
            </a: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graphicFrame>
        <p:nvGraphicFramePr>
          <p:cNvPr id="16" name="Pladsholder til indhold 6">
            <a:extLst>
              <a:ext uri="{FF2B5EF4-FFF2-40B4-BE49-F238E27FC236}">
                <a16:creationId xmlns:a16="http://schemas.microsoft.com/office/drawing/2014/main" id="{581B7B80-FFDC-9362-B6F2-132705A41E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7177" y="965283"/>
          <a:ext cx="8936160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46E34690-E0A7-2344-8F63-F8B3EF75D9AF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C3AFB0E-36FE-2438-D962-158ED633395C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 descr="Et billede, der indeholder skærmbillede, cirkel, Farverigt, mørke&#10;&#10;Automatisk genereret beskrivelse">
            <a:extLst>
              <a:ext uri="{FF2B5EF4-FFF2-40B4-BE49-F238E27FC236}">
                <a16:creationId xmlns:a16="http://schemas.microsoft.com/office/drawing/2014/main" id="{E106C0CC-5BAC-8872-73C0-F989119B2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7F645ED-7A60-D795-BDDC-67E07275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20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1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90E9F-E0E0-262C-F907-8DFD00D2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8D33-F471-EADC-70E8-DF4CBFD3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520242"/>
            <a:ext cx="10515600" cy="629959"/>
          </a:xfrm>
        </p:spPr>
        <p:txBody>
          <a:bodyPr>
            <a:normAutofit fontScale="90000"/>
          </a:bodyPr>
          <a:lstStyle/>
          <a:p>
            <a:br>
              <a:rPr lang="da-DK" sz="3300" b="1" dirty="0">
                <a:solidFill>
                  <a:srgbClr val="297A77"/>
                </a:solidFill>
                <a:latin typeface="+mn-lt"/>
              </a:rPr>
            </a:br>
            <a:r>
              <a:rPr lang="da-DK" sz="3300" b="1" dirty="0">
                <a:solidFill>
                  <a:srgbClr val="297A77"/>
                </a:solidFill>
                <a:latin typeface="+mn-lt"/>
              </a:rPr>
              <a:t>EORTC &amp; SPICT </a:t>
            </a: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D15C795-3C46-FA6A-9B20-4CFE6B85CACE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2163335-64C8-9E26-0B26-3DAA6B5D9166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7FFDF46-CA4F-8E78-59E6-222A6E5B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21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11D60AA-4BFB-76B8-AD3A-217830B59BA0}"/>
              </a:ext>
            </a:extLst>
          </p:cNvPr>
          <p:cNvSpPr txBox="1"/>
          <p:nvPr/>
        </p:nvSpPr>
        <p:spPr>
          <a:xfrm>
            <a:off x="476651" y="1081867"/>
            <a:ext cx="9552967" cy="2249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297A77"/>
              </a:buClr>
              <a:buFont typeface="Arial"/>
              <a:buChar char="•"/>
              <a:tabLst>
                <a:tab pos="317500" algn="l"/>
              </a:tabLst>
            </a:pPr>
            <a:endParaRPr lang="da-DK" sz="2800" dirty="0"/>
          </a:p>
          <a:p>
            <a:pPr lvl="0">
              <a:lnSpc>
                <a:spcPct val="150000"/>
              </a:lnSpc>
              <a:tabLst>
                <a:tab pos="317500" algn="l"/>
              </a:tabLst>
            </a:pPr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tabLst>
                <a:tab pos="317500" algn="l"/>
              </a:tabLst>
            </a:pPr>
            <a:endParaRPr lang="da-DK" sz="30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lvl="0">
              <a:lnSpc>
                <a:spcPct val="150000"/>
              </a:lnSpc>
              <a:tabLst>
                <a:tab pos="317500" algn="l"/>
              </a:tabLst>
            </a:pPr>
            <a:endParaRPr lang="da-DK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  <p:pic>
        <p:nvPicPr>
          <p:cNvPr id="3" name="Billede 2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D3FB2B50-9429-5277-92A1-FCCCA53D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4" y="1811763"/>
            <a:ext cx="5023988" cy="4161486"/>
          </a:xfrm>
          <a:prstGeom prst="rect">
            <a:avLst/>
          </a:prstGeom>
        </p:spPr>
      </p:pic>
      <p:pic>
        <p:nvPicPr>
          <p:cNvPr id="5" name="Billede 4" descr="Et billede, der indeholder tekst, elektronik, computer, skærmbillede&#10;&#10;Automatisk genereret beskrivelse">
            <a:extLst>
              <a:ext uri="{FF2B5EF4-FFF2-40B4-BE49-F238E27FC236}">
                <a16:creationId xmlns:a16="http://schemas.microsoft.com/office/drawing/2014/main" id="{17B7425F-6F62-E26B-DDE0-94DA1FC31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730" y="125631"/>
            <a:ext cx="5140126" cy="41614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9890455-4A5E-12D9-BC1F-927DF7A2F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2267" y="2819490"/>
            <a:ext cx="1233633" cy="12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93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365125"/>
            <a:ext cx="9643114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Plenum: Hvad har I særligt bemærket? (15 min.)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r>
              <a:rPr lang="da-DK" sz="2200" b="1" dirty="0">
                <a:solidFill>
                  <a:srgbClr val="297A77"/>
                </a:solidFill>
                <a:latin typeface="+mn-lt"/>
              </a:rPr>
              <a:t>Klyngemedlemmer deler deres tanker med resten af klyngen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4BAC4A1-EF95-4832-8E08-FA7A8EB3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" y="1813660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dirty="0"/>
              <a:t>Hvad talte I om i sidemandssamtalen?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dirty="0"/>
              <a:t>Har I spørgsmål til videoen?</a:t>
            </a:r>
          </a:p>
          <a:p>
            <a:pPr marL="457200" lvl="1" indent="0">
              <a:lnSpc>
                <a:spcPct val="100000"/>
              </a:lnSpc>
              <a:buClr>
                <a:srgbClr val="297A77"/>
              </a:buClr>
              <a:buSzPct val="105000"/>
              <a:buNone/>
            </a:pPr>
            <a:endParaRPr lang="da-DK" sz="2800" dirty="0"/>
          </a:p>
          <a:p>
            <a:pPr marL="0" indent="0">
              <a:buClr>
                <a:srgbClr val="297A77"/>
              </a:buClr>
              <a:buSzPct val="105000"/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22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8337C70-6F5E-41D8-B20F-83B97EBA1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973" y="2804805"/>
            <a:ext cx="1248389" cy="12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36887F7-F0B6-4B20-B0B4-572B2E6A5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79FD8C49-7612-4B8C-94BF-486E18E4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0" y="-95066"/>
            <a:ext cx="12192000" cy="68976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67341F-C76B-49D7-9E8A-E2A2678BE035}"/>
              </a:ext>
            </a:extLst>
          </p:cNvPr>
          <p:cNvSpPr txBox="1">
            <a:spLocks/>
          </p:cNvSpPr>
          <p:nvPr/>
        </p:nvSpPr>
        <p:spPr>
          <a:xfrm>
            <a:off x="-337624" y="1956058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>
                <a:solidFill>
                  <a:schemeClr val="bg1"/>
                </a:solidFill>
                <a:latin typeface="+mn-lt"/>
                <a:cs typeface="Calibri"/>
              </a:rPr>
              <a:t>Pause (15 minutter)</a:t>
            </a:r>
          </a:p>
        </p:txBody>
      </p:sp>
    </p:spTree>
    <p:extLst>
      <p:ext uri="{BB962C8B-B14F-4D97-AF65-F5344CB8AC3E}">
        <p14:creationId xmlns:p14="http://schemas.microsoft.com/office/powerpoint/2010/main" val="16185744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A4D961-5D95-48E6-B75E-077894A0724E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0653B9-47FE-45C2-BC6D-0B88EA3CE6CF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9E6C25E-DA67-445C-816B-C617EFBC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24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74A497F-5D0A-44E3-9818-37B1A9059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67" y="2819490"/>
            <a:ext cx="1233633" cy="1233633"/>
          </a:xfrm>
          <a:prstGeom prst="rect">
            <a:avLst/>
          </a:prstGeom>
        </p:spPr>
      </p:pic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ACCF2745-7A90-4B6F-90AB-A0EEC14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4" y="414768"/>
            <a:ext cx="8876460" cy="6028464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endParaRPr lang="da-DK" sz="4400" b="1" dirty="0">
              <a:cs typeface="Calibri"/>
            </a:endParaRPr>
          </a:p>
          <a:p>
            <a:pPr marL="0" indent="0">
              <a:buNone/>
            </a:pPr>
            <a:r>
              <a:rPr lang="da-DK" sz="4300" b="1" dirty="0">
                <a:cs typeface="Calibri"/>
              </a:rPr>
              <a:t>Blok 2: </a:t>
            </a:r>
            <a:r>
              <a:rPr lang="da-DK" sz="4300" b="1" dirty="0">
                <a:ea typeface="+mn-lt"/>
                <a:cs typeface="+mn-lt"/>
              </a:rPr>
              <a:t>Samarbejdet med palliativt team/enhed</a:t>
            </a: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r>
              <a:rPr lang="da-DK" sz="2400" b="1" dirty="0"/>
              <a:t>Samlet tid: 50 min. herunder:</a:t>
            </a:r>
          </a:p>
          <a:p>
            <a:pPr lvl="1"/>
            <a:r>
              <a:rPr lang="da-DK" sz="2000" dirty="0">
                <a:ea typeface="+mn-lt"/>
                <a:cs typeface="+mn-lt"/>
              </a:rPr>
              <a:t>Gennemgang af resultater fra spørgeskemaundersøgelsen og sidemandssamtale (10 min.)</a:t>
            </a:r>
            <a:endParaRPr lang="da-DK" sz="2000" b="1" dirty="0">
              <a:cs typeface="Calibri"/>
            </a:endParaRPr>
          </a:p>
          <a:p>
            <a:pPr lvl="1"/>
            <a:r>
              <a:rPr lang="da-DK" sz="2000" dirty="0">
                <a:cs typeface="Calibri"/>
              </a:rPr>
              <a:t>Oplæg fra palliativ enhed/team (20 min.)</a:t>
            </a:r>
            <a:endParaRPr lang="en-US" sz="2000" dirty="0">
              <a:cs typeface="Calibri"/>
            </a:endParaRPr>
          </a:p>
          <a:p>
            <a:pPr lvl="1"/>
            <a:r>
              <a:rPr lang="da-DK" sz="2000" dirty="0">
                <a:cs typeface="Calibri"/>
              </a:rPr>
              <a:t>Spørgsmål og dialog med palliativ enhed/team</a:t>
            </a:r>
            <a:r>
              <a:rPr lang="en-US" sz="2000" dirty="0">
                <a:cs typeface="Calibri"/>
              </a:rPr>
              <a:t> </a:t>
            </a:r>
            <a:r>
              <a:rPr lang="da-DK" sz="2000" dirty="0">
                <a:cs typeface="Calibri"/>
              </a:rPr>
              <a:t>i plenum (20 min.)</a:t>
            </a:r>
            <a:endParaRPr lang="en-US" sz="2000" dirty="0">
              <a:cs typeface="Calibri"/>
            </a:endParaRPr>
          </a:p>
          <a:p>
            <a:pPr lvl="1"/>
            <a:endParaRPr lang="da-DK" sz="2000" b="1" dirty="0"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  <a:p>
            <a:pPr marL="0" indent="0">
              <a:buNone/>
            </a:pPr>
            <a:endParaRPr lang="da-DK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71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631811"/>
            <a:ext cx="10704894" cy="1084296"/>
          </a:xfrm>
        </p:spPr>
        <p:txBody>
          <a:bodyPr>
            <a:no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Samarbejdet med palliativt team/enhed 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716107"/>
            <a:ext cx="8609106" cy="446085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da-DK" sz="2800" dirty="0"/>
              <a:t>Vi skal nu se svarene fra spørgeskemaundersøgelsens spørgsmål om</a:t>
            </a:r>
          </a:p>
          <a:p>
            <a:pPr>
              <a:buFontTx/>
              <a:buChar char="-"/>
            </a:pPr>
            <a:r>
              <a:rPr lang="da-DK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 godt er dit kendskab til </a:t>
            </a:r>
            <a:r>
              <a:rPr lang="da-DK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det specialiserede palliative tilbud på hospitalet</a:t>
            </a:r>
            <a:r>
              <a:rPr lang="da-DK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da-DK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oplever du kommunikationen med </a:t>
            </a:r>
            <a:r>
              <a:rPr lang="da-DK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palliativ enhed/team </a:t>
            </a:r>
            <a:r>
              <a:rPr lang="da-DK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patienter i palliative forløb?</a:t>
            </a:r>
            <a:endParaRPr lang="da-DK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Oplever du, at du og palliativ enhed/team på hospitalet er enige om, hvilke typer af patienter, der skal tilbydes et palliativt forløb på hospitalet?</a:t>
            </a:r>
          </a:p>
          <a:p>
            <a:pPr>
              <a:buFontTx/>
              <a:buChar char="-"/>
            </a:pPr>
            <a:r>
              <a:rPr lang="da-DK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Koordinerer du dit besøg i hjemmet med palliativ enhed/team, så de er til stede ved besøget?</a:t>
            </a:r>
          </a:p>
          <a:p>
            <a:pPr>
              <a:buFontTx/>
              <a:buChar char="-"/>
            </a:pPr>
            <a:r>
              <a:rPr lang="da-DK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fungerer godt i dit samarbejde med palliativ enhed/team om patienter i palliative forløb?</a:t>
            </a:r>
            <a:endParaRPr lang="da-DK" dirty="0"/>
          </a:p>
          <a:p>
            <a:pPr>
              <a:buFontTx/>
              <a:buChar char="-"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der noget, du savner i dit samarbejde med </a:t>
            </a: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palliativ enhed/team 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patienter i palliative forløb?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25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2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1" y="112926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Hvor godt er dit kendskab til det specialiserede palliative tilbud på hospitalet?</a:t>
            </a:r>
            <a:br>
              <a:rPr lang="da-DK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26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488669-4825-5168-6F99-9A2A8962801E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1003546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1" y="112926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Hvordan oplever du kommunikationen med palliativ enhed/team om patienter i palliative forløb?</a:t>
            </a:r>
            <a:br>
              <a:rPr lang="da-DK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27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488669-4825-5168-6F99-9A2A8962801E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493863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97264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Oplever du, at du og palliativ enhed/team på hospitalet er enige om, hvilke typer af patienter, der skal tilbydes et palliativt forløb på hospitalet?</a:t>
            </a:r>
            <a:br>
              <a:rPr lang="da-DK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28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488669-4825-5168-6F99-9A2A8962801E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340015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15942-07E2-4BE6-0CB0-4272B27D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9180-3C68-52B8-EDC5-C6EB9811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01" y="105660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Koordinerer du dit besøg i hjemmet med palliativ enhed/team, så de er til stede ved besøget?</a:t>
            </a: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3C12B9-D4C7-C6E9-4D5F-D2D817E575ED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68F3165-22E1-C945-A594-744E2F662203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141BEDB-6998-C6A4-3BBC-EF5D008EE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FE11515-15FF-1F98-D18C-FFB6E53B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29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2A85425C-D516-D573-1914-BFC019D7C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E5B1A44-577A-F978-DE0F-453A15597CAB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208866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90" y="1384754"/>
            <a:ext cx="8802599" cy="5023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a-DK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a-DK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Fornavn Efternavn</a:t>
            </a:r>
            <a:r>
              <a:rPr lang="da-DK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da-DK" sz="3200" b="1" i="0" dirty="0">
              <a:solidFill>
                <a:srgbClr val="FF0000"/>
              </a:solidFill>
              <a:effectLst/>
              <a:latin typeface="wf_segoe-ui_normal"/>
            </a:endParaRPr>
          </a:p>
          <a:p>
            <a:pPr marL="0" indent="0" algn="ctr">
              <a:buNone/>
            </a:pPr>
            <a:r>
              <a:rPr lang="da-DK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Titel</a:t>
            </a:r>
          </a:p>
          <a:p>
            <a:pPr marL="0" indent="0" algn="ctr">
              <a:buNone/>
            </a:pPr>
            <a:r>
              <a:rPr lang="da-DK" sz="18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XXX</a:t>
            </a:r>
            <a:endParaRPr lang="da-DK" sz="1600" b="1" i="0" dirty="0">
              <a:solidFill>
                <a:srgbClr val="FF0000"/>
              </a:solidFill>
              <a:effectLst/>
              <a:latin typeface="OpenSans-Regular"/>
            </a:endParaRPr>
          </a:p>
          <a:p>
            <a:pPr marL="0" indent="0" algn="ctr">
              <a:buNone/>
            </a:pPr>
            <a:r>
              <a:rPr lang="da-DK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Fornavn Efternavn</a:t>
            </a:r>
            <a:r>
              <a:rPr lang="da-DK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da-DK" sz="2800" b="1" i="0" dirty="0">
              <a:solidFill>
                <a:srgbClr val="FF0000"/>
              </a:solidFill>
              <a:effectLst/>
              <a:latin typeface="wf_segoe-ui_normal"/>
            </a:endParaRPr>
          </a:p>
          <a:p>
            <a:pPr marL="0" indent="0" algn="ctr">
              <a:buNone/>
            </a:pPr>
            <a:r>
              <a:rPr lang="da-DK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Titel</a:t>
            </a:r>
          </a:p>
          <a:p>
            <a:pPr marL="0" indent="0" algn="ctr">
              <a:buNone/>
            </a:pPr>
            <a:r>
              <a:rPr lang="da-DK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XXX</a:t>
            </a:r>
            <a:endParaRPr lang="da-DK" sz="2800" b="1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a-DK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Fornavn Efternavn</a:t>
            </a:r>
            <a:r>
              <a:rPr lang="da-DK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da-DK" sz="2800" b="1" i="0" dirty="0">
              <a:solidFill>
                <a:srgbClr val="FF0000"/>
              </a:solidFill>
              <a:effectLst/>
              <a:latin typeface="wf_segoe-ui_normal"/>
            </a:endParaRPr>
          </a:p>
          <a:p>
            <a:pPr marL="0" indent="0" algn="ctr">
              <a:buNone/>
            </a:pPr>
            <a:r>
              <a:rPr lang="da-DK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Titel</a:t>
            </a:r>
          </a:p>
          <a:p>
            <a:pPr marL="0" indent="0" algn="ctr">
              <a:buNone/>
            </a:pPr>
            <a:r>
              <a:rPr lang="da-DK" sz="16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XXX</a:t>
            </a:r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58CD24-5C2E-34C2-7DEE-02991D124FD4}"/>
              </a:ext>
            </a:extLst>
          </p:cNvPr>
          <p:cNvSpPr txBox="1">
            <a:spLocks/>
          </p:cNvSpPr>
          <p:nvPr/>
        </p:nvSpPr>
        <p:spPr>
          <a:xfrm>
            <a:off x="642026" y="298268"/>
            <a:ext cx="10633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Hvem er tilstede i dag fra palliative enhed/team?</a:t>
            </a:r>
          </a:p>
        </p:txBody>
      </p:sp>
    </p:spTree>
    <p:extLst>
      <p:ext uri="{BB962C8B-B14F-4D97-AF65-F5344CB8AC3E}">
        <p14:creationId xmlns:p14="http://schemas.microsoft.com/office/powerpoint/2010/main" val="59313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97264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Hvad fungerer godt i dit samarbejde med palliativ enhed/team om palliative forløb?</a:t>
            </a: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30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488669-4825-5168-6F99-9A2A8962801E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346244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5" y="972642"/>
            <a:ext cx="9756475" cy="835426"/>
          </a:xfrm>
        </p:spPr>
        <p:txBody>
          <a:bodyPr>
            <a:normAutofit fontScale="90000"/>
          </a:bodyPr>
          <a:lstStyle/>
          <a:p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r>
              <a:rPr lang="da-DK" sz="3100" b="1" dirty="0">
                <a:solidFill>
                  <a:srgbClr val="297A77"/>
                </a:solidFill>
                <a:latin typeface="+mn-lt"/>
              </a:rPr>
              <a:t>Er der noget du savner i dit samarbejde med palliativ enhed/team om patienter i palliative forløb?</a:t>
            </a:r>
            <a:br>
              <a:rPr lang="da-DK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31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A7CE5990-88B7-E6E1-785C-A0282620E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48" y="1546975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1488669-4825-5168-6F99-9A2A8962801E}"/>
              </a:ext>
            </a:extLst>
          </p:cNvPr>
          <p:cNvSpPr txBox="1"/>
          <p:nvPr/>
        </p:nvSpPr>
        <p:spPr>
          <a:xfrm rot="20128326">
            <a:off x="3278828" y="2971261"/>
            <a:ext cx="3777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600" b="1" dirty="0">
                <a:solidFill>
                  <a:srgbClr val="FF0000"/>
                </a:solidFill>
              </a:rPr>
              <a:t>Eksempel</a:t>
            </a:r>
          </a:p>
        </p:txBody>
      </p:sp>
    </p:spTree>
    <p:extLst>
      <p:ext uri="{BB962C8B-B14F-4D97-AF65-F5344CB8AC3E}">
        <p14:creationId xmlns:p14="http://schemas.microsoft.com/office/powerpoint/2010/main" val="3972055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7" y="280899"/>
            <a:ext cx="10162947" cy="1132935"/>
          </a:xfrm>
        </p:spPr>
        <p:txBody>
          <a:bodyPr>
            <a:normAutofit fontScale="90000"/>
          </a:bodyPr>
          <a:lstStyle/>
          <a:p>
            <a:r>
              <a:rPr lang="da-DK" sz="4000" b="1" dirty="0">
                <a:solidFill>
                  <a:srgbClr val="297A77"/>
                </a:solidFill>
                <a:latin typeface="+mn-lt"/>
              </a:rPr>
              <a:t>Kort opsummering af klyngens besvarelser</a:t>
            </a:r>
            <a:br>
              <a:rPr lang="da-DK" sz="4000" b="1" dirty="0">
                <a:solidFill>
                  <a:srgbClr val="297A77"/>
                </a:solidFill>
                <a:latin typeface="+mn-lt"/>
              </a:rPr>
            </a:br>
            <a:endParaRPr lang="da-DK" sz="40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32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1C3D32-FA37-40EC-962C-CD1B8FA5C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44" y="1093509"/>
            <a:ext cx="9178508" cy="47061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endParaRPr lang="da-DK" sz="1800" u="sng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Klyngens medlemmer mener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4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  <a:ea typeface="Times New Roman" panose="02020603050405020304" pitchFamily="18" charset="0"/>
                <a:cs typeface="Verdana" panose="020B0604030504040204" pitchFamily="34" charset="0"/>
              </a:rPr>
              <a:t>Flere oplever 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000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000" dirty="0"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1800" u="sng" dirty="0">
              <a:solidFill>
                <a:srgbClr val="FF0000"/>
              </a:solidFill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43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365125"/>
            <a:ext cx="9643114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Oplæg fra palliativ enhed/team (20 min)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endParaRPr lang="da-DK" sz="22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4BAC4A1-EF95-4832-8E08-FA7A8EB3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71" y="1508288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313055" indent="0"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r>
              <a:rPr lang="da-DK" sz="2400" u="sng" dirty="0">
                <a:solidFill>
                  <a:srgbClr val="FF0000"/>
                </a:solidFill>
                <a:cs typeface="Calibri"/>
              </a:rPr>
              <a:t>Forslag til emner:</a:t>
            </a:r>
          </a:p>
          <a:p>
            <a:pPr marR="313055" lvl="0">
              <a:spcAft>
                <a:spcPts val="0"/>
              </a:spcAft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</a:rPr>
              <a:t>Hvordan er den specialiserede palliation organiseret på hospitalet, og hvad består den af?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</a:rPr>
              <a:t>Hvad er vigtigt for palliativ enhed/team i forhold til kommunikation med egen læge? Ønsker til brugen af elektroniske kommunikation. 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>
                <a:solidFill>
                  <a:srgbClr val="FF0000"/>
                </a:solidFill>
              </a:rPr>
              <a:t>Hvad kan palliativ enhed/team gøre for at styrke samarbejdet? Hvad kan praktiserende læge gøre? </a:t>
            </a:r>
          </a:p>
          <a:p>
            <a:pPr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400" dirty="0">
              <a:solidFill>
                <a:srgbClr val="FF0000"/>
              </a:solidFill>
            </a:endParaRPr>
          </a:p>
          <a:p>
            <a:pPr marL="0" indent="0"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r>
              <a:rPr lang="da-DK" sz="2400" i="1" dirty="0">
                <a:solidFill>
                  <a:srgbClr val="FF0000"/>
                </a:solidFill>
                <a:cs typeface="Calibri"/>
              </a:rPr>
              <a:t>[OBS: Her er der anledning til at svare på de spørgsmål/kommentarer, som lægerne har stillet i spørgeskemaundersøgelse]</a:t>
            </a:r>
          </a:p>
          <a:p>
            <a:pPr marR="313055"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dirty="0"/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dirty="0"/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dirty="0"/>
          </a:p>
          <a:p>
            <a:pPr algn="ctr"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dirty="0"/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dirty="0"/>
          </a:p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844644" y="2615852"/>
            <a:ext cx="1537103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33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6" name="Billede 5" descr="Et billede, der indeholder cirkel, Grafik, skærmbillede, Font/skrifttype&#10;&#10;Beskrivelsen er genereret automatisk">
            <a:extLst>
              <a:ext uri="{FF2B5EF4-FFF2-40B4-BE49-F238E27FC236}">
                <a16:creationId xmlns:a16="http://schemas.microsoft.com/office/drawing/2014/main" id="{1F740032-4968-5C17-35D9-12FEBB5B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588" y="2795588"/>
            <a:ext cx="1260475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33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365125"/>
            <a:ext cx="9643114" cy="1325563"/>
          </a:xfrm>
        </p:spPr>
        <p:txBody>
          <a:bodyPr>
            <a:normAutofit fontScale="90000"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Spørgsmål og dialog med palliativ enhed/team </a:t>
            </a:r>
            <a:br>
              <a:rPr lang="da-DK" sz="3600" b="1" dirty="0">
                <a:solidFill>
                  <a:srgbClr val="297A77"/>
                </a:solidFill>
                <a:latin typeface="+mn-lt"/>
              </a:rPr>
            </a:br>
            <a:r>
              <a:rPr lang="da-DK" sz="3600" b="1" dirty="0">
                <a:solidFill>
                  <a:srgbClr val="297A77"/>
                </a:solidFill>
                <a:latin typeface="+mn-lt"/>
              </a:rPr>
              <a:t>(20 min)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endParaRPr lang="da-DK" sz="22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844644" y="2615852"/>
            <a:ext cx="1537103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34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3" name="Pladsholder til indhold 4">
            <a:extLst>
              <a:ext uri="{FF2B5EF4-FFF2-40B4-BE49-F238E27FC236}">
                <a16:creationId xmlns:a16="http://schemas.microsoft.com/office/drawing/2014/main" id="{38EBCAC7-6803-337A-4E04-E63F32B9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71" y="1813660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Hvor kan vi i fællesskab blive bedre til at samarbejde?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Er der patientgrupper, som vi er i tvivl om, hvordan vi skal håndtere, og som derfor falder mellem to stole?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Kan vi indføre mere systematisk brug af </a:t>
            </a:r>
            <a:r>
              <a:rPr lang="da-DK" sz="2400"/>
              <a:t>skemaet EORTC OLQ 15-PAL </a:t>
            </a:r>
            <a:r>
              <a:rPr lang="da-DK" sz="2400" dirty="0"/>
              <a:t>til behovsvurdering?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Hvad indeholder den gode henvisning og epikrise? 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Brug af direkte telefonlinjer?</a:t>
            </a:r>
          </a:p>
          <a:p>
            <a:pPr marL="0" indent="0">
              <a:lnSpc>
                <a:spcPct val="110000"/>
              </a:lnSpc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r>
              <a:rPr lang="da-DK" sz="24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A9021EA-62B7-629D-D66D-43BC5741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973" y="2804805"/>
            <a:ext cx="1248389" cy="12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0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A4D961-5D95-48E6-B75E-077894A0724E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F0653B9-47FE-45C2-BC6D-0B88EA3CE6CF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9E6C25E-DA67-445C-816B-C617EFBC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35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ACCF2745-7A90-4B6F-90AB-A0EEC14E9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81" y="422074"/>
            <a:ext cx="8876460" cy="6028464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da-DK" sz="4300" b="1" dirty="0">
                <a:cs typeface="Calibri"/>
              </a:rPr>
              <a:t>Blok 3: Opsamling og opfølgning</a:t>
            </a:r>
          </a:p>
          <a:p>
            <a:pPr marL="0" indent="0">
              <a:buNone/>
            </a:pPr>
            <a:endParaRPr lang="da-DK" sz="2400" i="1" dirty="0">
              <a:cs typeface="Calibri"/>
            </a:endParaRPr>
          </a:p>
          <a:p>
            <a:pPr marL="0" indent="0">
              <a:buNone/>
            </a:pPr>
            <a:r>
              <a:rPr lang="da-DK" sz="2400" i="1" dirty="0">
                <a:cs typeface="Calibri"/>
              </a:rPr>
              <a:t>Sæt jer sammen i egen praksis. Sololæger går sammen.</a:t>
            </a:r>
          </a:p>
          <a:p>
            <a:pPr marL="0" indent="0">
              <a:buNone/>
            </a:pPr>
            <a:endParaRPr lang="da-DK" sz="24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a-DK" sz="2400" b="1" dirty="0">
                <a:ea typeface="+mn-lt"/>
                <a:cs typeface="+mn-lt"/>
              </a:rPr>
              <a:t>Samlet tid: 30 min. herunder:</a:t>
            </a:r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028700" lvl="1" indent="-342900"/>
            <a:r>
              <a:rPr lang="da-DK" sz="2000" dirty="0">
                <a:solidFill>
                  <a:srgbClr val="FFFFFF"/>
                </a:solidFill>
                <a:ea typeface="+mn-lt"/>
                <a:cs typeface="+mn-lt"/>
              </a:rPr>
              <a:t>Gruppearbejde i egen praksis</a:t>
            </a:r>
          </a:p>
          <a:p>
            <a:pPr marL="1028700" lvl="1" indent="-342900"/>
            <a:r>
              <a:rPr lang="da-DK" sz="2000" dirty="0">
                <a:solidFill>
                  <a:srgbClr val="FFFFFF"/>
                </a:solidFill>
                <a:ea typeface="+mn-lt"/>
                <a:cs typeface="+mn-lt"/>
              </a:rPr>
              <a:t>Opsamling i plenum sammen med kommunen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9277AFD-541A-481C-8424-847C4C0B4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24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01" y="365125"/>
            <a:ext cx="9643114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Gruppearbejde i egen praksis (15 min.)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r>
              <a:rPr lang="da-DK" sz="2000" b="1" dirty="0">
                <a:solidFill>
                  <a:srgbClr val="297A77"/>
                </a:solidFill>
                <a:latin typeface="+mn-lt"/>
              </a:rPr>
              <a:t>(Sololæger går sammen)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4BAC4A1-EF95-4832-8E08-FA7A8EB3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72" y="1480856"/>
            <a:ext cx="9432602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endParaRPr lang="da-DK" dirty="0"/>
          </a:p>
          <a:p>
            <a:pPr marL="0" indent="0">
              <a:lnSpc>
                <a:spcPct val="110000"/>
              </a:lnSpc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r>
              <a:rPr lang="da-DK" sz="3200" dirty="0"/>
              <a:t>Hvad vil I gøre hjemme i egen praksis? Eksempelvis:</a:t>
            </a:r>
          </a:p>
          <a:p>
            <a:pPr lvl="1"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800" dirty="0"/>
          </a:p>
          <a:p>
            <a:pPr lvl="1"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800" dirty="0"/>
              <a:t>Bruge overraskelsesspørgsmålene og SPICT til identifikation og EORTC til behovsvurdering</a:t>
            </a:r>
          </a:p>
          <a:p>
            <a:pPr lvl="1"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800" dirty="0"/>
              <a:t>Opdatering af klinikkens fraser</a:t>
            </a:r>
          </a:p>
          <a:p>
            <a:pPr lvl="1"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800" dirty="0"/>
              <a:t>Bruge </a:t>
            </a:r>
            <a:r>
              <a:rPr lang="da-DK" sz="2800" dirty="0" err="1"/>
              <a:t>DSAM’s</a:t>
            </a:r>
            <a:r>
              <a:rPr lang="da-DK" sz="2800" dirty="0"/>
              <a:t> tjekliste</a:t>
            </a:r>
          </a:p>
          <a:p>
            <a:pPr lvl="1"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800" dirty="0"/>
              <a:t>Bruge af kommunikationsveje i samarbejdet</a:t>
            </a:r>
          </a:p>
          <a:p>
            <a:pPr marL="0" indent="0">
              <a:buNone/>
            </a:pPr>
            <a:r>
              <a:rPr lang="da-DK" dirty="0"/>
              <a:t>               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          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36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D028C71-0F04-334E-90AB-E0D1F480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118" y="2812415"/>
            <a:ext cx="1233170" cy="12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20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70" y="401844"/>
            <a:ext cx="9643114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Opsamling (15 min.)</a:t>
            </a:r>
            <a:br>
              <a:rPr lang="da-DK" sz="3200" b="1" dirty="0">
                <a:solidFill>
                  <a:srgbClr val="297A77"/>
                </a:solidFill>
                <a:latin typeface="+mn-lt"/>
              </a:rPr>
            </a:br>
            <a:endParaRPr lang="da-DK" sz="22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4BAC4A1-EF95-4832-8E08-FA7A8EB3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9" y="1508288"/>
            <a:ext cx="10049333" cy="46792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0000"/>
              </a:lnSpc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Opsamling fra gruppearbejdet:</a:t>
            </a:r>
            <a:endParaRPr lang="da-DK" dirty="0"/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Hvad vil I gå hjem og gøre i jeres praksis?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Hvad tænker palliativ enhed/team?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endParaRPr lang="da-DK" sz="2400" dirty="0"/>
          </a:p>
          <a:p>
            <a:pPr marL="0" indent="0">
              <a:lnSpc>
                <a:spcPct val="110000"/>
              </a:lnSpc>
              <a:buClr>
                <a:srgbClr val="297A77"/>
              </a:buClr>
              <a:buSzPct val="105000"/>
              <a:buNone/>
              <a:tabLst>
                <a:tab pos="520700" algn="l"/>
                <a:tab pos="521335" algn="l"/>
              </a:tabLst>
            </a:pPr>
            <a:r>
              <a:rPr lang="da-DK" b="1" dirty="0">
                <a:solidFill>
                  <a:srgbClr val="297A77"/>
                </a:solidFill>
                <a:ea typeface="+mj-ea"/>
                <a:cs typeface="+mj-cs"/>
              </a:rPr>
              <a:t>Opfølgning: Hvordan skal vi følge op på fra dagens møde?</a:t>
            </a:r>
            <a:endParaRPr lang="da-DK" dirty="0"/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Hvad aftaler vi konkret at gøre efter mødet? I praksis? I palliativ enhed?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Skal vi mødes igen? Arbejdes videre f.eks. via PKO? Hvem er kontaktperson?</a:t>
            </a:r>
          </a:p>
          <a:p>
            <a:pPr>
              <a:lnSpc>
                <a:spcPct val="110000"/>
              </a:lnSpc>
              <a:buClr>
                <a:srgbClr val="297A77"/>
              </a:buClr>
              <a:buSzPct val="105000"/>
              <a:tabLst>
                <a:tab pos="520700" algn="l"/>
                <a:tab pos="521335" algn="l"/>
              </a:tabLst>
            </a:pPr>
            <a:r>
              <a:rPr lang="da-DK" sz="2400" dirty="0"/>
              <a:t>Hvornår følger vi op i klyngen?</a:t>
            </a: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="1" dirty="0">
              <a:solidFill>
                <a:srgbClr val="297A77"/>
              </a:solidFill>
              <a:latin typeface="+mn-lt"/>
            </a:endParaRP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74B8E1B-F614-4684-8E6C-6D8E39E23302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9F6E65-3AD4-4C11-8B62-7924E018567A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BDEA4DD-E6E4-4058-B078-1AA21809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37</a:t>
            </a:fld>
            <a:endParaRPr lang="da-DK" altLang="en-US">
              <a:solidFill>
                <a:schemeClr val="bg1"/>
              </a:solidFill>
            </a:endParaRP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A3B339D2-42D0-ECA9-A3BD-9C16BFCC4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3856" y="2826818"/>
            <a:ext cx="1505454" cy="1204363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A621C9AB-542E-BF4E-EEA7-0AD1969C3358}"/>
              </a:ext>
            </a:extLst>
          </p:cNvPr>
          <p:cNvGrpSpPr/>
          <p:nvPr/>
        </p:nvGrpSpPr>
        <p:grpSpPr>
          <a:xfrm>
            <a:off x="7113133" y="5843417"/>
            <a:ext cx="5903487" cy="981739"/>
            <a:chOff x="740775" y="5184942"/>
            <a:chExt cx="6735435" cy="1041248"/>
          </a:xfrm>
        </p:grpSpPr>
        <p:sp>
          <p:nvSpPr>
            <p:cNvPr id="6" name="Tekstfelt 20">
              <a:extLst>
                <a:ext uri="{FF2B5EF4-FFF2-40B4-BE49-F238E27FC236}">
                  <a16:creationId xmlns:a16="http://schemas.microsoft.com/office/drawing/2014/main" id="{FE8386F6-35C7-5A9D-7994-97ADBB7172FE}"/>
                </a:ext>
              </a:extLst>
            </p:cNvPr>
            <p:cNvSpPr txBox="1"/>
            <p:nvPr/>
          </p:nvSpPr>
          <p:spPr>
            <a:xfrm>
              <a:off x="1671643" y="5425971"/>
              <a:ext cx="5804567" cy="8002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a-DK" sz="2800" b="1">
                  <a:solidFill>
                    <a:srgbClr val="297A77"/>
                  </a:solidFill>
                  <a:ea typeface="+mj-ea"/>
                  <a:cs typeface="+mj-cs"/>
                </a:rPr>
                <a:t>Notér aftaler</a:t>
              </a:r>
              <a:endParaRPr lang="da-DK" sz="2800" b="1">
                <a:solidFill>
                  <a:srgbClr val="297A77"/>
                </a:solidFill>
                <a:ea typeface="+mj-ea"/>
                <a:cs typeface="Calibri"/>
              </a:endParaRPr>
            </a:p>
            <a:p>
              <a:endParaRPr lang="da-DK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8112FBF5-75CF-54AB-7265-2F164169D624}"/>
                </a:ext>
              </a:extLst>
            </p:cNvPr>
            <p:cNvSpPr/>
            <p:nvPr/>
          </p:nvSpPr>
          <p:spPr>
            <a:xfrm>
              <a:off x="740775" y="5184942"/>
              <a:ext cx="869995" cy="869995"/>
            </a:xfrm>
            <a:prstGeom prst="ellipse">
              <a:avLst/>
            </a:prstGeom>
            <a:solidFill>
              <a:srgbClr val="297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/>
            </a:p>
          </p:txBody>
        </p:sp>
        <p:pic>
          <p:nvPicPr>
            <p:cNvPr id="9" name="Billede 8" descr="Et billede, der indeholder papirclips&#10;&#10;Automatisk genereret beskrivelse">
              <a:extLst>
                <a:ext uri="{FF2B5EF4-FFF2-40B4-BE49-F238E27FC236}">
                  <a16:creationId xmlns:a16="http://schemas.microsoft.com/office/drawing/2014/main" id="{1DD7D6FD-506B-C646-7953-41550C5AE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0887" y="5405054"/>
              <a:ext cx="429769" cy="42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06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11" y="223631"/>
            <a:ext cx="10515600" cy="1084296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Tilbud fra din regionale kvalitetsenhed og PLO-E</a:t>
            </a: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38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312B0CF-B643-4299-B1FE-12F7B7E4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5" y="1244254"/>
            <a:ext cx="9705347" cy="4984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297A77"/>
                </a:solidFill>
                <a:highlight>
                  <a:srgbClr val="FFFF00"/>
                </a:highlight>
                <a:ea typeface="+mj-ea"/>
                <a:cs typeface="+mj-cs"/>
              </a:rPr>
              <a:t>KAP KONTAKTOPLYSNINGER OG KONKRETE TILBUD</a:t>
            </a:r>
            <a:endParaRPr lang="da-DK" b="1" dirty="0">
              <a:solidFill>
                <a:srgbClr val="297A77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 algn="l" rtl="0" fontAlgn="base">
              <a:buNone/>
            </a:pPr>
            <a:r>
              <a:rPr lang="da-DK" sz="1800" b="1" dirty="0">
                <a:solidFill>
                  <a:srgbClr val="000000"/>
                </a:solidFill>
                <a:ea typeface="Calibri"/>
                <a:cs typeface="Calibri"/>
              </a:rPr>
              <a:t>(INDHOLD MODTAGES FRA KIAP)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PLO-E</a:t>
            </a:r>
            <a:r>
              <a:rPr lang="da-DK" dirty="0"/>
              <a:t> har udviklet et SGE-forløb for læger og praksispersonale om den dødende patient. Se mere på: </a:t>
            </a:r>
            <a:r>
              <a:rPr lang="da-DK" dirty="0">
                <a:hlinkClick r:id="rId4"/>
              </a:rPr>
              <a:t>www.laeger.dk</a:t>
            </a:r>
            <a:r>
              <a:rPr lang="da-DK" dirty="0"/>
              <a:t>.  </a:t>
            </a:r>
            <a:endParaRPr lang="da-DK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1505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4EC9-5858-FD99-940D-5C09BE8A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01E5-C7C5-6A24-47B1-74E98797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11" y="223631"/>
            <a:ext cx="10515600" cy="1084296"/>
          </a:xfrm>
        </p:spPr>
        <p:txBody>
          <a:bodyPr>
            <a:normAutofit/>
          </a:bodyPr>
          <a:lstStyle/>
          <a:p>
            <a:r>
              <a:rPr lang="da-DK" sz="3600" b="1" dirty="0">
                <a:solidFill>
                  <a:srgbClr val="297A77"/>
                </a:solidFill>
                <a:latin typeface="+mn-lt"/>
              </a:rPr>
              <a:t>Link til ny vejledning fra DSAM og palliationsapp </a:t>
            </a: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F9EA825-84B4-0C37-5CA3-60F7217E0D27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6381F87-864E-4F0D-D14D-B02C75CF1B8B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3E99E28-AE66-9769-D42A-63C27CB0D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6B30BFB-D156-0B62-426F-92DD1F9D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39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9C53BD3-002E-ACFA-699E-F9078B8A7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5" y="1244254"/>
            <a:ext cx="9705347" cy="4984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a-DK" sz="28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2800" b="1" dirty="0">
                <a:solidFill>
                  <a:srgbClr val="297A77"/>
                </a:solidFill>
                <a:ea typeface="+mj-ea"/>
                <a:cs typeface="+mj-cs"/>
              </a:rPr>
              <a:t>DSAM vejledning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sz="36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da-DK" sz="3600" b="1" dirty="0">
              <a:solidFill>
                <a:srgbClr val="297A77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3600" b="1" dirty="0">
                <a:solidFill>
                  <a:srgbClr val="297A77"/>
                </a:solidFill>
                <a:ea typeface="+mj-ea"/>
                <a:cs typeface="+mj-cs"/>
              </a:rPr>
              <a:t>					    App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E7A236A-8E7D-81A1-B1B8-C6E435231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904" y="1391495"/>
            <a:ext cx="5148339" cy="244871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6460791-A959-8F52-1F0E-BC0D331FE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08" y="2284059"/>
            <a:ext cx="2494958" cy="249495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9F70AD5-21B1-F4DD-8F52-CBFD40727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252810" y="3757196"/>
            <a:ext cx="2494958" cy="24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104819"/>
            <a:ext cx="11234159" cy="902162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297A77"/>
                </a:solidFill>
                <a:latin typeface="+mn-lt"/>
              </a:rPr>
              <a:t>Program for dagens møde </a:t>
            </a:r>
            <a:endParaRPr lang="da-DK" sz="20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4</a:t>
            </a:fld>
            <a:endParaRPr lang="da-DK" altLang="en-US">
              <a:solidFill>
                <a:schemeClr val="bg1"/>
              </a:solidFill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E4D7EBE-407C-AAFD-8D25-AFDD468D2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63931"/>
              </p:ext>
            </p:extLst>
          </p:nvPr>
        </p:nvGraphicFramePr>
        <p:xfrm>
          <a:off x="371817" y="876432"/>
          <a:ext cx="8834406" cy="5573691"/>
        </p:xfrm>
        <a:graphic>
          <a:graphicData uri="http://schemas.openxmlformats.org/drawingml/2006/table">
            <a:tbl>
              <a:tblPr firstRow="1" bandRow="1">
                <a:effectLst>
                  <a:outerShdw blurRad="508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474456">
                  <a:extLst>
                    <a:ext uri="{9D8B030D-6E8A-4147-A177-3AD203B41FA5}">
                      <a16:colId xmlns:a16="http://schemas.microsoft.com/office/drawing/2014/main" val="1005526932"/>
                    </a:ext>
                  </a:extLst>
                </a:gridCol>
                <a:gridCol w="7359950">
                  <a:extLst>
                    <a:ext uri="{9D8B030D-6E8A-4147-A177-3AD203B41FA5}">
                      <a16:colId xmlns:a16="http://schemas.microsoft.com/office/drawing/2014/main" val="136780589"/>
                    </a:ext>
                  </a:extLst>
                </a:gridCol>
              </a:tblGrid>
              <a:tr h="778797">
                <a:tc>
                  <a:txBody>
                    <a:bodyPr/>
                    <a:lstStyle/>
                    <a:p>
                      <a:endParaRPr lang="da-DK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OPFØLGNING FRA SIDSTE MØDE</a:t>
                      </a:r>
                    </a:p>
                    <a:p>
                      <a:r>
                        <a:rPr lang="da-DK" sz="16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der sket forandringer i forhold til det, som klyngen har besluttet sig for at følge op på?</a:t>
                      </a:r>
                      <a:endParaRPr lang="da-DK" sz="1600" b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195466"/>
                  </a:ext>
                </a:extLst>
              </a:tr>
              <a:tr h="61281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da-DK" sz="1600" b="1" dirty="0">
                          <a:ln>
                            <a:noFill/>
                          </a:ln>
                          <a:solidFill>
                            <a:srgbClr val="297A77"/>
                          </a:solidFill>
                        </a:rPr>
                        <a:t>15 min.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kern="1200" dirty="0">
                          <a:solidFill>
                            <a:srgbClr val="297A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INTRODUKTION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012320"/>
                  </a:ext>
                </a:extLst>
              </a:tr>
              <a:tr h="760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ln>
                            <a:noFill/>
                          </a:ln>
                          <a:solidFill>
                            <a:srgbClr val="297A77"/>
                          </a:solidFill>
                        </a:rPr>
                        <a:t>40 min.</a:t>
                      </a:r>
                    </a:p>
                    <a:p>
                      <a:endParaRPr lang="da-DK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kern="1200" dirty="0">
                          <a:solidFill>
                            <a:srgbClr val="297A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BLOK 1: ORGANISERING AF PALLIATIVE FORLØB I KLINIKKEN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Gennemgang af resultater fra spørgeskemaundersøgelsen og sidemandssamtale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Video: Identifikation og behovsvurdering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Fælles drøftelse i plenum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943425"/>
                  </a:ext>
                </a:extLst>
              </a:tr>
              <a:tr h="3985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a-DK" sz="1600" b="1" dirty="0">
                          <a:ln>
                            <a:noFill/>
                          </a:ln>
                          <a:solidFill>
                            <a:srgbClr val="297A77"/>
                          </a:solidFill>
                        </a:rPr>
                        <a:t>15 min.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a-DK" sz="1600" b="1" kern="1200" dirty="0">
                          <a:solidFill>
                            <a:srgbClr val="297A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PAUSE</a:t>
                      </a:r>
                      <a:endParaRPr lang="da-DK" sz="1600" dirty="0">
                        <a:ln>
                          <a:noFill/>
                        </a:ln>
                        <a:solidFill>
                          <a:srgbClr val="297A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406188"/>
                  </a:ext>
                </a:extLst>
              </a:tr>
              <a:tr h="972556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da-DK" sz="1600" b="1" dirty="0">
                          <a:ln>
                            <a:noFill/>
                          </a:ln>
                          <a:solidFill>
                            <a:srgbClr val="297A77"/>
                          </a:solidFill>
                        </a:rPr>
                        <a:t>50 min.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kern="1200" dirty="0">
                          <a:solidFill>
                            <a:srgbClr val="297A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BLOK 2: SAMARBEJDET MED HOSPITALETS PALLIATIVE TEAM/ENHED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Gennemgang af resultater fra spørgeskemaundersøgelsen og sidemandssamtale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Oplæg fra </a:t>
                      </a:r>
                      <a:r>
                        <a:rPr lang="da-DK" sz="1600" dirty="0">
                          <a:cs typeface="Calibri"/>
                        </a:rPr>
                        <a:t>palliativ enhed/team</a:t>
                      </a:r>
                      <a:endParaRPr lang="da-DK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Spørgsmål og dialog med enheden/teamet i plenum </a:t>
                      </a:r>
                    </a:p>
                    <a:p>
                      <a:endParaRPr lang="da-DK" sz="1600" b="1" kern="1200" dirty="0">
                        <a:solidFill>
                          <a:srgbClr val="297A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194061"/>
                  </a:ext>
                </a:extLst>
              </a:tr>
              <a:tr h="100955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da-DK" sz="1600" b="1" kern="1200" dirty="0">
                          <a:solidFill>
                            <a:srgbClr val="297A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min. </a:t>
                      </a:r>
                      <a:endParaRPr lang="da-DK" sz="1600" b="1" dirty="0">
                        <a:ln>
                          <a:noFill/>
                        </a:ln>
                        <a:solidFill>
                          <a:srgbClr val="297A7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kern="1200" dirty="0">
                          <a:solidFill>
                            <a:srgbClr val="297A7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BLOK 3: OPSAMLING OG OPFØLGNING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Samtale i egen praksis – Hvad kan vi gøre anderledes i klinikken?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Hvad skal ændres i samarbejdet – hvem gør hvad?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Hvordan følger vi op?</a:t>
                      </a:r>
                    </a:p>
                    <a:p>
                      <a:endParaRPr lang="da-DK" sz="1600" b="1" kern="1200" dirty="0">
                        <a:solidFill>
                          <a:srgbClr val="297A7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86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18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36887F7-F0B6-4B20-B0B4-572B2E6A5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79FD8C49-7612-4B8C-94BF-486E18E4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0" y="-39648"/>
            <a:ext cx="12192000" cy="68976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67341F-C76B-49D7-9E8A-E2A2678BE035}"/>
              </a:ext>
            </a:extLst>
          </p:cNvPr>
          <p:cNvSpPr txBox="1">
            <a:spLocks/>
          </p:cNvSpPr>
          <p:nvPr/>
        </p:nvSpPr>
        <p:spPr>
          <a:xfrm>
            <a:off x="-1" y="250281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>
                <a:solidFill>
                  <a:schemeClr val="bg1"/>
                </a:solidFill>
                <a:latin typeface="+mn-lt"/>
                <a:cs typeface="Calibri"/>
              </a:rPr>
              <a:t>TAK FOR I DAG</a:t>
            </a:r>
          </a:p>
        </p:txBody>
      </p:sp>
    </p:spTree>
    <p:extLst>
      <p:ext uri="{BB962C8B-B14F-4D97-AF65-F5344CB8AC3E}">
        <p14:creationId xmlns:p14="http://schemas.microsoft.com/office/powerpoint/2010/main" val="208607582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36887F7-F0B6-4B20-B0B4-572B2E6A56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7A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12" descr="Et billede, der indeholder personer, mødelokale&#10;&#10;Automatisk genereret beskrivelse">
            <a:extLst>
              <a:ext uri="{FF2B5EF4-FFF2-40B4-BE49-F238E27FC236}">
                <a16:creationId xmlns:a16="http://schemas.microsoft.com/office/drawing/2014/main" id="{79FD8C49-7612-4B8C-94BF-486E18E41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1000"/>
          </a:blip>
          <a:srcRect l="17715" t="-1" r="37025" b="197"/>
          <a:stretch/>
        </p:blipFill>
        <p:spPr>
          <a:xfrm>
            <a:off x="0" y="0"/>
            <a:ext cx="12257603" cy="676405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167341F-C76B-49D7-9E8A-E2A2678BE035}"/>
              </a:ext>
            </a:extLst>
          </p:cNvPr>
          <p:cNvSpPr txBox="1">
            <a:spLocks/>
          </p:cNvSpPr>
          <p:nvPr/>
        </p:nvSpPr>
        <p:spPr>
          <a:xfrm>
            <a:off x="-3104441" y="-20087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>
                <a:solidFill>
                  <a:schemeClr val="bg1"/>
                </a:solidFill>
                <a:latin typeface="+mn-lt"/>
                <a:cs typeface="Calibri"/>
              </a:rPr>
              <a:t>Referencer og kilder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1E7CAF6-0083-D829-5EF9-57EE201FACF6}"/>
              </a:ext>
            </a:extLst>
          </p:cNvPr>
          <p:cNvSpPr/>
          <p:nvPr/>
        </p:nvSpPr>
        <p:spPr>
          <a:xfrm>
            <a:off x="702453" y="914400"/>
            <a:ext cx="10918300" cy="57528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DDA5425-C331-88B8-5F63-622D6D2D1362}"/>
              </a:ext>
            </a:extLst>
          </p:cNvPr>
          <p:cNvSpPr txBox="1"/>
          <p:nvPr/>
        </p:nvSpPr>
        <p:spPr>
          <a:xfrm>
            <a:off x="953407" y="1325563"/>
            <a:ext cx="10003899" cy="396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Sundhedsstyrelsen. Anbefalinger for den palliative indsats. Version 1. 2017.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Regionernes Kliniske Kvalitetsudviklingsprogram (RKKP). Dansk Palliativ Database: Årsrapport 2023. Regionernes Kliniske Kvalitetsudviklingsprogram (RKKP), juni 2024.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a-DK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Dansk Selskab for Almen Medicin: Palliation (klinisk vejledning), 2024. </a:t>
            </a:r>
          </a:p>
          <a:p>
            <a:pPr marL="342900" indent="-342900">
              <a:buFont typeface="+mj-lt"/>
              <a:buAutoNum type="arabicPeriod"/>
            </a:pPr>
            <a:endParaRPr lang="en-US" sz="1800" b="0" i="0" dirty="0">
              <a:solidFill>
                <a:srgbClr val="000000"/>
              </a:solidFill>
              <a:effectLst/>
              <a:latin typeface="ArialMT"/>
            </a:endParaRPr>
          </a:p>
          <a:p>
            <a:br>
              <a:rPr lang="en-US" dirty="0"/>
            </a:b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1046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17" y="176866"/>
            <a:ext cx="10633364" cy="1325563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rgbClr val="297A77"/>
                </a:solidFill>
                <a:latin typeface="+mn-lt"/>
              </a:rPr>
              <a:t>Materialer og indhold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7" y="1165412"/>
            <a:ext cx="10055140" cy="53274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sz="2600" b="1" dirty="0">
              <a:cs typeface="Calibri"/>
            </a:endParaRPr>
          </a:p>
          <a:p>
            <a:pPr marL="0" indent="0">
              <a:buNone/>
            </a:pPr>
            <a:r>
              <a:rPr lang="da-DK" sz="2600" b="1" dirty="0">
                <a:cs typeface="Calibri"/>
              </a:rPr>
              <a:t>Du har inden mødet:</a:t>
            </a:r>
          </a:p>
          <a:p>
            <a:pPr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600" dirty="0">
                <a:cs typeface="Calibri"/>
              </a:rPr>
              <a:t>Besvaret et spørgeskema om emnet.</a:t>
            </a:r>
          </a:p>
          <a:p>
            <a:pPr marL="0" indent="0">
              <a:lnSpc>
                <a:spcPct val="100000"/>
              </a:lnSpc>
              <a:buClr>
                <a:srgbClr val="297A77"/>
              </a:buClr>
              <a:buNone/>
            </a:pPr>
            <a:endParaRPr lang="da-DK" sz="2600" b="1" dirty="0">
              <a:cs typeface="Calibri"/>
            </a:endParaRPr>
          </a:p>
          <a:p>
            <a:pPr marL="0" indent="0">
              <a:buNone/>
            </a:pPr>
            <a:r>
              <a:rPr lang="da-DK" sz="2600" b="1" dirty="0">
                <a:cs typeface="Calibri"/>
              </a:rPr>
              <a:t>På mødet i dag udleveres:</a:t>
            </a:r>
          </a:p>
          <a:p>
            <a:pPr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600" dirty="0">
                <a:cs typeface="Calibri"/>
              </a:rPr>
              <a:t>Resultaterne af spørgeskemaundersøgelsen.</a:t>
            </a:r>
          </a:p>
          <a:p>
            <a:pPr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600" dirty="0">
                <a:cs typeface="Calibri"/>
              </a:rPr>
              <a:t>Print af SPICT, EORTC-skemaer og tjekliste fra DSAM.</a:t>
            </a:r>
          </a:p>
          <a:p>
            <a:pPr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600" i="1" dirty="0">
                <a:solidFill>
                  <a:srgbClr val="FF0000"/>
                </a:solidFill>
                <a:cs typeface="Calibri"/>
              </a:rPr>
              <a:t>[Skriv evt. andre typer af data ind]</a:t>
            </a:r>
          </a:p>
          <a:p>
            <a:pPr marL="0" indent="0">
              <a:buClr>
                <a:srgbClr val="297A77"/>
              </a:buClr>
              <a:buNone/>
            </a:pPr>
            <a:endParaRPr lang="da-DK" sz="2600" b="1" dirty="0">
              <a:cs typeface="Calibri"/>
            </a:endParaRPr>
          </a:p>
          <a:p>
            <a:pPr marL="0" indent="0">
              <a:buClr>
                <a:srgbClr val="297A77"/>
              </a:buClr>
              <a:buNone/>
            </a:pPr>
            <a:r>
              <a:rPr lang="da-DK" sz="2600" b="1" dirty="0">
                <a:cs typeface="Calibri"/>
              </a:rPr>
              <a:t>Til slut på mødet skal vi:  </a:t>
            </a:r>
          </a:p>
          <a:p>
            <a:pPr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600" dirty="0">
                <a:cs typeface="Calibri"/>
              </a:rPr>
              <a:t>Beslutte om der er noget i samarbejdet, der skal ændres</a:t>
            </a:r>
          </a:p>
          <a:p>
            <a:pPr>
              <a:buClr>
                <a:srgbClr val="297A77"/>
              </a:buClr>
              <a:buFont typeface="Arial" panose="020B0604020202020204" pitchFamily="34" charset="0"/>
              <a:buChar char="•"/>
            </a:pPr>
            <a:r>
              <a:rPr lang="da-DK" sz="2600" dirty="0">
                <a:cs typeface="Calibri"/>
              </a:rPr>
              <a:t>Aftale hvordan vi skal følge op.</a:t>
            </a:r>
          </a:p>
          <a:p>
            <a:pPr marL="0" indent="0">
              <a:buClr>
                <a:srgbClr val="297A77"/>
              </a:buClr>
              <a:buNone/>
            </a:pPr>
            <a:endParaRPr lang="da-DK" sz="2600" dirty="0">
              <a:cs typeface="Calibri"/>
            </a:endParaRPr>
          </a:p>
          <a:p>
            <a:pPr marL="0" indent="0">
              <a:buClr>
                <a:srgbClr val="297A77"/>
              </a:buClr>
              <a:buNone/>
            </a:pPr>
            <a:r>
              <a:rPr lang="da-DK" sz="2600" dirty="0">
                <a:cs typeface="Calibri"/>
              </a:rPr>
              <a:t>Husk at udpege en referent til mødet.</a:t>
            </a:r>
          </a:p>
          <a:p>
            <a:pPr lvl="1">
              <a:lnSpc>
                <a:spcPct val="100000"/>
              </a:lnSpc>
              <a:buClr>
                <a:srgbClr val="297A77"/>
              </a:buClr>
            </a:pPr>
            <a:endParaRPr lang="da-DK" dirty="0">
              <a:cs typeface="Calibri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4782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5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3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0" y="252000"/>
            <a:ext cx="9100159" cy="1205258"/>
          </a:xfrm>
        </p:spPr>
        <p:txBody>
          <a:bodyPr anchor="t" anchorCtr="0">
            <a:normAutofit fontScale="90000"/>
          </a:bodyPr>
          <a:lstStyle/>
          <a:p>
            <a:r>
              <a:rPr lang="da-DK" sz="3900" b="1">
                <a:solidFill>
                  <a:srgbClr val="297A77"/>
                </a:solidFill>
                <a:latin typeface="+mn-lt"/>
              </a:rPr>
              <a:t>Introduktionsvideo</a:t>
            </a:r>
            <a:br>
              <a:rPr lang="da-DK" sz="2700" b="1" dirty="0">
                <a:solidFill>
                  <a:srgbClr val="297A77"/>
                </a:solidFill>
                <a:latin typeface="+mn-lt"/>
              </a:rPr>
            </a:br>
            <a:r>
              <a:rPr lang="da-DK" sz="2200" b="1" dirty="0">
                <a:solidFill>
                  <a:srgbClr val="297A77"/>
                </a:solidFill>
                <a:latin typeface="+mn-lt"/>
              </a:rPr>
              <a:t>Overordnet introduktion til emnet</a:t>
            </a:r>
            <a:br>
              <a:rPr lang="da-DK" sz="1200" b="1" dirty="0">
                <a:solidFill>
                  <a:srgbClr val="297A77"/>
                </a:solidFill>
                <a:highlight>
                  <a:srgbClr val="FFFF00"/>
                </a:highlight>
              </a:rPr>
            </a:br>
            <a:br>
              <a:rPr lang="da-DK" sz="3100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3C8CFA"/>
              </a:solidFill>
              <a:latin typeface="+mn-lt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5EFE38-2BBA-4153-B643-0E4369C1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>
                    <a:lumMod val="75000"/>
                  </a:schemeClr>
                </a:solidFill>
              </a:rPr>
              <a:pPr algn="ctr"/>
              <a:t>6</a:t>
            </a:fld>
            <a:endParaRPr lang="da-DK" alt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17937B6-2C7C-476B-96DF-BEA1286C8364}"/>
              </a:ext>
            </a:extLst>
          </p:cNvPr>
          <p:cNvSpPr/>
          <p:nvPr/>
        </p:nvSpPr>
        <p:spPr>
          <a:xfrm>
            <a:off x="0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A3C404-7E63-4A48-9549-BF52F89FB92E}"/>
              </a:ext>
            </a:extLst>
          </p:cNvPr>
          <p:cNvSpPr/>
          <p:nvPr/>
        </p:nvSpPr>
        <p:spPr>
          <a:xfrm>
            <a:off x="855705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9341903-8BF9-404D-9262-C55636BC4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000" y="2800088"/>
            <a:ext cx="1257823" cy="1257823"/>
          </a:xfrm>
          <a:prstGeom prst="rect">
            <a:avLst/>
          </a:prstGeom>
        </p:spPr>
      </p:pic>
      <p:pic>
        <p:nvPicPr>
          <p:cNvPr id="6" name="Onlinemedier 5" title="Palliation - Intro video hospital">
            <a:hlinkClick r:id="" action="ppaction://media"/>
            <a:extLst>
              <a:ext uri="{FF2B5EF4-FFF2-40B4-BE49-F238E27FC236}">
                <a16:creationId xmlns:a16="http://schemas.microsoft.com/office/drawing/2014/main" id="{676E36D1-090A-F481-BA9C-78E7EB095A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20000" y="1346994"/>
            <a:ext cx="8367415" cy="47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70" y="428798"/>
            <a:ext cx="10633364" cy="919513"/>
          </a:xfrm>
        </p:spPr>
        <p:txBody>
          <a:bodyPr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Hovedbudskaber  </a:t>
            </a:r>
            <a:br>
              <a:rPr lang="da-DK" b="1" dirty="0">
                <a:solidFill>
                  <a:srgbClr val="297A77"/>
                </a:solidFill>
                <a:latin typeface="+mn-lt"/>
              </a:rPr>
            </a:br>
            <a:endParaRPr lang="da-DK" b="1" dirty="0">
              <a:solidFill>
                <a:srgbClr val="297A77"/>
              </a:solidFill>
              <a:latin typeface="+mn-lt"/>
            </a:endParaRPr>
          </a:p>
        </p:txBody>
      </p:sp>
      <p:graphicFrame>
        <p:nvGraphicFramePr>
          <p:cNvPr id="16" name="Pladsholder til indhold 6">
            <a:extLst>
              <a:ext uri="{FF2B5EF4-FFF2-40B4-BE49-F238E27FC236}">
                <a16:creationId xmlns:a16="http://schemas.microsoft.com/office/drawing/2014/main" id="{C30E0451-2ED4-26A7-F789-FC51B15E1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52702"/>
              </p:ext>
            </p:extLst>
          </p:nvPr>
        </p:nvGraphicFramePr>
        <p:xfrm>
          <a:off x="607177" y="965283"/>
          <a:ext cx="8936160" cy="562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7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4A8-ECBD-4694-954C-5444D7E1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64" y="547314"/>
            <a:ext cx="10633364" cy="919513"/>
          </a:xfrm>
        </p:spPr>
        <p:txBody>
          <a:bodyPr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Den specialiserede palliative indsats </a:t>
            </a:r>
            <a:br>
              <a:rPr lang="da-DK" sz="3900" b="1" dirty="0">
                <a:solidFill>
                  <a:srgbClr val="297A77"/>
                </a:solidFill>
                <a:latin typeface="+mn-lt"/>
              </a:rPr>
            </a:br>
            <a:r>
              <a:rPr lang="da-DK" sz="3900" b="1" dirty="0">
                <a:solidFill>
                  <a:srgbClr val="297A77"/>
                </a:solidFill>
                <a:latin typeface="+mn-lt"/>
              </a:rPr>
              <a:t>- </a:t>
            </a:r>
            <a:r>
              <a:rPr lang="da-DK" sz="2700" b="1" dirty="0">
                <a:solidFill>
                  <a:srgbClr val="297A77"/>
                </a:solidFill>
                <a:latin typeface="+mn-lt"/>
              </a:rPr>
              <a:t>i samarbejde med hospitalet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52053174-5934-468C-8F4D-3453D2B3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58" y="1517026"/>
            <a:ext cx="9255886" cy="5347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da-DK" sz="2000" i="1" u="sng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da-DK" sz="2400" i="1" u="sng" dirty="0"/>
              <a:t>Den specialiserede palliative indsats </a:t>
            </a:r>
            <a:r>
              <a:rPr lang="da-DK" sz="2400" i="1" dirty="0"/>
              <a:t>er målrettet </a:t>
            </a:r>
            <a:r>
              <a:rPr lang="da-DK" sz="2400" i="1" dirty="0">
                <a:solidFill>
                  <a:srgbClr val="FF0000"/>
                </a:solidFill>
              </a:rPr>
              <a:t>behov af en høj sværhedsgrad </a:t>
            </a:r>
            <a:r>
              <a:rPr lang="da-DK" sz="2400" i="1" dirty="0"/>
              <a:t>inden for enkelte problemområder og med flere sammenhængende problemområder.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da-DK" sz="2400" i="1" dirty="0"/>
              <a:t>Basal palliativ indsats ydes af </a:t>
            </a:r>
            <a:r>
              <a:rPr lang="da-DK" sz="2400" i="1" dirty="0">
                <a:solidFill>
                  <a:srgbClr val="FF0000"/>
                </a:solidFill>
              </a:rPr>
              <a:t>fagpersoner</a:t>
            </a:r>
            <a:r>
              <a:rPr lang="da-DK" sz="2400" i="1" dirty="0"/>
              <a:t> i de dele af sundhedsvæsenet, som har palliation som deres hovedopgave. Dvs. palliative teams, palliative afdelinger på sygehuse og hospices.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da-DK" sz="2400" i="1" dirty="0"/>
              <a:t>Den specialiserede indsats kan foregå under indlæggelse, ambulant, i patientens hjem/plejebolig eller på en sygehusafdeling (via palliativt team). 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da-DK" sz="2000" i="1" dirty="0"/>
          </a:p>
          <a:p>
            <a:pPr marL="0" indent="0" fontAlgn="base">
              <a:lnSpc>
                <a:spcPct val="100000"/>
              </a:lnSpc>
              <a:buNone/>
            </a:pPr>
            <a:r>
              <a:rPr lang="da-DK" sz="1800" dirty="0"/>
              <a:t>Reference: Anbefalinger for den palliative indsats, Sundhedsstyrelsen, 2017. 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da-DK" sz="2000" i="1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DBD812F-5530-49EE-A9D5-5563BE2BA7F1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8E5FB10-66A1-4454-BF15-0B6DDA84B545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C578922-5C81-4B42-94FA-4B7E48DC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C950DDF-A841-4A77-A6EA-7C6F12DE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8</a:t>
            </a:fld>
            <a:endParaRPr lang="da-DK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3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05CE-6087-B307-156B-AF9DB938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DE91-909D-2CBB-0DA1-ECCB7C3E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64" y="547314"/>
            <a:ext cx="10633364" cy="919513"/>
          </a:xfrm>
        </p:spPr>
        <p:txBody>
          <a:bodyPr>
            <a:normAutofit fontScale="90000"/>
          </a:bodyPr>
          <a:lstStyle/>
          <a:p>
            <a:r>
              <a:rPr lang="da-DK" sz="3900" b="1" dirty="0">
                <a:solidFill>
                  <a:srgbClr val="297A77"/>
                </a:solidFill>
                <a:latin typeface="+mn-lt"/>
              </a:rPr>
              <a:t>Palliation i sundhedsreformen og i Kræftplan V</a:t>
            </a:r>
            <a:br>
              <a:rPr lang="da-DK" sz="3900" b="1" dirty="0">
                <a:solidFill>
                  <a:srgbClr val="297A77"/>
                </a:solidFill>
                <a:latin typeface="+mn-lt"/>
              </a:rPr>
            </a:br>
            <a:endParaRPr lang="da-DK" sz="2700" b="1" dirty="0">
              <a:solidFill>
                <a:srgbClr val="297A77"/>
              </a:solidFill>
              <a:latin typeface="+mn-lt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21D0910-1FA7-66F6-ACC6-79401C6D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343" y="126524"/>
            <a:ext cx="8652229" cy="47593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da-DK" sz="2000" i="1" u="sng" dirty="0"/>
          </a:p>
          <a:p>
            <a:pPr marL="0" indent="0" fontAlgn="base">
              <a:lnSpc>
                <a:spcPct val="100000"/>
              </a:lnSpc>
              <a:buNone/>
            </a:pPr>
            <a:endParaRPr lang="da-DK" sz="2000" i="1" u="sng" dirty="0"/>
          </a:p>
          <a:p>
            <a:pPr marL="0" indent="0" fontAlgn="base">
              <a:lnSpc>
                <a:spcPct val="100000"/>
              </a:lnSpc>
              <a:buNone/>
            </a:pPr>
            <a:endParaRPr lang="da-DK" sz="2000" i="1" dirty="0">
              <a:cs typeface="Calibri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BA780E6-A6FC-D3FD-BB08-82C5D6BE275C}"/>
              </a:ext>
            </a:extLst>
          </p:cNvPr>
          <p:cNvSpPr/>
          <p:nvPr/>
        </p:nvSpPr>
        <p:spPr>
          <a:xfrm>
            <a:off x="10565703" y="1"/>
            <a:ext cx="1626297" cy="6857999"/>
          </a:xfrm>
          <a:prstGeom prst="rect">
            <a:avLst/>
          </a:prstGeom>
          <a:solidFill>
            <a:srgbClr val="297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7218845-813C-AB83-7162-14EE3C6829C8}"/>
              </a:ext>
            </a:extLst>
          </p:cNvPr>
          <p:cNvSpPr/>
          <p:nvPr/>
        </p:nvSpPr>
        <p:spPr>
          <a:xfrm>
            <a:off x="9755450" y="2615852"/>
            <a:ext cx="1626297" cy="1626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80247B29-1DAF-0DA7-B634-95B22620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000" y="2800088"/>
            <a:ext cx="1233634" cy="1257822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038B0F0-A60B-F9EA-5EE9-C6A74D44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415" y="6226190"/>
            <a:ext cx="932768" cy="365125"/>
          </a:xfrm>
        </p:spPr>
        <p:txBody>
          <a:bodyPr/>
          <a:lstStyle/>
          <a:p>
            <a:pPr algn="ctr"/>
            <a:fld id="{35A134F1-CBA3-4D22-9E5C-0449853882F4}" type="slidenum">
              <a:rPr lang="da-DK" altLang="en-US" smtClean="0">
                <a:solidFill>
                  <a:schemeClr val="bg1"/>
                </a:solidFill>
              </a:rPr>
              <a:pPr algn="ctr"/>
              <a:t>9</a:t>
            </a:fld>
            <a:endParaRPr lang="da-DK" altLang="en-US">
              <a:solidFill>
                <a:schemeClr val="bg1"/>
              </a:solidFill>
            </a:endParaRPr>
          </a:p>
        </p:txBody>
      </p:sp>
      <p:sp>
        <p:nvSpPr>
          <p:cNvPr id="4" name="Pladsholder til indhold 6">
            <a:extLst>
              <a:ext uri="{FF2B5EF4-FFF2-40B4-BE49-F238E27FC236}">
                <a16:creationId xmlns:a16="http://schemas.microsoft.com/office/drawing/2014/main" id="{2789CF39-F131-1159-9B79-280205A8D9E0}"/>
              </a:ext>
            </a:extLst>
          </p:cNvPr>
          <p:cNvSpPr txBox="1">
            <a:spLocks/>
          </p:cNvSpPr>
          <p:nvPr/>
        </p:nvSpPr>
        <p:spPr>
          <a:xfrm>
            <a:off x="552631" y="1288597"/>
            <a:ext cx="6785816" cy="4678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/>
              <a:buNone/>
            </a:pPr>
            <a:endParaRPr lang="da-DK" sz="2000" i="1" u="sng" dirty="0"/>
          </a:p>
          <a:p>
            <a:pPr marL="0" indent="0" fontAlgn="base">
              <a:buFont typeface="Arial"/>
              <a:buNone/>
            </a:pPr>
            <a:r>
              <a:rPr lang="da-DK" sz="2400" u="sng" dirty="0">
                <a:cs typeface="Calibri"/>
              </a:rPr>
              <a:t>Aftalepartierne er enige om: </a:t>
            </a:r>
          </a:p>
          <a:p>
            <a:pPr marL="0" indent="0" fontAlgn="base">
              <a:buFont typeface="Arial"/>
              <a:buNone/>
            </a:pPr>
            <a:endParaRPr lang="da-DK" sz="2400" dirty="0">
              <a:cs typeface="Calibri"/>
            </a:endParaRP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cs typeface="Calibri"/>
              </a:rPr>
              <a:t>at de basale palliative indsatser skal løftes fx med mere tid til palliation og kompetenceløft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cs typeface="Calibri"/>
              </a:rPr>
              <a:t>at de regionale tilbud vedr. specialiseret palliation skal styrkes fx udgående palliative teams eller hospiceteams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cs typeface="Calibri"/>
              </a:rPr>
              <a:t>at den konkrete udmøntning af midlerne hertil kan drøftes i Sundhedsrådene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da-DK" sz="2400" dirty="0">
                <a:cs typeface="Calibri"/>
              </a:rPr>
              <a:t>At Kræftplan V vil have positiv effekt for andre patientgrupper end kræft </a:t>
            </a:r>
          </a:p>
          <a:p>
            <a:pPr fontAlgn="base"/>
            <a:endParaRPr lang="da-DK" sz="2400" dirty="0">
              <a:cs typeface="Calibri"/>
            </a:endParaRPr>
          </a:p>
          <a:p>
            <a:pPr fontAlgn="base"/>
            <a:endParaRPr lang="da-DK" sz="2400" dirty="0">
              <a:cs typeface="Calibri"/>
            </a:endParaRPr>
          </a:p>
          <a:p>
            <a:pPr fontAlgn="base"/>
            <a:endParaRPr lang="da-DK" sz="2400" dirty="0">
              <a:cs typeface="Calibri"/>
            </a:endParaRPr>
          </a:p>
          <a:p>
            <a:pPr marL="0" indent="0" fontAlgn="base">
              <a:lnSpc>
                <a:spcPct val="100000"/>
              </a:lnSpc>
              <a:buFont typeface="Arial"/>
              <a:buNone/>
            </a:pPr>
            <a:endParaRPr lang="da-DK" sz="2000" i="1" u="sng" dirty="0"/>
          </a:p>
          <a:p>
            <a:pPr marL="0" indent="0" fontAlgn="base">
              <a:lnSpc>
                <a:spcPct val="100000"/>
              </a:lnSpc>
              <a:buFont typeface="Arial"/>
              <a:buNone/>
            </a:pPr>
            <a:endParaRPr lang="da-DK" sz="2000" i="1" dirty="0">
              <a:cs typeface="Calibri"/>
            </a:endParaRPr>
          </a:p>
        </p:txBody>
      </p:sp>
      <p:pic>
        <p:nvPicPr>
          <p:cNvPr id="1028" name="Picture 4" descr="Aftale om sundhedsreform 2024 | Indenrigs- og Sundhedsministeriet">
            <a:extLst>
              <a:ext uri="{FF2B5EF4-FFF2-40B4-BE49-F238E27FC236}">
                <a16:creationId xmlns:a16="http://schemas.microsoft.com/office/drawing/2014/main" id="{30817CAC-D9E0-32B8-1E07-DDB3898F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063" y="2352445"/>
            <a:ext cx="1800225" cy="22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ndhedsreformen er en realitet | Ugeskriftet.dk">
            <a:extLst>
              <a:ext uri="{FF2B5EF4-FFF2-40B4-BE49-F238E27FC236}">
                <a16:creationId xmlns:a16="http://schemas.microsoft.com/office/drawing/2014/main" id="{4AF4CF98-6F79-04BA-2424-BDE5C415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87" y="482707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08341755914FB2524EC801CAABAD" ma:contentTypeVersion="18" ma:contentTypeDescription="Create a new document." ma:contentTypeScope="" ma:versionID="17209085db3491b71b79095df8ec674c">
  <xsd:schema xmlns:xsd="http://www.w3.org/2001/XMLSchema" xmlns:xs="http://www.w3.org/2001/XMLSchema" xmlns:p="http://schemas.microsoft.com/office/2006/metadata/properties" xmlns:ns2="dc93761f-51ef-4530-9f5e-6cc801282091" xmlns:ns3="658e924a-6452-4f30-ad3a-cb624d28adc8" targetNamespace="http://schemas.microsoft.com/office/2006/metadata/properties" ma:root="true" ma:fieldsID="bed6180042704d202f7bc024a658cfe9" ns2:_="" ns3:_="">
    <xsd:import namespace="dc93761f-51ef-4530-9f5e-6cc801282091"/>
    <xsd:import namespace="658e924a-6452-4f30-ad3a-cb624d28a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3761f-51ef-4530-9f5e-6cc8012820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b18725-0062-458b-ba13-ac6484c60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24a-6452-4f30-ad3a-cb624d28a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01a246-b52e-4929-a2f4-f35e0cfc399c}" ma:internalName="TaxCatchAll" ma:showField="CatchAllData" ma:web="658e924a-6452-4f30-ad3a-cb624d28a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58e924a-6452-4f30-ad3a-cb624d28adc8">
      <UserInfo>
        <DisplayName>Kenneth Zimmermann</DisplayName>
        <AccountId>17</AccountId>
        <AccountType/>
      </UserInfo>
      <UserInfo>
        <DisplayName>Christian Leick</DisplayName>
        <AccountId>12</AccountId>
        <AccountType/>
      </UserInfo>
      <UserInfo>
        <DisplayName>Thomas Bo Drivsholm</DisplayName>
        <AccountId>48</AccountId>
        <AccountType/>
      </UserInfo>
    </SharedWithUsers>
    <lcf76f155ced4ddcb4097134ff3c332f xmlns="dc93761f-51ef-4530-9f5e-6cc801282091">
      <Terms xmlns="http://schemas.microsoft.com/office/infopath/2007/PartnerControls"/>
    </lcf76f155ced4ddcb4097134ff3c332f>
    <TaxCatchAll xmlns="658e924a-6452-4f30-ad3a-cb624d28adc8" xsi:nil="true"/>
  </documentManagement>
</p:properties>
</file>

<file path=customXml/itemProps1.xml><?xml version="1.0" encoding="utf-8"?>
<ds:datastoreItem xmlns:ds="http://schemas.openxmlformats.org/officeDocument/2006/customXml" ds:itemID="{09C4DB35-2C49-4E40-8351-E6F067711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3761f-51ef-4530-9f5e-6cc801282091"/>
    <ds:schemaRef ds:uri="658e924a-6452-4f30-ad3a-cb624d28a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6313E7-0275-4B5F-A914-F92A149473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65785F-4359-4F84-AFAE-EB7B727BC3AA}">
  <ds:schemaRefs>
    <ds:schemaRef ds:uri="http://purl.org/dc/elements/1.1/"/>
    <ds:schemaRef ds:uri="dc93761f-51ef-4530-9f5e-6cc801282091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658e924a-6452-4f30-ad3a-cb624d28adc8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404a6b3-1831-48f2-9073-aef655f4d9e1}" enabled="0" method="" siteId="{3404a6b3-1831-48f2-9073-aef655f4d9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Microsoft Office PowerPoint</Application>
  <PresentationFormat>Widescreen</PresentationFormat>
  <Paragraphs>563</Paragraphs>
  <Slides>41</Slides>
  <Notes>41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41</vt:i4>
      </vt:variant>
    </vt:vector>
  </HeadingPairs>
  <TitlesOfParts>
    <vt:vector size="55" baseType="lpstr">
      <vt:lpstr>Aptos</vt:lpstr>
      <vt:lpstr>Aptos Display</vt:lpstr>
      <vt:lpstr>Arial</vt:lpstr>
      <vt:lpstr>ArialMT</vt:lpstr>
      <vt:lpstr>Calibri</vt:lpstr>
      <vt:lpstr>Calibri Light</vt:lpstr>
      <vt:lpstr>OpenSans-Regular</vt:lpstr>
      <vt:lpstr>SourceSansPro-Regular</vt:lpstr>
      <vt:lpstr>Times New Roman</vt:lpstr>
      <vt:lpstr>Verdana</vt:lpstr>
      <vt:lpstr>wf_segoe-ui_normal</vt:lpstr>
      <vt:lpstr>Wingdings</vt:lpstr>
      <vt:lpstr>Office Theme</vt:lpstr>
      <vt:lpstr>Brugerdefineret design</vt:lpstr>
      <vt:lpstr>    XXXX (Klyngenavn)  Palliation i almen praksis og samarbejdet med hospitalets palliative enhed/team   xxx (DATO)   </vt:lpstr>
      <vt:lpstr>Formål med dagens møde</vt:lpstr>
      <vt:lpstr>PowerPoint-præsentation</vt:lpstr>
      <vt:lpstr>Program for dagens møde </vt:lpstr>
      <vt:lpstr>Materialer og indhold</vt:lpstr>
      <vt:lpstr>Introduktionsvideo Overordnet introduktion til emnet  </vt:lpstr>
      <vt:lpstr>Hovedbudskaber   </vt:lpstr>
      <vt:lpstr>Den specialiserede palliative indsats  - i samarbejde med hospitalet</vt:lpstr>
      <vt:lpstr>Palliation i sundhedsreformen og i Kræftplan V </vt:lpstr>
      <vt:lpstr>PowerPoint-præsentation</vt:lpstr>
      <vt:lpstr>Organisering af palliative forløb i klinikken</vt:lpstr>
      <vt:lpstr>Hvor mange patienter har du haft i et palliativt forløb det  seneste år?  </vt:lpstr>
      <vt:lpstr> Benytter du overraskelsesspørgsmålet: ”Ville det overraske mig, hvis denne patient dør indenfor de næste 12 måneder?” til identifikation af patienter med palliative behov?   </vt:lpstr>
      <vt:lpstr> Hvordan markerer du patienter med palliative behov i klinikkens journalsystem?   </vt:lpstr>
      <vt:lpstr> Har I i klinikken en systematik i forhold til terminaltilskud,terminalerklæring (LÆ165) og vurdering af behandlingsniveau/genoplivning for patienter i palliativt forløb?    </vt:lpstr>
      <vt:lpstr>  Har I i klinikken en systematik i forhold til at kontakte patienter med en alvorlig livstruende sygdom?      </vt:lpstr>
      <vt:lpstr>Kort opsummering af klyngens besvarelser </vt:lpstr>
      <vt:lpstr> Sidemandssamtale (8 min.) Tal sammen to og to ved bordene </vt:lpstr>
      <vt:lpstr>Video: Redskaber til identifikation og behovsvurdering    </vt:lpstr>
      <vt:lpstr>Hovedbudskaber   </vt:lpstr>
      <vt:lpstr> EORTC &amp; SPICT </vt:lpstr>
      <vt:lpstr>Plenum: Hvad har I særligt bemærket? (15 min.) Klyngemedlemmer deler deres tanker med resten af klyngen</vt:lpstr>
      <vt:lpstr>PowerPoint-præsentation</vt:lpstr>
      <vt:lpstr>PowerPoint-præsentation</vt:lpstr>
      <vt:lpstr>Samarbejdet med palliativt team/enhed </vt:lpstr>
      <vt:lpstr> Hvor godt er dit kendskab til det specialiserede palliative tilbud på hospitalet?    </vt:lpstr>
      <vt:lpstr> Hvordan oplever du kommunikationen med palliativ enhed/team om patienter i palliative forløb?    </vt:lpstr>
      <vt:lpstr>  Oplever du, at du og palliativ enhed/team på hospitalet er enige om, hvilke typer af patienter, der skal tilbydes et palliativt forløb på hospitalet?    </vt:lpstr>
      <vt:lpstr> Koordinerer du dit besøg i hjemmet med palliativ enhed/team, så de er til stede ved besøget?   </vt:lpstr>
      <vt:lpstr> Hvad fungerer godt i dit samarbejde med palliativ enhed/team om palliative forløb?   </vt:lpstr>
      <vt:lpstr> Er der noget du savner i dit samarbejde med palliativ enhed/team om patienter i palliative forløb?   </vt:lpstr>
      <vt:lpstr>Kort opsummering af klyngens besvarelser </vt:lpstr>
      <vt:lpstr>Oplæg fra palliativ enhed/team (20 min) </vt:lpstr>
      <vt:lpstr>Spørgsmål og dialog med palliativ enhed/team  (20 min) </vt:lpstr>
      <vt:lpstr>PowerPoint-præsentation</vt:lpstr>
      <vt:lpstr>Gruppearbejde i egen praksis (15 min.) (Sololæger går sammen)</vt:lpstr>
      <vt:lpstr>Opsamling (15 min.) </vt:lpstr>
      <vt:lpstr>Tilbud fra din regionale kvalitetsenhed og PLO-E</vt:lpstr>
      <vt:lpstr>Link til ny vejledning fra DSAM og palliationsapp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Clara Porsdal</cp:lastModifiedBy>
  <cp:revision>78</cp:revision>
  <cp:lastPrinted>2022-06-14T13:17:33Z</cp:lastPrinted>
  <dcterms:created xsi:type="dcterms:W3CDTF">2018-05-04T12:52:03Z</dcterms:created>
  <dcterms:modified xsi:type="dcterms:W3CDTF">2025-06-17T08:21:25Z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0x010100D70808341755914FB2524EC801CAABAD</vt:lpwstr>
  </property>
  <property fmtid="{D5CDD505-2E9C-101B-9397-08002B2CF9AE}" pid="3" name="MediaServiceImageTags">
    <vt:lpwstr/>
  </property>
  <property fmtid="{D5CDD505-2E9C-101B-9397-08002B2CF9AE}" pid="4" name="Order">
    <vt:r8>310400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