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710" r:id="rId5"/>
    <p:sldId id="711" r:id="rId6"/>
    <p:sldId id="704" r:id="rId7"/>
    <p:sldId id="752" r:id="rId8"/>
    <p:sldId id="757" r:id="rId9"/>
    <p:sldId id="755" r:id="rId10"/>
    <p:sldId id="759" r:id="rId11"/>
    <p:sldId id="753" r:id="rId12"/>
    <p:sldId id="760" r:id="rId13"/>
    <p:sldId id="766" r:id="rId14"/>
    <p:sldId id="754" r:id="rId15"/>
    <p:sldId id="762" r:id="rId16"/>
    <p:sldId id="769" r:id="rId17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Præsentation" id="{008ABB3A-2289-AF44-9DB0-81BA9228FDD1}">
          <p14:sldIdLst>
            <p14:sldId id="710"/>
            <p14:sldId id="711"/>
            <p14:sldId id="704"/>
            <p14:sldId id="752"/>
            <p14:sldId id="757"/>
            <p14:sldId id="755"/>
            <p14:sldId id="759"/>
            <p14:sldId id="753"/>
            <p14:sldId id="760"/>
            <p14:sldId id="766"/>
            <p14:sldId id="754"/>
            <p14:sldId id="762"/>
            <p14:sldId id="7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EBCF96-6EF1-0BE9-5F84-887D14DB75A1}" name="Marcus Fahlstrom" initials="MF" userId="S::Marcus.Fahlstrom@akqa.com::6069dfd7-4def-48d5-82ac-12ba5891da12" providerId="AD"/>
  <p188:author id="{DC9FF297-5094-304A-463D-D66600589715}" name="Clara Porsdal" initials="CP" userId="S::cporsdal@kiap.dk::530946f5-2567-433d-b2b8-acdd11cc71fe" providerId="AD"/>
  <p188:author id="{AD09D4E4-F3A5-2C68-702B-55C4C37CCC58}" name="Kenneth Zimmermann" initials="KZ" userId="S::kzimmermann@kiap.dk::d34d6372-919b-4aba-a505-ea0e9fdbec66" providerId="AD"/>
  <p188:author id="{96FE31E8-EA36-00DB-2232-520B283D4640}" name="Louise Søegaard" initials="LS" userId="S::lsoegaard@kiap.dk::7d5b8e60-711e-4f6b-83e9-81a9c3611b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5F7"/>
    <a:srgbClr val="5A8181"/>
    <a:srgbClr val="246260"/>
    <a:srgbClr val="000000"/>
    <a:srgbClr val="DADCDE"/>
    <a:srgbClr val="F7F5EE"/>
    <a:srgbClr val="1E4D4B"/>
    <a:srgbClr val="1F4242"/>
    <a:srgbClr val="F8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25DDA4-86B8-B87E-A9B3-D84315D5B415}" v="18" dt="2025-09-09T09:56:41.552"/>
    <p1510:client id="{F09CC1F6-1C1B-4FAE-AF95-FD58CF98AB9C}" v="4" dt="2025-09-08T14:41:44.76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15" autoAdjust="0"/>
  </p:normalViewPr>
  <p:slideViewPr>
    <p:cSldViewPr snapToGrid="0">
      <p:cViewPr varScale="1">
        <p:scale>
          <a:sx n="66" d="100"/>
          <a:sy n="66" d="100"/>
        </p:scale>
        <p:origin x="75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Hjulsager Mathiesen" userId="S::olivia.hjulsager.mathiesen_regionh.dk#ext#@kiap.onmicrosoft.com::f3e3b050-e171-4ff5-93b8-439915b612bc" providerId="AD" clId="Web-{7525DDA4-86B8-B87E-A9B3-D84315D5B415}"/>
    <pc:docChg chg="modSld">
      <pc:chgData name="Olivia Hjulsager Mathiesen" userId="S::olivia.hjulsager.mathiesen_regionh.dk#ext#@kiap.onmicrosoft.com::f3e3b050-e171-4ff5-93b8-439915b612bc" providerId="AD" clId="Web-{7525DDA4-86B8-B87E-A9B3-D84315D5B415}" dt="2025-09-09T09:56:41.552" v="12" actId="20577"/>
      <pc:docMkLst>
        <pc:docMk/>
      </pc:docMkLst>
      <pc:sldChg chg="modSp">
        <pc:chgData name="Olivia Hjulsager Mathiesen" userId="S::olivia.hjulsager.mathiesen_regionh.dk#ext#@kiap.onmicrosoft.com::f3e3b050-e171-4ff5-93b8-439915b612bc" providerId="AD" clId="Web-{7525DDA4-86B8-B87E-A9B3-D84315D5B415}" dt="2025-09-09T09:50:38.840" v="2" actId="20577"/>
        <pc:sldMkLst>
          <pc:docMk/>
          <pc:sldMk cId="446254611" sldId="704"/>
        </pc:sldMkLst>
        <pc:spChg chg="mod">
          <ac:chgData name="Olivia Hjulsager Mathiesen" userId="S::olivia.hjulsager.mathiesen_regionh.dk#ext#@kiap.onmicrosoft.com::f3e3b050-e171-4ff5-93b8-439915b612bc" providerId="AD" clId="Web-{7525DDA4-86B8-B87E-A9B3-D84315D5B415}" dt="2025-09-09T09:50:37.168" v="1" actId="20577"/>
          <ac:spMkLst>
            <pc:docMk/>
            <pc:sldMk cId="446254611" sldId="704"/>
            <ac:spMk id="2" creationId="{B03358F5-6871-F4DD-6A9A-4503CFDFD6FE}"/>
          </ac:spMkLst>
        </pc:spChg>
        <pc:spChg chg="mod">
          <ac:chgData name="Olivia Hjulsager Mathiesen" userId="S::olivia.hjulsager.mathiesen_regionh.dk#ext#@kiap.onmicrosoft.com::f3e3b050-e171-4ff5-93b8-439915b612bc" providerId="AD" clId="Web-{7525DDA4-86B8-B87E-A9B3-D84315D5B415}" dt="2025-09-09T09:50:38.840" v="2" actId="20577"/>
          <ac:spMkLst>
            <pc:docMk/>
            <pc:sldMk cId="446254611" sldId="704"/>
            <ac:spMk id="3" creationId="{ADB67627-2FBC-A755-07E5-BED76911CC8C}"/>
          </ac:spMkLst>
        </pc:spChg>
      </pc:sldChg>
      <pc:sldChg chg="modNotes">
        <pc:chgData name="Olivia Hjulsager Mathiesen" userId="S::olivia.hjulsager.mathiesen_regionh.dk#ext#@kiap.onmicrosoft.com::f3e3b050-e171-4ff5-93b8-439915b612bc" providerId="AD" clId="Web-{7525DDA4-86B8-B87E-A9B3-D84315D5B415}" dt="2025-09-09T09:50:27.027" v="0"/>
        <pc:sldMkLst>
          <pc:docMk/>
          <pc:sldMk cId="2942995752" sldId="710"/>
        </pc:sldMkLst>
      </pc:sldChg>
      <pc:sldChg chg="modNotes">
        <pc:chgData name="Olivia Hjulsager Mathiesen" userId="S::olivia.hjulsager.mathiesen_regionh.dk#ext#@kiap.onmicrosoft.com::f3e3b050-e171-4ff5-93b8-439915b612bc" providerId="AD" clId="Web-{7525DDA4-86B8-B87E-A9B3-D84315D5B415}" dt="2025-09-09T09:50:42.168" v="3"/>
        <pc:sldMkLst>
          <pc:docMk/>
          <pc:sldMk cId="620873451" sldId="752"/>
        </pc:sldMkLst>
      </pc:sldChg>
      <pc:sldChg chg="modNotes">
        <pc:chgData name="Olivia Hjulsager Mathiesen" userId="S::olivia.hjulsager.mathiesen_regionh.dk#ext#@kiap.onmicrosoft.com::f3e3b050-e171-4ff5-93b8-439915b612bc" providerId="AD" clId="Web-{7525DDA4-86B8-B87E-A9B3-D84315D5B415}" dt="2025-09-09T09:51:21.202" v="5"/>
        <pc:sldMkLst>
          <pc:docMk/>
          <pc:sldMk cId="3308908980" sldId="753"/>
        </pc:sldMkLst>
      </pc:sldChg>
      <pc:sldChg chg="modNotes">
        <pc:chgData name="Olivia Hjulsager Mathiesen" userId="S::olivia.hjulsager.mathiesen_regionh.dk#ext#@kiap.onmicrosoft.com::f3e3b050-e171-4ff5-93b8-439915b612bc" providerId="AD" clId="Web-{7525DDA4-86B8-B87E-A9B3-D84315D5B415}" dt="2025-09-09T09:51:45.751" v="8"/>
        <pc:sldMkLst>
          <pc:docMk/>
          <pc:sldMk cId="532608204" sldId="754"/>
        </pc:sldMkLst>
      </pc:sldChg>
      <pc:sldChg chg="modSp">
        <pc:chgData name="Olivia Hjulsager Mathiesen" userId="S::olivia.hjulsager.mathiesen_regionh.dk#ext#@kiap.onmicrosoft.com::f3e3b050-e171-4ff5-93b8-439915b612bc" providerId="AD" clId="Web-{7525DDA4-86B8-B87E-A9B3-D84315D5B415}" dt="2025-09-09T09:51:30.500" v="7" actId="20577"/>
        <pc:sldMkLst>
          <pc:docMk/>
          <pc:sldMk cId="1832348063" sldId="760"/>
        </pc:sldMkLst>
        <pc:spChg chg="mod">
          <ac:chgData name="Olivia Hjulsager Mathiesen" userId="S::olivia.hjulsager.mathiesen_regionh.dk#ext#@kiap.onmicrosoft.com::f3e3b050-e171-4ff5-93b8-439915b612bc" providerId="AD" clId="Web-{7525DDA4-86B8-B87E-A9B3-D84315D5B415}" dt="2025-09-09T09:51:30.500" v="7" actId="20577"/>
          <ac:spMkLst>
            <pc:docMk/>
            <pc:sldMk cId="1832348063" sldId="760"/>
            <ac:spMk id="2" creationId="{6E6F9260-884D-587B-8427-24E1EEA92390}"/>
          </ac:spMkLst>
        </pc:spChg>
      </pc:sldChg>
      <pc:sldChg chg="modSp">
        <pc:chgData name="Olivia Hjulsager Mathiesen" userId="S::olivia.hjulsager.mathiesen_regionh.dk#ext#@kiap.onmicrosoft.com::f3e3b050-e171-4ff5-93b8-439915b612bc" providerId="AD" clId="Web-{7525DDA4-86B8-B87E-A9B3-D84315D5B415}" dt="2025-09-09T09:56:41.552" v="12" actId="20577"/>
        <pc:sldMkLst>
          <pc:docMk/>
          <pc:sldMk cId="3027351387" sldId="762"/>
        </pc:sldMkLst>
        <pc:spChg chg="mod">
          <ac:chgData name="Olivia Hjulsager Mathiesen" userId="S::olivia.hjulsager.mathiesen_regionh.dk#ext#@kiap.onmicrosoft.com::f3e3b050-e171-4ff5-93b8-439915b612bc" providerId="AD" clId="Web-{7525DDA4-86B8-B87E-A9B3-D84315D5B415}" dt="2025-09-09T09:56:41.552" v="12" actId="20577"/>
          <ac:spMkLst>
            <pc:docMk/>
            <pc:sldMk cId="3027351387" sldId="762"/>
            <ac:spMk id="2" creationId="{54D7F626-1515-47A9-C2CA-7749648CF3A3}"/>
          </ac:spMkLst>
        </pc:spChg>
      </pc:sldChg>
    </pc:docChg>
  </pc:docChgLst>
  <pc:docChgLst>
    <pc:chgData name="Louise Søegaard" userId="7d5b8e60-711e-4f6b-83e9-81a9c3611b85" providerId="ADAL" clId="{8145041C-0054-429D-9A8C-E99FAC40EC9B}"/>
    <pc:docChg chg="undo custSel modSld">
      <pc:chgData name="Louise Søegaard" userId="7d5b8e60-711e-4f6b-83e9-81a9c3611b85" providerId="ADAL" clId="{8145041C-0054-429D-9A8C-E99FAC40EC9B}" dt="2025-09-09T09:01:17.090" v="634" actId="2711"/>
      <pc:docMkLst>
        <pc:docMk/>
      </pc:docMkLst>
      <pc:sldChg chg="modNotesTx">
        <pc:chgData name="Louise Søegaard" userId="7d5b8e60-711e-4f6b-83e9-81a9c3611b85" providerId="ADAL" clId="{8145041C-0054-429D-9A8C-E99FAC40EC9B}" dt="2025-09-08T14:36:39.418" v="111" actId="20577"/>
        <pc:sldMkLst>
          <pc:docMk/>
          <pc:sldMk cId="446254611" sldId="704"/>
        </pc:sldMkLst>
      </pc:sldChg>
      <pc:sldChg chg="modNotesTx">
        <pc:chgData name="Louise Søegaard" userId="7d5b8e60-711e-4f6b-83e9-81a9c3611b85" providerId="ADAL" clId="{8145041C-0054-429D-9A8C-E99FAC40EC9B}" dt="2025-09-09T08:59:29.220" v="631" actId="2711"/>
        <pc:sldMkLst>
          <pc:docMk/>
          <pc:sldMk cId="2942995752" sldId="710"/>
        </pc:sldMkLst>
      </pc:sldChg>
      <pc:sldChg chg="modNotesTx">
        <pc:chgData name="Louise Søegaard" userId="7d5b8e60-711e-4f6b-83e9-81a9c3611b85" providerId="ADAL" clId="{8145041C-0054-429D-9A8C-E99FAC40EC9B}" dt="2025-09-08T14:36:43.183" v="112" actId="20577"/>
        <pc:sldMkLst>
          <pc:docMk/>
          <pc:sldMk cId="3654163947" sldId="711"/>
        </pc:sldMkLst>
      </pc:sldChg>
      <pc:sldChg chg="modNotesTx">
        <pc:chgData name="Louise Søegaard" userId="7d5b8e60-711e-4f6b-83e9-81a9c3611b85" providerId="ADAL" clId="{8145041C-0054-429D-9A8C-E99FAC40EC9B}" dt="2025-09-09T08:59:40.620" v="632" actId="2711"/>
        <pc:sldMkLst>
          <pc:docMk/>
          <pc:sldMk cId="620873451" sldId="752"/>
        </pc:sldMkLst>
      </pc:sldChg>
      <pc:sldChg chg="modNotesTx">
        <pc:chgData name="Louise Søegaard" userId="7d5b8e60-711e-4f6b-83e9-81a9c3611b85" providerId="ADAL" clId="{8145041C-0054-429D-9A8C-E99FAC40EC9B}" dt="2025-09-09T08:59:51.778" v="633" actId="2711"/>
        <pc:sldMkLst>
          <pc:docMk/>
          <pc:sldMk cId="3308908980" sldId="753"/>
        </pc:sldMkLst>
      </pc:sldChg>
      <pc:sldChg chg="modNotesTx">
        <pc:chgData name="Louise Søegaard" userId="7d5b8e60-711e-4f6b-83e9-81a9c3611b85" providerId="ADAL" clId="{8145041C-0054-429D-9A8C-E99FAC40EC9B}" dt="2025-09-09T09:01:17.090" v="634" actId="2711"/>
        <pc:sldMkLst>
          <pc:docMk/>
          <pc:sldMk cId="532608204" sldId="754"/>
        </pc:sldMkLst>
      </pc:sldChg>
      <pc:sldChg chg="modSp mod modNotesTx">
        <pc:chgData name="Louise Søegaard" userId="7d5b8e60-711e-4f6b-83e9-81a9c3611b85" providerId="ADAL" clId="{8145041C-0054-429D-9A8C-E99FAC40EC9B}" dt="2025-09-08T14:41:41.405" v="574" actId="20577"/>
        <pc:sldMkLst>
          <pc:docMk/>
          <pc:sldMk cId="1832348063" sldId="760"/>
        </pc:sldMkLst>
        <pc:spChg chg="mod">
          <ac:chgData name="Louise Søegaard" userId="7d5b8e60-711e-4f6b-83e9-81a9c3611b85" providerId="ADAL" clId="{8145041C-0054-429D-9A8C-E99FAC40EC9B}" dt="2025-09-08T14:38:57.716" v="254" actId="20577"/>
          <ac:spMkLst>
            <pc:docMk/>
            <pc:sldMk cId="1832348063" sldId="760"/>
            <ac:spMk id="3" creationId="{4360275F-AC55-36A4-A45C-A1EF975A0382}"/>
          </ac:spMkLst>
        </pc:spChg>
        <pc:spChg chg="mod">
          <ac:chgData name="Louise Søegaard" userId="7d5b8e60-711e-4f6b-83e9-81a9c3611b85" providerId="ADAL" clId="{8145041C-0054-429D-9A8C-E99FAC40EC9B}" dt="2025-09-08T14:38:51.998" v="238" actId="20577"/>
          <ac:spMkLst>
            <pc:docMk/>
            <pc:sldMk cId="1832348063" sldId="760"/>
            <ac:spMk id="5" creationId="{6F479CAE-4BCB-6938-F0B1-44CBFAA744BD}"/>
          </ac:spMkLst>
        </pc:spChg>
      </pc:sldChg>
      <pc:sldChg chg="modSp mod modNotesTx">
        <pc:chgData name="Louise Søegaard" userId="7d5b8e60-711e-4f6b-83e9-81a9c3611b85" providerId="ADAL" clId="{8145041C-0054-429D-9A8C-E99FAC40EC9B}" dt="2025-09-08T14:41:36.606" v="573" actId="20577"/>
        <pc:sldMkLst>
          <pc:docMk/>
          <pc:sldMk cId="4059206742" sldId="766"/>
        </pc:sldMkLst>
        <pc:spChg chg="mod">
          <ac:chgData name="Louise Søegaard" userId="7d5b8e60-711e-4f6b-83e9-81a9c3611b85" providerId="ADAL" clId="{8145041C-0054-429D-9A8C-E99FAC40EC9B}" dt="2025-09-08T14:41:36.606" v="573" actId="20577"/>
          <ac:spMkLst>
            <pc:docMk/>
            <pc:sldMk cId="4059206742" sldId="766"/>
            <ac:spMk id="4" creationId="{17C8365E-4D57-756D-BD52-1E7B8125C4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Shape 309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99" name="Shape 30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Bemærk</a:t>
            </a:r>
            <a:r>
              <a:rPr lang="en-US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På</a:t>
            </a: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mødet</a:t>
            </a: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skal</a:t>
            </a: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man </a:t>
            </a:r>
            <a:r>
              <a:rPr lang="en-US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ikke</a:t>
            </a: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sidde</a:t>
            </a: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med </a:t>
            </a:r>
            <a:r>
              <a:rPr lang="en-US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kolleger</a:t>
            </a: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i</a:t>
            </a: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egen</a:t>
            </a: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praksis</a:t>
            </a: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7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22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DFD0F-C1AE-2857-D752-F5D7D65E1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A606D1-4AC9-541F-FF90-FD61D2669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EAEF22-7EB2-93B5-ADFE-309232176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36234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58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>
                <a:latin typeface="Arial"/>
                <a:cs typeface="Arial"/>
              </a:rPr>
              <a:t>Forklaring: </a:t>
            </a:r>
            <a:r>
              <a:rPr lang="da-DK" dirty="0">
                <a:latin typeface="Arial"/>
                <a:cs typeface="Arial"/>
              </a:rPr>
              <a:t>De næste 10 minutter skal I tale om, hvordan det er gået med gennemgangen af jeres patientlister.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7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77151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>
                <a:solidFill>
                  <a:srgbClr val="000000"/>
                </a:solidFill>
                <a:latin typeface="Arial"/>
                <a:cs typeface="Arial"/>
              </a:rPr>
              <a:t>Forklaring: </a:t>
            </a:r>
            <a:r>
              <a:rPr lang="da-DK" dirty="0">
                <a:solidFill>
                  <a:srgbClr val="000000"/>
                </a:solidFill>
                <a:latin typeface="Arial"/>
                <a:cs typeface="Arial"/>
              </a:rPr>
              <a:t>De næste 10 minutter skal I tale om, hvordan det er gået med samarbejdet med kommunen siden det oprindelige klyngemøde om demens og antipsykotika. </a:t>
            </a:r>
            <a:r>
              <a:rPr lang="da-DK" dirty="0">
                <a:latin typeface="Arial"/>
                <a:cs typeface="Arial"/>
              </a:rPr>
              <a:t>Brug 2 minutter på at gennemgå besvarelser fra spørgeskemaundersøgelsen. </a:t>
            </a:r>
            <a:r>
              <a:rPr lang="da-DK" b="0" dirty="0">
                <a:latin typeface="Arial"/>
                <a:cs typeface="Arial"/>
              </a:rPr>
              <a:t>Brug 8 minutter på at samle op i plenum.</a:t>
            </a:r>
            <a:endParaRPr lang="da-DK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72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0730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3525257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>
                <a:latin typeface="Arial"/>
                <a:cs typeface="Arial"/>
              </a:rPr>
              <a:t>Forklaring: </a:t>
            </a:r>
            <a:r>
              <a:rPr lang="da-DK" dirty="0">
                <a:latin typeface="Arial"/>
                <a:cs typeface="Arial"/>
              </a:rPr>
              <a:t>I de sidste fem minutter kan I tale om, hvordan I arbejder videre med emnet i egen praksis med brug af praksispakke fra </a:t>
            </a:r>
            <a:r>
              <a:rPr lang="da-DK" dirty="0" err="1">
                <a:latin typeface="Arial"/>
                <a:cs typeface="Arial"/>
              </a:rPr>
              <a:t>KiAP</a:t>
            </a:r>
            <a:r>
              <a:rPr lang="da-DK" dirty="0">
                <a:latin typeface="Arial"/>
                <a:cs typeface="Arial"/>
              </a:rPr>
              <a:t> samt demensmoduler fra PLO-E og evt. andre tilbud.</a:t>
            </a:r>
            <a:endParaRPr lang="da-DK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">
            <a:extLst>
              <a:ext uri="{FF2B5EF4-FFF2-40B4-BE49-F238E27FC236}">
                <a16:creationId xmlns:a16="http://schemas.microsoft.com/office/drawing/2014/main" id="{312B587F-30B0-AB56-AD79-485E591057CB}"/>
              </a:ext>
            </a:extLst>
          </p:cNvPr>
          <p:cNvSpPr/>
          <p:nvPr userDrawn="1"/>
        </p:nvSpPr>
        <p:spPr>
          <a:xfrm flipV="1">
            <a:off x="0" y="-23450"/>
            <a:ext cx="11457016" cy="5275390"/>
          </a:xfrm>
          <a:prstGeom prst="round1Rect">
            <a:avLst>
              <a:gd name="adj" fmla="val 27702"/>
            </a:avLst>
          </a:prstGeom>
          <a:gradFill flip="none" rotWithShape="1">
            <a:gsLst>
              <a:gs pos="62000">
                <a:srgbClr val="246260"/>
              </a:gs>
              <a:gs pos="88000">
                <a:srgbClr val="1E4D4B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Logo" descr="A logo with blue dots&#10;&#10;AI-generated content may be incorrect.">
            <a:extLst>
              <a:ext uri="{FF2B5EF4-FFF2-40B4-BE49-F238E27FC236}">
                <a16:creationId xmlns:a16="http://schemas.microsoft.com/office/drawing/2014/main" id="{C1EB14EB-B032-7A14-4E5C-BB21DE39F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7" y="5668161"/>
            <a:ext cx="739745" cy="753060"/>
          </a:xfrm>
          <a:prstGeom prst="rect">
            <a:avLst/>
          </a:prstGeom>
        </p:spPr>
      </p:pic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56AE436-DF31-7A01-E4AC-33BE67C559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1361" y="2733325"/>
            <a:ext cx="10015568" cy="86177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marR="0" indent="0" algn="l" defTabSz="41275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5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pc="0" err="1"/>
              <a:t>Overskrift</a:t>
            </a:r>
            <a:endParaRPr lang="en-US" spc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03AFBACC-31E7-0D41-E00D-16BB813353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0568" y="3610273"/>
            <a:ext cx="10015568" cy="492443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 err="1"/>
              <a:t>Underoverskrift</a:t>
            </a:r>
            <a:endParaRPr lang="en-US" spc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297A2DA9-E70A-2BE1-F11A-2B7FF68A60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5835" y="4511694"/>
            <a:ext cx="1554346" cy="54228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12545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7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757A297-48B0-931C-42E0-4D124F18C9F0}"/>
              </a:ext>
            </a:extLst>
          </p:cNvPr>
          <p:cNvSpPr/>
          <p:nvPr userDrawn="1"/>
        </p:nvSpPr>
        <p:spPr>
          <a:xfrm>
            <a:off x="4268970" y="296443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13422F-B637-BD3B-3443-6A43536EDA62}"/>
              </a:ext>
            </a:extLst>
          </p:cNvPr>
          <p:cNvSpPr/>
          <p:nvPr userDrawn="1"/>
        </p:nvSpPr>
        <p:spPr>
          <a:xfrm>
            <a:off x="9806699" y="296443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69355F-C01E-DAA4-0C67-6139D64DACBA}"/>
              </a:ext>
            </a:extLst>
          </p:cNvPr>
          <p:cNvSpPr/>
          <p:nvPr userDrawn="1"/>
        </p:nvSpPr>
        <p:spPr>
          <a:xfrm>
            <a:off x="7037835" y="296443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B975A0-F1C1-9037-B435-18C26D0CDD37}"/>
              </a:ext>
            </a:extLst>
          </p:cNvPr>
          <p:cNvSpPr/>
          <p:nvPr userDrawn="1"/>
        </p:nvSpPr>
        <p:spPr>
          <a:xfrm>
            <a:off x="1500105" y="296443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1" name="Slide Number">
            <a:extLst>
              <a:ext uri="{FF2B5EF4-FFF2-40B4-BE49-F238E27FC236}">
                <a16:creationId xmlns:a16="http://schemas.microsoft.com/office/drawing/2014/main" id="{821465F0-D867-638B-56BB-6C2BE888E275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6A6B145-DF80-4DB5-646B-1A3941B1B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0B423AF-AEB9-7235-DF3A-B5DD36A6D19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80394E1-C977-A5D6-A9E8-1CB0A3E2FD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FB17B54-A0FA-3B1B-6C88-103FF86B56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3581" y="4233012"/>
            <a:ext cx="2492579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CD53E475-8DB0-1464-2B1E-2DB3303028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69686" y="4233012"/>
            <a:ext cx="2492579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524981C-560A-3E61-2B7F-783DB5A056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83286" y="4233012"/>
            <a:ext cx="2492579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A857F7-042A-F7EA-AB65-4995E935530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26486" y="4233012"/>
            <a:ext cx="2492579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D159230-4DF0-A0AA-C477-7450950EED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75054" y="30657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1</a:t>
            </a:r>
            <a:endParaRPr lang="en-DK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F62D4E30-C9EA-79EF-2E45-0502440A6B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28887" y="30657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2</a:t>
            </a:r>
            <a:endParaRPr lang="en-DK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6D98D1B-2224-4868-C2C3-0321E23B0E6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82720" y="30657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3</a:t>
            </a:r>
            <a:endParaRPr lang="en-DK"/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FBD174AB-6E12-B09D-EA19-538643750C7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36552" y="30657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4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433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AF3001E-0223-B886-B5FB-F5A4076B3510}"/>
              </a:ext>
            </a:extLst>
          </p:cNvPr>
          <p:cNvSpPr>
            <a:spLocks noGrp="1"/>
          </p:cNvSpPr>
          <p:nvPr>
            <p:ph type="pic" sz="half" idx="22" hasCustomPrompt="1"/>
          </p:nvPr>
        </p:nvSpPr>
        <p:spPr>
          <a:xfrm>
            <a:off x="720206" y="1963182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pic>
        <p:nvPicPr>
          <p:cNvPr id="28" name="Picture 27" descr="A logo with blue dots&#10;&#10;AI-generated content may be incorrect.">
            <a:extLst>
              <a:ext uri="{FF2B5EF4-FFF2-40B4-BE49-F238E27FC236}">
                <a16:creationId xmlns:a16="http://schemas.microsoft.com/office/drawing/2014/main" id="{448B9F87-7FEC-84C8-2AC3-445D67E7D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FB49D66-F911-C7DC-69C8-4D584CEC4A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0207" y="3206247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75226D8A-716F-9DFA-4FF6-C4568A1C7DA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20207" y="3689404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64" name="Slide Number">
            <a:extLst>
              <a:ext uri="{FF2B5EF4-FFF2-40B4-BE49-F238E27FC236}">
                <a16:creationId xmlns:a16="http://schemas.microsoft.com/office/drawing/2014/main" id="{DF3DCCE6-F8B6-7E73-6092-8716E16B377D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4E6A673-89DC-7A09-B86D-0C4A954AF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1131409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491CB5E-F0C3-65F4-ADD3-BD42B6163B1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10919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52DEF7C-EF94-6672-7D9E-A02729AD08BB}"/>
              </a:ext>
            </a:extLst>
          </p:cNvPr>
          <p:cNvSpPr>
            <a:spLocks noGrp="1"/>
          </p:cNvSpPr>
          <p:nvPr>
            <p:ph type="pic" sz="half" idx="59" hasCustomPrompt="1"/>
          </p:nvPr>
        </p:nvSpPr>
        <p:spPr>
          <a:xfrm>
            <a:off x="3466718" y="1963182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EC4819B-A00D-1170-438E-F6AE7BEE9BC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66719" y="3206247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0DFC0F0-4F0D-4F16-5A94-4C5AD7469EE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66719" y="3689404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7BB9B00-35D9-01DA-F171-CD3F0B795A4D}"/>
              </a:ext>
            </a:extLst>
          </p:cNvPr>
          <p:cNvSpPr>
            <a:spLocks noGrp="1"/>
          </p:cNvSpPr>
          <p:nvPr>
            <p:ph type="pic" sz="half" idx="62" hasCustomPrompt="1"/>
          </p:nvPr>
        </p:nvSpPr>
        <p:spPr>
          <a:xfrm>
            <a:off x="6213232" y="1963182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790C96B-542E-2659-1E25-1A6F4447812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213233" y="3206247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5250122-B854-AA82-94C6-B48D38703CB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13233" y="3689404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84E747-5158-A00C-21D8-E98EE46EADE5}"/>
              </a:ext>
            </a:extLst>
          </p:cNvPr>
          <p:cNvSpPr>
            <a:spLocks noGrp="1"/>
          </p:cNvSpPr>
          <p:nvPr>
            <p:ph type="pic" sz="half" idx="65" hasCustomPrompt="1"/>
          </p:nvPr>
        </p:nvSpPr>
        <p:spPr>
          <a:xfrm>
            <a:off x="8982936" y="1963182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29E1757-1659-5231-E2B6-37A38F99D3A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982937" y="3206247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2132B4A-0F16-F2F3-4130-5480A7BA617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982937" y="3689404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385B056E-4AD5-D4C4-A626-844F967F717A}"/>
              </a:ext>
            </a:extLst>
          </p:cNvPr>
          <p:cNvSpPr>
            <a:spLocks noGrp="1"/>
          </p:cNvSpPr>
          <p:nvPr>
            <p:ph type="pic" sz="half" idx="68" hasCustomPrompt="1"/>
          </p:nvPr>
        </p:nvSpPr>
        <p:spPr>
          <a:xfrm>
            <a:off x="728872" y="4110090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0083704-2A67-F828-9E71-8FA636C128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28873" y="5353155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BDBE77B-D93A-1596-6763-8D89F66943B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28873" y="5836312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F99B41E3-9493-4632-6672-481123803436}"/>
              </a:ext>
            </a:extLst>
          </p:cNvPr>
          <p:cNvSpPr>
            <a:spLocks noGrp="1"/>
          </p:cNvSpPr>
          <p:nvPr>
            <p:ph type="pic" sz="half" idx="71" hasCustomPrompt="1"/>
          </p:nvPr>
        </p:nvSpPr>
        <p:spPr>
          <a:xfrm>
            <a:off x="3475384" y="4110090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4D26204-CCE9-6875-6109-FA2782DDC2A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75385" y="5353155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0934F0D0-72EB-F5C6-2144-CE60D1612D2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75385" y="5836312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BF28DC21-C5CE-0055-7C2E-719C052BB56D}"/>
              </a:ext>
            </a:extLst>
          </p:cNvPr>
          <p:cNvSpPr>
            <a:spLocks noGrp="1"/>
          </p:cNvSpPr>
          <p:nvPr>
            <p:ph type="pic" sz="half" idx="74" hasCustomPrompt="1"/>
          </p:nvPr>
        </p:nvSpPr>
        <p:spPr>
          <a:xfrm>
            <a:off x="6221898" y="4110090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416A175-E79A-E46D-18D4-C41AF983AE7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221899" y="5353155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265578FA-7E0E-7DC2-2CB9-30B11582C98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21899" y="5836312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A2C2523A-6F33-E7B2-788D-0893E315C935}"/>
              </a:ext>
            </a:extLst>
          </p:cNvPr>
          <p:cNvSpPr>
            <a:spLocks noGrp="1"/>
          </p:cNvSpPr>
          <p:nvPr>
            <p:ph type="pic" sz="half" idx="77" hasCustomPrompt="1"/>
          </p:nvPr>
        </p:nvSpPr>
        <p:spPr>
          <a:xfrm>
            <a:off x="8991602" y="4110090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9B0259DE-E628-4C90-046E-71710B0F60E4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991603" y="5353155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317B82C3-43C5-6D41-B635-358C40B85242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991603" y="5836312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0577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fo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">
            <a:extLst>
              <a:ext uri="{FF2B5EF4-FFF2-40B4-BE49-F238E27FC236}">
                <a16:creationId xmlns:a16="http://schemas.microsoft.com/office/drawing/2014/main" id="{8A9E7A6A-F604-83F6-2651-AFC9BB37BB8D}"/>
              </a:ext>
            </a:extLst>
          </p:cNvPr>
          <p:cNvSpPr/>
          <p:nvPr userDrawn="1"/>
        </p:nvSpPr>
        <p:spPr>
          <a:xfrm>
            <a:off x="6240957" y="2140429"/>
            <a:ext cx="5220000" cy="3985772"/>
          </a:xfrm>
          <a:prstGeom prst="roundRect">
            <a:avLst>
              <a:gd name="adj" fmla="val 227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rtl="0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4" name="Rounded Rectangle">
            <a:extLst>
              <a:ext uri="{FF2B5EF4-FFF2-40B4-BE49-F238E27FC236}">
                <a16:creationId xmlns:a16="http://schemas.microsoft.com/office/drawing/2014/main" id="{CAA65DEE-DBC4-2B68-385D-0434677DD25D}"/>
              </a:ext>
            </a:extLst>
          </p:cNvPr>
          <p:cNvSpPr/>
          <p:nvPr userDrawn="1"/>
        </p:nvSpPr>
        <p:spPr>
          <a:xfrm>
            <a:off x="713582" y="2140429"/>
            <a:ext cx="5220000" cy="3982284"/>
          </a:xfrm>
          <a:prstGeom prst="roundRect">
            <a:avLst>
              <a:gd name="adj" fmla="val 2343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67B1DE0C-8947-65D0-B963-52B7E84BB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0" name="Slide Number">
            <a:extLst>
              <a:ext uri="{FF2B5EF4-FFF2-40B4-BE49-F238E27FC236}">
                <a16:creationId xmlns:a16="http://schemas.microsoft.com/office/drawing/2014/main" id="{783285FA-87E3-0416-26A5-46538C4A8A5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0A62E3C-7F1B-0D9E-F91E-1A68ACEDF5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4375" y="735288"/>
            <a:ext cx="10740748" cy="311051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618EE30-CFEC-E5A8-5025-B6AF4164C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008" y="1141966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C871F1A-BE62-BC7F-7620-ED32D51DC0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3730" y="2329541"/>
            <a:ext cx="4818407" cy="661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747BC4-0BEC-43A8-7A96-A171E89401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2936" y="3311174"/>
            <a:ext cx="4819201" cy="26258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AC21-6590-24B7-2231-F2AD6F44A8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53017" y="2329541"/>
            <a:ext cx="4818407" cy="661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DFE6FAC-14FA-C6C4-2E5A-CA6C237BA19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52223" y="3311174"/>
            <a:ext cx="4819201" cy="26258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fo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dots&#10;&#10;AI-generated content may be incorrect.">
            <a:extLst>
              <a:ext uri="{FF2B5EF4-FFF2-40B4-BE49-F238E27FC236}">
                <a16:creationId xmlns:a16="http://schemas.microsoft.com/office/drawing/2014/main" id="{112C96D6-0ADC-F5F5-A689-C4F777D5F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Slide Number">
            <a:extLst>
              <a:ext uri="{FF2B5EF4-FFF2-40B4-BE49-F238E27FC236}">
                <a16:creationId xmlns:a16="http://schemas.microsoft.com/office/drawing/2014/main" id="{9876F5C1-1EF2-EC56-2A8F-F246D1581709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2886198-559A-B665-656E-651892B2FA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4375" y="735288"/>
            <a:ext cx="10740748" cy="311166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ED9DE57-79CC-4C60-4A11-997682F22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2" y="1134766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3EF41EF0-5D41-01F8-6E7F-A036A387096D}"/>
              </a:ext>
            </a:extLst>
          </p:cNvPr>
          <p:cNvSpPr/>
          <p:nvPr userDrawn="1"/>
        </p:nvSpPr>
        <p:spPr>
          <a:xfrm>
            <a:off x="713582" y="2140430"/>
            <a:ext cx="3487357" cy="3982283"/>
          </a:xfrm>
          <a:prstGeom prst="roundRect">
            <a:avLst>
              <a:gd name="adj" fmla="val 2343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B6A1C0-09AD-A40C-5BE6-D1B4BAC25B7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3731" y="2329541"/>
            <a:ext cx="31749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1AB984-92E0-03A3-EF0A-545A710462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2937" y="3041873"/>
            <a:ext cx="3175480" cy="2922834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26" name="Rounded Rectangle">
            <a:extLst>
              <a:ext uri="{FF2B5EF4-FFF2-40B4-BE49-F238E27FC236}">
                <a16:creationId xmlns:a16="http://schemas.microsoft.com/office/drawing/2014/main" id="{9A4673AC-379A-C967-11EA-EFFD5730E32E}"/>
              </a:ext>
            </a:extLst>
          </p:cNvPr>
          <p:cNvSpPr/>
          <p:nvPr userDrawn="1"/>
        </p:nvSpPr>
        <p:spPr>
          <a:xfrm>
            <a:off x="4343987" y="2140429"/>
            <a:ext cx="3487357" cy="3982283"/>
          </a:xfrm>
          <a:prstGeom prst="roundRect">
            <a:avLst>
              <a:gd name="adj" fmla="val 2343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A463060-775F-BE10-56F6-93C2AC4ACB9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24136" y="2329540"/>
            <a:ext cx="31749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AC7076C5-DEDB-D13F-DC7E-BACEE292426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3342" y="3041872"/>
            <a:ext cx="3175480" cy="2922834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31" name="Rounded Rectangle">
            <a:extLst>
              <a:ext uri="{FF2B5EF4-FFF2-40B4-BE49-F238E27FC236}">
                <a16:creationId xmlns:a16="http://schemas.microsoft.com/office/drawing/2014/main" id="{702D65B9-4A3B-EAC8-BCD1-3B86AB3981D0}"/>
              </a:ext>
            </a:extLst>
          </p:cNvPr>
          <p:cNvSpPr/>
          <p:nvPr userDrawn="1"/>
        </p:nvSpPr>
        <p:spPr>
          <a:xfrm>
            <a:off x="7974393" y="2140429"/>
            <a:ext cx="3487357" cy="3982283"/>
          </a:xfrm>
          <a:prstGeom prst="roundRect">
            <a:avLst>
              <a:gd name="adj" fmla="val 2343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6AB248A-3091-DC42-0BE4-728CF1FE66E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54542" y="2329540"/>
            <a:ext cx="31749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2D65120-BFD2-DFFA-1FE9-139F71ECE24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53748" y="3041872"/>
            <a:ext cx="3175480" cy="2922834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fo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CE93F7CD-8F51-3CCD-6D26-B1DC292B8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38" name="Slide Number">
            <a:extLst>
              <a:ext uri="{FF2B5EF4-FFF2-40B4-BE49-F238E27FC236}">
                <a16:creationId xmlns:a16="http://schemas.microsoft.com/office/drawing/2014/main" id="{595CF73A-4D3D-D9C3-143F-DE8EF5E687B6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729867E-31D0-5804-3861-213C6611A1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4375" y="735288"/>
            <a:ext cx="10740748" cy="311166"/>
          </a:xfrm>
        </p:spPr>
        <p:txBody>
          <a:bodyPr anchor="ctr">
            <a:no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CC3DB5B-5995-96E9-0B93-92EF2311E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3" y="1134766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4B4C54B0-66D5-183A-DA50-51594C29C81A}"/>
              </a:ext>
            </a:extLst>
          </p:cNvPr>
          <p:cNvSpPr/>
          <p:nvPr userDrawn="1"/>
        </p:nvSpPr>
        <p:spPr>
          <a:xfrm>
            <a:off x="713583" y="2140429"/>
            <a:ext cx="2506695" cy="3982284"/>
          </a:xfrm>
          <a:prstGeom prst="roundRect">
            <a:avLst>
              <a:gd name="adj" fmla="val 2343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DAA9C49-90BF-C9F8-4EE4-5543B804658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3731" y="2329541"/>
            <a:ext cx="2114563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FD83DDC-139A-A69A-8054-925BA67C45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2937" y="3041873"/>
            <a:ext cx="2115306" cy="292283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29" name="Rounded Rectangle">
            <a:extLst>
              <a:ext uri="{FF2B5EF4-FFF2-40B4-BE49-F238E27FC236}">
                <a16:creationId xmlns:a16="http://schemas.microsoft.com/office/drawing/2014/main" id="{545829F9-C687-8D8B-28A1-17FA37836EA9}"/>
              </a:ext>
            </a:extLst>
          </p:cNvPr>
          <p:cNvSpPr/>
          <p:nvPr userDrawn="1"/>
        </p:nvSpPr>
        <p:spPr>
          <a:xfrm>
            <a:off x="3450157" y="2140429"/>
            <a:ext cx="2506695" cy="3982284"/>
          </a:xfrm>
          <a:prstGeom prst="roundRect">
            <a:avLst>
              <a:gd name="adj" fmla="val 2343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3B20D3-7E5A-6861-A38E-3FA467B11A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0305" y="2329541"/>
            <a:ext cx="2114563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355B383-69D7-71F4-4D74-C13D833383A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9511" y="3041873"/>
            <a:ext cx="2115306" cy="292283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E4A1B7CB-9023-5E49-428E-41A2EF10BD9B}"/>
              </a:ext>
            </a:extLst>
          </p:cNvPr>
          <p:cNvSpPr/>
          <p:nvPr userDrawn="1"/>
        </p:nvSpPr>
        <p:spPr>
          <a:xfrm>
            <a:off x="6186731" y="2140429"/>
            <a:ext cx="2506695" cy="3982284"/>
          </a:xfrm>
          <a:prstGeom prst="roundRect">
            <a:avLst>
              <a:gd name="adj" fmla="val 2343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F37B231-3652-48BA-C380-D195655E180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3505" y="2329541"/>
            <a:ext cx="2114563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2E7F7F3B-3941-CF41-A42C-692E0B2E8F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2711" y="3041873"/>
            <a:ext cx="2115306" cy="292283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44" name="Rounded Rectangle">
            <a:extLst>
              <a:ext uri="{FF2B5EF4-FFF2-40B4-BE49-F238E27FC236}">
                <a16:creationId xmlns:a16="http://schemas.microsoft.com/office/drawing/2014/main" id="{F5456FC0-822A-B9A3-2C09-F1E82F62EAB8}"/>
              </a:ext>
            </a:extLst>
          </p:cNvPr>
          <p:cNvSpPr/>
          <p:nvPr userDrawn="1"/>
        </p:nvSpPr>
        <p:spPr>
          <a:xfrm>
            <a:off x="8956435" y="2140429"/>
            <a:ext cx="2506695" cy="3982284"/>
          </a:xfrm>
          <a:prstGeom prst="roundRect">
            <a:avLst>
              <a:gd name="adj" fmla="val 2343"/>
            </a:avLst>
          </a:prstGeom>
          <a:solidFill>
            <a:srgbClr val="1F424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2A7D93FC-7C22-AAE8-FC41-3C42CFB2A9A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36583" y="2329541"/>
            <a:ext cx="2114563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Overskrift</a:t>
            </a:r>
            <a:endParaRPr lang="en-DK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397C8E65-EE78-4F34-D234-E85C3C22544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29163" y="3041873"/>
            <a:ext cx="2115306" cy="292283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3215119-67CC-BE9B-FB17-7CB6B0B1DD0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3582" y="728663"/>
            <a:ext cx="5022056" cy="539224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96DD84E1-8DFD-42BD-5798-D97F6537A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2E1C1399-8DE9-2F9C-C9FD-DDB0E6B73AF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BF354D0-43FC-01E8-76A1-4E740DD97E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56364" y="5606618"/>
            <a:ext cx="4385987" cy="516983"/>
          </a:xfrm>
        </p:spPr>
        <p:txBody>
          <a:bodyPr wrap="square" anchor="b">
            <a:spAutoFit/>
          </a:bodyPr>
          <a:lstStyle>
            <a:lvl1pPr marL="0" indent="0">
              <a:lnSpc>
                <a:spcPct val="11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1863C49-7752-6124-12EB-0F19AB0B2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100" y="1142701"/>
            <a:ext cx="439851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1B4B4A5-6059-7E98-716E-F67AD86EA4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56364" y="749318"/>
            <a:ext cx="4385987" cy="328583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Tema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4E2F60-BB33-209E-D6E8-AB10D818C2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56364" y="2909745"/>
            <a:ext cx="4385987" cy="10438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Kort </a:t>
            </a:r>
            <a:r>
              <a:rPr lang="en-GB" err="1"/>
              <a:t>tekst</a:t>
            </a:r>
            <a:r>
              <a:rPr lang="en-GB"/>
              <a:t>…</a:t>
            </a:r>
            <a:endParaRPr lang="en-DK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1175E97-53E8-0FF3-113B-1DAA3F918C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55967" y="1868308"/>
            <a:ext cx="4386780" cy="35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968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me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9A02D2A-2E8B-68F6-417D-DF0465F813EF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6452791" y="728663"/>
            <a:ext cx="5008166" cy="5400675"/>
          </a:xfrm>
          <a:prstGeom prst="roundRect">
            <a:avLst>
              <a:gd name="adj" fmla="val 1444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A046EA84-657A-C68E-675B-F5B7258BC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CDF19416-F05C-A2CA-F94B-19F42EEEE63E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16AF97C-F7C7-DF1E-3AA1-97A60AC2C0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08" y="5603925"/>
            <a:ext cx="4385987" cy="516983"/>
          </a:xfrm>
        </p:spPr>
        <p:txBody>
          <a:bodyPr wrap="square" anchor="b">
            <a:spAutoFit/>
          </a:bodyPr>
          <a:lstStyle>
            <a:lvl1pPr marL="0" indent="0">
              <a:lnSpc>
                <a:spcPct val="11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433A447-D68D-90F2-1E2B-66C136F1F4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44" y="1140008"/>
            <a:ext cx="439851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4C0A4DF-459B-F91A-21A5-7553815E9D0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08" y="746625"/>
            <a:ext cx="4385987" cy="328583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Tema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F7C98E7-B0EC-E406-6F23-08D66EC6DED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0208" y="2907052"/>
            <a:ext cx="4385987" cy="10438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Kort </a:t>
            </a:r>
            <a:r>
              <a:rPr lang="en-GB" err="1"/>
              <a:t>tekst</a:t>
            </a:r>
            <a:r>
              <a:rPr lang="en-GB"/>
              <a:t>…</a:t>
            </a:r>
            <a:endParaRPr lang="en-DK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3BAF9F-5914-F511-BDC8-002CBACEDC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9811" y="1865615"/>
            <a:ext cx="4386780" cy="35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144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02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medi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23B49D-9718-43B4-203B-035DF8D3A771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832232" y="0"/>
            <a:ext cx="6359769" cy="6858000"/>
          </a:xfrm>
          <a:prstGeom prst="rect">
            <a:avLst/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/>
          </a:p>
        </p:txBody>
      </p:sp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DCD8E20-EA38-ECF7-2A7D-E8EC2C1C5D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08" y="5603925"/>
            <a:ext cx="4385987" cy="516983"/>
          </a:xfrm>
        </p:spPr>
        <p:txBody>
          <a:bodyPr wrap="square" anchor="b">
            <a:spAutoFit/>
          </a:bodyPr>
          <a:lstStyle>
            <a:lvl1pPr marL="0" indent="0">
              <a:lnSpc>
                <a:spcPct val="11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02161ED-A852-3F3F-C115-57AFD16BD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44" y="1140008"/>
            <a:ext cx="439851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A9FE7B4-0D59-DA15-CDFC-B041D57FD2E1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buFont typeface="Arial" panose="020B0604020202020204" pitchFamily="34" charset="0"/>
                <a:buNone/>
              </a:pPr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1EE8116-6F81-5ED0-2140-5907CBA3EA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08" y="746625"/>
            <a:ext cx="4385987" cy="328583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Tema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DF822D1-DA68-1DFA-9A87-BE64EACD4B1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0208" y="2907052"/>
            <a:ext cx="4385987" cy="10438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Kort </a:t>
            </a:r>
            <a:r>
              <a:rPr lang="en-GB" err="1"/>
              <a:t>tekst</a:t>
            </a:r>
            <a:r>
              <a:rPr lang="en-GB"/>
              <a:t>…</a:t>
            </a:r>
            <a:endParaRPr lang="en-DK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DF81189-68FE-232C-73B1-E052DFDC7CA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9811" y="1865615"/>
            <a:ext cx="4386780" cy="35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794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70">
          <p15:clr>
            <a:srgbClr val="FBAE40"/>
          </p15:clr>
        </p15:guide>
        <p15:guide id="2" pos="32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of Rectangle 2">
            <a:extLst>
              <a:ext uri="{FF2B5EF4-FFF2-40B4-BE49-F238E27FC236}">
                <a16:creationId xmlns:a16="http://schemas.microsoft.com/office/drawing/2014/main" id="{4B3FF1A1-D772-7F88-F1C2-D3A45D7423D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0"/>
            </a:avLst>
          </a:prstGeom>
          <a:gradFill flip="none" rotWithShape="1">
            <a:gsLst>
              <a:gs pos="62000">
                <a:srgbClr val="246260"/>
              </a:gs>
              <a:gs pos="88000">
                <a:srgbClr val="1E4D4B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5C037C-B2F9-48C1-C019-1B4C342970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08" y="6312516"/>
            <a:ext cx="345456" cy="350292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58263ACD-5407-AAE1-54C9-2881C2248D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664" y="2510076"/>
            <a:ext cx="10735496" cy="86177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5000" b="1">
                <a:solidFill>
                  <a:srgbClr val="FFFFFF"/>
                </a:solidFill>
              </a:defRPr>
            </a:lvl1pPr>
          </a:lstStyle>
          <a:p>
            <a:pPr hangingPunct="1"/>
            <a:r>
              <a:rPr lang="en-GB" err="1"/>
              <a:t>Overskrift</a:t>
            </a:r>
            <a:endParaRPr lang="en-US" spc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450D907-E667-7F87-4248-948701CF8C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664" y="3536507"/>
            <a:ext cx="10735496" cy="49244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hangingPunct="1"/>
            <a:r>
              <a:rPr lang="en-GB" err="1"/>
              <a:t>Underoverskrift</a:t>
            </a:r>
            <a:endParaRPr lang="en-US" spc="0"/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4ED7287E-B48F-16E4-6E46-92F5599AB26A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Sand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558F8AE-DEC7-0364-AC02-C8CD48BE6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8850" y="3371850"/>
            <a:ext cx="114300" cy="11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B3FF09-265D-E0C1-85DA-CD2146E8DA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08" y="6312170"/>
            <a:ext cx="345456" cy="350983"/>
          </a:xfrm>
          <a:prstGeom prst="rect">
            <a:avLst/>
          </a:prstGeom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3E4C1459-C5DD-D58C-0C51-81EDC3F0B657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234BE4C-D6CC-90EF-CB77-5A99C533D5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664" y="2510076"/>
            <a:ext cx="10735496" cy="86177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en-GB" err="1"/>
              <a:t>Overskrift</a:t>
            </a:r>
            <a:endParaRPr lang="en-US" spc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549DB09-9D42-0B3B-E7FF-266CE96FEE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664" y="3536507"/>
            <a:ext cx="10735496" cy="49244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2600" b="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en-GB" err="1"/>
              <a:t>Underoverskrift</a:t>
            </a:r>
            <a:endParaRPr lang="en-US" spc="0"/>
          </a:p>
        </p:txBody>
      </p:sp>
    </p:spTree>
    <p:extLst>
      <p:ext uri="{BB962C8B-B14F-4D97-AF65-F5344CB8AC3E}">
        <p14:creationId xmlns:p14="http://schemas.microsoft.com/office/powerpoint/2010/main" val="31864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">
            <a:extLst>
              <a:ext uri="{FF2B5EF4-FFF2-40B4-BE49-F238E27FC236}">
                <a16:creationId xmlns:a16="http://schemas.microsoft.com/office/drawing/2014/main" id="{AEC19C36-E784-4918-3650-03D8297DB751}"/>
              </a:ext>
            </a:extLst>
          </p:cNvPr>
          <p:cNvSpPr/>
          <p:nvPr userDrawn="1"/>
        </p:nvSpPr>
        <p:spPr>
          <a:xfrm flipV="1">
            <a:off x="0" y="-23450"/>
            <a:ext cx="11457016" cy="5275390"/>
          </a:xfrm>
          <a:prstGeom prst="round1Rect">
            <a:avLst>
              <a:gd name="adj" fmla="val 27702"/>
            </a:avLst>
          </a:prstGeom>
          <a:gradFill flip="none" rotWithShape="1">
            <a:gsLst>
              <a:gs pos="67000">
                <a:srgbClr val="504D5E"/>
              </a:gs>
              <a:gs pos="100000">
                <a:srgbClr val="2F2D3E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Logo" descr="A logo with blue dots&#10;&#10;AI-generated content may be incorrect.">
            <a:extLst>
              <a:ext uri="{FF2B5EF4-FFF2-40B4-BE49-F238E27FC236}">
                <a16:creationId xmlns:a16="http://schemas.microsoft.com/office/drawing/2014/main" id="{7B3DBCDE-9E6B-6074-BE16-95B33CFBA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7" y="5668161"/>
            <a:ext cx="739745" cy="75306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69D0B8B-A19C-6ADE-D43C-8CA920C164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1361" y="2733325"/>
            <a:ext cx="10015568" cy="86177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marR="0" indent="0" algn="l" defTabSz="41275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5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pc="0" err="1"/>
              <a:t>Overskrift</a:t>
            </a:r>
            <a:endParaRPr lang="en-US" spc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94A11669-CC24-B093-4DE0-FA5FA34F11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0568" y="3610273"/>
            <a:ext cx="10015568" cy="492443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 err="1"/>
              <a:t>Underoverskrift</a:t>
            </a:r>
            <a:endParaRPr lang="en-US" spc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D104F4-3C99-447F-7F5E-B4EE3C9804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5835" y="4511694"/>
            <a:ext cx="1554346" cy="54228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11844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76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BD83C580-52B8-C455-8A0F-E0E9ED069FB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0"/>
            </a:avLst>
          </a:prstGeom>
          <a:gradFill flip="none" rotWithShape="1">
            <a:gsLst>
              <a:gs pos="67000">
                <a:srgbClr val="504D5E"/>
              </a:gs>
              <a:gs pos="100000">
                <a:srgbClr val="2F2D3E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08" y="6312516"/>
            <a:ext cx="345456" cy="35029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58F8AE-DEC7-0364-AC02-C8CD48BE6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8850" y="3371850"/>
            <a:ext cx="114300" cy="1143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4F056A9A-F053-7076-498D-DF0C7B1157B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391BA96-CD8D-0035-0BAD-BCEE44194F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664" y="2510076"/>
            <a:ext cx="10735496" cy="86177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5000" b="1">
                <a:solidFill>
                  <a:srgbClr val="FFFFFF"/>
                </a:solidFill>
              </a:defRPr>
            </a:lvl1pPr>
          </a:lstStyle>
          <a:p>
            <a:pPr hangingPunct="1"/>
            <a:r>
              <a:rPr lang="en-GB" err="1"/>
              <a:t>Overskrift</a:t>
            </a:r>
            <a:endParaRPr lang="en-US" spc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1CA371D-EAF6-E52D-E204-0E92B8858F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664" y="3536507"/>
            <a:ext cx="10735496" cy="49244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hangingPunct="1"/>
            <a:r>
              <a:rPr lang="en-GB" err="1"/>
              <a:t>Underoverskrift</a:t>
            </a:r>
            <a:endParaRPr lang="en-US" spc="0"/>
          </a:p>
        </p:txBody>
      </p:sp>
    </p:spTree>
    <p:extLst>
      <p:ext uri="{BB962C8B-B14F-4D97-AF65-F5344CB8AC3E}">
        <p14:creationId xmlns:p14="http://schemas.microsoft.com/office/powerpoint/2010/main" val="28043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ærmbillede Stor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CFA4311-3A6B-1D76-6284-09C07C9B7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" t="19963" r="-222" b="20259"/>
          <a:stretch>
            <a:fillRect/>
          </a:stretch>
        </p:blipFill>
        <p:spPr bwMode="auto">
          <a:xfrm>
            <a:off x="821941" y="0"/>
            <a:ext cx="10548117" cy="62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B736DD5-2B5F-38E7-14D0-3BA6B41AD459}"/>
              </a:ext>
            </a:extLst>
          </p:cNvPr>
          <p:cNvSpPr>
            <a:spLocks noGrp="1"/>
          </p:cNvSpPr>
          <p:nvPr>
            <p:ph type="pic" sz="half" idx="24" hasCustomPrompt="1"/>
          </p:nvPr>
        </p:nvSpPr>
        <p:spPr>
          <a:xfrm>
            <a:off x="2286000" y="525780"/>
            <a:ext cx="7597140" cy="5059680"/>
          </a:xfrm>
          <a:prstGeom prst="roundRect">
            <a:avLst>
              <a:gd name="adj" fmla="val 0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288BA47-E57B-AA61-9045-90B18175FFDC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ærmbillede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CFA4311-3A6B-1D76-6284-09C07C9B7B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19963" r="-222" b="20259"/>
          <a:stretch>
            <a:fillRect/>
          </a:stretch>
        </p:blipFill>
        <p:spPr bwMode="auto">
          <a:xfrm>
            <a:off x="4471520" y="1050779"/>
            <a:ext cx="7780011" cy="46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B736DD5-2B5F-38E7-14D0-3BA6B41AD459}"/>
              </a:ext>
            </a:extLst>
          </p:cNvPr>
          <p:cNvSpPr>
            <a:spLocks noGrp="1"/>
          </p:cNvSpPr>
          <p:nvPr>
            <p:ph type="pic" sz="half" idx="24" hasCustomPrompt="1"/>
          </p:nvPr>
        </p:nvSpPr>
        <p:spPr>
          <a:xfrm>
            <a:off x="5785875" y="1585652"/>
            <a:ext cx="5426081" cy="3614999"/>
          </a:xfrm>
          <a:prstGeom prst="roundRect">
            <a:avLst>
              <a:gd name="adj" fmla="val 0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384E983-CBD4-D938-C55F-F3B2FAB6EB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12305" y="4311496"/>
            <a:ext cx="2828495" cy="889154"/>
          </a:xfrm>
        </p:spPr>
        <p:txBody>
          <a:bodyPr wrap="square" anchor="b">
            <a:sp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288BA47-E57B-AA61-9045-90B18175FFDC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buFont typeface="Arial" panose="020B0604020202020204" pitchFamily="34" charset="0"/>
                <a:buNone/>
              </a:pPr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0A805259-A95A-AF89-D3FD-1BC59A64F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31" y="1156433"/>
            <a:ext cx="4382212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E6A3DC9-66C5-ACF3-45EA-D5F0463E33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09" y="737093"/>
            <a:ext cx="4376206" cy="31368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Tema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D1178CD-B7A9-CCBD-717B-E3A626F4A3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5886" y="1973567"/>
            <a:ext cx="4387882" cy="196860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orient="horz" pos="35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ærmbillede -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919912012_A_hand_holding_an_iPhone_mockup_white_background_hig_d0703df8-77c8-4761-a5f3-97b86d4b47ba-2.png" descr="j919912012_A_hand_holding_an_iPhone_mockup_white_background_hig_d0703df8-77c8-4761-a5f3-97b86d4b47ba-2.png">
            <a:extLst>
              <a:ext uri="{FF2B5EF4-FFF2-40B4-BE49-F238E27FC236}">
                <a16:creationId xmlns:a16="http://schemas.microsoft.com/office/drawing/2014/main" id="{CCF90F73-DD6A-79F8-2D5B-0928B35819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8894" y="737093"/>
            <a:ext cx="5191929" cy="6161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97" extrusionOk="0">
                <a:moveTo>
                  <a:pt x="6853" y="2"/>
                </a:moveTo>
                <a:cubicBezTo>
                  <a:pt x="3078" y="7"/>
                  <a:pt x="3084" y="7"/>
                  <a:pt x="2710" y="175"/>
                </a:cubicBezTo>
                <a:cubicBezTo>
                  <a:pt x="2469" y="284"/>
                  <a:pt x="2253" y="495"/>
                  <a:pt x="2141" y="733"/>
                </a:cubicBezTo>
                <a:cubicBezTo>
                  <a:pt x="2076" y="873"/>
                  <a:pt x="2067" y="949"/>
                  <a:pt x="2055" y="1560"/>
                </a:cubicBezTo>
                <a:cubicBezTo>
                  <a:pt x="2048" y="1931"/>
                  <a:pt x="2029" y="2245"/>
                  <a:pt x="2012" y="2260"/>
                </a:cubicBezTo>
                <a:cubicBezTo>
                  <a:pt x="1970" y="2296"/>
                  <a:pt x="1972" y="2942"/>
                  <a:pt x="2014" y="2963"/>
                </a:cubicBezTo>
                <a:cubicBezTo>
                  <a:pt x="2048" y="2981"/>
                  <a:pt x="2063" y="3460"/>
                  <a:pt x="2030" y="3488"/>
                </a:cubicBezTo>
                <a:cubicBezTo>
                  <a:pt x="2006" y="3509"/>
                  <a:pt x="2004" y="4465"/>
                  <a:pt x="2029" y="4485"/>
                </a:cubicBezTo>
                <a:cubicBezTo>
                  <a:pt x="2058" y="4510"/>
                  <a:pt x="2052" y="4683"/>
                  <a:pt x="2022" y="4699"/>
                </a:cubicBezTo>
                <a:cubicBezTo>
                  <a:pt x="1994" y="4714"/>
                  <a:pt x="2004" y="5774"/>
                  <a:pt x="2033" y="5814"/>
                </a:cubicBezTo>
                <a:cubicBezTo>
                  <a:pt x="2043" y="5827"/>
                  <a:pt x="2048" y="6035"/>
                  <a:pt x="2045" y="6277"/>
                </a:cubicBezTo>
                <a:cubicBezTo>
                  <a:pt x="2039" y="6780"/>
                  <a:pt x="2029" y="6801"/>
                  <a:pt x="1772" y="6833"/>
                </a:cubicBezTo>
                <a:cubicBezTo>
                  <a:pt x="1689" y="6844"/>
                  <a:pt x="1443" y="6891"/>
                  <a:pt x="1227" y="6937"/>
                </a:cubicBezTo>
                <a:cubicBezTo>
                  <a:pt x="1011" y="6984"/>
                  <a:pt x="738" y="7033"/>
                  <a:pt x="619" y="7046"/>
                </a:cubicBezTo>
                <a:cubicBezTo>
                  <a:pt x="362" y="7074"/>
                  <a:pt x="255" y="7105"/>
                  <a:pt x="182" y="7176"/>
                </a:cubicBezTo>
                <a:cubicBezTo>
                  <a:pt x="35" y="7318"/>
                  <a:pt x="-37" y="7570"/>
                  <a:pt x="19" y="7746"/>
                </a:cubicBezTo>
                <a:cubicBezTo>
                  <a:pt x="64" y="7886"/>
                  <a:pt x="342" y="8243"/>
                  <a:pt x="493" y="8354"/>
                </a:cubicBezTo>
                <a:cubicBezTo>
                  <a:pt x="674" y="8488"/>
                  <a:pt x="852" y="8530"/>
                  <a:pt x="1467" y="8583"/>
                </a:cubicBezTo>
                <a:lnTo>
                  <a:pt x="2031" y="8631"/>
                </a:lnTo>
                <a:lnTo>
                  <a:pt x="2031" y="8783"/>
                </a:lnTo>
                <a:lnTo>
                  <a:pt x="2031" y="8936"/>
                </a:lnTo>
                <a:lnTo>
                  <a:pt x="1865" y="8967"/>
                </a:lnTo>
                <a:cubicBezTo>
                  <a:pt x="1636" y="9011"/>
                  <a:pt x="1569" y="9047"/>
                  <a:pt x="1294" y="9263"/>
                </a:cubicBezTo>
                <a:cubicBezTo>
                  <a:pt x="1162" y="9366"/>
                  <a:pt x="958" y="9491"/>
                  <a:pt x="841" y="9540"/>
                </a:cubicBezTo>
                <a:cubicBezTo>
                  <a:pt x="479" y="9692"/>
                  <a:pt x="321" y="9894"/>
                  <a:pt x="320" y="10204"/>
                </a:cubicBezTo>
                <a:cubicBezTo>
                  <a:pt x="319" y="10349"/>
                  <a:pt x="341" y="10412"/>
                  <a:pt x="464" y="10625"/>
                </a:cubicBezTo>
                <a:cubicBezTo>
                  <a:pt x="629" y="10910"/>
                  <a:pt x="680" y="10957"/>
                  <a:pt x="905" y="11029"/>
                </a:cubicBezTo>
                <a:cubicBezTo>
                  <a:pt x="1035" y="11071"/>
                  <a:pt x="1070" y="11095"/>
                  <a:pt x="1078" y="11154"/>
                </a:cubicBezTo>
                <a:cubicBezTo>
                  <a:pt x="1087" y="11212"/>
                  <a:pt x="1067" y="11237"/>
                  <a:pt x="981" y="11276"/>
                </a:cubicBezTo>
                <a:cubicBezTo>
                  <a:pt x="574" y="11461"/>
                  <a:pt x="363" y="11833"/>
                  <a:pt x="393" y="12315"/>
                </a:cubicBezTo>
                <a:cubicBezTo>
                  <a:pt x="422" y="12794"/>
                  <a:pt x="634" y="13021"/>
                  <a:pt x="1174" y="13151"/>
                </a:cubicBezTo>
                <a:cubicBezTo>
                  <a:pt x="1202" y="13157"/>
                  <a:pt x="1190" y="13198"/>
                  <a:pt x="1133" y="13281"/>
                </a:cubicBezTo>
                <a:cubicBezTo>
                  <a:pt x="1088" y="13347"/>
                  <a:pt x="1052" y="13427"/>
                  <a:pt x="1052" y="13459"/>
                </a:cubicBezTo>
                <a:cubicBezTo>
                  <a:pt x="1051" y="13490"/>
                  <a:pt x="1000" y="13597"/>
                  <a:pt x="937" y="13697"/>
                </a:cubicBezTo>
                <a:cubicBezTo>
                  <a:pt x="781" y="13947"/>
                  <a:pt x="731" y="14177"/>
                  <a:pt x="783" y="14404"/>
                </a:cubicBezTo>
                <a:cubicBezTo>
                  <a:pt x="837" y="14635"/>
                  <a:pt x="882" y="14702"/>
                  <a:pt x="1087" y="14858"/>
                </a:cubicBezTo>
                <a:cubicBezTo>
                  <a:pt x="1320" y="15034"/>
                  <a:pt x="1618" y="15170"/>
                  <a:pt x="2080" y="15311"/>
                </a:cubicBezTo>
                <a:cubicBezTo>
                  <a:pt x="2291" y="15376"/>
                  <a:pt x="2712" y="15538"/>
                  <a:pt x="3017" y="15671"/>
                </a:cubicBezTo>
                <a:cubicBezTo>
                  <a:pt x="3321" y="15805"/>
                  <a:pt x="3888" y="16040"/>
                  <a:pt x="4277" y="16194"/>
                </a:cubicBezTo>
                <a:cubicBezTo>
                  <a:pt x="4845" y="16418"/>
                  <a:pt x="5097" y="16538"/>
                  <a:pt x="5564" y="16803"/>
                </a:cubicBezTo>
                <a:cubicBezTo>
                  <a:pt x="6018" y="17061"/>
                  <a:pt x="6180" y="17170"/>
                  <a:pt x="6305" y="17302"/>
                </a:cubicBezTo>
                <a:cubicBezTo>
                  <a:pt x="6392" y="17394"/>
                  <a:pt x="6594" y="17577"/>
                  <a:pt x="6752" y="17708"/>
                </a:cubicBezTo>
                <a:cubicBezTo>
                  <a:pt x="6911" y="17840"/>
                  <a:pt x="7147" y="18067"/>
                  <a:pt x="7276" y="18214"/>
                </a:cubicBezTo>
                <a:cubicBezTo>
                  <a:pt x="7596" y="18576"/>
                  <a:pt x="9110" y="19851"/>
                  <a:pt x="9536" y="20117"/>
                </a:cubicBezTo>
                <a:cubicBezTo>
                  <a:pt x="9714" y="20228"/>
                  <a:pt x="10028" y="20409"/>
                  <a:pt x="10234" y="20519"/>
                </a:cubicBezTo>
                <a:cubicBezTo>
                  <a:pt x="10440" y="20629"/>
                  <a:pt x="10654" y="20745"/>
                  <a:pt x="10709" y="20777"/>
                </a:cubicBezTo>
                <a:cubicBezTo>
                  <a:pt x="10764" y="20809"/>
                  <a:pt x="10925" y="20903"/>
                  <a:pt x="11066" y="20985"/>
                </a:cubicBezTo>
                <a:cubicBezTo>
                  <a:pt x="11207" y="21067"/>
                  <a:pt x="11537" y="21224"/>
                  <a:pt x="11798" y="21333"/>
                </a:cubicBezTo>
                <a:lnTo>
                  <a:pt x="12272" y="21531"/>
                </a:lnTo>
                <a:lnTo>
                  <a:pt x="12348" y="21597"/>
                </a:lnTo>
                <a:lnTo>
                  <a:pt x="21563" y="21597"/>
                </a:lnTo>
                <a:cubicBezTo>
                  <a:pt x="21233" y="21246"/>
                  <a:pt x="20857" y="20834"/>
                  <a:pt x="20238" y="20139"/>
                </a:cubicBezTo>
                <a:cubicBezTo>
                  <a:pt x="19714" y="19551"/>
                  <a:pt x="19204" y="18981"/>
                  <a:pt x="19104" y="18873"/>
                </a:cubicBezTo>
                <a:cubicBezTo>
                  <a:pt x="19004" y="18765"/>
                  <a:pt x="18781" y="18519"/>
                  <a:pt x="18608" y="18326"/>
                </a:cubicBezTo>
                <a:cubicBezTo>
                  <a:pt x="18435" y="18133"/>
                  <a:pt x="18210" y="17885"/>
                  <a:pt x="18108" y="17775"/>
                </a:cubicBezTo>
                <a:cubicBezTo>
                  <a:pt x="18006" y="17665"/>
                  <a:pt x="17819" y="17459"/>
                  <a:pt x="17691" y="17316"/>
                </a:cubicBezTo>
                <a:cubicBezTo>
                  <a:pt x="17563" y="17174"/>
                  <a:pt x="17327" y="16917"/>
                  <a:pt x="17166" y="16745"/>
                </a:cubicBezTo>
                <a:cubicBezTo>
                  <a:pt x="17005" y="16573"/>
                  <a:pt x="16826" y="16362"/>
                  <a:pt x="16769" y="16277"/>
                </a:cubicBezTo>
                <a:cubicBezTo>
                  <a:pt x="16712" y="16193"/>
                  <a:pt x="16588" y="16014"/>
                  <a:pt x="16494" y="15881"/>
                </a:cubicBezTo>
                <a:cubicBezTo>
                  <a:pt x="16215" y="15489"/>
                  <a:pt x="16161" y="15356"/>
                  <a:pt x="15896" y="14412"/>
                </a:cubicBezTo>
                <a:cubicBezTo>
                  <a:pt x="15711" y="13755"/>
                  <a:pt x="15664" y="13309"/>
                  <a:pt x="15630" y="11900"/>
                </a:cubicBezTo>
                <a:cubicBezTo>
                  <a:pt x="15609" y="11022"/>
                  <a:pt x="15579" y="10817"/>
                  <a:pt x="15426" y="10472"/>
                </a:cubicBezTo>
                <a:cubicBezTo>
                  <a:pt x="15238" y="10045"/>
                  <a:pt x="15085" y="9595"/>
                  <a:pt x="15033" y="9318"/>
                </a:cubicBezTo>
                <a:cubicBezTo>
                  <a:pt x="15003" y="9156"/>
                  <a:pt x="14964" y="8972"/>
                  <a:pt x="14947" y="8909"/>
                </a:cubicBezTo>
                <a:cubicBezTo>
                  <a:pt x="14930" y="8845"/>
                  <a:pt x="14909" y="8731"/>
                  <a:pt x="14899" y="8656"/>
                </a:cubicBezTo>
                <a:cubicBezTo>
                  <a:pt x="14890" y="8580"/>
                  <a:pt x="14859" y="8424"/>
                  <a:pt x="14830" y="8308"/>
                </a:cubicBezTo>
                <a:cubicBezTo>
                  <a:pt x="14801" y="8193"/>
                  <a:pt x="14763" y="8023"/>
                  <a:pt x="14746" y="7931"/>
                </a:cubicBezTo>
                <a:cubicBezTo>
                  <a:pt x="14728" y="7839"/>
                  <a:pt x="14684" y="7711"/>
                  <a:pt x="14648" y="7648"/>
                </a:cubicBezTo>
                <a:cubicBezTo>
                  <a:pt x="14612" y="7585"/>
                  <a:pt x="14582" y="7501"/>
                  <a:pt x="14582" y="7460"/>
                </a:cubicBezTo>
                <a:cubicBezTo>
                  <a:pt x="14582" y="7420"/>
                  <a:pt x="14550" y="7316"/>
                  <a:pt x="14510" y="7228"/>
                </a:cubicBezTo>
                <a:cubicBezTo>
                  <a:pt x="14452" y="7100"/>
                  <a:pt x="14376" y="7018"/>
                  <a:pt x="14128" y="6812"/>
                </a:cubicBezTo>
                <a:cubicBezTo>
                  <a:pt x="13447" y="6245"/>
                  <a:pt x="13348" y="6149"/>
                  <a:pt x="13160" y="5877"/>
                </a:cubicBezTo>
                <a:cubicBezTo>
                  <a:pt x="13053" y="5722"/>
                  <a:pt x="12952" y="5611"/>
                  <a:pt x="12902" y="5591"/>
                </a:cubicBezTo>
                <a:cubicBezTo>
                  <a:pt x="12807" y="5555"/>
                  <a:pt x="12789" y="5522"/>
                  <a:pt x="12673" y="5190"/>
                </a:cubicBezTo>
                <a:cubicBezTo>
                  <a:pt x="12626" y="5057"/>
                  <a:pt x="12477" y="4761"/>
                  <a:pt x="12342" y="4531"/>
                </a:cubicBezTo>
                <a:cubicBezTo>
                  <a:pt x="12146" y="4198"/>
                  <a:pt x="12076" y="4103"/>
                  <a:pt x="11990" y="4062"/>
                </a:cubicBezTo>
                <a:cubicBezTo>
                  <a:pt x="11870" y="4003"/>
                  <a:pt x="11716" y="4014"/>
                  <a:pt x="11616" y="4091"/>
                </a:cubicBezTo>
                <a:cubicBezTo>
                  <a:pt x="11579" y="4119"/>
                  <a:pt x="11543" y="4128"/>
                  <a:pt x="11524" y="4112"/>
                </a:cubicBezTo>
                <a:cubicBezTo>
                  <a:pt x="11488" y="4081"/>
                  <a:pt x="11466" y="3591"/>
                  <a:pt x="11432" y="2023"/>
                </a:cubicBezTo>
                <a:cubicBezTo>
                  <a:pt x="11407" y="905"/>
                  <a:pt x="11403" y="853"/>
                  <a:pt x="11331" y="700"/>
                </a:cubicBezTo>
                <a:cubicBezTo>
                  <a:pt x="11176" y="374"/>
                  <a:pt x="10906" y="166"/>
                  <a:pt x="10495" y="55"/>
                </a:cubicBezTo>
                <a:cubicBezTo>
                  <a:pt x="10280" y="-2"/>
                  <a:pt x="10237" y="-3"/>
                  <a:pt x="6853" y="2"/>
                </a:cubicBezTo>
                <a:close/>
                <a:moveTo>
                  <a:pt x="9736" y="425"/>
                </a:moveTo>
                <a:cubicBezTo>
                  <a:pt x="10220" y="429"/>
                  <a:pt x="10306" y="442"/>
                  <a:pt x="10380" y="465"/>
                </a:cubicBezTo>
                <a:cubicBezTo>
                  <a:pt x="10590" y="533"/>
                  <a:pt x="10770" y="676"/>
                  <a:pt x="10854" y="841"/>
                </a:cubicBezTo>
                <a:cubicBezTo>
                  <a:pt x="10923" y="977"/>
                  <a:pt x="10923" y="982"/>
                  <a:pt x="10961" y="7766"/>
                </a:cubicBezTo>
                <a:cubicBezTo>
                  <a:pt x="10988" y="12785"/>
                  <a:pt x="10988" y="14585"/>
                  <a:pt x="10961" y="14671"/>
                </a:cubicBezTo>
                <a:cubicBezTo>
                  <a:pt x="10904" y="14849"/>
                  <a:pt x="10736" y="15018"/>
                  <a:pt x="10526" y="15106"/>
                </a:cubicBezTo>
                <a:lnTo>
                  <a:pt x="10343" y="15183"/>
                </a:lnTo>
                <a:lnTo>
                  <a:pt x="6802" y="15197"/>
                </a:lnTo>
                <a:cubicBezTo>
                  <a:pt x="4625" y="15206"/>
                  <a:pt x="3225" y="15201"/>
                  <a:pt x="3166" y="15185"/>
                </a:cubicBezTo>
                <a:cubicBezTo>
                  <a:pt x="2924" y="15118"/>
                  <a:pt x="2692" y="14914"/>
                  <a:pt x="2619" y="14706"/>
                </a:cubicBezTo>
                <a:cubicBezTo>
                  <a:pt x="2596" y="14641"/>
                  <a:pt x="2578" y="12885"/>
                  <a:pt x="2566" y="9529"/>
                </a:cubicBezTo>
                <a:cubicBezTo>
                  <a:pt x="2555" y="6736"/>
                  <a:pt x="2537" y="3699"/>
                  <a:pt x="2526" y="2781"/>
                </a:cubicBezTo>
                <a:cubicBezTo>
                  <a:pt x="2506" y="1294"/>
                  <a:pt x="2510" y="1094"/>
                  <a:pt x="2557" y="956"/>
                </a:cubicBezTo>
                <a:cubicBezTo>
                  <a:pt x="2627" y="753"/>
                  <a:pt x="2796" y="589"/>
                  <a:pt x="3017" y="509"/>
                </a:cubicBezTo>
                <a:lnTo>
                  <a:pt x="3190" y="446"/>
                </a:lnTo>
                <a:lnTo>
                  <a:pt x="6707" y="430"/>
                </a:lnTo>
                <a:cubicBezTo>
                  <a:pt x="8371" y="423"/>
                  <a:pt x="9252" y="420"/>
                  <a:pt x="9736" y="425"/>
                </a:cubicBezTo>
                <a:close/>
                <a:moveTo>
                  <a:pt x="11468" y="7263"/>
                </a:moveTo>
                <a:cubicBezTo>
                  <a:pt x="11480" y="7259"/>
                  <a:pt x="11538" y="7319"/>
                  <a:pt x="11598" y="7396"/>
                </a:cubicBezTo>
                <a:cubicBezTo>
                  <a:pt x="11657" y="7472"/>
                  <a:pt x="11838" y="7628"/>
                  <a:pt x="11999" y="7742"/>
                </a:cubicBezTo>
                <a:lnTo>
                  <a:pt x="12291" y="7950"/>
                </a:lnTo>
                <a:lnTo>
                  <a:pt x="12232" y="8024"/>
                </a:lnTo>
                <a:cubicBezTo>
                  <a:pt x="12155" y="8119"/>
                  <a:pt x="12155" y="8549"/>
                  <a:pt x="12232" y="8898"/>
                </a:cubicBezTo>
                <a:cubicBezTo>
                  <a:pt x="12261" y="9029"/>
                  <a:pt x="12274" y="9145"/>
                  <a:pt x="12261" y="9156"/>
                </a:cubicBezTo>
                <a:cubicBezTo>
                  <a:pt x="12248" y="9166"/>
                  <a:pt x="12055" y="9039"/>
                  <a:pt x="11830" y="8874"/>
                </a:cubicBezTo>
                <a:lnTo>
                  <a:pt x="11422" y="8575"/>
                </a:lnTo>
                <a:lnTo>
                  <a:pt x="11433" y="7923"/>
                </a:lnTo>
                <a:cubicBezTo>
                  <a:pt x="11440" y="7564"/>
                  <a:pt x="11456" y="7267"/>
                  <a:pt x="11468" y="726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0203553-58F5-8CF7-366E-4345CE9244FF}"/>
              </a:ext>
            </a:extLst>
          </p:cNvPr>
          <p:cNvSpPr>
            <a:spLocks noGrp="1"/>
          </p:cNvSpPr>
          <p:nvPr>
            <p:ph type="pic" sz="half" idx="24" hasCustomPrompt="1"/>
          </p:nvPr>
        </p:nvSpPr>
        <p:spPr>
          <a:xfrm>
            <a:off x="7646704" y="857966"/>
            <a:ext cx="2047741" cy="4221561"/>
          </a:xfrm>
          <a:prstGeom prst="roundRect">
            <a:avLst>
              <a:gd name="adj" fmla="val 10323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45A3784C-FE39-A544-9114-D71CB758B98A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A096E32-E0B9-F347-FEC2-3AC8070CAE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08" y="5778763"/>
            <a:ext cx="5992018" cy="34214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1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err="1"/>
              <a:t>Bemærkning</a:t>
            </a:r>
            <a:r>
              <a:rPr lang="en-GB"/>
              <a:t>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kilde</a:t>
            </a:r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9552E76-7248-DEEA-3E2D-B0EBC1F3071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6000103" cy="351674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EB21BD-3CB1-1629-76BE-91884F69E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25" y="1202368"/>
            <a:ext cx="5993101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6F898-D3F6-E24B-C11A-10B33FE901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9125" y="1897119"/>
            <a:ext cx="5993101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5C0BCEC-6302-3B65-2154-234165916D1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208" y="2635200"/>
            <a:ext cx="5992018" cy="2508646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GB" err="1"/>
              <a:t>Tekst</a:t>
            </a:r>
            <a:endParaRPr lang="en-GB"/>
          </a:p>
          <a:p>
            <a:pPr lvl="0"/>
            <a:r>
              <a:rPr lang="en-GB" err="1"/>
              <a:t>Tekst</a:t>
            </a:r>
            <a:endParaRPr lang="en-GB"/>
          </a:p>
          <a:p>
            <a:pPr lvl="0"/>
            <a:r>
              <a:rPr lang="en-GB" err="1"/>
              <a:t>Tekst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canvas med k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DED83-004C-6E1F-1091-AAA46DC7D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626" y="728663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79466588-5C06-F803-02FA-E2A62C9A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id="{20238901-5186-54EE-110F-6374661DF46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691154-A363-36E5-A2CA-6BC0C107C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1765" y="6129338"/>
            <a:ext cx="5509986" cy="227136"/>
          </a:xfrm>
        </p:spPr>
        <p:txBody>
          <a:bodyPr>
            <a:normAutofit/>
          </a:bodyPr>
          <a:lstStyle>
            <a:lvl1pPr algn="r">
              <a:defRPr sz="1000" b="1"/>
            </a:lvl1pPr>
          </a:lstStyle>
          <a:p>
            <a:pPr algn="r" hangingPunct="1"/>
            <a:r>
              <a:rPr lang="en-GB" sz="1000" i="1"/>
              <a:t>Kilde: </a:t>
            </a:r>
            <a:r>
              <a:rPr lang="en-GB" sz="1000" i="1" err="1"/>
              <a:t>datakilde</a:t>
            </a:r>
            <a:r>
              <a:rPr lang="en-GB" sz="1000" i="1"/>
              <a:t>, </a:t>
            </a:r>
            <a:r>
              <a:rPr lang="en-GB" sz="1000" i="1" err="1"/>
              <a:t>oktober</a:t>
            </a:r>
            <a:r>
              <a:rPr lang="en-GB" sz="1000" i="1"/>
              <a:t> 20XX – September 20YY</a:t>
            </a:r>
            <a:endParaRPr lang="en-US" sz="1000" i="1"/>
          </a:p>
        </p:txBody>
      </p:sp>
    </p:spTree>
    <p:extLst>
      <p:ext uri="{BB962C8B-B14F-4D97-AF65-F5344CB8AC3E}">
        <p14:creationId xmlns:p14="http://schemas.microsoft.com/office/powerpoint/2010/main" val="17893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edia Placeholder 29">
            <a:extLst>
              <a:ext uri="{FF2B5EF4-FFF2-40B4-BE49-F238E27FC236}">
                <a16:creationId xmlns:a16="http://schemas.microsoft.com/office/drawing/2014/main" id="{0B4E84CA-466B-43BA-82EF-908E1D2432A6}"/>
              </a:ext>
            </a:extLst>
          </p:cNvPr>
          <p:cNvSpPr>
            <a:spLocks noGrp="1"/>
          </p:cNvSpPr>
          <p:nvPr>
            <p:ph type="media" sz="quarter" idx="26"/>
          </p:nvPr>
        </p:nvSpPr>
        <p:spPr>
          <a:xfrm>
            <a:off x="714376" y="728663"/>
            <a:ext cx="10760870" cy="5400675"/>
          </a:xfrm>
          <a:prstGeom prst="roundRect">
            <a:avLst>
              <a:gd name="adj" fmla="val 4567"/>
            </a:avLst>
          </a:prstGeom>
          <a:solidFill>
            <a:srgbClr val="F3F5F7"/>
          </a:solidFill>
        </p:spPr>
        <p:txBody>
          <a:bodyPr/>
          <a:lstStyle/>
          <a:p>
            <a:r>
              <a:rPr lang="en-US"/>
              <a:t>Click icon to add media</a:t>
            </a:r>
            <a:endParaRPr lang="da-DK"/>
          </a:p>
        </p:txBody>
      </p:sp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59FABC4E-1C32-019A-09F1-E20DE8647FE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FB7A877-BACE-90F4-489D-70738B1F41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97635" y="102953"/>
            <a:ext cx="4973982" cy="455357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>
                <a:solidFill>
                  <a:srgbClr val="5A8181"/>
                </a:solidFill>
              </a:defRPr>
            </a:lvl1pPr>
            <a:lvl2pPr>
              <a:defRPr sz="100">
                <a:solidFill>
                  <a:srgbClr val="246260"/>
                </a:solidFill>
              </a:defRPr>
            </a:lvl2pPr>
            <a:lvl3pPr>
              <a:defRPr sz="100">
                <a:solidFill>
                  <a:srgbClr val="246260"/>
                </a:solidFill>
              </a:defRPr>
            </a:lvl3pPr>
            <a:lvl4pPr>
              <a:defRPr sz="100">
                <a:solidFill>
                  <a:srgbClr val="246260"/>
                </a:solidFill>
              </a:defRPr>
            </a:lvl4pPr>
            <a:lvl5pPr>
              <a:defRPr sz="100">
                <a:solidFill>
                  <a:srgbClr val="246260"/>
                </a:solidFill>
              </a:defRPr>
            </a:lvl5pPr>
          </a:lstStyle>
          <a:p>
            <a:pPr lvl="0"/>
            <a:r>
              <a:rPr lang="en-US" err="1"/>
              <a:t>Instruktioner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4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1158027-E04D-85E2-DFD7-BAFCDDAB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5E409D6-4923-52C8-36B3-37924D3036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56C00A5-879D-BF80-7DB9-7AD3070627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BCA2E3A6-2DCE-F9BD-6BFF-07372F5FFEBA}"/>
              </a:ext>
            </a:extLst>
          </p:cNvPr>
          <p:cNvSpPr>
            <a:spLocks noGrp="1"/>
          </p:cNvSpPr>
          <p:nvPr>
            <p:ph type="dgm" sz="quarter" idx="40"/>
          </p:nvPr>
        </p:nvSpPr>
        <p:spPr>
          <a:xfrm>
            <a:off x="713581" y="2287829"/>
            <a:ext cx="10748169" cy="3841509"/>
          </a:xfrm>
          <a:prstGeom prst="roundRect">
            <a:avLst/>
          </a:prstGeom>
          <a:solidFill>
            <a:srgbClr val="F3F5F7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97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Mø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3E8768C-FE37-E8A6-ED06-6A41898345B1}"/>
              </a:ext>
            </a:extLst>
          </p:cNvPr>
          <p:cNvSpPr/>
          <p:nvPr userDrawn="1"/>
        </p:nvSpPr>
        <p:spPr>
          <a:xfrm flipV="1">
            <a:off x="714375" y="734155"/>
            <a:ext cx="10747375" cy="5387120"/>
          </a:xfrm>
          <a:prstGeom prst="roundRect">
            <a:avLst>
              <a:gd name="adj" fmla="val 4330"/>
            </a:avLst>
          </a:prstGeom>
          <a:gradFill flip="none" rotWithShape="1">
            <a:gsLst>
              <a:gs pos="62000">
                <a:srgbClr val="246260"/>
              </a:gs>
              <a:gs pos="88000">
                <a:srgbClr val="1E4D4B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2F229B3-FDEB-D4F1-3428-45CAA05E77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79207" y="5459792"/>
            <a:ext cx="7147885" cy="40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2000" dirty="0" smtClean="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err="1"/>
              <a:t>Navn</a:t>
            </a:r>
            <a:r>
              <a:rPr lang="en-US"/>
              <a:t>, </a:t>
            </a:r>
            <a:r>
              <a:rPr lang="en-US" err="1"/>
              <a:t>titel</a:t>
            </a:r>
            <a:r>
              <a:rPr lang="en-US"/>
              <a:t> &amp; </a:t>
            </a:r>
            <a:r>
              <a:rPr lang="en-US" err="1"/>
              <a:t>virksomhed</a:t>
            </a:r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889DFB-DC97-939B-24FC-84B065596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7010" y="1937156"/>
            <a:ext cx="9037980" cy="14219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>
              <a:lnSpc>
                <a:spcPct val="80000"/>
              </a:lnSpc>
              <a:defRPr sz="3600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558F8AE-DEC7-0364-AC02-C8CD48BE6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8850" y="3371850"/>
            <a:ext cx="114300" cy="114300"/>
          </a:xfrm>
          <a:prstGeom prst="rect">
            <a:avLst/>
          </a:prstGeom>
        </p:spPr>
      </p:pic>
      <p:sp>
        <p:nvSpPr>
          <p:cNvPr id="22" name="Slide Number">
            <a:extLst>
              <a:ext uri="{FF2B5EF4-FFF2-40B4-BE49-F238E27FC236}">
                <a16:creationId xmlns:a16="http://schemas.microsoft.com/office/drawing/2014/main" id="{8C734B8A-1D3A-8686-ABE9-2118E5E44460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Open quotation mark with solid fill">
            <a:extLst>
              <a:ext uri="{FF2B5EF4-FFF2-40B4-BE49-F238E27FC236}">
                <a16:creationId xmlns:a16="http://schemas.microsoft.com/office/drawing/2014/main" id="{0401BA41-B68E-FED5-73B4-BAE80189A4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8850" y="103466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Ly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G">
            <a:extLst>
              <a:ext uri="{FF2B5EF4-FFF2-40B4-BE49-F238E27FC236}">
                <a16:creationId xmlns:a16="http://schemas.microsoft.com/office/drawing/2014/main" id="{8F65216A-8D3C-EFE8-77E6-3D8C5202CC75}"/>
              </a:ext>
            </a:extLst>
          </p:cNvPr>
          <p:cNvSpPr>
            <a:spLocks/>
          </p:cNvSpPr>
          <p:nvPr userDrawn="1"/>
        </p:nvSpPr>
        <p:spPr>
          <a:xfrm>
            <a:off x="720208" y="728663"/>
            <a:ext cx="10740749" cy="5400675"/>
          </a:xfrm>
          <a:prstGeom prst="roundRect">
            <a:avLst>
              <a:gd name="adj" fmla="val 4090"/>
            </a:avLst>
          </a:prstGeom>
          <a:solidFill>
            <a:srgbClr val="F3F5F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58F8AE-DEC7-0364-AC02-C8CD48BE6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8850" y="3371850"/>
            <a:ext cx="114300" cy="114300"/>
          </a:xfrm>
          <a:prstGeom prst="rect">
            <a:avLst/>
          </a:prstGeom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AA4B9261-F09F-9B49-4F9F-4550C4667C16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C4C01FA-8456-D98E-90F5-195BC9FECE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79207" y="5459792"/>
            <a:ext cx="7147885" cy="40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2000" dirty="0" smtClean="0">
                <a:solidFill>
                  <a:schemeClr val="accent2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err="1"/>
              <a:t>Navn</a:t>
            </a:r>
            <a:r>
              <a:rPr lang="en-US"/>
              <a:t>, </a:t>
            </a:r>
            <a:r>
              <a:rPr lang="en-US" err="1"/>
              <a:t>titel</a:t>
            </a:r>
            <a:r>
              <a:rPr lang="en-US"/>
              <a:t> &amp; </a:t>
            </a:r>
            <a:r>
              <a:rPr lang="en-US" err="1"/>
              <a:t>virksomhed</a:t>
            </a:r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94A24D6-FD47-16D1-77BF-D86839B61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7010" y="1937156"/>
            <a:ext cx="9037980" cy="14219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>
              <a:lnSpc>
                <a:spcPct val="80000"/>
              </a:lnSpc>
              <a:defRPr sz="3600" spc="-75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35BA4D17-3B62-959E-D0F6-F4590E178D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8850" y="103466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1689172"/>
            <a:ext cx="10740749" cy="444016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9" name="Slide Number">
            <a:extLst>
              <a:ext uri="{FF2B5EF4-FFF2-40B4-BE49-F238E27FC236}">
                <a16:creationId xmlns:a16="http://schemas.microsoft.com/office/drawing/2014/main" id="{5FF8ED0D-E49D-84C7-F600-B1838B901779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14527CC-B485-FC0C-FA67-E250EF099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1031339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C6F58B2-B5D6-004A-A631-0FED9796BC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222993"/>
          </a:xfrm>
        </p:spPr>
        <p:txBody>
          <a:bodyPr anchor="ctr">
            <a:no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88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">
            <a:extLst>
              <a:ext uri="{FF2B5EF4-FFF2-40B4-BE49-F238E27FC236}">
                <a16:creationId xmlns:a16="http://schemas.microsoft.com/office/drawing/2014/main" id="{C1FCAB9D-C925-4673-E321-BE097BC78A9B}"/>
              </a:ext>
            </a:extLst>
          </p:cNvPr>
          <p:cNvSpPr/>
          <p:nvPr userDrawn="1"/>
        </p:nvSpPr>
        <p:spPr>
          <a:xfrm flipV="1">
            <a:off x="0" y="-23450"/>
            <a:ext cx="11457016" cy="5275390"/>
          </a:xfrm>
          <a:prstGeom prst="round1Rect">
            <a:avLst>
              <a:gd name="adj" fmla="val 27702"/>
            </a:avLst>
          </a:prstGeom>
          <a:solidFill>
            <a:srgbClr val="F8F5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Logo" descr="A logo with blue dots&#10;&#10;AI-generated content may be incorrect.">
            <a:extLst>
              <a:ext uri="{FF2B5EF4-FFF2-40B4-BE49-F238E27FC236}">
                <a16:creationId xmlns:a16="http://schemas.microsoft.com/office/drawing/2014/main" id="{E7F0C8A5-4311-0B5C-C854-0582766D9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7" y="5668161"/>
            <a:ext cx="739745" cy="753060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B1A02A3B-1217-B2FD-9FBD-0EE9A0A3FD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121" y="2733325"/>
            <a:ext cx="10015568" cy="86177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marR="0" indent="0" algn="l" defTabSz="41275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5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pc="0" err="1"/>
              <a:t>Overskrift</a:t>
            </a:r>
            <a:endParaRPr lang="en-US" spc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7350F4F-49CF-03C7-FBD7-93505276C7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5328" y="3610273"/>
            <a:ext cx="10015568" cy="492443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 err="1"/>
              <a:t>Underoverskrift</a:t>
            </a:r>
            <a:endParaRPr lang="en-US" spc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C26A0A6-DAA0-11FF-7AFC-1483C0E0C7D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595" y="4511694"/>
            <a:ext cx="1554346" cy="54228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37293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76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737093"/>
            <a:ext cx="10740749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9FABC4E-1C32-019A-09F1-E20DE8647FE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737093"/>
            <a:ext cx="521695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E3B01B9-6FEB-7C2A-6144-06C828387238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CB9A328-3821-59D5-EEB6-E1231FF194B6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6250043" y="737093"/>
            <a:ext cx="521091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79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737093"/>
            <a:ext cx="337527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E3B01B9-6FEB-7C2A-6144-06C828387238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2E75541-D1A1-D60F-69F1-959FCC7C3248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8085683" y="737093"/>
            <a:ext cx="337527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CB9A328-3821-59D5-EEB6-E1231FF194B6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4408363" y="737093"/>
            <a:ext cx="337527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5120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737093"/>
            <a:ext cx="2911993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989919-72B0-8542-53C4-8A3948CE955E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984108" y="737094"/>
            <a:ext cx="7476849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7A0C83B-CA23-DF71-7E6E-6B4332E1ADD3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3984108" y="3619994"/>
            <a:ext cx="7476849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0ACF17A1-D078-C859-FA49-C8E52ECAB57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8548964" y="737093"/>
            <a:ext cx="2911993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989919-72B0-8542-53C4-8A3948CE955E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720208" y="737094"/>
            <a:ext cx="3559693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7A0C83B-CA23-DF71-7E6E-6B4332E1ADD3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720208" y="3619994"/>
            <a:ext cx="7476849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DB3238B-A7E8-EB2E-8412-E6BFE7FA19FE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4638158" y="737094"/>
            <a:ext cx="3559693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983A155-0F2E-3280-5AA8-295B1064F4B1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989919-72B0-8542-53C4-8A3948CE955E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720208" y="737094"/>
            <a:ext cx="3246486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983A155-0F2E-3280-5AA8-295B1064F4B1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037E42D-F3F5-E544-76CC-F31B0A510C71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4472758" y="737094"/>
            <a:ext cx="3246486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E3CEBEA-F739-9FD1-623E-28502C2AEEEA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8215712" y="737094"/>
            <a:ext cx="3246486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B606D9F-55F3-F214-A524-5960D4C812DD}"/>
              </a:ext>
            </a:extLst>
          </p:cNvPr>
          <p:cNvSpPr>
            <a:spLocks noGrp="1"/>
          </p:cNvSpPr>
          <p:nvPr>
            <p:ph type="pic" idx="31" hasCustomPrompt="1"/>
          </p:nvPr>
        </p:nvSpPr>
        <p:spPr>
          <a:xfrm>
            <a:off x="720208" y="3618850"/>
            <a:ext cx="3246486" cy="250505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8253164-27E1-6FA1-8303-E9396324CF68}"/>
              </a:ext>
            </a:extLst>
          </p:cNvPr>
          <p:cNvSpPr>
            <a:spLocks noGrp="1"/>
          </p:cNvSpPr>
          <p:nvPr>
            <p:ph type="pic" idx="32" hasCustomPrompt="1"/>
          </p:nvPr>
        </p:nvSpPr>
        <p:spPr>
          <a:xfrm>
            <a:off x="4472758" y="3618850"/>
            <a:ext cx="3246486" cy="250505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D42E103-FC8E-B4D2-39C1-0F3E00AACA1F}"/>
              </a:ext>
            </a:extLst>
          </p:cNvPr>
          <p:cNvSpPr>
            <a:spLocks noGrp="1"/>
          </p:cNvSpPr>
          <p:nvPr>
            <p:ph type="pic" idx="33" hasCustomPrompt="1"/>
          </p:nvPr>
        </p:nvSpPr>
        <p:spPr>
          <a:xfrm>
            <a:off x="8215712" y="3618850"/>
            <a:ext cx="3246486" cy="250505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2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 - Sand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dots in a circle&#10;&#10;AI-generated content may be incorrect.">
            <a:extLst>
              <a:ext uri="{FF2B5EF4-FFF2-40B4-BE49-F238E27FC236}">
                <a16:creationId xmlns:a16="http://schemas.microsoft.com/office/drawing/2014/main" id="{ED8215FF-BB10-D9F4-CDD4-14037C4F6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10" y="728662"/>
            <a:ext cx="1471999" cy="82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C0241-2FE2-7DE8-04E6-6252D9C1E0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1000" y="5719420"/>
            <a:ext cx="1702886" cy="415498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lang="en-DK" sz="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Thomas B. </a:t>
            </a:r>
            <a:r>
              <a:rPr lang="en-GB" err="1"/>
              <a:t>Thriges</a:t>
            </a:r>
            <a:r>
              <a:rPr lang="en-GB"/>
              <a:t> Gade 48, 1. </a:t>
            </a:r>
          </a:p>
          <a:p>
            <a:pPr lvl="0"/>
            <a:r>
              <a:rPr lang="en-GB"/>
              <a:t>5000 Odense C</a:t>
            </a:r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B7568E-1F93-EC0B-F143-7EF9ECA274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83543" y="5719420"/>
            <a:ext cx="2844800" cy="415498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lang="en-DK" sz="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C/O Det </a:t>
            </a:r>
            <a:r>
              <a:rPr lang="en-GB" err="1"/>
              <a:t>Almenmedicinske</a:t>
            </a:r>
            <a:r>
              <a:rPr lang="en-GB"/>
              <a:t> Hus, </a:t>
            </a:r>
            <a:r>
              <a:rPr lang="en-GB" err="1"/>
              <a:t>Stockholmsgade</a:t>
            </a:r>
            <a:r>
              <a:rPr lang="en-GB"/>
              <a:t> 55, </a:t>
            </a:r>
            <a:r>
              <a:rPr lang="en-GB" err="1"/>
              <a:t>st.</a:t>
            </a:r>
            <a:endParaRPr lang="en-GB"/>
          </a:p>
          <a:p>
            <a:pPr lvl="0"/>
            <a:r>
              <a:rPr lang="en-GB"/>
              <a:t>2100 København </a:t>
            </a:r>
            <a:r>
              <a:rPr lang="en-GB" err="1"/>
              <a:t>Ø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5CDF88E-5FB4-DB25-EBC1-42ABB6F0AFD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1002" y="3309657"/>
            <a:ext cx="10740748" cy="745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Besøg</a:t>
            </a:r>
            <a:r>
              <a:rPr lang="en-GB"/>
              <a:t> </a:t>
            </a:r>
            <a:r>
              <a:rPr lang="en-GB" err="1"/>
              <a:t>os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KiAP.dk</a:t>
            </a:r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F5DBDB1-1DAA-702B-AF04-8E3218D4771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1000" y="5423809"/>
            <a:ext cx="1702886" cy="246221"/>
          </a:xfrm>
        </p:spPr>
        <p:txBody>
          <a:bodyPr wrap="square">
            <a:spAutoFit/>
          </a:bodyPr>
          <a:lstStyle>
            <a:lvl1pPr>
              <a:defRPr lang="en-DK" sz="1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KiAP</a:t>
            </a:r>
            <a:r>
              <a:rPr lang="en-GB"/>
              <a:t> Odense</a:t>
            </a:r>
            <a:endParaRPr lang="en-DK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06DEB05-76C2-C199-3BB5-513354F816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3543" y="5423809"/>
            <a:ext cx="2844800" cy="246221"/>
          </a:xfrm>
        </p:spPr>
        <p:txBody>
          <a:bodyPr wrap="square">
            <a:spAutoFit/>
          </a:bodyPr>
          <a:lstStyle>
            <a:lvl1pPr>
              <a:defRPr lang="en-DK" sz="1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KiAP</a:t>
            </a:r>
            <a:r>
              <a:rPr lang="en-GB"/>
              <a:t> København</a:t>
            </a:r>
            <a:endParaRPr lang="en-DK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23E42DCF-8A36-49E3-A7B4-31ADD4D15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208" y="2470619"/>
            <a:ext cx="10740748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>
              <a:lnSpc>
                <a:spcPct val="80000"/>
              </a:lnSpc>
              <a:tabLst>
                <a:tab pos="750888" algn="l"/>
              </a:tabLst>
              <a:defRPr sz="6000" spc="0" baseline="0"/>
            </a:lvl1pPr>
          </a:lstStyle>
          <a:p>
            <a:r>
              <a:rPr lang="en-GB"/>
              <a:t>Tak for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dag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 - Grøn">
    <p:bg>
      <p:bgPr>
        <a:solidFill>
          <a:srgbClr val="2462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E71184C-21DF-56D6-11DE-70E5F4FBA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8" y="737411"/>
            <a:ext cx="1472371" cy="82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BF1B936-7431-6CA9-570B-1E68DE7F22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1000" y="5719420"/>
            <a:ext cx="1702886" cy="415498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lang="en-DK" sz="8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Thomas B. </a:t>
            </a:r>
            <a:r>
              <a:rPr lang="en-GB" err="1"/>
              <a:t>Thriges</a:t>
            </a:r>
            <a:r>
              <a:rPr lang="en-GB"/>
              <a:t> Gade 48, 1. </a:t>
            </a:r>
          </a:p>
          <a:p>
            <a:pPr lvl="0"/>
            <a:r>
              <a:rPr lang="en-GB"/>
              <a:t>5000 Odense C</a:t>
            </a:r>
            <a:endParaRPr lang="en-DK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28827-F0A9-B66E-F03E-8C0422D05E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83543" y="5719420"/>
            <a:ext cx="2844800" cy="415498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lang="en-DK" sz="8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C/O Det </a:t>
            </a:r>
            <a:r>
              <a:rPr lang="en-GB" err="1"/>
              <a:t>Almenmedicinske</a:t>
            </a:r>
            <a:r>
              <a:rPr lang="en-GB"/>
              <a:t> Hus, </a:t>
            </a:r>
            <a:r>
              <a:rPr lang="en-GB" err="1"/>
              <a:t>Stockholmsgade</a:t>
            </a:r>
            <a:r>
              <a:rPr lang="en-GB"/>
              <a:t> 55, </a:t>
            </a:r>
            <a:r>
              <a:rPr lang="en-GB" err="1"/>
              <a:t>st.</a:t>
            </a:r>
            <a:endParaRPr lang="en-GB"/>
          </a:p>
          <a:p>
            <a:pPr lvl="0"/>
            <a:r>
              <a:rPr lang="en-GB"/>
              <a:t>2100 København </a:t>
            </a:r>
            <a:r>
              <a:rPr lang="en-GB" err="1"/>
              <a:t>Ø</a:t>
            </a:r>
            <a:endParaRPr lang="en-DK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9E8DCC-F347-6518-C216-473B1F8E6A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1000" y="5423809"/>
            <a:ext cx="1702886" cy="246221"/>
          </a:xfrm>
        </p:spPr>
        <p:txBody>
          <a:bodyPr wrap="square">
            <a:spAutoFit/>
          </a:bodyPr>
          <a:lstStyle>
            <a:lvl1pPr>
              <a:defRPr lang="en-DK" sz="1000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KiAP</a:t>
            </a:r>
            <a:r>
              <a:rPr lang="en-GB"/>
              <a:t> Odense</a:t>
            </a:r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E0D1D0-3527-58D5-4DE6-09067C96E7B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3543" y="5423809"/>
            <a:ext cx="2844800" cy="246221"/>
          </a:xfrm>
        </p:spPr>
        <p:txBody>
          <a:bodyPr wrap="square">
            <a:spAutoFit/>
          </a:bodyPr>
          <a:lstStyle>
            <a:lvl1pPr>
              <a:defRPr lang="en-DK" sz="1000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KiAP</a:t>
            </a:r>
            <a:r>
              <a:rPr lang="en-GB"/>
              <a:t> København</a:t>
            </a:r>
            <a:endParaRPr lang="en-DK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5B18D7-4327-C54C-8D0A-16B3C43A4CF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1002" y="3309657"/>
            <a:ext cx="10740748" cy="745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Besøg</a:t>
            </a:r>
            <a:r>
              <a:rPr lang="en-GB"/>
              <a:t> </a:t>
            </a:r>
            <a:r>
              <a:rPr lang="en-GB" err="1"/>
              <a:t>os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KiAP.dk</a:t>
            </a:r>
            <a:endParaRPr lang="en-DK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6FCFEFD-A5A2-B67F-B22A-6C8F48900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208" y="2470619"/>
            <a:ext cx="10740748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>
              <a:lnSpc>
                <a:spcPct val="80000"/>
              </a:lnSpc>
              <a:tabLst>
                <a:tab pos="750888" algn="l"/>
              </a:tabLst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Tak for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dag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5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6" name="Slide Number">
            <a:extLst>
              <a:ext uri="{FF2B5EF4-FFF2-40B4-BE49-F238E27FC236}">
                <a16:creationId xmlns:a16="http://schemas.microsoft.com/office/drawing/2014/main" id="{6D2240C5-0603-263B-E031-06B533211898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6F5F4-9DA5-A28F-5182-EDBA5818B0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96B965D-E18E-7509-B9FC-36666C2147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4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lab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A046EA84-657A-C68E-675B-F5B7258BC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8798C6E7-A174-F6FF-2CA7-B38246DBAF31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E2096-EF7B-3A24-22E6-8FF4AD4E99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207" y="2287829"/>
            <a:ext cx="10755037" cy="383488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78700-07B4-ED96-8449-3D967C916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AD434E-C5C5-7620-F4CB-C31880831EE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67A9FA5-71DA-75D0-3795-A19E652041A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315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&amp; medie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BBFCFD-3429-ADA0-185F-F6F500DB95EF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734497" y="1897380"/>
            <a:ext cx="10740748" cy="4225332"/>
          </a:xfrm>
          <a:prstGeom prst="roundRect">
            <a:avLst>
              <a:gd name="adj" fmla="val 1444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C753DB1D-97B3-FE0C-67EB-93D249DBA697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4BF2420-53A2-74A1-CE8C-42E9728755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208" y="1235566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4DC1A2F-7E48-DFD4-00CB-D2C929177E2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51674"/>
          </a:xfrm>
        </p:spPr>
        <p:txBody>
          <a:bodyPr anchor="ctr"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928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B730CAE-6FC3-2876-1967-A6E75958894A}"/>
              </a:ext>
            </a:extLst>
          </p:cNvPr>
          <p:cNvSpPr/>
          <p:nvPr userDrawn="1"/>
        </p:nvSpPr>
        <p:spPr>
          <a:xfrm>
            <a:off x="5634659" y="3027993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F58E5D9-881A-D94C-75BB-031E41488A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4271" y="4297681"/>
            <a:ext cx="4403458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57" name="Slide Number">
            <a:extLst>
              <a:ext uri="{FF2B5EF4-FFF2-40B4-BE49-F238E27FC236}">
                <a16:creationId xmlns:a16="http://schemas.microsoft.com/office/drawing/2014/main" id="{33A43FDD-A246-4752-A55E-453EE1D4D815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D5584D-A109-C303-20C1-0BC92033C50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15716" y="31419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1</a:t>
            </a:r>
            <a:endParaRPr lang="en-DK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0AD882F-A349-2F2C-2693-B120AEDB1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64BA6-F18C-12EC-2C5D-6E78CCA0C32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84FABA7-E5F2-A43B-12CA-5B2CB8EA4E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6038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6703246-29B7-AE3B-1D7A-46C1B2A144FB}"/>
              </a:ext>
            </a:extLst>
          </p:cNvPr>
          <p:cNvSpPr/>
          <p:nvPr userDrawn="1"/>
        </p:nvSpPr>
        <p:spPr>
          <a:xfrm>
            <a:off x="8135471" y="3038993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3C2C17-FC17-14BA-2CB6-5EC513210D3A}"/>
              </a:ext>
            </a:extLst>
          </p:cNvPr>
          <p:cNvSpPr/>
          <p:nvPr userDrawn="1"/>
        </p:nvSpPr>
        <p:spPr>
          <a:xfrm>
            <a:off x="2993051" y="3042392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F58E5D9-881A-D94C-75BB-031E41488A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16601" y="4166444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85A924C-02E2-81A8-8117-A273943E1D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61383" y="4166444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57" name="Slide Number">
            <a:extLst>
              <a:ext uri="{FF2B5EF4-FFF2-40B4-BE49-F238E27FC236}">
                <a16:creationId xmlns:a16="http://schemas.microsoft.com/office/drawing/2014/main" id="{33A43FDD-A246-4752-A55E-453EE1D4D815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4BE1B82-783E-6161-CF36-7BE75967C6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59583" y="3151584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1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208F65E-F90B-9027-1C2D-BD67E2BFA1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29487" y="3151584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2</a:t>
            </a:r>
            <a:endParaRPr lang="en-DK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55251A7-B780-26CA-3A36-37ECD3A0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B38A57D-9056-B704-EB8B-F695094EB9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EA9AD62-E741-AACB-A948-F187F9CA8F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368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541449-CED7-6B89-D9D2-06DDB9877FBB}"/>
              </a:ext>
            </a:extLst>
          </p:cNvPr>
          <p:cNvSpPr/>
          <p:nvPr userDrawn="1"/>
        </p:nvSpPr>
        <p:spPr>
          <a:xfrm>
            <a:off x="9550292" y="308677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263E66-01E8-DEF8-4EF5-FEBBDCFCD9CD}"/>
              </a:ext>
            </a:extLst>
          </p:cNvPr>
          <p:cNvSpPr/>
          <p:nvPr userDrawn="1"/>
        </p:nvSpPr>
        <p:spPr>
          <a:xfrm>
            <a:off x="5621053" y="308677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5BB78B-27B5-ACE1-27E7-7BC3588C16C3}"/>
              </a:ext>
            </a:extLst>
          </p:cNvPr>
          <p:cNvSpPr/>
          <p:nvPr userDrawn="1"/>
        </p:nvSpPr>
        <p:spPr>
          <a:xfrm>
            <a:off x="1691814" y="308677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F58E5D9-881A-D94C-75BB-031E41488A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3581" y="4202532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85A924C-02E2-81A8-8117-A273943E1D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4403" y="4202532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B3B69203-6932-6208-8CCA-738C061743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80957" y="4202532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conset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57" name="Slide Number">
            <a:extLst>
              <a:ext uri="{FF2B5EF4-FFF2-40B4-BE49-F238E27FC236}">
                <a16:creationId xmlns:a16="http://schemas.microsoft.com/office/drawing/2014/main" id="{33A43FDD-A246-4752-A55E-453EE1D4D815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5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4BE1B82-783E-6161-CF36-7BE75967C6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56563" y="318767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1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208F65E-F90B-9027-1C2D-BD67E2BFA1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95925" y="318767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2</a:t>
            </a:r>
            <a:endParaRPr lang="en-DK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27C7260-AEF7-49B2-E19C-B3915358DFE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35288" y="318767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3</a:t>
            </a:r>
            <a:endParaRPr lang="en-DK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2A779-7CAD-D4E6-700F-1173ADF613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0018EF8-7E28-FACF-4695-8B6681307A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Underoverskrift</a:t>
            </a:r>
            <a:endParaRPr lang="en-DK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AC3583F-DCC8-A6E6-DE44-A0DF2773D79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Tema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470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21870B0-267C-A4F3-29B6-151CC442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81" y="1171860"/>
            <a:ext cx="10747375" cy="83099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89CDE1F-20DD-7580-A153-E7C524C2B364}"/>
              </a:ext>
            </a:extLst>
          </p:cNvPr>
          <p:cNvSpPr txBox="1">
            <a:spLocks/>
          </p:cNvSpPr>
          <p:nvPr userDrawn="1"/>
        </p:nvSpPr>
        <p:spPr>
          <a:xfrm>
            <a:off x="2734849" y="34290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742950" marR="0" indent="-74295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+mj-lt"/>
              <a:buAutoNum type="arabicPeriod"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45720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+mj-lt"/>
              <a:buNone/>
              <a:tabLst/>
              <a:defRPr lang="da-DK" sz="3600" b="0" i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7145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+mj-lt"/>
              <a:buNone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62865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+mj-lt"/>
              <a:buNone/>
              <a:tabLst/>
              <a:defRPr lang="da-DK" sz="3600" b="0" i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108585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36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u="none" strike="noStrike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endParaRPr lang="en-D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DD265F-2032-0B37-38E6-68FC3E7CA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4" y="2700268"/>
            <a:ext cx="10746581" cy="3429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360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K" sz="360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DK" sz="360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DK" sz="360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DK" sz="360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05" r:id="rId2"/>
    <p:sldLayoutId id="2147483804" r:id="rId3"/>
    <p:sldLayoutId id="2147483811" r:id="rId4"/>
    <p:sldLayoutId id="2147483814" r:id="rId5"/>
    <p:sldLayoutId id="2147483799" r:id="rId6"/>
    <p:sldLayoutId id="2147483658" r:id="rId7"/>
    <p:sldLayoutId id="2147483832" r:id="rId8"/>
    <p:sldLayoutId id="2147483828" r:id="rId9"/>
    <p:sldLayoutId id="2147483812" r:id="rId10"/>
    <p:sldLayoutId id="2147483803" r:id="rId11"/>
    <p:sldLayoutId id="2147483664" r:id="rId12"/>
    <p:sldLayoutId id="2147483667" r:id="rId13"/>
    <p:sldLayoutId id="2147483670" r:id="rId14"/>
    <p:sldLayoutId id="2147483673" r:id="rId15"/>
    <p:sldLayoutId id="2147483655" r:id="rId16"/>
    <p:sldLayoutId id="2147483831" r:id="rId17"/>
    <p:sldLayoutId id="2147483806" r:id="rId18"/>
    <p:sldLayoutId id="2147483808" r:id="rId19"/>
    <p:sldLayoutId id="2147483809" r:id="rId20"/>
    <p:sldLayoutId id="2147483800" r:id="rId21"/>
    <p:sldLayoutId id="2147483830" r:id="rId22"/>
    <p:sldLayoutId id="2147483682" r:id="rId23"/>
    <p:sldLayoutId id="2147483833" r:id="rId24"/>
    <p:sldLayoutId id="2147483834" r:id="rId25"/>
    <p:sldLayoutId id="2147483835" r:id="rId26"/>
    <p:sldLayoutId id="2147483685" r:id="rId27"/>
    <p:sldLayoutId id="2147483810" r:id="rId28"/>
    <p:sldLayoutId id="2147483827" r:id="rId29"/>
    <p:sldLayoutId id="2147483816" r:id="rId30"/>
    <p:sldLayoutId id="2147483822" r:id="rId31"/>
    <p:sldLayoutId id="2147483817" r:id="rId32"/>
    <p:sldLayoutId id="2147483818" r:id="rId33"/>
    <p:sldLayoutId id="2147483819" r:id="rId34"/>
    <p:sldLayoutId id="2147483820" r:id="rId35"/>
    <p:sldLayoutId id="2147483821" r:id="rId36"/>
    <p:sldLayoutId id="2147483829" r:id="rId37"/>
    <p:sldLayoutId id="2147483794" r:id="rId38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75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228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None/>
        <a:tabLst/>
        <a:defRPr lang="en-GB" sz="3600" b="0" i="0" u="none" strike="noStrike" cap="none" spc="0" baseline="0" dirty="0" smtClean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45720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None/>
        <a:tabLst/>
        <a:defRPr lang="en-GB" sz="3600" b="0" i="0" u="none" strike="noStrike" cap="none" spc="0" baseline="0" dirty="0" smtClean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1200150" marR="0" indent="-28575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Char char="•"/>
        <a:tabLst/>
        <a:defRPr lang="da-DK" sz="3600" b="0" i="0" u="none" strike="noStrike" cap="none" spc="0" baseline="0" dirty="0" smtClean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1657350" marR="0" indent="-28575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Char char="•"/>
        <a:tabLst/>
        <a:defRPr lang="en-GB" sz="3600" b="0" i="0" u="none" strike="noStrike" cap="none" spc="0" baseline="0" dirty="0" smtClean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108585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None/>
        <a:tabLst/>
        <a:defRPr sz="3600" b="0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3600" b="0" i="0" u="none" strike="noStrike" cap="none" spc="0" baseline="0" dirty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41275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400" b="0" i="0" u="none" strike="noStrike" cap="none" spc="0" baseline="0" dirty="0" smtClean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7pPr>
      <a:lvl8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3600" b="0" i="0" u="none" strike="noStrike" cap="none" spc="0" baseline="0" dirty="0" smtClean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pos="450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72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D17AE-AAD3-1D83-FCF8-0E8217044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D1CC98-BE76-F5AA-3061-9EBCB1AD921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4375" y="999956"/>
            <a:ext cx="10015568" cy="179638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a-DK" sz="5000" noProof="0"/>
              <a:t>Opfølgning på Demens og antipsykotika i almen praksis – og samarbejdet med kommunen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3C91-999C-4A97-B8E3-4EDD32E68E0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9108" y="3135225"/>
            <a:ext cx="10015568" cy="492443"/>
          </a:xfrm>
        </p:spPr>
        <p:txBody>
          <a:bodyPr/>
          <a:lstStyle/>
          <a:p>
            <a:r>
              <a:rPr lang="da-DK" noProof="0" dirty="0">
                <a:solidFill>
                  <a:srgbClr val="FF0000"/>
                </a:solidFill>
              </a:rPr>
              <a:t>[Klyngens navn]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8946A-FE86-FBEC-8BE3-471D9A37545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107" y="3627668"/>
            <a:ext cx="3695817" cy="542289"/>
          </a:xfrm>
        </p:spPr>
        <p:txBody>
          <a:bodyPr/>
          <a:lstStyle/>
          <a:p>
            <a:r>
              <a:rPr lang="da-DK" noProof="0" dirty="0"/>
              <a:t>Klyngemøde </a:t>
            </a:r>
            <a:r>
              <a:rPr lang="da-DK" noProof="0" dirty="0">
                <a:solidFill>
                  <a:srgbClr val="FF0000"/>
                </a:solidFill>
              </a:rPr>
              <a:t>d. [mm-</a:t>
            </a:r>
            <a:r>
              <a:rPr lang="da-DK" noProof="0" dirty="0" err="1">
                <a:solidFill>
                  <a:srgbClr val="FF0000"/>
                </a:solidFill>
              </a:rPr>
              <a:t>dd</a:t>
            </a:r>
            <a:r>
              <a:rPr lang="da-DK" dirty="0">
                <a:solidFill>
                  <a:srgbClr val="FF0000"/>
                </a:solidFill>
              </a:rPr>
              <a:t>-</a:t>
            </a:r>
            <a:r>
              <a:rPr lang="da-DK" noProof="0" dirty="0" err="1">
                <a:solidFill>
                  <a:srgbClr val="FF0000"/>
                </a:solidFill>
              </a:rPr>
              <a:t>yyyy</a:t>
            </a:r>
            <a:r>
              <a:rPr lang="da-DK" noProof="0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3AE7B29-9244-7729-7B49-E6411F31F1A7}"/>
              </a:ext>
            </a:extLst>
          </p:cNvPr>
          <p:cNvSpPr txBox="1">
            <a:spLocks/>
          </p:cNvSpPr>
          <p:nvPr/>
        </p:nvSpPr>
        <p:spPr>
          <a:xfrm>
            <a:off x="741360" y="4303699"/>
            <a:ext cx="4471501" cy="5422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2000" b="0" i="0" u="none" strike="noStrike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45720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200150" marR="0" indent="-28575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57350" marR="0" indent="-28575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108585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36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u="none" strike="noStrike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spcAft>
                <a:spcPts val="600"/>
              </a:spcAft>
            </a:pPr>
            <a:r>
              <a:rPr lang="da-DK" sz="1400" b="1" noProof="0" dirty="0"/>
              <a:t>Data der sammenlignes i opfølgningen er fra hhv.</a:t>
            </a:r>
          </a:p>
          <a:p>
            <a:pPr hangingPunct="1">
              <a:spcAft>
                <a:spcPts val="600"/>
              </a:spcAft>
            </a:pPr>
            <a:r>
              <a:rPr lang="da-DK" sz="1400" b="1" dirty="0">
                <a:solidFill>
                  <a:srgbClr val="FF0000"/>
                </a:solidFill>
              </a:rPr>
              <a:t>[mm-</a:t>
            </a:r>
            <a:r>
              <a:rPr lang="da-DK" sz="1400" b="1" dirty="0" err="1">
                <a:solidFill>
                  <a:srgbClr val="FF0000"/>
                </a:solidFill>
              </a:rPr>
              <a:t>dd</a:t>
            </a:r>
            <a:r>
              <a:rPr lang="da-DK" sz="1400" b="1" dirty="0">
                <a:solidFill>
                  <a:srgbClr val="FF0000"/>
                </a:solidFill>
              </a:rPr>
              <a:t>-</a:t>
            </a:r>
            <a:r>
              <a:rPr lang="da-DK" sz="1400" b="1" dirty="0" err="1">
                <a:solidFill>
                  <a:srgbClr val="FF0000"/>
                </a:solidFill>
              </a:rPr>
              <a:t>yyyy</a:t>
            </a:r>
            <a:r>
              <a:rPr lang="da-DK" sz="1400" b="1" dirty="0">
                <a:solidFill>
                  <a:srgbClr val="FF0000"/>
                </a:solidFill>
              </a:rPr>
              <a:t>] og [mm-</a:t>
            </a:r>
            <a:r>
              <a:rPr lang="da-DK" sz="1400" b="1" dirty="0" err="1">
                <a:solidFill>
                  <a:srgbClr val="FF0000"/>
                </a:solidFill>
              </a:rPr>
              <a:t>dd</a:t>
            </a:r>
            <a:r>
              <a:rPr lang="da-DK" sz="1400" b="1" dirty="0">
                <a:solidFill>
                  <a:srgbClr val="FF0000"/>
                </a:solidFill>
              </a:rPr>
              <a:t>-</a:t>
            </a:r>
            <a:r>
              <a:rPr lang="da-DK" sz="1400" b="1" dirty="0" err="1">
                <a:solidFill>
                  <a:srgbClr val="FF0000"/>
                </a:solidFill>
              </a:rPr>
              <a:t>yyyy</a:t>
            </a:r>
            <a:r>
              <a:rPr lang="da-DK" sz="1400" b="1" dirty="0">
                <a:solidFill>
                  <a:srgbClr val="FF0000"/>
                </a:solidFill>
              </a:rPr>
              <a:t>]</a:t>
            </a:r>
            <a:endParaRPr lang="da-DK" sz="1400" b="1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D1B86-0393-4ACB-EC67-4CCDE9C3A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BF16851A-238B-FFAE-986F-AD3B207937E2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3892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8365E-4D57-756D-BD52-1E7B8125C4D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en-GB" sz="1200" dirty="0" err="1">
                <a:latin typeface="Arial"/>
                <a:cs typeface="Arial"/>
              </a:rPr>
              <a:t>Opsamling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i</a:t>
            </a:r>
            <a:r>
              <a:rPr lang="en-GB" sz="1200" dirty="0">
                <a:latin typeface="Arial"/>
                <a:cs typeface="Arial"/>
              </a:rPr>
              <a:t> plenum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04FDEE1-DFFD-4554-A0F0-7B84149B362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0208" y="2227364"/>
            <a:ext cx="4385987" cy="35531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 b="1">
                <a:latin typeface="Arial"/>
                <a:cs typeface="Arial"/>
              </a:rPr>
              <a:t>Spørgsmål:</a:t>
            </a:r>
            <a:endParaRPr lang="da-DK" b="1"/>
          </a:p>
          <a:p>
            <a:pPr marL="285750" indent="-285750">
              <a:buChar char="•"/>
            </a:pPr>
            <a:r>
              <a:rPr lang="da-DK">
                <a:latin typeface="Arial"/>
                <a:cs typeface="Arial"/>
              </a:rPr>
              <a:t>Hvad har været svært og hvad har været nemt</a:t>
            </a:r>
            <a:r>
              <a:rPr lang="da-DK" sz="1600" noProof="0">
                <a:latin typeface="Arial"/>
                <a:cs typeface="Arial"/>
              </a:rPr>
              <a:t>?</a:t>
            </a:r>
            <a:endParaRPr lang="da-DK"/>
          </a:p>
          <a:p>
            <a:pPr marL="285750" indent="-285750">
              <a:buChar char="•"/>
            </a:pPr>
            <a:r>
              <a:rPr lang="da-DK">
                <a:latin typeface="Arial"/>
                <a:cs typeface="Arial"/>
              </a:rPr>
              <a:t>Forslag til at forbedringer og justeringer til samarbejdet?</a:t>
            </a:r>
            <a:endParaRPr lang="da-DK"/>
          </a:p>
          <a:p>
            <a:pPr marL="285750" indent="-285750">
              <a:buChar char="•"/>
            </a:pPr>
            <a:r>
              <a:rPr lang="da-DK">
                <a:latin typeface="Arial"/>
                <a:cs typeface="Arial"/>
              </a:rPr>
              <a:t>Er der noget vi kan blive enige om, der skal ændres?</a:t>
            </a:r>
          </a:p>
          <a:p>
            <a:pPr marL="285750" indent="-285750">
              <a:buChar char="•"/>
            </a:pPr>
            <a:r>
              <a:rPr lang="da-DK">
                <a:latin typeface="Arial"/>
                <a:cs typeface="Arial"/>
              </a:rPr>
              <a:t>Hvem får det kommunikeret og sat i værk med kommunen? </a:t>
            </a:r>
            <a:endParaRPr lang="da-DK"/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da-DK" sz="1600">
                <a:latin typeface="Arial"/>
                <a:cs typeface="Arial"/>
              </a:rPr>
              <a:t>Praksiskonsulent? 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da-DK" sz="1600">
                <a:latin typeface="Arial"/>
                <a:cs typeface="Arial"/>
              </a:rPr>
              <a:t>KLU forum?</a:t>
            </a:r>
            <a:endParaRPr lang="da-DK" sz="1600"/>
          </a:p>
          <a:p>
            <a:endParaRPr lang="da-DK" b="1"/>
          </a:p>
          <a:p>
            <a:endParaRPr lang="da-DK" sz="1600" b="1" noProof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64FD5A5-F876-1DAC-104B-9429C925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30" y="1027249"/>
            <a:ext cx="4398514" cy="1540460"/>
          </a:xfrm>
        </p:spPr>
        <p:txBody>
          <a:bodyPr>
            <a:normAutofit/>
          </a:bodyPr>
          <a:lstStyle/>
          <a:p>
            <a:r>
              <a:rPr lang="da-DK" sz="2400">
                <a:latin typeface="Arial"/>
                <a:cs typeface="Arial"/>
              </a:rPr>
              <a:t>Opfølgning på samarbejdet og næste skridt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6335C43-C69F-CFC2-47A6-1878C1E63ED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0208" y="5440218"/>
            <a:ext cx="4385987" cy="680690"/>
          </a:xfrm>
        </p:spPr>
        <p:txBody>
          <a:bodyPr/>
          <a:lstStyle/>
          <a:p>
            <a:endParaRPr lang="da-DK" noProof="0"/>
          </a:p>
        </p:txBody>
      </p:sp>
      <p:pic>
        <p:nvPicPr>
          <p:cNvPr id="3" name="Graphic 1" descr="Teacher with solid fill">
            <a:extLst>
              <a:ext uri="{FF2B5EF4-FFF2-40B4-BE49-F238E27FC236}">
                <a16:creationId xmlns:a16="http://schemas.microsoft.com/office/drawing/2014/main" id="{45E589AA-CB81-9D6A-63B7-F1BB9957D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274312" y="2691197"/>
            <a:ext cx="1475608" cy="14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57E9FE8-EBAC-2137-BF2A-712DA08938C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a-DK"/>
              <a:t>Hjemme i egen praksis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62CE50-2C14-BAC2-3D44-D52B4F1ADB6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a-DK"/>
              <a:t>Samlet tid: 5 minutter</a:t>
            </a:r>
          </a:p>
        </p:txBody>
      </p:sp>
    </p:spTree>
    <p:extLst>
      <p:ext uri="{BB962C8B-B14F-4D97-AF65-F5344CB8AC3E}">
        <p14:creationId xmlns:p14="http://schemas.microsoft.com/office/powerpoint/2010/main" val="5326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99FEC-EE08-9F4E-4976-8C6570A01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4D7F626-1515-47A9-C2CA-7749648CF3A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1741" y="2287829"/>
            <a:ext cx="5031570" cy="38348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b="1" dirty="0">
                <a:latin typeface="Arial"/>
                <a:cs typeface="Arial"/>
              </a:rPr>
              <a:t>Med praksispakken på KiAP.dk kan du:</a:t>
            </a:r>
            <a:endParaRPr lang="en-US" b="1" dirty="0"/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da-DK" dirty="0">
                <a:latin typeface="Arial"/>
                <a:cs typeface="Arial"/>
              </a:rPr>
              <a:t>Tilgå redskaber og delbar viden til kvalitetsarbejdet tilpasset hverdagen i praksis.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da-DK" dirty="0">
                <a:latin typeface="Arial"/>
                <a:cs typeface="Arial"/>
              </a:rPr>
              <a:t>Finde kontaktoplysninger på lokale samarbejdspartnere. </a:t>
            </a:r>
          </a:p>
          <a:p>
            <a:pPr marL="285750" indent="-285750">
              <a:buFont typeface="Calibri"/>
              <a:buChar char="-"/>
            </a:pPr>
            <a:r>
              <a:rPr lang="da-DK" dirty="0">
                <a:latin typeface="Arial"/>
                <a:cs typeface="Arial"/>
              </a:rPr>
              <a:t>Bestille systematisk efteruddannelsesmodul hos PLO-E om demens.</a:t>
            </a:r>
            <a:endParaRPr lang="da-DK" dirty="0"/>
          </a:p>
          <a:p>
            <a:pPr algn="ctr"/>
            <a:r>
              <a:rPr lang="da-DK" b="1" dirty="0"/>
              <a:t>Tilgængeligt, når det passer dig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ADC526-77B0-FBA3-127D-90C0A190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Arial"/>
                <a:cs typeface="Arial"/>
              </a:rPr>
              <a:t>Videre forløb herfra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9B5B02D-882F-772E-4A89-3AD822088EB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CFD18AA-408F-0A26-C98F-C5941EE4586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ADB2A3BA-6365-BE28-08CB-46DEC14B1053}"/>
              </a:ext>
            </a:extLst>
          </p:cNvPr>
          <p:cNvSpPr/>
          <p:nvPr/>
        </p:nvSpPr>
        <p:spPr>
          <a:xfrm>
            <a:off x="6369315" y="2400116"/>
            <a:ext cx="4457230" cy="3839518"/>
          </a:xfrm>
          <a:prstGeom prst="roundRect">
            <a:avLst>
              <a:gd name="adj" fmla="val 8476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spcBef>
                <a:spcPts val="1000"/>
              </a:spcBef>
            </a:pPr>
            <a:r>
              <a:rPr lang="en-US" sz="1800" dirty="0" err="1">
                <a:solidFill>
                  <a:srgbClr val="FFFFFF"/>
                </a:solidFill>
                <a:cs typeface="Arial"/>
              </a:rPr>
              <a:t>Tilgå</a:t>
            </a:r>
            <a:r>
              <a:rPr lang="en-US" sz="1800" dirty="0">
                <a:solidFill>
                  <a:srgbClr val="FFFFFF"/>
                </a:solidFill>
                <a:cs typeface="Arial"/>
              </a:rPr>
              <a:t> </a:t>
            </a:r>
            <a:r>
              <a:rPr lang="en-US" sz="1800" dirty="0" err="1">
                <a:solidFill>
                  <a:srgbClr val="FFFFFF"/>
                </a:solidFill>
                <a:cs typeface="Arial"/>
              </a:rPr>
              <a:t>praksispakken</a:t>
            </a:r>
            <a:r>
              <a:rPr lang="en-US" sz="1800" dirty="0">
                <a:solidFill>
                  <a:srgbClr val="FFFFFF"/>
                </a:solidFill>
                <a:cs typeface="Arial"/>
              </a:rPr>
              <a:t> </a:t>
            </a:r>
            <a:r>
              <a:rPr lang="en-US" sz="1800" dirty="0" err="1">
                <a:solidFill>
                  <a:srgbClr val="FFFFFF"/>
                </a:solidFill>
                <a:cs typeface="Arial"/>
              </a:rPr>
              <a:t>ved</a:t>
            </a:r>
            <a:endParaRPr lang="en-US" sz="1800" dirty="0">
              <a:solidFill>
                <a:srgbClr val="FFFFFF"/>
              </a:solidFill>
              <a:cs typeface="Arial"/>
            </a:endParaRPr>
          </a:p>
          <a:p>
            <a:pPr algn="ctr">
              <a:spcBef>
                <a:spcPts val="1000"/>
              </a:spcBef>
            </a:pPr>
            <a:r>
              <a:rPr lang="en-US" sz="1800" dirty="0" err="1">
                <a:solidFill>
                  <a:srgbClr val="FFFFFF"/>
                </a:solidFill>
                <a:cs typeface="Arial"/>
              </a:rPr>
              <a:t>enten</a:t>
            </a:r>
            <a:r>
              <a:rPr lang="en-US" sz="1800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FFFFFF"/>
                </a:solidFill>
                <a:cs typeface="Arial"/>
              </a:rPr>
              <a:t>brug</a:t>
            </a:r>
            <a:r>
              <a:rPr lang="en-US" sz="1800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FFFFFF"/>
                </a:solidFill>
                <a:cs typeface="Arial"/>
              </a:rPr>
              <a:t>af</a:t>
            </a:r>
            <a:r>
              <a:rPr lang="en-US" sz="1800" dirty="0">
                <a:solidFill>
                  <a:srgbClr val="FFFFFF"/>
                </a:solidFill>
                <a:cs typeface="Arial"/>
              </a:rPr>
              <a:t> link </a:t>
            </a:r>
            <a:r>
              <a:rPr lang="en-US" sz="1800" dirty="0" err="1">
                <a:solidFill>
                  <a:srgbClr val="FFFFFF"/>
                </a:solidFill>
                <a:cs typeface="Arial"/>
              </a:rPr>
              <a:t>eller</a:t>
            </a:r>
            <a:r>
              <a:rPr lang="en-US" sz="1800" dirty="0">
                <a:solidFill>
                  <a:srgbClr val="FFFFFF"/>
                </a:solidFill>
                <a:cs typeface="Arial"/>
              </a:rPr>
              <a:t> QR-</a:t>
            </a:r>
            <a:r>
              <a:rPr lang="en-US" sz="1800" dirty="0" err="1">
                <a:solidFill>
                  <a:srgbClr val="FFFFFF"/>
                </a:solidFill>
                <a:cs typeface="Arial"/>
              </a:rPr>
              <a:t>kode</a:t>
            </a:r>
            <a:r>
              <a:rPr lang="en-US" sz="1800" dirty="0">
                <a:solidFill>
                  <a:srgbClr val="FFFFFF"/>
                </a:solidFill>
                <a:cs typeface="Arial"/>
              </a:rPr>
              <a:t>:</a:t>
            </a:r>
          </a:p>
          <a:p>
            <a:pPr>
              <a:spcBef>
                <a:spcPts val="1000"/>
              </a:spcBef>
            </a:pPr>
            <a:endParaRPr lang="en-US" sz="1400" dirty="0">
              <a:solidFill>
                <a:srgbClr val="FFFFFF"/>
              </a:solidFill>
              <a:cs typeface="Arial"/>
            </a:endParaRPr>
          </a:p>
          <a:p>
            <a:pPr>
              <a:spcBef>
                <a:spcPts val="1000"/>
              </a:spcBef>
            </a:pPr>
            <a:endParaRPr lang="en-US" sz="1400" dirty="0">
              <a:solidFill>
                <a:srgbClr val="FFFFFF"/>
              </a:solidFill>
              <a:cs typeface="Arial"/>
            </a:endParaRPr>
          </a:p>
          <a:p>
            <a:pPr>
              <a:spcBef>
                <a:spcPts val="1000"/>
              </a:spcBef>
            </a:pPr>
            <a:endParaRPr lang="en-US" sz="1400" dirty="0">
              <a:solidFill>
                <a:srgbClr val="FFFFFF"/>
              </a:solidFill>
              <a:cs typeface="Arial"/>
            </a:endParaRPr>
          </a:p>
          <a:p>
            <a:pPr>
              <a:spcBef>
                <a:spcPts val="1000"/>
              </a:spcBef>
            </a:pPr>
            <a:endParaRPr lang="en-US" sz="1400" dirty="0">
              <a:solidFill>
                <a:srgbClr val="FFFFFF"/>
              </a:solidFill>
              <a:cs typeface="Arial"/>
            </a:endParaRPr>
          </a:p>
          <a:p>
            <a:pPr>
              <a:spcBef>
                <a:spcPts val="1000"/>
              </a:spcBef>
            </a:pPr>
            <a:endParaRPr lang="en-US" sz="1400" dirty="0">
              <a:solidFill>
                <a:srgbClr val="FFFFFF"/>
              </a:solidFill>
              <a:cs typeface="Arial"/>
            </a:endParaRPr>
          </a:p>
          <a:p>
            <a:pPr>
              <a:spcBef>
                <a:spcPts val="1000"/>
              </a:spcBef>
            </a:pPr>
            <a:endParaRPr lang="en-US" sz="1400" dirty="0">
              <a:solidFill>
                <a:srgbClr val="FFFFFF"/>
              </a:solidFill>
              <a:cs typeface="Arial"/>
            </a:endParaRPr>
          </a:p>
          <a:p>
            <a:pPr>
              <a:spcBef>
                <a:spcPts val="1000"/>
              </a:spcBef>
            </a:pPr>
            <a:endParaRPr lang="en-US" sz="1400" dirty="0">
              <a:solidFill>
                <a:srgbClr val="FFFFFF"/>
              </a:solidFill>
              <a:cs typeface="Arial"/>
            </a:endParaRPr>
          </a:p>
          <a:p>
            <a:pPr>
              <a:spcBef>
                <a:spcPts val="1000"/>
              </a:spcBef>
            </a:pPr>
            <a:endParaRPr lang="en-US" sz="1400" dirty="0">
              <a:solidFill>
                <a:srgbClr val="FFFFFF"/>
              </a:solidFill>
              <a:cs typeface="Arial"/>
            </a:endParaRPr>
          </a:p>
          <a:p>
            <a:pPr>
              <a:spcBef>
                <a:spcPts val="1000"/>
              </a:spcBef>
            </a:pPr>
            <a:r>
              <a:rPr lang="en-US" sz="1400" u="sng" dirty="0">
                <a:solidFill>
                  <a:srgbClr val="FFFFFF"/>
                </a:solidFill>
                <a:cs typeface="Arial"/>
              </a:rPr>
              <a:t>www.kiap.dk/praksispakker/demensogantipsykotika</a:t>
            </a:r>
          </a:p>
        </p:txBody>
      </p:sp>
      <p:pic>
        <p:nvPicPr>
          <p:cNvPr id="7" name="Billede 6" descr="Et billede, der indeholder mønster, pixel&#10;&#10;AI-genereret indhold kan være ukorrekt.">
            <a:extLst>
              <a:ext uri="{FF2B5EF4-FFF2-40B4-BE49-F238E27FC236}">
                <a16:creationId xmlns:a16="http://schemas.microsoft.com/office/drawing/2014/main" id="{CDDE3E07-3B8B-342C-6240-3C62163F2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326" y="3288565"/>
            <a:ext cx="2419754" cy="24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C0DB09D-E8FB-6B3C-8193-F17693841B1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A911A66-BBD9-B943-35A6-8D48505A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97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E8AB5-26B9-E615-0C27-15766C170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1">
            <a:extLst>
              <a:ext uri="{FF2B5EF4-FFF2-40B4-BE49-F238E27FC236}">
                <a16:creationId xmlns:a16="http://schemas.microsoft.com/office/drawing/2014/main" id="{A6BD420D-1D84-7676-7BD8-39D2CB61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08" y="764666"/>
            <a:ext cx="10740748" cy="584775"/>
          </a:xfrm>
        </p:spPr>
        <p:txBody>
          <a:bodyPr/>
          <a:lstStyle/>
          <a:p>
            <a:r>
              <a:rPr lang="da-DK" noProof="0"/>
              <a:t>Program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C4D63C-4365-DDFD-44E8-4BA708FD9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0345"/>
              </p:ext>
            </p:extLst>
          </p:nvPr>
        </p:nvGraphicFramePr>
        <p:xfrm>
          <a:off x="727870" y="1570180"/>
          <a:ext cx="10733087" cy="3842885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570329">
                  <a:extLst>
                    <a:ext uri="{9D8B030D-6E8A-4147-A177-3AD203B41FA5}">
                      <a16:colId xmlns:a16="http://schemas.microsoft.com/office/drawing/2014/main" val="3640038049"/>
                    </a:ext>
                  </a:extLst>
                </a:gridCol>
                <a:gridCol w="9162758">
                  <a:extLst>
                    <a:ext uri="{9D8B030D-6E8A-4147-A177-3AD203B41FA5}">
                      <a16:colId xmlns:a16="http://schemas.microsoft.com/office/drawing/2014/main" val="1804512729"/>
                    </a:ext>
                  </a:extLst>
                </a:gridCol>
              </a:tblGrid>
              <a:tr h="1053245">
                <a:tc>
                  <a:txBody>
                    <a:bodyPr/>
                    <a:lstStyle/>
                    <a:p>
                      <a:r>
                        <a:rPr lang="da-DK" sz="1800" noProof="0"/>
                        <a:t>5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800" b="1" noProof="0"/>
                        <a:t>Dagens program og siden sidst</a:t>
                      </a:r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3722927222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r>
                        <a:rPr lang="da-DK" sz="1800" noProof="0"/>
                        <a:t>10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1800" b="1" noProof="0"/>
                        <a:t>Patientliste og erfaringer fra praksis</a:t>
                      </a:r>
                      <a:endParaRPr lang="da-DK" sz="1800" b="1" i="0" noProof="0"/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4122258881"/>
                  </a:ext>
                </a:extLst>
              </a:tr>
              <a:tr h="1007451">
                <a:tc>
                  <a:txBody>
                    <a:bodyPr/>
                    <a:lstStyle/>
                    <a:p>
                      <a:r>
                        <a:rPr lang="da-DK" sz="1800" noProof="0"/>
                        <a:t>10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800" b="1" noProof="0"/>
                        <a:t>Status på samarbejdet med kommunen</a:t>
                      </a:r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1505203635"/>
                  </a:ext>
                </a:extLst>
              </a:tr>
              <a:tr h="829689">
                <a:tc>
                  <a:txBody>
                    <a:bodyPr/>
                    <a:lstStyle/>
                    <a:p>
                      <a:r>
                        <a:rPr lang="da-DK" sz="1800" noProof="0"/>
                        <a:t>5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800" b="1" i="0" noProof="0"/>
                        <a:t>Hjemme i egen praksis</a:t>
                      </a:r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3893725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1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358F5-6871-F4DD-6A9A-4503CFDFD6F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508601" y="4166444"/>
            <a:ext cx="4236894" cy="1477328"/>
          </a:xfrm>
        </p:spPr>
        <p:txBody>
          <a:bodyPr/>
          <a:lstStyle/>
          <a:p>
            <a:r>
              <a:rPr lang="da-DK" b="1" dirty="0">
                <a:latin typeface="Arial"/>
                <a:cs typeface="Arial"/>
              </a:rPr>
              <a:t>Vi følger op på, hvordan det er gået med at trække patientlisten</a:t>
            </a:r>
            <a:r>
              <a:rPr lang="da-DK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a-DK" dirty="0">
                <a:latin typeface="Arial"/>
                <a:cs typeface="Arial"/>
              </a:rPr>
              <a:t>til gennemgang af og opfølgning på patienter med demens i egen praksis, som får antipsykotika.</a:t>
            </a:r>
            <a:endParaRPr lang="da-DK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67627-2FBC-A755-07E5-BED76911CC8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61383" y="4166444"/>
            <a:ext cx="2880000" cy="1754326"/>
          </a:xfrm>
        </p:spPr>
        <p:txBody>
          <a:bodyPr/>
          <a:lstStyle/>
          <a:p>
            <a:r>
              <a:rPr lang="da-DK" b="1" dirty="0">
                <a:latin typeface="Arial"/>
                <a:cs typeface="Arial"/>
              </a:rPr>
              <a:t>Vi følger op på, hvordan samarbejdet med kommunen er gået </a:t>
            </a:r>
            <a:r>
              <a:rPr lang="da-DK" dirty="0">
                <a:latin typeface="Arial"/>
                <a:cs typeface="Arial"/>
              </a:rPr>
              <a:t>siden sidst ift. patienter med demens og brugen af antipsykotika.</a:t>
            </a:r>
            <a:endParaRPr lang="da-DK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C31AF-F3C1-7052-2164-38CCA56D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08" y="1235566"/>
            <a:ext cx="10740748" cy="584775"/>
          </a:xfrm>
        </p:spPr>
        <p:txBody>
          <a:bodyPr/>
          <a:lstStyle/>
          <a:p>
            <a:r>
              <a:rPr lang="da-DK" noProof="0"/>
              <a:t>Formål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AED2B-57F2-F24C-27F0-27C2A60970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4375" y="735288"/>
            <a:ext cx="10740748" cy="351674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endParaRPr lang="da-DK">
              <a:latin typeface="Arial"/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6D15A1-633E-D25A-E079-104DEAE53F1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da-DK" noProof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BDB7EB-C8A6-0896-AAA6-7E66636A206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da-DK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62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86E67E5-C194-06C6-4A69-EF5BEDEABFB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4664" y="1740634"/>
            <a:ext cx="10735496" cy="1631216"/>
          </a:xfrm>
        </p:spPr>
        <p:txBody>
          <a:bodyPr/>
          <a:lstStyle/>
          <a:p>
            <a:r>
              <a:rPr lang="da-DK"/>
              <a:t>Patientliste og erfaringer fra praksis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47D93B1-A437-4514-A848-4CB2E03BB4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a-DK"/>
              <a:t>Samlet tid: 10 minutter</a:t>
            </a:r>
          </a:p>
        </p:txBody>
      </p:sp>
    </p:spTree>
    <p:extLst>
      <p:ext uri="{BB962C8B-B14F-4D97-AF65-F5344CB8AC3E}">
        <p14:creationId xmlns:p14="http://schemas.microsoft.com/office/powerpoint/2010/main" val="6208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372827A-D905-35E2-EA20-3528328C362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a-DK" sz="1500" i="1">
              <a:solidFill>
                <a:srgbClr val="080808"/>
              </a:solidFill>
              <a:latin typeface="Arial"/>
              <a:cs typeface="Arial"/>
            </a:endParaRPr>
          </a:p>
          <a:p>
            <a:endParaRPr lang="da-DK" sz="1500" i="1">
              <a:solidFill>
                <a:srgbClr val="080808"/>
              </a:solidFill>
              <a:latin typeface="Arial"/>
              <a:cs typeface="Arial"/>
            </a:endParaRPr>
          </a:p>
          <a:p>
            <a:endParaRPr lang="da-DK" sz="1500" i="1">
              <a:solidFill>
                <a:srgbClr val="080808"/>
              </a:solidFill>
              <a:latin typeface="Arial"/>
              <a:cs typeface="Arial"/>
            </a:endParaRPr>
          </a:p>
          <a:p>
            <a:endParaRPr lang="da-DK" sz="1500" i="1">
              <a:solidFill>
                <a:srgbClr val="080808"/>
              </a:solidFill>
              <a:latin typeface="Arial"/>
              <a:cs typeface="Arial"/>
            </a:endParaRPr>
          </a:p>
          <a:p>
            <a:endParaRPr lang="da-DK" sz="1500" i="1">
              <a:solidFill>
                <a:srgbClr val="080808"/>
              </a:solidFill>
              <a:latin typeface="Arial"/>
              <a:cs typeface="Arial"/>
            </a:endParaRPr>
          </a:p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FB3240-627F-7999-6788-5739BFD1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t">
            <a:noAutofit/>
          </a:bodyPr>
          <a:lstStyle/>
          <a:p>
            <a:r>
              <a:rPr lang="da-DK" sz="3400">
                <a:latin typeface="Arial"/>
                <a:cs typeface="Arial"/>
              </a:rPr>
              <a:t>Status på anvendelse af patientliste</a:t>
            </a:r>
            <a:endParaRPr lang="da-DK" sz="340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07C007-15B6-F901-CA0A-841F6E95CAE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da-DK"/>
              <a:t>Besvarelse af spørgeskemaundersøgelse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BE3D9E1-66C6-1222-D14B-46423EE342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B0957E-29C1-294F-0C54-49A864D9B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28365"/>
              </p:ext>
            </p:extLst>
          </p:nvPr>
        </p:nvGraphicFramePr>
        <p:xfrm>
          <a:off x="797740" y="2886406"/>
          <a:ext cx="10656588" cy="154620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52196">
                  <a:extLst>
                    <a:ext uri="{9D8B030D-6E8A-4147-A177-3AD203B41FA5}">
                      <a16:colId xmlns:a16="http://schemas.microsoft.com/office/drawing/2014/main" val="3686784368"/>
                    </a:ext>
                  </a:extLst>
                </a:gridCol>
                <a:gridCol w="3552196">
                  <a:extLst>
                    <a:ext uri="{9D8B030D-6E8A-4147-A177-3AD203B41FA5}">
                      <a16:colId xmlns:a16="http://schemas.microsoft.com/office/drawing/2014/main" val="2960044345"/>
                    </a:ext>
                  </a:extLst>
                </a:gridCol>
                <a:gridCol w="3552196">
                  <a:extLst>
                    <a:ext uri="{9D8B030D-6E8A-4147-A177-3AD203B41FA5}">
                      <a16:colId xmlns:a16="http://schemas.microsoft.com/office/drawing/2014/main" val="2887206608"/>
                    </a:ext>
                  </a:extLst>
                </a:gridCol>
              </a:tblGrid>
              <a:tr h="92096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050"/>
                        </a:lnSpc>
                        <a:buNone/>
                      </a:pPr>
                      <a:r>
                        <a:rPr lang="da-DK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antal patienter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050"/>
                        </a:lnSpc>
                        <a:buNone/>
                      </a:pPr>
                      <a:r>
                        <a:rPr lang="da-DK" sz="1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Antal patienter, hvor</a:t>
                      </a:r>
                    </a:p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endParaRPr lang="da-DK" sz="18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da-DK" sz="1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antipsykotika er blevet</a:t>
                      </a:r>
                    </a:p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endParaRPr lang="da-DK" sz="18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da-DK" sz="1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seponeret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050"/>
                        </a:lnSpc>
                        <a:buNone/>
                      </a:pPr>
                      <a:r>
                        <a:rPr lang="da-DK" sz="1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Antal patienter, hvor </a:t>
                      </a:r>
                    </a:p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endParaRPr lang="da-DK" sz="18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r>
                        <a:rPr lang="da-DK" sz="1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antipsykotika må fortsætte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250426"/>
                  </a:ext>
                </a:extLst>
              </a:tr>
              <a:tr h="625247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050"/>
                        </a:lnSpc>
                        <a:buNone/>
                      </a:pP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auto">
                        <a:lnSpc>
                          <a:spcPts val="105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[Antal]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050"/>
                        </a:lnSpc>
                        <a:buNone/>
                      </a:pP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auto">
                        <a:lnSpc>
                          <a:spcPts val="105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[Antal]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050"/>
                        </a:lnSpc>
                        <a:buNone/>
                      </a:pP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auto">
                        <a:lnSpc>
                          <a:spcPts val="105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[Antal]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9026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93D953-185F-0E19-D6CF-B9D875A1B213}"/>
              </a:ext>
            </a:extLst>
          </p:cNvPr>
          <p:cNvSpPr txBox="1"/>
          <p:nvPr/>
        </p:nvSpPr>
        <p:spPr>
          <a:xfrm>
            <a:off x="800768" y="1788815"/>
            <a:ext cx="10663989" cy="8874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2438338">
              <a:spcBef>
                <a:spcPts val="4500"/>
              </a:spcBef>
            </a:pPr>
            <a:r>
              <a:rPr lang="da-DK" sz="1500" i="1" dirty="0">
                <a:solidFill>
                  <a:srgbClr val="FF0000"/>
                </a:solidFill>
              </a:rPr>
              <a:t>xx klinikker, svarende til xx%, har trukket patientliste i eget system</a:t>
            </a:r>
          </a:p>
        </p:txBody>
      </p:sp>
    </p:spTree>
    <p:extLst>
      <p:ext uri="{BB962C8B-B14F-4D97-AF65-F5344CB8AC3E}">
        <p14:creationId xmlns:p14="http://schemas.microsoft.com/office/powerpoint/2010/main" val="377344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447E4-F110-DB39-4FB5-E677814EF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79A649AC-5D91-95FD-1023-E4D9E086E55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3892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C2099-EFD7-439D-170E-D1A8B063D7A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da-DK" sz="1200">
                <a:latin typeface="Arial"/>
                <a:cs typeface="Arial"/>
              </a:rPr>
              <a:t>Drøftelse i plenum </a:t>
            </a:r>
            <a:r>
              <a:rPr lang="da-DK" sz="1200" noProof="0">
                <a:latin typeface="Arial"/>
                <a:cs typeface="Arial"/>
              </a:rPr>
              <a:t>(</a:t>
            </a:r>
            <a:r>
              <a:rPr lang="da-DK" sz="1200">
                <a:latin typeface="Arial"/>
                <a:cs typeface="Arial"/>
              </a:rPr>
              <a:t>7</a:t>
            </a:r>
            <a:r>
              <a:rPr lang="da-DK" sz="1200" noProof="0">
                <a:latin typeface="Arial"/>
                <a:cs typeface="Arial"/>
              </a:rPr>
              <a:t> min.)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1C20C8D-A302-D3B5-973D-42DEED29A0D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9468" y="1509376"/>
            <a:ext cx="4385987" cy="355319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da-DK" sz="1600" b="1" noProof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noProof="0">
                <a:latin typeface="Arial"/>
                <a:cs typeface="Arial"/>
              </a:rPr>
              <a:t>Hvad har </a:t>
            </a:r>
            <a:r>
              <a:rPr lang="da-DK">
                <a:latin typeface="Arial"/>
                <a:cs typeface="Arial"/>
              </a:rPr>
              <a:t>jeres </a:t>
            </a:r>
            <a:r>
              <a:rPr lang="da-DK" sz="1600" noProof="0">
                <a:latin typeface="Arial"/>
                <a:cs typeface="Arial"/>
              </a:rPr>
              <a:t>erfaringer været med brug af patientlisten efter det første klyngemøde?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latin typeface="Arial"/>
                <a:cs typeface="Arial"/>
              </a:rPr>
              <a:t>Gav gennemgangen af patienterne anledning til ændringer?</a:t>
            </a:r>
            <a:endParaRPr lang="da-DK" sz="1600" noProof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noProof="0"/>
              <a:t>Erfaringer ved </a:t>
            </a:r>
            <a:r>
              <a:rPr lang="da-DK" sz="1600" noProof="0" err="1"/>
              <a:t>seponering</a:t>
            </a:r>
            <a:r>
              <a:rPr lang="da-DK" sz="1600" noProof="0"/>
              <a:t> af antipsykotika til patienter med demens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noProof="0"/>
              <a:t>Indikationer og overvejelser ved valg af bibeholdelse af medicinen</a:t>
            </a:r>
            <a:endParaRPr lang="da-DK"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da-DK">
                <a:latin typeface="Arial"/>
                <a:cs typeface="Arial"/>
              </a:rPr>
              <a:t>Hvordan arbejder vi med patientlisten fremadrettet?</a:t>
            </a:r>
            <a:endParaRPr lang="en-US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600" noProof="0"/>
          </a:p>
          <a:p>
            <a:endParaRPr lang="da-DK" sz="1600" noProof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88F8CBA-3A0D-A3B3-2A4E-8F3A264F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30" y="1027249"/>
            <a:ext cx="4398514" cy="1540460"/>
          </a:xfrm>
        </p:spPr>
        <p:txBody>
          <a:bodyPr/>
          <a:lstStyle/>
          <a:p>
            <a:r>
              <a:rPr lang="da-DK" sz="2400" noProof="0"/>
              <a:t>Erfaringer med brug af patientliste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CAC20E4-44BF-0FF6-4DAA-02DC28F1B92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0208" y="5440218"/>
            <a:ext cx="4385987" cy="680690"/>
          </a:xfrm>
        </p:spPr>
        <p:txBody>
          <a:bodyPr/>
          <a:lstStyle/>
          <a:p>
            <a:endParaRPr lang="da-DK" noProof="0"/>
          </a:p>
        </p:txBody>
      </p:sp>
      <p:pic>
        <p:nvPicPr>
          <p:cNvPr id="3" name="Graphic 1" descr="Teacher with solid fill">
            <a:extLst>
              <a:ext uri="{FF2B5EF4-FFF2-40B4-BE49-F238E27FC236}">
                <a16:creationId xmlns:a16="http://schemas.microsoft.com/office/drawing/2014/main" id="{1BA898EB-C2AE-2C66-73E3-FD84E058E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4312" y="2691197"/>
            <a:ext cx="1475608" cy="14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96B0A-EE0E-153D-F6DE-75B350B0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976B2E8-9D9A-C696-E3EA-C6EEA1234F1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20207" y="2224986"/>
            <a:ext cx="10714111" cy="38977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1600" b="1" dirty="0">
                <a:solidFill>
                  <a:srgbClr val="FF0000"/>
                </a:solidFill>
                <a:latin typeface="Arial"/>
                <a:cs typeface="Arial"/>
              </a:rPr>
              <a:t>[Indsæt tekst]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577B7B1-1533-47A6-79F9-C89417A4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Gode råd fra kollegaer til brug af patientliste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0B54ED2-B529-456F-DBEB-705375DF405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3570" y="1651796"/>
            <a:ext cx="10740748" cy="3766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>
                <a:latin typeface="Arial"/>
                <a:cs typeface="Arial"/>
              </a:rPr>
              <a:t>Besvarelser fra spørgeskemaundersøgelsen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15EE27A-925A-BC0E-19F9-9404F0A6319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4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D249661-C137-16E0-CAF9-329E8E85D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4664" y="1740634"/>
            <a:ext cx="10735496" cy="1631216"/>
          </a:xfrm>
        </p:spPr>
        <p:txBody>
          <a:bodyPr/>
          <a:lstStyle/>
          <a:p>
            <a:r>
              <a:rPr lang="da-DK">
                <a:latin typeface="Arial"/>
                <a:cs typeface="Arial"/>
              </a:rPr>
              <a:t>Status på samarbejdet med kommunen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ACFA81-4D50-0156-10E4-D61F3E566F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a-DK"/>
              <a:t>Samlet tid: 10 minutter</a:t>
            </a:r>
          </a:p>
        </p:txBody>
      </p:sp>
    </p:spTree>
    <p:extLst>
      <p:ext uri="{BB962C8B-B14F-4D97-AF65-F5344CB8AC3E}">
        <p14:creationId xmlns:p14="http://schemas.microsoft.com/office/powerpoint/2010/main" val="33089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E6F9260-884D-587B-8427-24E1EEA9239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>
                <a:solidFill>
                  <a:srgbClr val="FF0000"/>
                </a:solidFill>
                <a:latin typeface="Arial"/>
                <a:cs typeface="Arial"/>
              </a:rPr>
              <a:t>[X%] </a:t>
            </a:r>
            <a:r>
              <a:rPr lang="da-DK">
                <a:latin typeface="Arial"/>
                <a:cs typeface="Arial"/>
              </a:rPr>
              <a:t>har oplevet forbedringer i samarbejdet omkring plejehjemsbeboere med demens. </a:t>
            </a:r>
            <a:endParaRPr lang="en-US">
              <a:latin typeface="Arial"/>
              <a:cs typeface="Arial"/>
            </a:endParaRPr>
          </a:p>
          <a:p>
            <a:r>
              <a:rPr lang="da-DK" dirty="0">
                <a:solidFill>
                  <a:srgbClr val="FF0000"/>
                </a:solidFill>
                <a:latin typeface="Arial"/>
                <a:cs typeface="Arial"/>
              </a:rPr>
              <a:t>[X%] </a:t>
            </a:r>
            <a:r>
              <a:rPr lang="da-DK" dirty="0">
                <a:latin typeface="Arial"/>
                <a:cs typeface="Arial"/>
              </a:rPr>
              <a:t>har oplevet forbedringer i samarbejdet omkring patienter med demens, der bor i eget hjem.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endParaRPr lang="da-DK" dirty="0">
              <a:latin typeface="Arial"/>
              <a:cs typeface="Arial"/>
            </a:endParaRPr>
          </a:p>
          <a:p>
            <a:r>
              <a:rPr lang="da-DK" u="sng" dirty="0">
                <a:latin typeface="Arial"/>
                <a:cs typeface="Arial"/>
              </a:rPr>
              <a:t>Uddybende besvarelser:</a:t>
            </a:r>
          </a:p>
          <a:p>
            <a:r>
              <a:rPr lang="da-DK" dirty="0">
                <a:solidFill>
                  <a:srgbClr val="FF0000"/>
                </a:solidFill>
                <a:latin typeface="Arial"/>
                <a:cs typeface="Arial"/>
              </a:rPr>
              <a:t>[Indsæt tekst]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60275F-AC55-36A4-A45C-A1EF975A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latin typeface="Arial"/>
                <a:cs typeface="Arial"/>
              </a:rPr>
              <a:t>Status på samarbejdet med kommunen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64898A-F4A6-0F1D-98BB-5947CDDDF13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>
                <a:latin typeface="Arial"/>
                <a:cs typeface="Arial"/>
              </a:rPr>
              <a:t>Besvarelser fra spørgeskemaundersøgelsen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F479CAE-4BCB-6938-F0B1-44CBFAA744B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23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iAP 2025">
  <a:themeElements>
    <a:clrScheme name="KiAP 2025">
      <a:dk1>
        <a:srgbClr val="000000"/>
      </a:dk1>
      <a:lt1>
        <a:srgbClr val="000000"/>
      </a:lt1>
      <a:dk2>
        <a:srgbClr val="171817"/>
      </a:dk2>
      <a:lt2>
        <a:srgbClr val="171817"/>
      </a:lt2>
      <a:accent1>
        <a:srgbClr val="23615F"/>
      </a:accent1>
      <a:accent2>
        <a:srgbClr val="297976"/>
      </a:accent2>
      <a:accent3>
        <a:srgbClr val="359791"/>
      </a:accent3>
      <a:accent4>
        <a:srgbClr val="7ACDC4"/>
      </a:accent4>
      <a:accent5>
        <a:srgbClr val="ABE2DB"/>
      </a:accent5>
      <a:accent6>
        <a:srgbClr val="27242B"/>
      </a:accent6>
      <a:hlink>
        <a:srgbClr val="297976"/>
      </a:hlink>
      <a:folHlink>
        <a:srgbClr val="2979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FEF1F945-AA10-453C-B01E-CCB8A96A92D2}" vid="{3EC10722-4F43-482F-9989-6459E22D2A39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4f7b3c-55fc-4ba9-bd60-db85f523d714">
      <Terms xmlns="http://schemas.microsoft.com/office/infopath/2007/PartnerControls"/>
    </lcf76f155ced4ddcb4097134ff3c332f>
    <TaxCatchAll xmlns="68935009-472e-4d4d-a6ed-c987f90ab1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2FF814FFD5BE429A487D8B96CC99DB" ma:contentTypeVersion="16" ma:contentTypeDescription="Create a new document." ma:contentTypeScope="" ma:versionID="d18c9d05c2982fda0f12c11a24eed097">
  <xsd:schema xmlns:xsd="http://www.w3.org/2001/XMLSchema" xmlns:xs="http://www.w3.org/2001/XMLSchema" xmlns:p="http://schemas.microsoft.com/office/2006/metadata/properties" xmlns:ns2="274f7b3c-55fc-4ba9-bd60-db85f523d714" xmlns:ns3="68935009-472e-4d4d-a6ed-c987f90ab1e9" targetNamespace="http://schemas.microsoft.com/office/2006/metadata/properties" ma:root="true" ma:fieldsID="91101cb5b286d9b40caf6cc0453e40f1" ns2:_="" ns3:_="">
    <xsd:import namespace="274f7b3c-55fc-4ba9-bd60-db85f523d714"/>
    <xsd:import namespace="68935009-472e-4d4d-a6ed-c987f90ab1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f7b3c-55fc-4ba9-bd60-db85f523d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3b18725-0062-458b-ba13-ac6484c60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35009-472e-4d4d-a6ed-c987f90ab1e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db14a4e-0140-40c4-82ae-bedf6e220356}" ma:internalName="TaxCatchAll" ma:showField="CatchAllData" ma:web="68935009-472e-4d4d-a6ed-c987f90ab1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5BB2EB-BF2F-4B0D-B7B5-2DA864EEB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95C06-8343-4B35-ACE2-038373315665}">
  <ds:schemaRefs>
    <ds:schemaRef ds:uri="274f7b3c-55fc-4ba9-bd60-db85f523d714"/>
    <ds:schemaRef ds:uri="68935009-472e-4d4d-a6ed-c987f90ab1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6B28DF-4F4B-4C1A-8AF0-05A1F857EB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4f7b3c-55fc-4ba9-bd60-db85f523d714"/>
    <ds:schemaRef ds:uri="68935009-472e-4d4d-a6ed-c987f90ab1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560</Words>
  <Application>Microsoft Office PowerPoint</Application>
  <PresentationFormat>Widescreen</PresentationFormat>
  <Paragraphs>95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KiAP 2025</vt:lpstr>
      <vt:lpstr>PowerPoint Presentation</vt:lpstr>
      <vt:lpstr>Program</vt:lpstr>
      <vt:lpstr>Formål</vt:lpstr>
      <vt:lpstr>PowerPoint Presentation</vt:lpstr>
      <vt:lpstr>Status på anvendelse af patientliste</vt:lpstr>
      <vt:lpstr>Erfaringer med brug af patientliste</vt:lpstr>
      <vt:lpstr>Gode råd fra kollegaer til brug af patientliste</vt:lpstr>
      <vt:lpstr>PowerPoint Presentation</vt:lpstr>
      <vt:lpstr>Status på samarbejdet med kommunen</vt:lpstr>
      <vt:lpstr>Opfølgning på samarbejdet og næste skridt</vt:lpstr>
      <vt:lpstr>PowerPoint Presentation</vt:lpstr>
      <vt:lpstr>Videre forløb herfra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Kasper Borello Schmidt</dc:creator>
  <cp:lastModifiedBy>Louise Søegaard</cp:lastModifiedBy>
  <cp:revision>15</cp:revision>
  <dcterms:created xsi:type="dcterms:W3CDTF">2025-07-11T08:33:58Z</dcterms:created>
  <dcterms:modified xsi:type="dcterms:W3CDTF">2025-09-09T09:56:41Z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0x010100E22FF814FFD5BE429A487D8B96CC99DB</vt:lpwstr>
  </property>
  <property fmtid="{D5CDD505-2E9C-101B-9397-08002B2CF9AE}" pid="3" name="MediaServiceImageTags">
    <vt:lpwstr/>
  </property>
</Properties>
</file>