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32"/>
  </p:notesMasterIdLst>
  <p:sldIdLst>
    <p:sldId id="714" r:id="rId5"/>
    <p:sldId id="716" r:id="rId6"/>
    <p:sldId id="717" r:id="rId7"/>
    <p:sldId id="718" r:id="rId8"/>
    <p:sldId id="720" r:id="rId9"/>
    <p:sldId id="721" r:id="rId10"/>
    <p:sldId id="747" r:id="rId11"/>
    <p:sldId id="755" r:id="rId12"/>
    <p:sldId id="754" r:id="rId13"/>
    <p:sldId id="752" r:id="rId14"/>
    <p:sldId id="753" r:id="rId15"/>
    <p:sldId id="722" r:id="rId16"/>
    <p:sldId id="760" r:id="rId17"/>
    <p:sldId id="757" r:id="rId18"/>
    <p:sldId id="745" r:id="rId19"/>
    <p:sldId id="723" r:id="rId20"/>
    <p:sldId id="724" r:id="rId21"/>
    <p:sldId id="744" r:id="rId22"/>
    <p:sldId id="743" r:id="rId23"/>
    <p:sldId id="742" r:id="rId24"/>
    <p:sldId id="727" r:id="rId25"/>
    <p:sldId id="741" r:id="rId26"/>
    <p:sldId id="729" r:id="rId27"/>
    <p:sldId id="761" r:id="rId28"/>
    <p:sldId id="726" r:id="rId29"/>
    <p:sldId id="725" r:id="rId30"/>
    <p:sldId id="758" r:id="rId31"/>
  </p:sldIdLst>
  <p:sldSz cx="12192000" cy="6858000"/>
  <p:notesSz cx="6858000" cy="9144000"/>
  <p:defaultTextStyle>
    <a:defPPr marL="0" marR="0" indent="0" algn="l" defTabSz="4572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219169" rtl="0" fontAlgn="auto" latinLnBrk="0" hangingPunct="0">
      <a:lnSpc>
        <a:spcPct val="90000"/>
      </a:lnSpc>
      <a:spcBef>
        <a:spcPts val="225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228600" algn="l" defTabSz="1219169" rtl="0" fontAlgn="auto" latinLnBrk="0" hangingPunct="0">
      <a:lnSpc>
        <a:spcPct val="90000"/>
      </a:lnSpc>
      <a:spcBef>
        <a:spcPts val="225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457200" algn="l" defTabSz="1219169" rtl="0" fontAlgn="auto" latinLnBrk="0" hangingPunct="0">
      <a:lnSpc>
        <a:spcPct val="90000"/>
      </a:lnSpc>
      <a:spcBef>
        <a:spcPts val="225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685800" algn="l" defTabSz="1219169" rtl="0" fontAlgn="auto" latinLnBrk="0" hangingPunct="0">
      <a:lnSpc>
        <a:spcPct val="90000"/>
      </a:lnSpc>
      <a:spcBef>
        <a:spcPts val="225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914400" algn="l" defTabSz="1219169" rtl="0" fontAlgn="auto" latinLnBrk="0" hangingPunct="0">
      <a:lnSpc>
        <a:spcPct val="90000"/>
      </a:lnSpc>
      <a:spcBef>
        <a:spcPts val="225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1143000" algn="l" defTabSz="1219169" rtl="0" fontAlgn="auto" latinLnBrk="0" hangingPunct="0">
      <a:lnSpc>
        <a:spcPct val="90000"/>
      </a:lnSpc>
      <a:spcBef>
        <a:spcPts val="225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1371600" algn="l" defTabSz="1219169" rtl="0" fontAlgn="auto" latinLnBrk="0" hangingPunct="0">
      <a:lnSpc>
        <a:spcPct val="90000"/>
      </a:lnSpc>
      <a:spcBef>
        <a:spcPts val="225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1600200" algn="l" defTabSz="1219169" rtl="0" fontAlgn="auto" latinLnBrk="0" hangingPunct="0">
      <a:lnSpc>
        <a:spcPct val="90000"/>
      </a:lnSpc>
      <a:spcBef>
        <a:spcPts val="225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1828800" algn="l" defTabSz="1219169" rtl="0" fontAlgn="auto" latinLnBrk="0" hangingPunct="0">
      <a:lnSpc>
        <a:spcPct val="90000"/>
      </a:lnSpc>
      <a:spcBef>
        <a:spcPts val="225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521415D9-36F7-43E2-AB2F-B90AF26B5E84}">
      <p14:sectionLst xmlns:p14="http://schemas.microsoft.com/office/powerpoint/2010/main">
        <p14:section name="Præsentation" id="{008ABB3A-2289-AF44-9DB0-81BA9228FDD1}">
          <p14:sldIdLst>
            <p14:sldId id="714"/>
            <p14:sldId id="716"/>
            <p14:sldId id="717"/>
            <p14:sldId id="718"/>
            <p14:sldId id="720"/>
            <p14:sldId id="721"/>
            <p14:sldId id="747"/>
            <p14:sldId id="755"/>
            <p14:sldId id="754"/>
            <p14:sldId id="752"/>
            <p14:sldId id="753"/>
            <p14:sldId id="722"/>
            <p14:sldId id="760"/>
            <p14:sldId id="757"/>
            <p14:sldId id="745"/>
            <p14:sldId id="723"/>
            <p14:sldId id="724"/>
            <p14:sldId id="744"/>
            <p14:sldId id="743"/>
            <p14:sldId id="742"/>
            <p14:sldId id="727"/>
            <p14:sldId id="741"/>
            <p14:sldId id="729"/>
            <p14:sldId id="761"/>
            <p14:sldId id="726"/>
            <p14:sldId id="725"/>
            <p14:sldId id="75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0EBCF96-6EF1-0BE9-5F84-887D14DB75A1}" name="Marcus Fahlstrom" initials="MF" userId="S::Marcus.Fahlstrom@akqa.com::6069dfd7-4def-48d5-82ac-12ba5891da1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3F5F7"/>
    <a:srgbClr val="5A8181"/>
    <a:srgbClr val="246260"/>
    <a:srgbClr val="000000"/>
    <a:srgbClr val="DADCDE"/>
    <a:srgbClr val="F7F5EE"/>
    <a:srgbClr val="1E4D4B"/>
    <a:srgbClr val="1F4242"/>
    <a:srgbClr val="F8F5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004E88-BA7A-8376-7973-60616C22CFB1}" v="1" dt="2026-01-21T09:56:23.416"/>
    <p1510:client id="{3289DDC5-A537-480E-1919-2156A17DF2F6}" v="8" dt="2026-01-21T11:11:33.311"/>
    <p1510:client id="{8062558E-99A7-43B2-9963-207078F0C207}" v="23" dt="2026-01-21T10:56:36.608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5758FB7-9AC5-4552-8A53-C91805E547FA}" styleName="Themed Style 1 –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–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–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–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2DE63D5-997A-4646-A377-4702673A728D}" styleName="Light Style 2 –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012ECD-51FC-41F1-AA8D-1B2483CD663E}" styleName="Light Style 2 –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DBED569-4797-4DF1-A0F4-6AAB3CD982D8}" styleName="Light Style 3 –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–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–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16D9F66E-5EB9-4882-86FB-DCBF35E3C3E4}" styleName="Medium Style 4 –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27" autoAdjust="0"/>
    <p:restoredTop sz="84008" autoAdjust="0"/>
  </p:normalViewPr>
  <p:slideViewPr>
    <p:cSldViewPr snapToGrid="0" showGuides="1">
      <p:cViewPr varScale="1">
        <p:scale>
          <a:sx n="72" d="100"/>
          <a:sy n="72" d="100"/>
        </p:scale>
        <p:origin x="468" y="3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38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kiap.sharepoint.com/sites/KiAPKbenhavn/Shared%20Documents/00.%20Opdatering%20af%20design%20til%20klyngepakkepr&#230;sentationer/Clara%20-%20Design%20oversig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kiap.sharepoint.com/sites/KiAPKbenhavn/Shared%20Documents/00.%20Opdatering%20af%20design%20til%20klyngepakkepr&#230;sentationer/Clara%20-%20Design%20oversigt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297A77"/>
            </a:solidFill>
            <a:ln>
              <a:noFill/>
            </a:ln>
            <a:effectLst/>
          </c:spPr>
          <c:invertIfNegative val="0"/>
          <c:dPt>
            <c:idx val="10"/>
            <c:invertIfNegative val="0"/>
            <c:bubble3D val="0"/>
            <c:spPr>
              <a:solidFill>
                <a:srgbClr val="24615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4AA-4AD8-871C-267C943983A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Demofigurer!$A$15:$A$25</c:f>
              <c:strCache>
                <c:ptCount val="11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  <c:pt idx="5">
                  <c:v>F</c:v>
                </c:pt>
                <c:pt idx="6">
                  <c:v>G</c:v>
                </c:pt>
                <c:pt idx="7">
                  <c:v>H</c:v>
                </c:pt>
                <c:pt idx="8">
                  <c:v>I</c:v>
                </c:pt>
                <c:pt idx="9">
                  <c:v>J</c:v>
                </c:pt>
                <c:pt idx="10">
                  <c:v>Klynge</c:v>
                </c:pt>
              </c:strCache>
            </c:strRef>
          </c:cat>
          <c:val>
            <c:numRef>
              <c:f>Demofigurer!$B$15:$B$25</c:f>
              <c:numCache>
                <c:formatCode>General</c:formatCode>
                <c:ptCount val="11"/>
                <c:pt idx="0">
                  <c:v>8</c:v>
                </c:pt>
                <c:pt idx="1">
                  <c:v>5</c:v>
                </c:pt>
                <c:pt idx="2">
                  <c:v>6</c:v>
                </c:pt>
                <c:pt idx="3">
                  <c:v>2</c:v>
                </c:pt>
                <c:pt idx="4">
                  <c:v>4</c:v>
                </c:pt>
                <c:pt idx="5">
                  <c:v>7</c:v>
                </c:pt>
                <c:pt idx="6">
                  <c:v>9</c:v>
                </c:pt>
                <c:pt idx="7">
                  <c:v>4</c:v>
                </c:pt>
                <c:pt idx="8">
                  <c:v>5</c:v>
                </c:pt>
                <c:pt idx="9">
                  <c:v>8</c:v>
                </c:pt>
                <c:pt idx="10">
                  <c:v>5.8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4AA-4AD8-871C-267C943983A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920113600"/>
        <c:axId val="1920114080"/>
      </c:barChart>
      <c:catAx>
        <c:axId val="1920113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920114080"/>
        <c:crosses val="autoZero"/>
        <c:auto val="1"/>
        <c:lblAlgn val="ctr"/>
        <c:lblOffset val="100"/>
        <c:noMultiLvlLbl val="0"/>
      </c:catAx>
      <c:valAx>
        <c:axId val="19201140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9201136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da-DK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297A77"/>
            </a:solidFill>
            <a:ln>
              <a:noFill/>
            </a:ln>
            <a:effectLst/>
          </c:spPr>
          <c:invertIfNegative val="0"/>
          <c:dPt>
            <c:idx val="10"/>
            <c:invertIfNegative val="0"/>
            <c:bubble3D val="0"/>
            <c:spPr>
              <a:solidFill>
                <a:srgbClr val="24615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4AA-4AD8-871C-267C943983A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Demofigurer!$A$15:$A$25</c:f>
              <c:strCache>
                <c:ptCount val="11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  <c:pt idx="5">
                  <c:v>F</c:v>
                </c:pt>
                <c:pt idx="6">
                  <c:v>G</c:v>
                </c:pt>
                <c:pt idx="7">
                  <c:v>H</c:v>
                </c:pt>
                <c:pt idx="8">
                  <c:v>I</c:v>
                </c:pt>
                <c:pt idx="9">
                  <c:v>J</c:v>
                </c:pt>
                <c:pt idx="10">
                  <c:v>Klynge</c:v>
                </c:pt>
              </c:strCache>
            </c:strRef>
          </c:cat>
          <c:val>
            <c:numRef>
              <c:f>Demofigurer!$B$15:$B$25</c:f>
              <c:numCache>
                <c:formatCode>General</c:formatCode>
                <c:ptCount val="11"/>
                <c:pt idx="0">
                  <c:v>8</c:v>
                </c:pt>
                <c:pt idx="1">
                  <c:v>5</c:v>
                </c:pt>
                <c:pt idx="2">
                  <c:v>6</c:v>
                </c:pt>
                <c:pt idx="3">
                  <c:v>2</c:v>
                </c:pt>
                <c:pt idx="4">
                  <c:v>4</c:v>
                </c:pt>
                <c:pt idx="5">
                  <c:v>7</c:v>
                </c:pt>
                <c:pt idx="6">
                  <c:v>9</c:v>
                </c:pt>
                <c:pt idx="7">
                  <c:v>4</c:v>
                </c:pt>
                <c:pt idx="8">
                  <c:v>5</c:v>
                </c:pt>
                <c:pt idx="9">
                  <c:v>8</c:v>
                </c:pt>
                <c:pt idx="10">
                  <c:v>5.8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4AA-4AD8-871C-267C943983A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920113600"/>
        <c:axId val="1920114080"/>
      </c:barChart>
      <c:catAx>
        <c:axId val="1920113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920114080"/>
        <c:crosses val="autoZero"/>
        <c:auto val="1"/>
        <c:lblAlgn val="ctr"/>
        <c:lblOffset val="100"/>
        <c:noMultiLvlLbl val="0"/>
      </c:catAx>
      <c:valAx>
        <c:axId val="19201140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9201136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da-DK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8" name="Shape 3098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3099" name="Shape 309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228600" latinLnBrk="0">
      <a:lnSpc>
        <a:spcPct val="117999"/>
      </a:lnSpc>
      <a:defRPr sz="1100">
        <a:latin typeface="+mn-lt"/>
        <a:ea typeface="+mn-ea"/>
        <a:cs typeface="+mn-cs"/>
        <a:sym typeface="Helvetica Neue"/>
      </a:defRPr>
    </a:lvl1pPr>
    <a:lvl2pPr indent="114300" defTabSz="228600" latinLnBrk="0">
      <a:lnSpc>
        <a:spcPct val="117999"/>
      </a:lnSpc>
      <a:defRPr sz="1100">
        <a:latin typeface="+mn-lt"/>
        <a:ea typeface="+mn-ea"/>
        <a:cs typeface="+mn-cs"/>
        <a:sym typeface="Helvetica Neue"/>
      </a:defRPr>
    </a:lvl2pPr>
    <a:lvl3pPr indent="228600" defTabSz="228600" latinLnBrk="0">
      <a:lnSpc>
        <a:spcPct val="117999"/>
      </a:lnSpc>
      <a:defRPr sz="1100">
        <a:latin typeface="+mn-lt"/>
        <a:ea typeface="+mn-ea"/>
        <a:cs typeface="+mn-cs"/>
        <a:sym typeface="Helvetica Neue"/>
      </a:defRPr>
    </a:lvl3pPr>
    <a:lvl4pPr indent="342900" defTabSz="228600" latinLnBrk="0">
      <a:lnSpc>
        <a:spcPct val="117999"/>
      </a:lnSpc>
      <a:defRPr sz="1100">
        <a:latin typeface="+mn-lt"/>
        <a:ea typeface="+mn-ea"/>
        <a:cs typeface="+mn-cs"/>
        <a:sym typeface="Helvetica Neue"/>
      </a:defRPr>
    </a:lvl4pPr>
    <a:lvl5pPr indent="457200" defTabSz="228600" latinLnBrk="0">
      <a:lnSpc>
        <a:spcPct val="117999"/>
      </a:lnSpc>
      <a:defRPr sz="1100">
        <a:latin typeface="+mn-lt"/>
        <a:ea typeface="+mn-ea"/>
        <a:cs typeface="+mn-cs"/>
        <a:sym typeface="Helvetica Neue"/>
      </a:defRPr>
    </a:lvl5pPr>
    <a:lvl6pPr indent="571500" defTabSz="228600" latinLnBrk="0">
      <a:lnSpc>
        <a:spcPct val="117999"/>
      </a:lnSpc>
      <a:defRPr sz="1100">
        <a:latin typeface="+mn-lt"/>
        <a:ea typeface="+mn-ea"/>
        <a:cs typeface="+mn-cs"/>
        <a:sym typeface="Helvetica Neue"/>
      </a:defRPr>
    </a:lvl6pPr>
    <a:lvl7pPr indent="685800" defTabSz="228600" latinLnBrk="0">
      <a:lnSpc>
        <a:spcPct val="117999"/>
      </a:lnSpc>
      <a:defRPr sz="1100">
        <a:latin typeface="+mn-lt"/>
        <a:ea typeface="+mn-ea"/>
        <a:cs typeface="+mn-cs"/>
        <a:sym typeface="Helvetica Neue"/>
      </a:defRPr>
    </a:lvl7pPr>
    <a:lvl8pPr indent="800100" defTabSz="228600" latinLnBrk="0">
      <a:lnSpc>
        <a:spcPct val="117999"/>
      </a:lnSpc>
      <a:defRPr sz="1100">
        <a:latin typeface="+mn-lt"/>
        <a:ea typeface="+mn-ea"/>
        <a:cs typeface="+mn-cs"/>
        <a:sym typeface="Helvetica Neue"/>
      </a:defRPr>
    </a:lvl8pPr>
    <a:lvl9pPr indent="914400" defTabSz="228600" latinLnBrk="0">
      <a:lnSpc>
        <a:spcPct val="117999"/>
      </a:lnSpc>
      <a:defRPr sz="11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4E4E68-157F-F71B-C253-1D5E3C2B7C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D97ABA8-FDFF-737C-254D-37BDF4ABF2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E08EE52-D844-8EA2-79BA-89E8412443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2778416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7C1496-4E2D-7BC1-1B34-BE840BF79C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E92E67AB-CDFF-A822-EB0B-58A456A133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C6056E9D-8B1D-F909-0D3C-AD8454C7E3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1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Forslag til, hvad du kan sige: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1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næste 20 min. skal I udfylde implementeringsplanen på baggrund af det, I har hørt og drøftet i blok 1, 2 og </a:t>
            </a:r>
            <a:r>
              <a:rPr lang="da-DK" dirty="0"/>
              <a:t>3</a:t>
            </a:r>
            <a:r>
              <a:rPr lang="da-DK" sz="11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da-DK" sz="1100" b="0" kern="1200" dirty="0">
              <a:solidFill>
                <a:schemeClr val="tx1"/>
              </a:solidFill>
              <a:effectLst/>
              <a:latin typeface="+mn-lt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sz="11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1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Beskriv hvordan, hvem og hvornår forandringerne skal ske. </a:t>
            </a:r>
            <a:endParaRPr lang="da-DK" sz="1100" b="0" kern="1200" dirty="0">
              <a:solidFill>
                <a:schemeClr val="tx1"/>
              </a:solidFill>
              <a:effectLst/>
              <a:latin typeface="+mn-lt"/>
              <a:cs typeface="Calibri"/>
            </a:endParaRP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634251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1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Forslag til, hvad du kan sige: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1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næste 20 min. skal I udfylde implementeringsplanen på baggrund af det, I har hørt og drøftet i blok 1, 2 og </a:t>
            </a:r>
            <a:r>
              <a:rPr lang="da-DK" dirty="0"/>
              <a:t>3</a:t>
            </a:r>
            <a:r>
              <a:rPr lang="da-DK" sz="11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da-DK" sz="1100" b="0" kern="1200" dirty="0">
              <a:solidFill>
                <a:schemeClr val="tx1"/>
              </a:solidFill>
              <a:effectLst/>
              <a:latin typeface="+mn-lt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sz="11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1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Beskriv hvordan, hvem og hvornår forandringerne skal ske. </a:t>
            </a:r>
            <a:endParaRPr lang="da-DK" sz="1100" b="0" kern="1200" dirty="0">
              <a:solidFill>
                <a:schemeClr val="tx1"/>
              </a:solidFill>
              <a:effectLst/>
              <a:latin typeface="+mn-lt"/>
              <a:cs typeface="Calibri"/>
            </a:endParaRP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910306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BAEA97-5BAC-0562-917D-F6EFDB872D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9ED250BF-CD50-6650-1B66-BA10156AE2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2C41C825-CB07-AEA2-67F9-AC393B38C6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1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Forslag til, hvad du kan sige: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1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næste 20 min. skal I udfylde implementeringsplanen på baggrund af det, I har hørt og drøftet i blok 1, 2 og </a:t>
            </a:r>
            <a:r>
              <a:rPr lang="da-DK" dirty="0"/>
              <a:t>3</a:t>
            </a:r>
            <a:r>
              <a:rPr lang="da-DK" sz="11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da-DK" sz="1100" b="0" kern="1200" dirty="0">
              <a:solidFill>
                <a:schemeClr val="tx1"/>
              </a:solidFill>
              <a:effectLst/>
              <a:latin typeface="+mn-lt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sz="11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1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Beskriv hvordan, hvem og hvornår forandringerne skal ske. </a:t>
            </a:r>
            <a:endParaRPr lang="da-DK" sz="1100" b="0" kern="1200" dirty="0">
              <a:solidFill>
                <a:schemeClr val="tx1"/>
              </a:solidFill>
              <a:effectLst/>
              <a:latin typeface="+mn-lt"/>
              <a:cs typeface="Calibri"/>
            </a:endParaRP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4809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6.sv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6.svg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- Grø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G">
            <a:extLst>
              <a:ext uri="{FF2B5EF4-FFF2-40B4-BE49-F238E27FC236}">
                <a16:creationId xmlns:a16="http://schemas.microsoft.com/office/drawing/2014/main" id="{312B587F-30B0-AB56-AD79-485E591057CB}"/>
              </a:ext>
            </a:extLst>
          </p:cNvPr>
          <p:cNvSpPr/>
          <p:nvPr userDrawn="1"/>
        </p:nvSpPr>
        <p:spPr>
          <a:xfrm flipV="1">
            <a:off x="0" y="-23450"/>
            <a:ext cx="11457016" cy="5275390"/>
          </a:xfrm>
          <a:prstGeom prst="round1Rect">
            <a:avLst>
              <a:gd name="adj" fmla="val 27702"/>
            </a:avLst>
          </a:prstGeom>
          <a:gradFill flip="none" rotWithShape="1">
            <a:gsLst>
              <a:gs pos="62000">
                <a:srgbClr val="246260"/>
              </a:gs>
              <a:gs pos="88000">
                <a:srgbClr val="1E4D4B"/>
              </a:gs>
            </a:gsLst>
            <a:path path="circle">
              <a:fillToRect l="100000" t="100000"/>
            </a:path>
            <a:tileRect r="-100000" b="-10000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no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en-DK" sz="16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2" name="Logo" descr="A logo with blue dots&#10;&#10;AI-generated content may be incorrect.">
            <a:extLst>
              <a:ext uri="{FF2B5EF4-FFF2-40B4-BE49-F238E27FC236}">
                <a16:creationId xmlns:a16="http://schemas.microsoft.com/office/drawing/2014/main" id="{C1EB14EB-B032-7A14-4E5C-BB21DE39F6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207" y="5668161"/>
            <a:ext cx="739745" cy="753060"/>
          </a:xfrm>
          <a:prstGeom prst="rect">
            <a:avLst/>
          </a:prstGeom>
        </p:spPr>
      </p:pic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B56AE436-DF31-7A01-E4AC-33BE67C559B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41361" y="2733325"/>
            <a:ext cx="10015568" cy="861774"/>
          </a:xfrm>
          <a:prstGeom prst="rect">
            <a:avLst/>
          </a:prstGeom>
        </p:spPr>
        <p:txBody>
          <a:bodyPr wrap="square" anchor="b">
            <a:normAutofit/>
          </a:bodyPr>
          <a:lstStyle>
            <a:lvl1pPr marL="0" marR="0" indent="0" algn="l" defTabSz="412750" rtl="0" eaLnBrk="1" fontAlgn="auto" latinLnBrk="0" hangingPunct="1">
              <a:lnSpc>
                <a:spcPts val="6600"/>
              </a:lnSpc>
              <a:spcBef>
                <a:spcPts val="0"/>
              </a:spcBef>
              <a:spcAft>
                <a:spcPts val="600"/>
              </a:spcAft>
              <a:buClrTx/>
              <a:buSzPct val="90000"/>
              <a:buFont typeface="Arial" panose="020B0604020202020204" pitchFamily="34" charset="0"/>
              <a:buNone/>
              <a:tabLst/>
              <a:defRPr sz="5000" b="1">
                <a:solidFill>
                  <a:srgbClr val="FFFFFF"/>
                </a:solidFill>
              </a:defRPr>
            </a:lvl1pPr>
          </a:lstStyle>
          <a:p>
            <a:pPr marL="0" marR="0" lvl="0" indent="0" algn="l" defTabSz="412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en-US" spc="0" dirty="0" err="1"/>
              <a:t>Overskrift</a:t>
            </a:r>
            <a:endParaRPr lang="en-US" spc="0" dirty="0"/>
          </a:p>
        </p:txBody>
      </p:sp>
      <p:sp>
        <p:nvSpPr>
          <p:cNvPr id="24" name="Text Placeholder 14">
            <a:extLst>
              <a:ext uri="{FF2B5EF4-FFF2-40B4-BE49-F238E27FC236}">
                <a16:creationId xmlns:a16="http://schemas.microsoft.com/office/drawing/2014/main" id="{03AFBACC-31E7-0D41-E00D-16BB813353A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40568" y="3610273"/>
            <a:ext cx="10015568" cy="492443"/>
          </a:xfrm>
          <a:prstGeom prst="rect">
            <a:avLst/>
          </a:prstGeom>
        </p:spPr>
        <p:txBody>
          <a:bodyPr wrap="square" anchor="t">
            <a:norm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2600" b="1" i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hangingPunct="1"/>
            <a:r>
              <a:rPr lang="en-US" spc="0" dirty="0" err="1"/>
              <a:t>Underoverskrift</a:t>
            </a:r>
            <a:endParaRPr lang="en-US" spc="0" dirty="0"/>
          </a:p>
        </p:txBody>
      </p:sp>
      <p:sp>
        <p:nvSpPr>
          <p:cNvPr id="25" name="Text Placeholder 14">
            <a:extLst>
              <a:ext uri="{FF2B5EF4-FFF2-40B4-BE49-F238E27FC236}">
                <a16:creationId xmlns:a16="http://schemas.microsoft.com/office/drawing/2014/main" id="{297A2DA9-E70A-2BE1-F11A-2B7FF68A609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35835" y="4511694"/>
            <a:ext cx="1554346" cy="542289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2000" b="0" i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hangingPunct="1"/>
            <a:r>
              <a:rPr lang="en-US" spc="0" dirty="0"/>
              <a:t>Dato</a:t>
            </a:r>
          </a:p>
        </p:txBody>
      </p:sp>
    </p:spTree>
    <p:extLst>
      <p:ext uri="{BB962C8B-B14F-4D97-AF65-F5344CB8AC3E}">
        <p14:creationId xmlns:p14="http://schemas.microsoft.com/office/powerpoint/2010/main" val="1254513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676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7757A297-48B0-931C-42E0-4D124F18C9F0}"/>
              </a:ext>
            </a:extLst>
          </p:cNvPr>
          <p:cNvSpPr/>
          <p:nvPr userDrawn="1"/>
        </p:nvSpPr>
        <p:spPr>
          <a:xfrm>
            <a:off x="4268970" y="2964437"/>
            <a:ext cx="928800" cy="928800"/>
          </a:xfrm>
          <a:prstGeom prst="ellipse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a-DK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413422F-B637-BD3B-3443-6A43536EDA62}"/>
              </a:ext>
            </a:extLst>
          </p:cNvPr>
          <p:cNvSpPr/>
          <p:nvPr userDrawn="1"/>
        </p:nvSpPr>
        <p:spPr>
          <a:xfrm>
            <a:off x="9806699" y="2964437"/>
            <a:ext cx="928800" cy="928800"/>
          </a:xfrm>
          <a:prstGeom prst="ellipse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a-DK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A69355F-C01E-DAA4-0C67-6139D64DACBA}"/>
              </a:ext>
            </a:extLst>
          </p:cNvPr>
          <p:cNvSpPr/>
          <p:nvPr userDrawn="1"/>
        </p:nvSpPr>
        <p:spPr>
          <a:xfrm>
            <a:off x="7037835" y="2964437"/>
            <a:ext cx="928800" cy="928800"/>
          </a:xfrm>
          <a:prstGeom prst="ellipse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a-DK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7B975A0-F1C1-9037-B435-18C26D0CDD37}"/>
              </a:ext>
            </a:extLst>
          </p:cNvPr>
          <p:cNvSpPr/>
          <p:nvPr userDrawn="1"/>
        </p:nvSpPr>
        <p:spPr>
          <a:xfrm>
            <a:off x="1500105" y="2964437"/>
            <a:ext cx="928800" cy="928800"/>
          </a:xfrm>
          <a:prstGeom prst="ellipse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a-DK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5" name="Picture 4" descr="A logo with blue dots&#10;&#10;AI-generated content may be incorrect.">
            <a:extLst>
              <a:ext uri="{FF2B5EF4-FFF2-40B4-BE49-F238E27FC236}">
                <a16:creationId xmlns:a16="http://schemas.microsoft.com/office/drawing/2014/main" id="{E85EA6AE-C95A-80D5-3650-4E058230ED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208" y="6311825"/>
            <a:ext cx="345456" cy="351674"/>
          </a:xfrm>
          <a:prstGeom prst="rect">
            <a:avLst/>
          </a:prstGeom>
        </p:spPr>
      </p:pic>
      <p:sp>
        <p:nvSpPr>
          <p:cNvPr id="21" name="Slide Number">
            <a:extLst>
              <a:ext uri="{FF2B5EF4-FFF2-40B4-BE49-F238E27FC236}">
                <a16:creationId xmlns:a16="http://schemas.microsoft.com/office/drawing/2014/main" id="{821465F0-D867-638B-56BB-6C2BE888E275}"/>
              </a:ext>
            </a:extLst>
          </p:cNvPr>
          <p:cNvSpPr txBox="1">
            <a:spLocks/>
          </p:cNvSpPr>
          <p:nvPr userDrawn="1"/>
        </p:nvSpPr>
        <p:spPr>
          <a:xfrm>
            <a:off x="10735499" y="6406622"/>
            <a:ext cx="739746" cy="174407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b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fld id="{86CB4B4D-7CA3-9044-876B-883B54F8677D}" type="slidenum">
              <a:rPr lang="en-US" sz="800" b="0" i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‹nr.›</a:t>
            </a:fld>
            <a:endParaRPr lang="en-US" sz="550" b="0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B6A6B145-DF80-4DB5-646B-1A3941B1B8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3581" y="1149681"/>
            <a:ext cx="10740748" cy="58477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>
            <a:lvl1pPr marL="0" indent="0">
              <a:lnSpc>
                <a:spcPct val="80000"/>
              </a:lnSpc>
              <a:tabLst>
                <a:tab pos="750888" algn="l"/>
              </a:tabLst>
              <a:defRPr sz="4000" spc="0" baseline="0"/>
            </a:lvl1pPr>
          </a:lstStyle>
          <a:p>
            <a:r>
              <a:rPr lang="en-GB" dirty="0" err="1"/>
              <a:t>Overskrift</a:t>
            </a:r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80B423AF-AEB9-7235-DF3A-B5DD36A6D19A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13581" y="1822802"/>
            <a:ext cx="10740748" cy="3766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err="1"/>
              <a:t>Underoverskrift</a:t>
            </a:r>
            <a:endParaRPr lang="en-DK" dirty="0"/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280394E1-C977-A5D6-A9E8-1CB0A3E2FDB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14375" y="735288"/>
            <a:ext cx="10740748" cy="308712"/>
          </a:xfrm>
        </p:spPr>
        <p:txBody>
          <a:bodyPr anchor="ctr"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da-DK" dirty="0"/>
              <a:t>Tema</a:t>
            </a:r>
            <a:endParaRPr lang="en-DK" dirty="0"/>
          </a:p>
        </p:txBody>
      </p:sp>
      <p:sp>
        <p:nvSpPr>
          <p:cNvPr id="30" name="Text Placeholder 14">
            <a:extLst>
              <a:ext uri="{FF2B5EF4-FFF2-40B4-BE49-F238E27FC236}">
                <a16:creationId xmlns:a16="http://schemas.microsoft.com/office/drawing/2014/main" id="{4FB17B54-A0FA-3B1B-6C88-103FF86B56A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13581" y="4233012"/>
            <a:ext cx="2492579" cy="923330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ctr" defTabSz="412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 typeface="+mj-lt"/>
              <a:buNone/>
              <a:tabLst/>
              <a:defRPr sz="18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412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 typeface="+mj-lt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conset</a:t>
            </a:r>
            <a:r>
              <a:rPr lang="en-US" dirty="0"/>
              <a:t> </a:t>
            </a:r>
            <a:r>
              <a:rPr lang="en-US" dirty="0" err="1"/>
              <a:t>adipiscing</a:t>
            </a:r>
            <a:endParaRPr lang="en-US" dirty="0"/>
          </a:p>
        </p:txBody>
      </p:sp>
      <p:sp>
        <p:nvSpPr>
          <p:cNvPr id="39" name="Text Placeholder 14">
            <a:extLst>
              <a:ext uri="{FF2B5EF4-FFF2-40B4-BE49-F238E27FC236}">
                <a16:creationId xmlns:a16="http://schemas.microsoft.com/office/drawing/2014/main" id="{CD53E475-8DB0-1464-2B1E-2DB33030282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969686" y="4233012"/>
            <a:ext cx="2492579" cy="923330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ctr" defTabSz="412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 typeface="+mj-lt"/>
              <a:buNone/>
              <a:tabLst/>
              <a:defRPr sz="18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412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 typeface="+mj-lt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conset</a:t>
            </a:r>
            <a:r>
              <a:rPr lang="en-US" dirty="0"/>
              <a:t> </a:t>
            </a:r>
            <a:r>
              <a:rPr lang="en-US" dirty="0" err="1"/>
              <a:t>adipiscing</a:t>
            </a:r>
            <a:endParaRPr lang="en-US" dirty="0"/>
          </a:p>
        </p:txBody>
      </p:sp>
      <p:sp>
        <p:nvSpPr>
          <p:cNvPr id="42" name="Text Placeholder 14">
            <a:extLst>
              <a:ext uri="{FF2B5EF4-FFF2-40B4-BE49-F238E27FC236}">
                <a16:creationId xmlns:a16="http://schemas.microsoft.com/office/drawing/2014/main" id="{7524981C-560A-3E61-2B7F-783DB5A056CD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483286" y="4233012"/>
            <a:ext cx="2492579" cy="923330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ctr" defTabSz="412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 typeface="+mj-lt"/>
              <a:buNone/>
              <a:tabLst/>
              <a:defRPr sz="18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412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 typeface="+mj-lt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conset</a:t>
            </a:r>
            <a:r>
              <a:rPr lang="en-US" dirty="0"/>
              <a:t> </a:t>
            </a:r>
            <a:r>
              <a:rPr lang="en-US" dirty="0" err="1"/>
              <a:t>adipiscing</a:t>
            </a:r>
            <a:endParaRPr lang="en-US" dirty="0"/>
          </a:p>
        </p:txBody>
      </p:sp>
      <p:sp>
        <p:nvSpPr>
          <p:cNvPr id="43" name="Text Placeholder 14">
            <a:extLst>
              <a:ext uri="{FF2B5EF4-FFF2-40B4-BE49-F238E27FC236}">
                <a16:creationId xmlns:a16="http://schemas.microsoft.com/office/drawing/2014/main" id="{E0A857F7-042A-F7EA-AB65-4995E9355306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226486" y="4233012"/>
            <a:ext cx="2492579" cy="923330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ctr" defTabSz="412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 typeface="+mj-lt"/>
              <a:buNone/>
              <a:tabLst/>
              <a:defRPr sz="18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412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 typeface="+mj-lt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conset</a:t>
            </a:r>
            <a:r>
              <a:rPr lang="en-US" dirty="0"/>
              <a:t> </a:t>
            </a:r>
            <a:r>
              <a:rPr lang="en-US" dirty="0" err="1"/>
              <a:t>adipiscing</a:t>
            </a:r>
            <a:endParaRPr lang="en-US" dirty="0"/>
          </a:p>
        </p:txBody>
      </p:sp>
      <p:sp>
        <p:nvSpPr>
          <p:cNvPr id="48" name="Text Placeholder 3">
            <a:extLst>
              <a:ext uri="{FF2B5EF4-FFF2-40B4-BE49-F238E27FC236}">
                <a16:creationId xmlns:a16="http://schemas.microsoft.com/office/drawing/2014/main" id="{4D159230-4DF0-A0AA-C477-7450950EED8D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475054" y="3065752"/>
            <a:ext cx="960568" cy="7455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 i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1</a:t>
            </a:r>
            <a:endParaRPr lang="en-DK" dirty="0"/>
          </a:p>
        </p:txBody>
      </p:sp>
      <p:sp>
        <p:nvSpPr>
          <p:cNvPr id="50" name="Text Placeholder 3">
            <a:extLst>
              <a:ext uri="{FF2B5EF4-FFF2-40B4-BE49-F238E27FC236}">
                <a16:creationId xmlns:a16="http://schemas.microsoft.com/office/drawing/2014/main" id="{F62D4E30-C9EA-79EF-2E45-0502440A6B13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4228887" y="3065752"/>
            <a:ext cx="960568" cy="7455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 i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2</a:t>
            </a:r>
            <a:endParaRPr lang="en-DK" dirty="0"/>
          </a:p>
        </p:txBody>
      </p:sp>
      <p:sp>
        <p:nvSpPr>
          <p:cNvPr id="51" name="Text Placeholder 3">
            <a:extLst>
              <a:ext uri="{FF2B5EF4-FFF2-40B4-BE49-F238E27FC236}">
                <a16:creationId xmlns:a16="http://schemas.microsoft.com/office/drawing/2014/main" id="{36D98D1B-2224-4868-C2C3-0321E23B0E66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982720" y="3065752"/>
            <a:ext cx="960568" cy="7455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 i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3</a:t>
            </a:r>
            <a:endParaRPr lang="en-DK" dirty="0"/>
          </a:p>
        </p:txBody>
      </p:sp>
      <p:sp>
        <p:nvSpPr>
          <p:cNvPr id="52" name="Text Placeholder 3">
            <a:extLst>
              <a:ext uri="{FF2B5EF4-FFF2-40B4-BE49-F238E27FC236}">
                <a16:creationId xmlns:a16="http://schemas.microsoft.com/office/drawing/2014/main" id="{FBD174AB-6E12-B09D-EA19-538643750C7F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9736552" y="3065752"/>
            <a:ext cx="960568" cy="7455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 i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4</a:t>
            </a:r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1843373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6">
            <a:extLst>
              <a:ext uri="{FF2B5EF4-FFF2-40B4-BE49-F238E27FC236}">
                <a16:creationId xmlns:a16="http://schemas.microsoft.com/office/drawing/2014/main" id="{4AF3001E-0223-B886-B5FB-F5A4076B3510}"/>
              </a:ext>
            </a:extLst>
          </p:cNvPr>
          <p:cNvSpPr>
            <a:spLocks noGrp="1"/>
          </p:cNvSpPr>
          <p:nvPr>
            <p:ph type="pic" sz="half" idx="22" hasCustomPrompt="1"/>
          </p:nvPr>
        </p:nvSpPr>
        <p:spPr>
          <a:xfrm>
            <a:off x="720206" y="1963182"/>
            <a:ext cx="2480193" cy="1224000"/>
          </a:xfrm>
          <a:prstGeom prst="roundRect">
            <a:avLst>
              <a:gd name="adj" fmla="val 2806"/>
            </a:avLst>
          </a:prstGeom>
          <a:solidFill>
            <a:srgbClr val="F3F5F7"/>
          </a:solidFill>
        </p:spPr>
        <p:txBody>
          <a:bodyPr wrap="square" lIns="91439" tIns="45719" rIns="91439" bIns="45719">
            <a:noAutofit/>
          </a:bodyPr>
          <a:lstStyle/>
          <a:p>
            <a:r>
              <a:rPr lang="en-US" dirty="0"/>
              <a:t> </a:t>
            </a:r>
            <a:endParaRPr dirty="0"/>
          </a:p>
        </p:txBody>
      </p:sp>
      <p:pic>
        <p:nvPicPr>
          <p:cNvPr id="28" name="Picture 27" descr="A logo with blue dots&#10;&#10;AI-generated content may be incorrect.">
            <a:extLst>
              <a:ext uri="{FF2B5EF4-FFF2-40B4-BE49-F238E27FC236}">
                <a16:creationId xmlns:a16="http://schemas.microsoft.com/office/drawing/2014/main" id="{448B9F87-7FEC-84C8-2AC3-445D67E7D0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208" y="6311825"/>
            <a:ext cx="345456" cy="351674"/>
          </a:xfrm>
          <a:prstGeom prst="rect">
            <a:avLst/>
          </a:prstGeom>
        </p:spPr>
      </p:pic>
      <p:sp>
        <p:nvSpPr>
          <p:cNvPr id="29" name="Text Placeholder 14">
            <a:extLst>
              <a:ext uri="{FF2B5EF4-FFF2-40B4-BE49-F238E27FC236}">
                <a16:creationId xmlns:a16="http://schemas.microsoft.com/office/drawing/2014/main" id="{BFB49D66-F911-C7DC-69C8-4D584CEC4A8C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20207" y="3206247"/>
            <a:ext cx="2480193" cy="342145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/>
              <a:t>Navn</a:t>
            </a:r>
            <a:endParaRPr lang="en-US" dirty="0"/>
          </a:p>
        </p:txBody>
      </p:sp>
      <p:sp>
        <p:nvSpPr>
          <p:cNvPr id="48" name="Text Placeholder 14">
            <a:extLst>
              <a:ext uri="{FF2B5EF4-FFF2-40B4-BE49-F238E27FC236}">
                <a16:creationId xmlns:a16="http://schemas.microsoft.com/office/drawing/2014/main" id="{75226D8A-716F-9DFA-4FF6-C4568A1C7DA4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720207" y="3689404"/>
            <a:ext cx="2480192" cy="310919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1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Titel</a:t>
            </a:r>
          </a:p>
        </p:txBody>
      </p:sp>
      <p:sp>
        <p:nvSpPr>
          <p:cNvPr id="64" name="Slide Number">
            <a:extLst>
              <a:ext uri="{FF2B5EF4-FFF2-40B4-BE49-F238E27FC236}">
                <a16:creationId xmlns:a16="http://schemas.microsoft.com/office/drawing/2014/main" id="{DF3DCCE6-F8B6-7E73-6092-8716E16B377D}"/>
              </a:ext>
            </a:extLst>
          </p:cNvPr>
          <p:cNvSpPr txBox="1">
            <a:spLocks/>
          </p:cNvSpPr>
          <p:nvPr userDrawn="1"/>
        </p:nvSpPr>
        <p:spPr>
          <a:xfrm>
            <a:off x="10735499" y="6406622"/>
            <a:ext cx="739746" cy="174407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b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fld id="{86CB4B4D-7CA3-9044-876B-883B54F8677D}" type="slidenum">
              <a:rPr lang="en-US" sz="800" b="0" i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‹nr.›</a:t>
            </a:fld>
            <a:endParaRPr lang="en-US" sz="550" b="0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E4E6A673-89DC-7A09-B86D-0C4A954AFB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4375" y="1131409"/>
            <a:ext cx="10740748" cy="58477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>
            <a:lvl1pPr marL="0" indent="0">
              <a:lnSpc>
                <a:spcPct val="80000"/>
              </a:lnSpc>
              <a:tabLst>
                <a:tab pos="750888" algn="l"/>
              </a:tabLst>
              <a:defRPr sz="4000" spc="0" baseline="0"/>
            </a:lvl1pPr>
          </a:lstStyle>
          <a:p>
            <a:r>
              <a:rPr lang="en-GB" dirty="0" err="1"/>
              <a:t>Overskrift</a:t>
            </a:r>
            <a:endParaRPr lang="en-US" dirty="0"/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0491CB5E-F0C3-65F4-ADD3-BD42B6163B15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14375" y="735288"/>
            <a:ext cx="10740748" cy="310919"/>
          </a:xfrm>
        </p:spPr>
        <p:txBody>
          <a:bodyPr anchor="ctr"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da-DK" dirty="0"/>
              <a:t>Tema</a:t>
            </a:r>
            <a:endParaRPr lang="en-DK" dirty="0"/>
          </a:p>
        </p:txBody>
      </p:sp>
      <p:sp>
        <p:nvSpPr>
          <p:cNvPr id="12" name="Picture Placeholder 6">
            <a:extLst>
              <a:ext uri="{FF2B5EF4-FFF2-40B4-BE49-F238E27FC236}">
                <a16:creationId xmlns:a16="http://schemas.microsoft.com/office/drawing/2014/main" id="{752DEF7C-EF94-6672-7D9E-A02729AD08BB}"/>
              </a:ext>
            </a:extLst>
          </p:cNvPr>
          <p:cNvSpPr>
            <a:spLocks noGrp="1"/>
          </p:cNvSpPr>
          <p:nvPr>
            <p:ph type="pic" sz="half" idx="59" hasCustomPrompt="1"/>
          </p:nvPr>
        </p:nvSpPr>
        <p:spPr>
          <a:xfrm>
            <a:off x="3466718" y="1963182"/>
            <a:ext cx="2480193" cy="1224000"/>
          </a:xfrm>
          <a:prstGeom prst="roundRect">
            <a:avLst>
              <a:gd name="adj" fmla="val 2806"/>
            </a:avLst>
          </a:prstGeom>
          <a:solidFill>
            <a:srgbClr val="F3F5F7"/>
          </a:solidFill>
        </p:spPr>
        <p:txBody>
          <a:bodyPr wrap="square" lIns="91439" tIns="45719" rIns="91439" bIns="45719">
            <a:noAutofit/>
          </a:bodyPr>
          <a:lstStyle/>
          <a:p>
            <a:r>
              <a:rPr lang="en-US" dirty="0"/>
              <a:t> </a:t>
            </a:r>
            <a:endParaRPr dirty="0"/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EEC4819B-A00D-1170-438E-F6AE7BEE9BC4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3466719" y="3206247"/>
            <a:ext cx="2480193" cy="342145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/>
              <a:t>Navn</a:t>
            </a:r>
            <a:endParaRPr lang="en-US" dirty="0"/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40DFC0F0-4F0D-4F16-5A94-4C5AD7469EEE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3466719" y="3689404"/>
            <a:ext cx="2480192" cy="310919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1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Titel</a:t>
            </a:r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57BB9B00-35D9-01DA-F171-CD3F0B795A4D}"/>
              </a:ext>
            </a:extLst>
          </p:cNvPr>
          <p:cNvSpPr>
            <a:spLocks noGrp="1"/>
          </p:cNvSpPr>
          <p:nvPr>
            <p:ph type="pic" sz="half" idx="62" hasCustomPrompt="1"/>
          </p:nvPr>
        </p:nvSpPr>
        <p:spPr>
          <a:xfrm>
            <a:off x="6213232" y="1963182"/>
            <a:ext cx="2480193" cy="1224000"/>
          </a:xfrm>
          <a:prstGeom prst="roundRect">
            <a:avLst>
              <a:gd name="adj" fmla="val 2806"/>
            </a:avLst>
          </a:prstGeom>
          <a:solidFill>
            <a:srgbClr val="F3F5F7"/>
          </a:solidFill>
        </p:spPr>
        <p:txBody>
          <a:bodyPr wrap="square" lIns="91439" tIns="45719" rIns="91439" bIns="45719">
            <a:noAutofit/>
          </a:bodyPr>
          <a:lstStyle/>
          <a:p>
            <a:r>
              <a:rPr lang="en-US" dirty="0"/>
              <a:t> </a:t>
            </a:r>
            <a:endParaRPr dirty="0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D790C96B-542E-2659-1E25-1A6F4447812F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6213233" y="3206247"/>
            <a:ext cx="2480193" cy="342145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/>
              <a:t>Navn</a:t>
            </a:r>
            <a:endParaRPr lang="en-US" dirty="0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C5250122-B854-AA82-94C6-B48D38703CB2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6213233" y="3689404"/>
            <a:ext cx="2480192" cy="310919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1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Titel</a:t>
            </a:r>
          </a:p>
        </p:txBody>
      </p:sp>
      <p:sp>
        <p:nvSpPr>
          <p:cNvPr id="18" name="Picture Placeholder 6">
            <a:extLst>
              <a:ext uri="{FF2B5EF4-FFF2-40B4-BE49-F238E27FC236}">
                <a16:creationId xmlns:a16="http://schemas.microsoft.com/office/drawing/2014/main" id="{E684E747-5158-A00C-21D8-E98EE46EADE5}"/>
              </a:ext>
            </a:extLst>
          </p:cNvPr>
          <p:cNvSpPr>
            <a:spLocks noGrp="1"/>
          </p:cNvSpPr>
          <p:nvPr>
            <p:ph type="pic" sz="half" idx="65" hasCustomPrompt="1"/>
          </p:nvPr>
        </p:nvSpPr>
        <p:spPr>
          <a:xfrm>
            <a:off x="8982936" y="1963182"/>
            <a:ext cx="2480193" cy="1224000"/>
          </a:xfrm>
          <a:prstGeom prst="roundRect">
            <a:avLst>
              <a:gd name="adj" fmla="val 2806"/>
            </a:avLst>
          </a:prstGeom>
          <a:solidFill>
            <a:srgbClr val="F3F5F7"/>
          </a:solidFill>
        </p:spPr>
        <p:txBody>
          <a:bodyPr wrap="square" lIns="91439" tIns="45719" rIns="91439" bIns="45719">
            <a:noAutofit/>
          </a:bodyPr>
          <a:lstStyle/>
          <a:p>
            <a:r>
              <a:rPr lang="en-US" dirty="0"/>
              <a:t> </a:t>
            </a:r>
            <a:endParaRPr dirty="0"/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A29E1757-1659-5231-E2B6-37A38F99D3A7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8982937" y="3206247"/>
            <a:ext cx="2480193" cy="342145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/>
              <a:t>Navn</a:t>
            </a:r>
            <a:endParaRPr lang="en-US" dirty="0"/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D2132B4A-0F16-F2F3-4130-5480A7BA6176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8982937" y="3689404"/>
            <a:ext cx="2480192" cy="310919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1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Titel</a:t>
            </a:r>
          </a:p>
        </p:txBody>
      </p:sp>
      <p:sp>
        <p:nvSpPr>
          <p:cNvPr id="21" name="Picture Placeholder 6">
            <a:extLst>
              <a:ext uri="{FF2B5EF4-FFF2-40B4-BE49-F238E27FC236}">
                <a16:creationId xmlns:a16="http://schemas.microsoft.com/office/drawing/2014/main" id="{385B056E-4AD5-D4C4-A626-844F967F717A}"/>
              </a:ext>
            </a:extLst>
          </p:cNvPr>
          <p:cNvSpPr>
            <a:spLocks noGrp="1"/>
          </p:cNvSpPr>
          <p:nvPr>
            <p:ph type="pic" sz="half" idx="68" hasCustomPrompt="1"/>
          </p:nvPr>
        </p:nvSpPr>
        <p:spPr>
          <a:xfrm>
            <a:off x="728872" y="4110090"/>
            <a:ext cx="2480193" cy="1224000"/>
          </a:xfrm>
          <a:prstGeom prst="roundRect">
            <a:avLst>
              <a:gd name="adj" fmla="val 2806"/>
            </a:avLst>
          </a:prstGeom>
          <a:solidFill>
            <a:srgbClr val="F3F5F7"/>
          </a:solidFill>
        </p:spPr>
        <p:txBody>
          <a:bodyPr wrap="square" lIns="91439" tIns="45719" rIns="91439" bIns="45719">
            <a:noAutofit/>
          </a:bodyPr>
          <a:lstStyle/>
          <a:p>
            <a:r>
              <a:rPr lang="en-US" dirty="0"/>
              <a:t> </a:t>
            </a:r>
            <a:endParaRPr dirty="0"/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50083704-2A67-F828-9E71-8FA636C12894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728873" y="5353155"/>
            <a:ext cx="2480193" cy="342145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/>
              <a:t>Navn</a:t>
            </a:r>
            <a:endParaRPr lang="en-US" dirty="0"/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3BDBE77B-D93A-1596-6763-8D89F66943BE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728873" y="5836312"/>
            <a:ext cx="2480192" cy="310919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1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Titel</a:t>
            </a:r>
          </a:p>
        </p:txBody>
      </p:sp>
      <p:sp>
        <p:nvSpPr>
          <p:cNvPr id="24" name="Picture Placeholder 6">
            <a:extLst>
              <a:ext uri="{FF2B5EF4-FFF2-40B4-BE49-F238E27FC236}">
                <a16:creationId xmlns:a16="http://schemas.microsoft.com/office/drawing/2014/main" id="{F99B41E3-9493-4632-6672-481123803436}"/>
              </a:ext>
            </a:extLst>
          </p:cNvPr>
          <p:cNvSpPr>
            <a:spLocks noGrp="1"/>
          </p:cNvSpPr>
          <p:nvPr>
            <p:ph type="pic" sz="half" idx="71" hasCustomPrompt="1"/>
          </p:nvPr>
        </p:nvSpPr>
        <p:spPr>
          <a:xfrm>
            <a:off x="3475384" y="4110090"/>
            <a:ext cx="2480193" cy="1224000"/>
          </a:xfrm>
          <a:prstGeom prst="roundRect">
            <a:avLst>
              <a:gd name="adj" fmla="val 2806"/>
            </a:avLst>
          </a:prstGeom>
          <a:solidFill>
            <a:srgbClr val="F3F5F7"/>
          </a:solidFill>
        </p:spPr>
        <p:txBody>
          <a:bodyPr wrap="square" lIns="91439" tIns="45719" rIns="91439" bIns="45719">
            <a:noAutofit/>
          </a:bodyPr>
          <a:lstStyle/>
          <a:p>
            <a:r>
              <a:rPr lang="en-US" dirty="0"/>
              <a:t> </a:t>
            </a:r>
            <a:endParaRPr dirty="0"/>
          </a:p>
        </p:txBody>
      </p:sp>
      <p:sp>
        <p:nvSpPr>
          <p:cNvPr id="25" name="Text Placeholder 14">
            <a:extLst>
              <a:ext uri="{FF2B5EF4-FFF2-40B4-BE49-F238E27FC236}">
                <a16:creationId xmlns:a16="http://schemas.microsoft.com/office/drawing/2014/main" id="{34D26204-CCE9-6875-6109-FA2782DDC2AB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3475385" y="5353155"/>
            <a:ext cx="2480193" cy="342145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/>
              <a:t>Navn</a:t>
            </a:r>
            <a:endParaRPr lang="en-US" dirty="0"/>
          </a:p>
        </p:txBody>
      </p:sp>
      <p:sp>
        <p:nvSpPr>
          <p:cNvPr id="26" name="Text Placeholder 14">
            <a:extLst>
              <a:ext uri="{FF2B5EF4-FFF2-40B4-BE49-F238E27FC236}">
                <a16:creationId xmlns:a16="http://schemas.microsoft.com/office/drawing/2014/main" id="{0934F0D0-72EB-F5C6-2144-CE60D1612D23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3475385" y="5836312"/>
            <a:ext cx="2480192" cy="310919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1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Titel</a:t>
            </a:r>
          </a:p>
        </p:txBody>
      </p:sp>
      <p:sp>
        <p:nvSpPr>
          <p:cNvPr id="30" name="Picture Placeholder 6">
            <a:extLst>
              <a:ext uri="{FF2B5EF4-FFF2-40B4-BE49-F238E27FC236}">
                <a16:creationId xmlns:a16="http://schemas.microsoft.com/office/drawing/2014/main" id="{BF28DC21-C5CE-0055-7C2E-719C052BB56D}"/>
              </a:ext>
            </a:extLst>
          </p:cNvPr>
          <p:cNvSpPr>
            <a:spLocks noGrp="1"/>
          </p:cNvSpPr>
          <p:nvPr>
            <p:ph type="pic" sz="half" idx="74" hasCustomPrompt="1"/>
          </p:nvPr>
        </p:nvSpPr>
        <p:spPr>
          <a:xfrm>
            <a:off x="6221898" y="4110090"/>
            <a:ext cx="2480193" cy="1224000"/>
          </a:xfrm>
          <a:prstGeom prst="roundRect">
            <a:avLst>
              <a:gd name="adj" fmla="val 2806"/>
            </a:avLst>
          </a:prstGeom>
          <a:solidFill>
            <a:srgbClr val="F3F5F7"/>
          </a:solidFill>
        </p:spPr>
        <p:txBody>
          <a:bodyPr wrap="square" lIns="91439" tIns="45719" rIns="91439" bIns="45719">
            <a:noAutofit/>
          </a:bodyPr>
          <a:lstStyle/>
          <a:p>
            <a:r>
              <a:rPr lang="en-US" dirty="0"/>
              <a:t> </a:t>
            </a:r>
            <a:endParaRPr dirty="0"/>
          </a:p>
        </p:txBody>
      </p:sp>
      <p:sp>
        <p:nvSpPr>
          <p:cNvPr id="31" name="Text Placeholder 14">
            <a:extLst>
              <a:ext uri="{FF2B5EF4-FFF2-40B4-BE49-F238E27FC236}">
                <a16:creationId xmlns:a16="http://schemas.microsoft.com/office/drawing/2014/main" id="{3416A175-E79A-E46D-18D4-C41AF983AE75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6221899" y="5353155"/>
            <a:ext cx="2480193" cy="342145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/>
              <a:t>Navn</a:t>
            </a:r>
            <a:endParaRPr lang="en-US" dirty="0"/>
          </a:p>
        </p:txBody>
      </p:sp>
      <p:sp>
        <p:nvSpPr>
          <p:cNvPr id="32" name="Text Placeholder 14">
            <a:extLst>
              <a:ext uri="{FF2B5EF4-FFF2-40B4-BE49-F238E27FC236}">
                <a16:creationId xmlns:a16="http://schemas.microsoft.com/office/drawing/2014/main" id="{265578FA-7E0E-7DC2-2CB9-30B11582C986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6221899" y="5836312"/>
            <a:ext cx="2480192" cy="310919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1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Titel</a:t>
            </a:r>
          </a:p>
        </p:txBody>
      </p:sp>
      <p:sp>
        <p:nvSpPr>
          <p:cNvPr id="33" name="Picture Placeholder 6">
            <a:extLst>
              <a:ext uri="{FF2B5EF4-FFF2-40B4-BE49-F238E27FC236}">
                <a16:creationId xmlns:a16="http://schemas.microsoft.com/office/drawing/2014/main" id="{A2C2523A-6F33-E7B2-788D-0893E315C935}"/>
              </a:ext>
            </a:extLst>
          </p:cNvPr>
          <p:cNvSpPr>
            <a:spLocks noGrp="1"/>
          </p:cNvSpPr>
          <p:nvPr>
            <p:ph type="pic" sz="half" idx="77" hasCustomPrompt="1"/>
          </p:nvPr>
        </p:nvSpPr>
        <p:spPr>
          <a:xfrm>
            <a:off x="8991602" y="4110090"/>
            <a:ext cx="2480193" cy="1224000"/>
          </a:xfrm>
          <a:prstGeom prst="roundRect">
            <a:avLst>
              <a:gd name="adj" fmla="val 2806"/>
            </a:avLst>
          </a:prstGeom>
          <a:solidFill>
            <a:srgbClr val="F3F5F7"/>
          </a:solidFill>
        </p:spPr>
        <p:txBody>
          <a:bodyPr wrap="square" lIns="91439" tIns="45719" rIns="91439" bIns="45719">
            <a:noAutofit/>
          </a:bodyPr>
          <a:lstStyle/>
          <a:p>
            <a:r>
              <a:rPr lang="en-US" dirty="0"/>
              <a:t> </a:t>
            </a:r>
            <a:endParaRPr dirty="0"/>
          </a:p>
        </p:txBody>
      </p:sp>
      <p:sp>
        <p:nvSpPr>
          <p:cNvPr id="34" name="Text Placeholder 14">
            <a:extLst>
              <a:ext uri="{FF2B5EF4-FFF2-40B4-BE49-F238E27FC236}">
                <a16:creationId xmlns:a16="http://schemas.microsoft.com/office/drawing/2014/main" id="{9B0259DE-E628-4C90-046E-71710B0F60E4}"/>
              </a:ext>
            </a:extLst>
          </p:cNvPr>
          <p:cNvSpPr>
            <a:spLocks noGrp="1"/>
          </p:cNvSpPr>
          <p:nvPr>
            <p:ph type="body" sz="quarter" idx="78" hasCustomPrompt="1"/>
          </p:nvPr>
        </p:nvSpPr>
        <p:spPr>
          <a:xfrm>
            <a:off x="8991603" y="5353155"/>
            <a:ext cx="2480193" cy="342145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/>
              <a:t>Navn</a:t>
            </a:r>
            <a:endParaRPr lang="en-US" dirty="0"/>
          </a:p>
        </p:txBody>
      </p:sp>
      <p:sp>
        <p:nvSpPr>
          <p:cNvPr id="35" name="Text Placeholder 14">
            <a:extLst>
              <a:ext uri="{FF2B5EF4-FFF2-40B4-BE49-F238E27FC236}">
                <a16:creationId xmlns:a16="http://schemas.microsoft.com/office/drawing/2014/main" id="{317B82C3-43C5-6D41-B635-358C40B85242}"/>
              </a:ext>
            </a:extLst>
          </p:cNvPr>
          <p:cNvSpPr>
            <a:spLocks noGrp="1"/>
          </p:cNvSpPr>
          <p:nvPr>
            <p:ph type="body" sz="quarter" idx="79" hasCustomPrompt="1"/>
          </p:nvPr>
        </p:nvSpPr>
        <p:spPr>
          <a:xfrm>
            <a:off x="8991603" y="5836312"/>
            <a:ext cx="2480192" cy="310919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1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1057714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nfobok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">
            <a:extLst>
              <a:ext uri="{FF2B5EF4-FFF2-40B4-BE49-F238E27FC236}">
                <a16:creationId xmlns:a16="http://schemas.microsoft.com/office/drawing/2014/main" id="{8A9E7A6A-F604-83F6-2651-AFC9BB37BB8D}"/>
              </a:ext>
            </a:extLst>
          </p:cNvPr>
          <p:cNvSpPr/>
          <p:nvPr userDrawn="1"/>
        </p:nvSpPr>
        <p:spPr>
          <a:xfrm>
            <a:off x="6240957" y="2140429"/>
            <a:ext cx="5220000" cy="3985772"/>
          </a:xfrm>
          <a:prstGeom prst="roundRect">
            <a:avLst>
              <a:gd name="adj" fmla="val 2279"/>
            </a:avLst>
          </a:prstGeom>
          <a:solidFill>
            <a:schemeClr val="accent1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rtl="0">
              <a:lnSpc>
                <a:spcPct val="100000"/>
              </a:lnSpc>
              <a:defRPr sz="3200" spc="0">
                <a:solidFill>
                  <a:srgbClr val="FFFFFF"/>
                </a:solidFill>
              </a:defRPr>
            </a:pPr>
            <a:endParaRPr sz="1600" dirty="0"/>
          </a:p>
        </p:txBody>
      </p:sp>
      <p:sp>
        <p:nvSpPr>
          <p:cNvPr id="14" name="Rounded Rectangle">
            <a:extLst>
              <a:ext uri="{FF2B5EF4-FFF2-40B4-BE49-F238E27FC236}">
                <a16:creationId xmlns:a16="http://schemas.microsoft.com/office/drawing/2014/main" id="{CAA65DEE-DBC4-2B68-385D-0434677DD25D}"/>
              </a:ext>
            </a:extLst>
          </p:cNvPr>
          <p:cNvSpPr/>
          <p:nvPr userDrawn="1"/>
        </p:nvSpPr>
        <p:spPr>
          <a:xfrm>
            <a:off x="713582" y="2140429"/>
            <a:ext cx="5220000" cy="3982284"/>
          </a:xfrm>
          <a:prstGeom prst="roundRect">
            <a:avLst>
              <a:gd name="adj" fmla="val 2343"/>
            </a:avLst>
          </a:prstGeom>
          <a:solidFill>
            <a:schemeClr val="accent3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>
              <a:lnSpc>
                <a:spcPct val="100000"/>
              </a:lnSpc>
              <a:defRPr sz="3200" spc="0">
                <a:solidFill>
                  <a:srgbClr val="FFFFFF"/>
                </a:solidFill>
              </a:defRPr>
            </a:pPr>
            <a:endParaRPr sz="1600" dirty="0"/>
          </a:p>
        </p:txBody>
      </p:sp>
      <p:pic>
        <p:nvPicPr>
          <p:cNvPr id="4" name="Picture 3" descr="A logo with blue dots&#10;&#10;AI-generated content may be incorrect.">
            <a:extLst>
              <a:ext uri="{FF2B5EF4-FFF2-40B4-BE49-F238E27FC236}">
                <a16:creationId xmlns:a16="http://schemas.microsoft.com/office/drawing/2014/main" id="{67B1DE0C-8947-65D0-B963-52B7E84BB5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208" y="6311825"/>
            <a:ext cx="345456" cy="351674"/>
          </a:xfrm>
          <a:prstGeom prst="rect">
            <a:avLst/>
          </a:prstGeom>
        </p:spPr>
      </p:pic>
      <p:sp>
        <p:nvSpPr>
          <p:cNvPr id="20" name="Slide Number">
            <a:extLst>
              <a:ext uri="{FF2B5EF4-FFF2-40B4-BE49-F238E27FC236}">
                <a16:creationId xmlns:a16="http://schemas.microsoft.com/office/drawing/2014/main" id="{783285FA-87E3-0416-26A5-46538C4A8A53}"/>
              </a:ext>
            </a:extLst>
          </p:cNvPr>
          <p:cNvSpPr txBox="1">
            <a:spLocks/>
          </p:cNvSpPr>
          <p:nvPr userDrawn="1"/>
        </p:nvSpPr>
        <p:spPr>
          <a:xfrm>
            <a:off x="10735499" y="6406622"/>
            <a:ext cx="739746" cy="174407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b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fld id="{86CB4B4D-7CA3-9044-876B-883B54F8677D}" type="slidenum">
              <a:rPr lang="en-US" sz="800" b="0" i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‹nr.›</a:t>
            </a:fld>
            <a:endParaRPr lang="en-US" sz="550" b="0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D0A62E3C-7F1B-0D9E-F91E-1A68ACEDF5DC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14375" y="735288"/>
            <a:ext cx="10740748" cy="311051"/>
          </a:xfrm>
        </p:spPr>
        <p:txBody>
          <a:bodyPr anchor="ctr"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da-DK" dirty="0"/>
              <a:t>Tema</a:t>
            </a:r>
            <a:endParaRPr lang="en-DK" dirty="0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0618EE30-CFEC-E5A8-5025-B6AF4164C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3008" y="1141966"/>
            <a:ext cx="10740748" cy="58477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>
            <a:lvl1pPr marL="0" indent="0">
              <a:lnSpc>
                <a:spcPct val="80000"/>
              </a:lnSpc>
              <a:tabLst>
                <a:tab pos="750888" algn="l"/>
              </a:tabLst>
              <a:defRPr sz="4000" spc="0" baseline="0"/>
            </a:lvl1pPr>
          </a:lstStyle>
          <a:p>
            <a:r>
              <a:rPr lang="en-GB" dirty="0" err="1"/>
              <a:t>Overskrift</a:t>
            </a:r>
            <a:endParaRPr lang="en-US" dirty="0"/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CC871F1A-BE62-BC7F-7620-ED32D51DC0E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93730" y="2329541"/>
            <a:ext cx="4818407" cy="6615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 b="1" i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err="1"/>
              <a:t>Overskrift</a:t>
            </a:r>
            <a:endParaRPr lang="en-DK" dirty="0"/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67747BC4-0BEC-43A8-7A96-A171E89401B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92936" y="3311174"/>
            <a:ext cx="4819201" cy="2625800"/>
          </a:xfrm>
        </p:spPr>
        <p:txBody>
          <a:bodyPr>
            <a:normAutofit/>
          </a:bodyPr>
          <a:lstStyle>
            <a:lvl1pPr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 err="1"/>
              <a:t>Tekst</a:t>
            </a:r>
            <a:endParaRPr lang="en-GB" dirty="0"/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99D6AC21-6590-24B7-2231-F2AD6F44A86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453017" y="2329541"/>
            <a:ext cx="4818407" cy="6615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 b="1" i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err="1"/>
              <a:t>Overskrift</a:t>
            </a:r>
            <a:endParaRPr lang="en-DK" dirty="0"/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5DFE6FAC-14FA-C6C4-2E5A-CA6C237BA19D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452223" y="3311174"/>
            <a:ext cx="4819201" cy="2625800"/>
          </a:xfrm>
        </p:spPr>
        <p:txBody>
          <a:bodyPr>
            <a:normAutofit/>
          </a:bodyPr>
          <a:lstStyle>
            <a:lvl1pPr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 err="1"/>
              <a:t>Tekst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4732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nfobok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logo with blue dots&#10;&#10;AI-generated content may be incorrect.">
            <a:extLst>
              <a:ext uri="{FF2B5EF4-FFF2-40B4-BE49-F238E27FC236}">
                <a16:creationId xmlns:a16="http://schemas.microsoft.com/office/drawing/2014/main" id="{112C96D6-0ADC-F5F5-A689-C4F777D5F8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208" y="6311825"/>
            <a:ext cx="345456" cy="351674"/>
          </a:xfrm>
          <a:prstGeom prst="rect">
            <a:avLst/>
          </a:prstGeom>
        </p:spPr>
      </p:pic>
      <p:sp>
        <p:nvSpPr>
          <p:cNvPr id="25" name="Slide Number">
            <a:extLst>
              <a:ext uri="{FF2B5EF4-FFF2-40B4-BE49-F238E27FC236}">
                <a16:creationId xmlns:a16="http://schemas.microsoft.com/office/drawing/2014/main" id="{9876F5C1-1EF2-EC56-2A8F-F246D1581709}"/>
              </a:ext>
            </a:extLst>
          </p:cNvPr>
          <p:cNvSpPr txBox="1">
            <a:spLocks/>
          </p:cNvSpPr>
          <p:nvPr userDrawn="1"/>
        </p:nvSpPr>
        <p:spPr>
          <a:xfrm>
            <a:off x="10735499" y="6406622"/>
            <a:ext cx="739746" cy="174407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b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fld id="{86CB4B4D-7CA3-9044-876B-883B54F8677D}" type="slidenum">
              <a:rPr lang="en-US" sz="800" b="0" i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‹nr.›</a:t>
            </a:fld>
            <a:endParaRPr lang="en-US" sz="550" b="0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82886198-559A-B665-656E-651892B2FA77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14375" y="735288"/>
            <a:ext cx="10740748" cy="311166"/>
          </a:xfrm>
        </p:spPr>
        <p:txBody>
          <a:bodyPr anchor="ctr"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da-DK" dirty="0"/>
              <a:t>Tema</a:t>
            </a:r>
            <a:endParaRPr lang="en-DK" dirty="0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BED9DE57-79CC-4C60-4A11-997682F221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3582" y="1134766"/>
            <a:ext cx="10740748" cy="58477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>
            <a:lvl1pPr marL="0" indent="0">
              <a:lnSpc>
                <a:spcPct val="80000"/>
              </a:lnSpc>
              <a:tabLst>
                <a:tab pos="750888" algn="l"/>
              </a:tabLst>
              <a:defRPr sz="4000" spc="0" baseline="0"/>
            </a:lvl1pPr>
          </a:lstStyle>
          <a:p>
            <a:r>
              <a:rPr lang="en-GB" dirty="0" err="1"/>
              <a:t>Overskrift</a:t>
            </a:r>
            <a:endParaRPr lang="en-US" dirty="0"/>
          </a:p>
        </p:txBody>
      </p:sp>
      <p:sp>
        <p:nvSpPr>
          <p:cNvPr id="8" name="Rounded Rectangle">
            <a:extLst>
              <a:ext uri="{FF2B5EF4-FFF2-40B4-BE49-F238E27FC236}">
                <a16:creationId xmlns:a16="http://schemas.microsoft.com/office/drawing/2014/main" id="{3EF41EF0-5D41-01F8-6E7F-A036A387096D}"/>
              </a:ext>
            </a:extLst>
          </p:cNvPr>
          <p:cNvSpPr/>
          <p:nvPr userDrawn="1"/>
        </p:nvSpPr>
        <p:spPr>
          <a:xfrm>
            <a:off x="713582" y="2140430"/>
            <a:ext cx="3487357" cy="3982283"/>
          </a:xfrm>
          <a:prstGeom prst="roundRect">
            <a:avLst>
              <a:gd name="adj" fmla="val 2343"/>
            </a:avLst>
          </a:prstGeom>
          <a:solidFill>
            <a:schemeClr val="accent3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>
              <a:lnSpc>
                <a:spcPct val="100000"/>
              </a:lnSpc>
              <a:defRPr sz="3200" spc="0">
                <a:solidFill>
                  <a:srgbClr val="FFFFFF"/>
                </a:solidFill>
              </a:defRPr>
            </a:pPr>
            <a:endParaRPr sz="1600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EFB6A1C0-09AD-A40C-5BE6-D1B4BAC25B7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93731" y="2329541"/>
            <a:ext cx="3174957" cy="52322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800" b="1" i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err="1"/>
              <a:t>Overskrift</a:t>
            </a:r>
            <a:endParaRPr lang="en-DK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B1AB984-92E0-03A3-EF0A-545A7104628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92937" y="3041873"/>
            <a:ext cx="3175480" cy="2922834"/>
          </a:xfrm>
        </p:spPr>
        <p:txBody>
          <a:bodyPr/>
          <a:lstStyle>
            <a:lvl1pPr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 err="1"/>
              <a:t>Tekst</a:t>
            </a:r>
            <a:endParaRPr lang="en-GB" dirty="0"/>
          </a:p>
        </p:txBody>
      </p:sp>
      <p:sp>
        <p:nvSpPr>
          <p:cNvPr id="26" name="Rounded Rectangle">
            <a:extLst>
              <a:ext uri="{FF2B5EF4-FFF2-40B4-BE49-F238E27FC236}">
                <a16:creationId xmlns:a16="http://schemas.microsoft.com/office/drawing/2014/main" id="{9A4673AC-379A-C967-11EA-EFFD5730E32E}"/>
              </a:ext>
            </a:extLst>
          </p:cNvPr>
          <p:cNvSpPr/>
          <p:nvPr userDrawn="1"/>
        </p:nvSpPr>
        <p:spPr>
          <a:xfrm>
            <a:off x="4343987" y="2140429"/>
            <a:ext cx="3487357" cy="3982283"/>
          </a:xfrm>
          <a:prstGeom prst="roundRect">
            <a:avLst>
              <a:gd name="adj" fmla="val 2343"/>
            </a:avLst>
          </a:prstGeom>
          <a:solidFill>
            <a:schemeClr val="accent2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>
              <a:lnSpc>
                <a:spcPct val="100000"/>
              </a:lnSpc>
              <a:defRPr sz="3200" spc="0">
                <a:solidFill>
                  <a:srgbClr val="FFFFFF"/>
                </a:solidFill>
              </a:defRPr>
            </a:pPr>
            <a:endParaRPr sz="1600" dirty="0"/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8A463060-775F-BE10-56F6-93C2AC4ACB9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524136" y="2329540"/>
            <a:ext cx="3174957" cy="52322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800" b="1" i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err="1"/>
              <a:t>Overskrift</a:t>
            </a:r>
            <a:endParaRPr lang="en-DK" dirty="0"/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AC7076C5-DEDB-D13F-DC7E-BACEE2924260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523342" y="3041872"/>
            <a:ext cx="3175480" cy="2922834"/>
          </a:xfrm>
        </p:spPr>
        <p:txBody>
          <a:bodyPr/>
          <a:lstStyle>
            <a:lvl1pPr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 err="1"/>
              <a:t>Tekst</a:t>
            </a:r>
            <a:endParaRPr lang="en-GB" dirty="0"/>
          </a:p>
        </p:txBody>
      </p:sp>
      <p:sp>
        <p:nvSpPr>
          <p:cNvPr id="31" name="Rounded Rectangle">
            <a:extLst>
              <a:ext uri="{FF2B5EF4-FFF2-40B4-BE49-F238E27FC236}">
                <a16:creationId xmlns:a16="http://schemas.microsoft.com/office/drawing/2014/main" id="{702D65B9-4A3B-EAC8-BCD1-3B86AB3981D0}"/>
              </a:ext>
            </a:extLst>
          </p:cNvPr>
          <p:cNvSpPr/>
          <p:nvPr userDrawn="1"/>
        </p:nvSpPr>
        <p:spPr>
          <a:xfrm>
            <a:off x="7974393" y="2140429"/>
            <a:ext cx="3487357" cy="3982283"/>
          </a:xfrm>
          <a:prstGeom prst="roundRect">
            <a:avLst>
              <a:gd name="adj" fmla="val 2343"/>
            </a:avLst>
          </a:prstGeom>
          <a:solidFill>
            <a:schemeClr val="accent1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>
              <a:lnSpc>
                <a:spcPct val="100000"/>
              </a:lnSpc>
              <a:defRPr sz="3200" spc="0">
                <a:solidFill>
                  <a:srgbClr val="FFFFFF"/>
                </a:solidFill>
              </a:defRPr>
            </a:pPr>
            <a:endParaRPr sz="1600" dirty="0"/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A6AB248A-3091-DC42-0BE4-728CF1FE66E4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154542" y="2329540"/>
            <a:ext cx="3174957" cy="52322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800" b="1" i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err="1"/>
              <a:t>Overskrift</a:t>
            </a:r>
            <a:endParaRPr lang="en-DK" dirty="0"/>
          </a:p>
        </p:txBody>
      </p:sp>
      <p:sp>
        <p:nvSpPr>
          <p:cNvPr id="33" name="Text Placeholder 10">
            <a:extLst>
              <a:ext uri="{FF2B5EF4-FFF2-40B4-BE49-F238E27FC236}">
                <a16:creationId xmlns:a16="http://schemas.microsoft.com/office/drawing/2014/main" id="{A2D65120-BFD2-DFFA-1FE9-139F71ECE24A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153748" y="3041872"/>
            <a:ext cx="3175480" cy="2922834"/>
          </a:xfrm>
        </p:spPr>
        <p:txBody>
          <a:bodyPr/>
          <a:lstStyle>
            <a:lvl1pPr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 err="1"/>
              <a:t>Tekst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1047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nfobok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logo with blue dots&#10;&#10;AI-generated content may be incorrect.">
            <a:extLst>
              <a:ext uri="{FF2B5EF4-FFF2-40B4-BE49-F238E27FC236}">
                <a16:creationId xmlns:a16="http://schemas.microsoft.com/office/drawing/2014/main" id="{CE93F7CD-8F51-3CCD-6D26-B1DC292B8F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208" y="6311825"/>
            <a:ext cx="345456" cy="351674"/>
          </a:xfrm>
          <a:prstGeom prst="rect">
            <a:avLst/>
          </a:prstGeom>
        </p:spPr>
      </p:pic>
      <p:sp>
        <p:nvSpPr>
          <p:cNvPr id="38" name="Slide Number">
            <a:extLst>
              <a:ext uri="{FF2B5EF4-FFF2-40B4-BE49-F238E27FC236}">
                <a16:creationId xmlns:a16="http://schemas.microsoft.com/office/drawing/2014/main" id="{595CF73A-4D3D-D9C3-143F-DE8EF5E687B6}"/>
              </a:ext>
            </a:extLst>
          </p:cNvPr>
          <p:cNvSpPr txBox="1">
            <a:spLocks/>
          </p:cNvSpPr>
          <p:nvPr userDrawn="1"/>
        </p:nvSpPr>
        <p:spPr>
          <a:xfrm>
            <a:off x="10735499" y="6406622"/>
            <a:ext cx="739746" cy="174407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b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fld id="{86CB4B4D-7CA3-9044-876B-883B54F8677D}" type="slidenum">
              <a:rPr lang="en-US" sz="800" b="0" i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‹nr.›</a:t>
            </a:fld>
            <a:endParaRPr lang="en-US" sz="550" b="0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F729867E-31D0-5804-3861-213C6611A19B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14375" y="735288"/>
            <a:ext cx="10740748" cy="311166"/>
          </a:xfrm>
        </p:spPr>
        <p:txBody>
          <a:bodyPr anchor="ctr">
            <a:noAutofit/>
          </a:bodyPr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da-DK" dirty="0"/>
              <a:t>Tema</a:t>
            </a:r>
            <a:endParaRPr lang="en-DK" dirty="0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CCC3DB5B-5995-96E9-0B93-92EF2311E9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3583" y="1134766"/>
            <a:ext cx="10740748" cy="58477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>
            <a:lvl1pPr marL="0" indent="0">
              <a:lnSpc>
                <a:spcPct val="80000"/>
              </a:lnSpc>
              <a:tabLst>
                <a:tab pos="750888" algn="l"/>
              </a:tabLst>
              <a:defRPr sz="4000" spc="0" baseline="0"/>
            </a:lvl1pPr>
          </a:lstStyle>
          <a:p>
            <a:r>
              <a:rPr lang="en-GB" dirty="0" err="1"/>
              <a:t>Overskrift</a:t>
            </a:r>
            <a:endParaRPr lang="en-US" dirty="0"/>
          </a:p>
        </p:txBody>
      </p:sp>
      <p:sp>
        <p:nvSpPr>
          <p:cNvPr id="7" name="Rounded Rectangle">
            <a:extLst>
              <a:ext uri="{FF2B5EF4-FFF2-40B4-BE49-F238E27FC236}">
                <a16:creationId xmlns:a16="http://schemas.microsoft.com/office/drawing/2014/main" id="{4B4C54B0-66D5-183A-DA50-51594C29C81A}"/>
              </a:ext>
            </a:extLst>
          </p:cNvPr>
          <p:cNvSpPr/>
          <p:nvPr userDrawn="1"/>
        </p:nvSpPr>
        <p:spPr>
          <a:xfrm>
            <a:off x="713583" y="2140429"/>
            <a:ext cx="2506695" cy="3982284"/>
          </a:xfrm>
          <a:prstGeom prst="roundRect">
            <a:avLst>
              <a:gd name="adj" fmla="val 2343"/>
            </a:avLst>
          </a:prstGeom>
          <a:solidFill>
            <a:schemeClr val="accent3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>
              <a:lnSpc>
                <a:spcPct val="100000"/>
              </a:lnSpc>
              <a:defRPr sz="3200" spc="0">
                <a:solidFill>
                  <a:srgbClr val="FFFFFF"/>
                </a:solidFill>
              </a:defRPr>
            </a:pPr>
            <a:endParaRPr sz="1600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5DAA9C49-90BF-C9F8-4EE4-5543B804658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93731" y="2329541"/>
            <a:ext cx="2114563" cy="52322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800" b="1" i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err="1"/>
              <a:t>Overskrift</a:t>
            </a:r>
            <a:endParaRPr lang="en-DK" dirty="0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BFD83DDC-139A-A69A-8054-925BA67C45C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92937" y="3041873"/>
            <a:ext cx="2115306" cy="2922833"/>
          </a:xfrm>
        </p:spPr>
        <p:txBody>
          <a:bodyPr/>
          <a:lstStyle>
            <a:lvl1pPr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 err="1"/>
              <a:t>Tekst</a:t>
            </a:r>
            <a:endParaRPr lang="en-GB" dirty="0"/>
          </a:p>
        </p:txBody>
      </p:sp>
      <p:sp>
        <p:nvSpPr>
          <p:cNvPr id="29" name="Rounded Rectangle">
            <a:extLst>
              <a:ext uri="{FF2B5EF4-FFF2-40B4-BE49-F238E27FC236}">
                <a16:creationId xmlns:a16="http://schemas.microsoft.com/office/drawing/2014/main" id="{545829F9-C687-8D8B-28A1-17FA37836EA9}"/>
              </a:ext>
            </a:extLst>
          </p:cNvPr>
          <p:cNvSpPr/>
          <p:nvPr userDrawn="1"/>
        </p:nvSpPr>
        <p:spPr>
          <a:xfrm>
            <a:off x="3450157" y="2140429"/>
            <a:ext cx="2506695" cy="3982284"/>
          </a:xfrm>
          <a:prstGeom prst="roundRect">
            <a:avLst>
              <a:gd name="adj" fmla="val 2343"/>
            </a:avLst>
          </a:prstGeom>
          <a:solidFill>
            <a:schemeClr val="accent2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>
              <a:lnSpc>
                <a:spcPct val="100000"/>
              </a:lnSpc>
              <a:defRPr sz="3200" spc="0">
                <a:solidFill>
                  <a:srgbClr val="FFFFFF"/>
                </a:solidFill>
              </a:defRPr>
            </a:pPr>
            <a:endParaRPr sz="1600" dirty="0"/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EC3B20D3-7E5A-6861-A38E-3FA467B11A79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630305" y="2329541"/>
            <a:ext cx="2114563" cy="52322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800" b="1" i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err="1"/>
              <a:t>Overskrift</a:t>
            </a:r>
            <a:endParaRPr lang="en-DK" dirty="0"/>
          </a:p>
        </p:txBody>
      </p:sp>
      <p:sp>
        <p:nvSpPr>
          <p:cNvPr id="39" name="Text Placeholder 10">
            <a:extLst>
              <a:ext uri="{FF2B5EF4-FFF2-40B4-BE49-F238E27FC236}">
                <a16:creationId xmlns:a16="http://schemas.microsoft.com/office/drawing/2014/main" id="{F355B383-69D7-71F4-4D74-C13D833383A6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629511" y="3041873"/>
            <a:ext cx="2115306" cy="2922833"/>
          </a:xfrm>
        </p:spPr>
        <p:txBody>
          <a:bodyPr/>
          <a:lstStyle>
            <a:lvl1pPr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 err="1"/>
              <a:t>Tekst</a:t>
            </a:r>
            <a:endParaRPr lang="en-GB" dirty="0"/>
          </a:p>
        </p:txBody>
      </p:sp>
      <p:sp>
        <p:nvSpPr>
          <p:cNvPr id="40" name="Rounded Rectangle">
            <a:extLst>
              <a:ext uri="{FF2B5EF4-FFF2-40B4-BE49-F238E27FC236}">
                <a16:creationId xmlns:a16="http://schemas.microsoft.com/office/drawing/2014/main" id="{E4A1B7CB-9023-5E49-428E-41A2EF10BD9B}"/>
              </a:ext>
            </a:extLst>
          </p:cNvPr>
          <p:cNvSpPr/>
          <p:nvPr userDrawn="1"/>
        </p:nvSpPr>
        <p:spPr>
          <a:xfrm>
            <a:off x="6186731" y="2140429"/>
            <a:ext cx="2506695" cy="3982284"/>
          </a:xfrm>
          <a:prstGeom prst="roundRect">
            <a:avLst>
              <a:gd name="adj" fmla="val 2343"/>
            </a:avLst>
          </a:prstGeom>
          <a:solidFill>
            <a:schemeClr val="accent1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>
              <a:lnSpc>
                <a:spcPct val="100000"/>
              </a:lnSpc>
              <a:defRPr sz="3200" spc="0">
                <a:solidFill>
                  <a:srgbClr val="FFFFFF"/>
                </a:solidFill>
              </a:defRPr>
            </a:pPr>
            <a:endParaRPr sz="1600" dirty="0"/>
          </a:p>
        </p:txBody>
      </p:sp>
      <p:sp>
        <p:nvSpPr>
          <p:cNvPr id="41" name="Text Placeholder 3">
            <a:extLst>
              <a:ext uri="{FF2B5EF4-FFF2-40B4-BE49-F238E27FC236}">
                <a16:creationId xmlns:a16="http://schemas.microsoft.com/office/drawing/2014/main" id="{9F37B231-3652-48BA-C380-D195655E1806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373505" y="2329541"/>
            <a:ext cx="2114563" cy="52322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800" b="1" i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err="1"/>
              <a:t>Overskrift</a:t>
            </a:r>
            <a:endParaRPr lang="en-DK" dirty="0"/>
          </a:p>
        </p:txBody>
      </p:sp>
      <p:sp>
        <p:nvSpPr>
          <p:cNvPr id="42" name="Text Placeholder 10">
            <a:extLst>
              <a:ext uri="{FF2B5EF4-FFF2-40B4-BE49-F238E27FC236}">
                <a16:creationId xmlns:a16="http://schemas.microsoft.com/office/drawing/2014/main" id="{2E7F7F3B-3941-CF41-A42C-692E0B2E8F38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372711" y="3041873"/>
            <a:ext cx="2115306" cy="2922833"/>
          </a:xfrm>
        </p:spPr>
        <p:txBody>
          <a:bodyPr/>
          <a:lstStyle>
            <a:lvl1pPr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 err="1"/>
              <a:t>Tekst</a:t>
            </a:r>
            <a:endParaRPr lang="en-GB" dirty="0"/>
          </a:p>
        </p:txBody>
      </p:sp>
      <p:sp>
        <p:nvSpPr>
          <p:cNvPr id="44" name="Rounded Rectangle">
            <a:extLst>
              <a:ext uri="{FF2B5EF4-FFF2-40B4-BE49-F238E27FC236}">
                <a16:creationId xmlns:a16="http://schemas.microsoft.com/office/drawing/2014/main" id="{F5456FC0-822A-B9A3-2C09-F1E82F62EAB8}"/>
              </a:ext>
            </a:extLst>
          </p:cNvPr>
          <p:cNvSpPr/>
          <p:nvPr userDrawn="1"/>
        </p:nvSpPr>
        <p:spPr>
          <a:xfrm>
            <a:off x="8956435" y="2140429"/>
            <a:ext cx="2506695" cy="3982284"/>
          </a:xfrm>
          <a:prstGeom prst="roundRect">
            <a:avLst>
              <a:gd name="adj" fmla="val 2343"/>
            </a:avLst>
          </a:prstGeom>
          <a:solidFill>
            <a:srgbClr val="1F4242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>
              <a:lnSpc>
                <a:spcPct val="100000"/>
              </a:lnSpc>
              <a:defRPr sz="3200" spc="0">
                <a:solidFill>
                  <a:srgbClr val="FFFFFF"/>
                </a:solidFill>
              </a:defRPr>
            </a:pPr>
            <a:endParaRPr sz="1600" dirty="0"/>
          </a:p>
        </p:txBody>
      </p:sp>
      <p:sp>
        <p:nvSpPr>
          <p:cNvPr id="46" name="Text Placeholder 3">
            <a:extLst>
              <a:ext uri="{FF2B5EF4-FFF2-40B4-BE49-F238E27FC236}">
                <a16:creationId xmlns:a16="http://schemas.microsoft.com/office/drawing/2014/main" id="{2A7D93FC-7C22-AAE8-FC41-3C42CFB2A9A4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136583" y="2329541"/>
            <a:ext cx="2114563" cy="52322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800" b="1" i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err="1"/>
              <a:t>Overskrift</a:t>
            </a:r>
            <a:endParaRPr lang="en-DK" dirty="0"/>
          </a:p>
        </p:txBody>
      </p:sp>
      <p:sp>
        <p:nvSpPr>
          <p:cNvPr id="47" name="Text Placeholder 10">
            <a:extLst>
              <a:ext uri="{FF2B5EF4-FFF2-40B4-BE49-F238E27FC236}">
                <a16:creationId xmlns:a16="http://schemas.microsoft.com/office/drawing/2014/main" id="{397C8E65-EE78-4F34-D234-E85C3C22544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9129163" y="3041873"/>
            <a:ext cx="2115306" cy="2922833"/>
          </a:xfrm>
        </p:spPr>
        <p:txBody>
          <a:bodyPr/>
          <a:lstStyle>
            <a:lvl1pPr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 err="1"/>
              <a:t>Tekst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3176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e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53215119-67CC-BE9B-FB17-7CB6B0B1DD0A}"/>
              </a:ext>
            </a:extLst>
          </p:cNvPr>
          <p:cNvSpPr>
            <a:spLocks noGrp="1"/>
          </p:cNvSpPr>
          <p:nvPr>
            <p:ph type="pic" idx="21" hasCustomPrompt="1"/>
          </p:nvPr>
        </p:nvSpPr>
        <p:spPr>
          <a:xfrm>
            <a:off x="713582" y="728663"/>
            <a:ext cx="5022056" cy="5392245"/>
          </a:xfrm>
          <a:prstGeom prst="roundRect">
            <a:avLst>
              <a:gd name="adj" fmla="val 1801"/>
            </a:avLst>
          </a:prstGeom>
          <a:solidFill>
            <a:srgbClr val="F3F5F7"/>
          </a:solidFill>
        </p:spPr>
        <p:txBody>
          <a:bodyPr wrap="square" lIns="91439" tIns="45719" rIns="91439" bIns="45719">
            <a:noAutofit/>
          </a:bodyPr>
          <a:lstStyle/>
          <a:p>
            <a:r>
              <a:rPr lang="en-US" dirty="0"/>
              <a:t> </a:t>
            </a:r>
            <a:endParaRPr dirty="0"/>
          </a:p>
        </p:txBody>
      </p:sp>
      <p:pic>
        <p:nvPicPr>
          <p:cNvPr id="2" name="Picture 1" descr="A logo with blue dots&#10;&#10;AI-generated content may be incorrect.">
            <a:extLst>
              <a:ext uri="{FF2B5EF4-FFF2-40B4-BE49-F238E27FC236}">
                <a16:creationId xmlns:a16="http://schemas.microsoft.com/office/drawing/2014/main" id="{96DD84E1-8DFD-42BD-5798-D97F6537A9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208" y="6311825"/>
            <a:ext cx="345456" cy="351674"/>
          </a:xfrm>
          <a:prstGeom prst="rect">
            <a:avLst/>
          </a:prstGeom>
        </p:spPr>
      </p:pic>
      <p:sp>
        <p:nvSpPr>
          <p:cNvPr id="12" name="Slide Number">
            <a:extLst>
              <a:ext uri="{FF2B5EF4-FFF2-40B4-BE49-F238E27FC236}">
                <a16:creationId xmlns:a16="http://schemas.microsoft.com/office/drawing/2014/main" id="{2E1C1399-8DE9-2F9C-C9FD-DDB0E6B73AF3}"/>
              </a:ext>
            </a:extLst>
          </p:cNvPr>
          <p:cNvSpPr txBox="1">
            <a:spLocks/>
          </p:cNvSpPr>
          <p:nvPr userDrawn="1"/>
        </p:nvSpPr>
        <p:spPr>
          <a:xfrm>
            <a:off x="10735499" y="6406622"/>
            <a:ext cx="739746" cy="174407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b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fld id="{86CB4B4D-7CA3-9044-876B-883B54F8677D}" type="slidenum">
              <a:rPr lang="en-US" sz="800" b="0" i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‹nr.›</a:t>
            </a:fld>
            <a:endParaRPr lang="en-US" sz="550" b="0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1BF354D0-43FC-01E8-76A1-4E740DD97E4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456364" y="5606618"/>
            <a:ext cx="4385987" cy="516983"/>
          </a:xfrm>
        </p:spPr>
        <p:txBody>
          <a:bodyPr wrap="square" anchor="b">
            <a:spAutoFit/>
          </a:bodyPr>
          <a:lstStyle>
            <a:lvl1pPr marL="0" indent="0">
              <a:lnSpc>
                <a:spcPct val="110000"/>
              </a:lnSpc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C1863C49-7752-6124-12EB-0F19AB0B27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50100" y="1142701"/>
            <a:ext cx="4398514" cy="64633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>
            <a:lvl1pPr marL="0" indent="0">
              <a:lnSpc>
                <a:spcPct val="90000"/>
              </a:lnSpc>
              <a:buFont typeface="Arial" panose="020B0604020202020204" pitchFamily="34" charset="0"/>
              <a:buNone/>
              <a:defRPr sz="4000" spc="0" baseline="0"/>
            </a:lvl1pPr>
          </a:lstStyle>
          <a:p>
            <a:r>
              <a:rPr lang="en-GB" dirty="0" err="1"/>
              <a:t>Overskrift</a:t>
            </a:r>
            <a:endParaRPr lang="en-US" dirty="0"/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81B4B4A5-6059-7E98-716E-F67AD86EA40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456364" y="749318"/>
            <a:ext cx="4385987" cy="328583"/>
          </a:xfrm>
        </p:spPr>
        <p:txBody>
          <a:bodyPr vert="horz" lIns="91440" tIns="45720" rIns="91440" bIns="45720" rtlCol="0" anchor="b">
            <a:noAutofit/>
          </a:bodyPr>
          <a:lstStyle>
            <a:lvl1pPr marL="0" indent="0">
              <a:buNone/>
              <a:def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>
              <a:lnSpc>
                <a:spcPct val="110000"/>
              </a:lnSpc>
            </a:pPr>
            <a:r>
              <a:rPr lang="en-US" dirty="0"/>
              <a:t>Tema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44E2F60-BB33-209E-D6E8-AB10D818C2C2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456364" y="2909745"/>
            <a:ext cx="4385987" cy="1043896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GB" dirty="0"/>
              <a:t>Kort </a:t>
            </a:r>
            <a:r>
              <a:rPr lang="en-GB" dirty="0" err="1"/>
              <a:t>tekst</a:t>
            </a:r>
            <a:r>
              <a:rPr lang="en-GB" dirty="0"/>
              <a:t>…</a:t>
            </a:r>
            <a:endParaRPr lang="en-DK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21175E97-53E8-0FF3-113B-1DAA3F918C7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455967" y="1868308"/>
            <a:ext cx="4386780" cy="35167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err="1"/>
              <a:t>Underoverskrift</a:t>
            </a:r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496884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613" userDrawn="1">
          <p15:clr>
            <a:srgbClr val="FBAE40"/>
          </p15:clr>
        </p15:guide>
        <p15:guide id="2" pos="4067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med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29A02D2A-2E8B-68F6-417D-DF0465F813EF}"/>
              </a:ext>
            </a:extLst>
          </p:cNvPr>
          <p:cNvSpPr>
            <a:spLocks noGrp="1"/>
          </p:cNvSpPr>
          <p:nvPr>
            <p:ph type="pic" idx="22" hasCustomPrompt="1"/>
          </p:nvPr>
        </p:nvSpPr>
        <p:spPr>
          <a:xfrm>
            <a:off x="6452791" y="728663"/>
            <a:ext cx="5008166" cy="5400675"/>
          </a:xfrm>
          <a:prstGeom prst="roundRect">
            <a:avLst>
              <a:gd name="adj" fmla="val 1444"/>
            </a:avLst>
          </a:prstGeom>
          <a:solidFill>
            <a:srgbClr val="F3F5F7"/>
          </a:solidFill>
        </p:spPr>
        <p:txBody>
          <a:bodyPr wrap="square" lIns="91439" tIns="45719" rIns="91439" bIns="45719">
            <a:noAutofit/>
          </a:bodyPr>
          <a:lstStyle/>
          <a:p>
            <a:r>
              <a:rPr lang="en-US" dirty="0"/>
              <a:t> </a:t>
            </a:r>
            <a:endParaRPr dirty="0"/>
          </a:p>
        </p:txBody>
      </p:sp>
      <p:pic>
        <p:nvPicPr>
          <p:cNvPr id="4" name="Picture 3" descr="A logo with blue dots&#10;&#10;AI-generated content may be incorrect.">
            <a:extLst>
              <a:ext uri="{FF2B5EF4-FFF2-40B4-BE49-F238E27FC236}">
                <a16:creationId xmlns:a16="http://schemas.microsoft.com/office/drawing/2014/main" id="{A046EA84-657A-C68E-675B-F5B7258BCE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208" y="6311825"/>
            <a:ext cx="345456" cy="351674"/>
          </a:xfrm>
          <a:prstGeom prst="rect">
            <a:avLst/>
          </a:prstGeom>
        </p:spPr>
      </p:pic>
      <p:sp>
        <p:nvSpPr>
          <p:cNvPr id="10" name="Slide Number">
            <a:extLst>
              <a:ext uri="{FF2B5EF4-FFF2-40B4-BE49-F238E27FC236}">
                <a16:creationId xmlns:a16="http://schemas.microsoft.com/office/drawing/2014/main" id="{CDF19416-F05C-A2CA-F94B-19F42EEEE63E}"/>
              </a:ext>
            </a:extLst>
          </p:cNvPr>
          <p:cNvSpPr txBox="1">
            <a:spLocks/>
          </p:cNvSpPr>
          <p:nvPr userDrawn="1"/>
        </p:nvSpPr>
        <p:spPr>
          <a:xfrm>
            <a:off x="10735499" y="6406622"/>
            <a:ext cx="739746" cy="174407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b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fld id="{86CB4B4D-7CA3-9044-876B-883B54F8677D}" type="slidenum">
              <a:rPr lang="en-US" sz="800" b="0" i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‹nr.›</a:t>
            </a:fld>
            <a:endParaRPr lang="en-US" sz="550" b="0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916AF97C-F7C7-DF1E-3AA1-97A60AC2C06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20208" y="5603925"/>
            <a:ext cx="4385987" cy="516983"/>
          </a:xfrm>
        </p:spPr>
        <p:txBody>
          <a:bodyPr wrap="square" anchor="b">
            <a:spAutoFit/>
          </a:bodyPr>
          <a:lstStyle>
            <a:lvl1pPr marL="0" indent="0">
              <a:lnSpc>
                <a:spcPct val="110000"/>
              </a:lnSpc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A433A447-D68D-90F2-1E2B-66C136F1F4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3944" y="1140008"/>
            <a:ext cx="4398514" cy="64633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>
            <a:lvl1pPr marL="0" indent="0">
              <a:lnSpc>
                <a:spcPct val="90000"/>
              </a:lnSpc>
              <a:buFont typeface="Arial" panose="020B0604020202020204" pitchFamily="34" charset="0"/>
              <a:buNone/>
              <a:defRPr sz="4000" spc="0" baseline="0"/>
            </a:lvl1pPr>
          </a:lstStyle>
          <a:p>
            <a:r>
              <a:rPr lang="en-GB" dirty="0" err="1"/>
              <a:t>Overskrift</a:t>
            </a:r>
            <a:endParaRPr lang="en-US" dirty="0"/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94C0A4DF-459B-F91A-21A5-7553815E9D0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20208" y="746625"/>
            <a:ext cx="4385987" cy="328583"/>
          </a:xfrm>
        </p:spPr>
        <p:txBody>
          <a:bodyPr vert="horz" lIns="91440" tIns="45720" rIns="91440" bIns="45720" rtlCol="0" anchor="b">
            <a:noAutofit/>
          </a:bodyPr>
          <a:lstStyle>
            <a:lvl1pPr marL="0" indent="0">
              <a:buNone/>
              <a:def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>
              <a:lnSpc>
                <a:spcPct val="110000"/>
              </a:lnSpc>
            </a:pPr>
            <a:r>
              <a:rPr lang="en-US" dirty="0"/>
              <a:t>Tema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7F7C98E7-B0EC-E406-6F23-08D66EC6DED0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20208" y="2907052"/>
            <a:ext cx="4385987" cy="1043896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GB" dirty="0"/>
              <a:t>Kort </a:t>
            </a:r>
            <a:r>
              <a:rPr lang="en-GB" dirty="0" err="1"/>
              <a:t>tekst</a:t>
            </a:r>
            <a:r>
              <a:rPr lang="en-GB" dirty="0"/>
              <a:t>…</a:t>
            </a:r>
            <a:endParaRPr lang="en-DK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683BAF9F-5914-F511-BDC8-002CBACEDC1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19811" y="1865615"/>
            <a:ext cx="4386780" cy="35167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err="1"/>
              <a:t>Underoverskrift</a:t>
            </a:r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3914453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602" userDrawn="1">
          <p15:clr>
            <a:srgbClr val="FBAE40"/>
          </p15:clr>
        </p15:guide>
        <p15:guide id="2" pos="4067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 og medie X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FA23B49D-9718-43B4-203B-035DF8D3A771}"/>
              </a:ext>
            </a:extLst>
          </p:cNvPr>
          <p:cNvSpPr>
            <a:spLocks noGrp="1"/>
          </p:cNvSpPr>
          <p:nvPr>
            <p:ph type="pic" idx="21" hasCustomPrompt="1"/>
          </p:nvPr>
        </p:nvSpPr>
        <p:spPr>
          <a:xfrm>
            <a:off x="5832232" y="0"/>
            <a:ext cx="6359769" cy="6858000"/>
          </a:xfrm>
          <a:prstGeom prst="rect">
            <a:avLst/>
          </a:prstGeom>
          <a:solidFill>
            <a:srgbClr val="F3F5F7"/>
          </a:solidFill>
        </p:spPr>
        <p:txBody>
          <a:bodyPr wrap="square" lIns="91439" tIns="45719" rIns="91439" bIns="45719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  <a:endParaRPr dirty="0"/>
          </a:p>
        </p:txBody>
      </p:sp>
      <p:pic>
        <p:nvPicPr>
          <p:cNvPr id="2" name="Picture 1" descr="A logo with blue dots&#10;&#10;AI-generated content may be incorrect.">
            <a:extLst>
              <a:ext uri="{FF2B5EF4-FFF2-40B4-BE49-F238E27FC236}">
                <a16:creationId xmlns:a16="http://schemas.microsoft.com/office/drawing/2014/main" id="{D955C726-BC1D-C59C-CF95-55F28541E0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208" y="6311825"/>
            <a:ext cx="345456" cy="351674"/>
          </a:xfrm>
          <a:prstGeom prst="rect">
            <a:avLst/>
          </a:prstGeom>
        </p:spPr>
      </p:pic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DDCD8E20-EA38-ECF7-2A7D-E8EC2C1C5D6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20208" y="5603925"/>
            <a:ext cx="4385987" cy="516983"/>
          </a:xfrm>
        </p:spPr>
        <p:txBody>
          <a:bodyPr wrap="square" anchor="b">
            <a:spAutoFit/>
          </a:bodyPr>
          <a:lstStyle>
            <a:lvl1pPr marL="0" indent="0">
              <a:lnSpc>
                <a:spcPct val="110000"/>
              </a:lnSpc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</a:t>
            </a: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202161ED-A852-3F3F-C115-57AFD16BD2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3944" y="1140008"/>
            <a:ext cx="4398514" cy="64633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>
            <a:lvl1pPr marL="0" indent="0">
              <a:lnSpc>
                <a:spcPct val="90000"/>
              </a:lnSpc>
              <a:buFont typeface="Arial" panose="020B0604020202020204" pitchFamily="34" charset="0"/>
              <a:buNone/>
              <a:defRPr sz="4000" spc="0" baseline="0"/>
            </a:lvl1pPr>
          </a:lstStyle>
          <a:p>
            <a:r>
              <a:rPr lang="en-GB" dirty="0" err="1"/>
              <a:t>Overskrift</a:t>
            </a:r>
            <a:endParaRPr lang="en-US" dirty="0"/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id="{2A9FE7B4-0D59-DA15-CDFC-B041D57FD2E1}"/>
              </a:ext>
            </a:extLst>
          </p:cNvPr>
          <p:cNvSpPr txBox="1">
            <a:spLocks/>
          </p:cNvSpPr>
          <p:nvPr userDrawn="1"/>
        </p:nvSpPr>
        <p:spPr>
          <a:xfrm>
            <a:off x="10735499" y="6406622"/>
            <a:ext cx="739746" cy="174407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b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fld id="{86CB4B4D-7CA3-9044-876B-883B54F8677D}" type="slidenum">
              <a:rPr lang="en-US" sz="800" b="0" i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>
                <a:buFont typeface="Arial" panose="020B0604020202020204" pitchFamily="34" charset="0"/>
                <a:buNone/>
              </a:pPr>
              <a:t>‹nr.›</a:t>
            </a:fld>
            <a:endParaRPr lang="en-US" sz="550" b="0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E1EE8116-6F81-5ED0-2140-5907CBA3EA2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20208" y="746625"/>
            <a:ext cx="4385987" cy="328583"/>
          </a:xfrm>
        </p:spPr>
        <p:txBody>
          <a:bodyPr vert="horz" lIns="91440" tIns="45720" rIns="91440" bIns="45720" rtlCol="0" anchor="b">
            <a:noAutofit/>
          </a:bodyPr>
          <a:lstStyle>
            <a:lvl1pPr marL="0" indent="0">
              <a:buNone/>
              <a:def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>
              <a:lnSpc>
                <a:spcPct val="110000"/>
              </a:lnSpc>
            </a:pPr>
            <a:r>
              <a:rPr lang="en-US" dirty="0"/>
              <a:t>Tema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5DF822D1-DA68-1DFA-9A87-BE64EACD4B12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20208" y="2907052"/>
            <a:ext cx="4385987" cy="1043896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GB" dirty="0"/>
              <a:t>Kort </a:t>
            </a:r>
            <a:r>
              <a:rPr lang="en-GB" dirty="0" err="1"/>
              <a:t>tekst</a:t>
            </a:r>
            <a:r>
              <a:rPr lang="en-GB" dirty="0"/>
              <a:t>…</a:t>
            </a:r>
            <a:endParaRPr lang="en-DK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FDF81189-68FE-232C-73B1-E052DFDC7CA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19811" y="1865615"/>
            <a:ext cx="4386780" cy="35167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err="1"/>
              <a:t>Underoverskrift</a:t>
            </a:r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2579438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670">
          <p15:clr>
            <a:srgbClr val="FBAE40"/>
          </p15:clr>
        </p15:guide>
        <p15:guide id="2" pos="3217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- Grø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Single Corner of Rectangle 2">
            <a:extLst>
              <a:ext uri="{FF2B5EF4-FFF2-40B4-BE49-F238E27FC236}">
                <a16:creationId xmlns:a16="http://schemas.microsoft.com/office/drawing/2014/main" id="{4B3FF1A1-D772-7F88-F1C2-D3A45D7423DF}"/>
              </a:ext>
            </a:extLst>
          </p:cNvPr>
          <p:cNvSpPr/>
          <p:nvPr userDrawn="1"/>
        </p:nvSpPr>
        <p:spPr>
          <a:xfrm flipV="1">
            <a:off x="0" y="0"/>
            <a:ext cx="12192000" cy="6858000"/>
          </a:xfrm>
          <a:prstGeom prst="round1Rect">
            <a:avLst>
              <a:gd name="adj" fmla="val 0"/>
            </a:avLst>
          </a:prstGeom>
          <a:gradFill flip="none" rotWithShape="1">
            <a:gsLst>
              <a:gs pos="62000">
                <a:srgbClr val="246260"/>
              </a:gs>
              <a:gs pos="88000">
                <a:srgbClr val="1E4D4B"/>
              </a:gs>
            </a:gsLst>
            <a:path path="circle">
              <a:fillToRect l="100000" t="100000"/>
            </a:path>
            <a:tileRect r="-100000" b="-10000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no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DK" sz="16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C5C037C-B2F9-48C1-C019-1B4C342970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0208" y="6312516"/>
            <a:ext cx="345456" cy="350292"/>
          </a:xfrm>
          <a:prstGeom prst="rect">
            <a:avLst/>
          </a:prstGeom>
        </p:spPr>
      </p:pic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58263ACD-5407-AAE1-54C9-2881C2248DD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24664" y="2510076"/>
            <a:ext cx="10735496" cy="861774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algn="ctr">
              <a:lnSpc>
                <a:spcPct val="100000"/>
              </a:lnSpc>
              <a:defRPr sz="5000" b="1">
                <a:solidFill>
                  <a:srgbClr val="FFFFFF"/>
                </a:solidFill>
              </a:defRPr>
            </a:lvl1pPr>
          </a:lstStyle>
          <a:p>
            <a:pPr hangingPunct="1"/>
            <a:r>
              <a:rPr lang="en-GB" dirty="0" err="1"/>
              <a:t>Overskrift</a:t>
            </a:r>
            <a:endParaRPr lang="en-US" spc="0" dirty="0"/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6450D907-E667-7F87-4248-948701CF8CD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24664" y="3536507"/>
            <a:ext cx="10735496" cy="492443"/>
          </a:xfrm>
          <a:prstGeom prst="rect">
            <a:avLst/>
          </a:prstGeom>
        </p:spPr>
        <p:txBody>
          <a:bodyPr wrap="square" anchor="b">
            <a:normAutofit/>
          </a:bodyPr>
          <a:lstStyle>
            <a:lvl1pPr algn="ctr">
              <a:lnSpc>
                <a:spcPct val="100000"/>
              </a:lnSpc>
              <a:defRPr sz="2600" b="0">
                <a:solidFill>
                  <a:srgbClr val="FFFFFF"/>
                </a:solidFill>
              </a:defRPr>
            </a:lvl1pPr>
          </a:lstStyle>
          <a:p>
            <a:pPr hangingPunct="1"/>
            <a:r>
              <a:rPr lang="en-GB" dirty="0" err="1"/>
              <a:t>Underoverskrift</a:t>
            </a:r>
            <a:endParaRPr lang="en-US" spc="0" dirty="0"/>
          </a:p>
        </p:txBody>
      </p:sp>
      <p:sp>
        <p:nvSpPr>
          <p:cNvPr id="20" name="Slide Number">
            <a:extLst>
              <a:ext uri="{FF2B5EF4-FFF2-40B4-BE49-F238E27FC236}">
                <a16:creationId xmlns:a16="http://schemas.microsoft.com/office/drawing/2014/main" id="{4ED7287E-B48F-16E4-6E46-92F5599AB26A}"/>
              </a:ext>
            </a:extLst>
          </p:cNvPr>
          <p:cNvSpPr txBox="1">
            <a:spLocks/>
          </p:cNvSpPr>
          <p:nvPr userDrawn="1"/>
        </p:nvSpPr>
        <p:spPr>
          <a:xfrm>
            <a:off x="10735499" y="6406622"/>
            <a:ext cx="739746" cy="174407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b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fld id="{86CB4B4D-7CA3-9044-876B-883B54F8677D}" type="slidenum">
              <a:rPr lang="en-US" sz="800" b="0" i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‹nr.›</a:t>
            </a:fld>
            <a:endParaRPr lang="en-US" sz="550" b="0" i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947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- Sand">
    <p:bg>
      <p:bgPr>
        <a:solidFill>
          <a:srgbClr val="F7F5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3558F8AE-DEC7-0364-AC02-C8CD48BE65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38850" y="3371850"/>
            <a:ext cx="114300" cy="1143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1B3FF09-265D-E0C1-85DA-CD2146E8DA6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0208" y="6312170"/>
            <a:ext cx="345456" cy="350983"/>
          </a:xfrm>
          <a:prstGeom prst="rect">
            <a:avLst/>
          </a:prstGeom>
        </p:spPr>
      </p:pic>
      <p:sp>
        <p:nvSpPr>
          <p:cNvPr id="15" name="Slide Number">
            <a:extLst>
              <a:ext uri="{FF2B5EF4-FFF2-40B4-BE49-F238E27FC236}">
                <a16:creationId xmlns:a16="http://schemas.microsoft.com/office/drawing/2014/main" id="{3E4C1459-C5DD-D58C-0C51-81EDC3F0B657}"/>
              </a:ext>
            </a:extLst>
          </p:cNvPr>
          <p:cNvSpPr txBox="1">
            <a:spLocks/>
          </p:cNvSpPr>
          <p:nvPr userDrawn="1"/>
        </p:nvSpPr>
        <p:spPr>
          <a:xfrm>
            <a:off x="10735499" y="6406622"/>
            <a:ext cx="739746" cy="174407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b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fld id="{86CB4B4D-7CA3-9044-876B-883B54F8677D}" type="slidenum">
              <a:rPr lang="en-US" sz="800" b="0" i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‹nr.›</a:t>
            </a:fld>
            <a:endParaRPr lang="en-US" sz="550" b="0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 Placeholder 14">
            <a:extLst>
              <a:ext uri="{FF2B5EF4-FFF2-40B4-BE49-F238E27FC236}">
                <a16:creationId xmlns:a16="http://schemas.microsoft.com/office/drawing/2014/main" id="{9234BE4C-D6CC-90EF-CB77-5A99C533D5D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24664" y="2510076"/>
            <a:ext cx="10735496" cy="861774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algn="ctr">
              <a:lnSpc>
                <a:spcPct val="100000"/>
              </a:lnSpc>
              <a:defRPr sz="5000" b="1">
                <a:solidFill>
                  <a:schemeClr val="bg1"/>
                </a:solidFill>
              </a:defRPr>
            </a:lvl1pPr>
          </a:lstStyle>
          <a:p>
            <a:pPr hangingPunct="1"/>
            <a:r>
              <a:rPr lang="en-GB" dirty="0" err="1"/>
              <a:t>Overskrift</a:t>
            </a:r>
            <a:endParaRPr lang="en-US" spc="0" dirty="0"/>
          </a:p>
        </p:txBody>
      </p:sp>
      <p:sp>
        <p:nvSpPr>
          <p:cNvPr id="4" name="Text Placeholder 14">
            <a:extLst>
              <a:ext uri="{FF2B5EF4-FFF2-40B4-BE49-F238E27FC236}">
                <a16:creationId xmlns:a16="http://schemas.microsoft.com/office/drawing/2014/main" id="{7549DB09-9D42-0B3B-E7FF-266CE96FEE6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24664" y="3536507"/>
            <a:ext cx="10735496" cy="492443"/>
          </a:xfrm>
          <a:prstGeom prst="rect">
            <a:avLst/>
          </a:prstGeom>
        </p:spPr>
        <p:txBody>
          <a:bodyPr wrap="square" anchor="b">
            <a:normAutofit/>
          </a:bodyPr>
          <a:lstStyle>
            <a:lvl1pPr algn="ctr">
              <a:lnSpc>
                <a:spcPct val="100000"/>
              </a:lnSpc>
              <a:defRPr sz="2600" b="0">
                <a:solidFill>
                  <a:schemeClr val="bg1"/>
                </a:solidFill>
              </a:defRPr>
            </a:lvl1pPr>
          </a:lstStyle>
          <a:p>
            <a:pPr hangingPunct="1"/>
            <a:r>
              <a:rPr lang="en-GB" dirty="0" err="1"/>
              <a:t>Underoverskrift</a:t>
            </a:r>
            <a:endParaRPr lang="en-US" spc="0" dirty="0"/>
          </a:p>
        </p:txBody>
      </p:sp>
    </p:spTree>
    <p:extLst>
      <p:ext uri="{BB962C8B-B14F-4D97-AF65-F5344CB8AC3E}">
        <p14:creationId xmlns:p14="http://schemas.microsoft.com/office/powerpoint/2010/main" val="3186437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-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G">
            <a:extLst>
              <a:ext uri="{FF2B5EF4-FFF2-40B4-BE49-F238E27FC236}">
                <a16:creationId xmlns:a16="http://schemas.microsoft.com/office/drawing/2014/main" id="{AEC19C36-E784-4918-3650-03D8297DB751}"/>
              </a:ext>
            </a:extLst>
          </p:cNvPr>
          <p:cNvSpPr/>
          <p:nvPr userDrawn="1"/>
        </p:nvSpPr>
        <p:spPr>
          <a:xfrm flipV="1">
            <a:off x="0" y="-23450"/>
            <a:ext cx="11457016" cy="5275390"/>
          </a:xfrm>
          <a:prstGeom prst="round1Rect">
            <a:avLst>
              <a:gd name="adj" fmla="val 27702"/>
            </a:avLst>
          </a:prstGeom>
          <a:gradFill flip="none" rotWithShape="1">
            <a:gsLst>
              <a:gs pos="67000">
                <a:srgbClr val="504D5E"/>
              </a:gs>
              <a:gs pos="100000">
                <a:srgbClr val="2F2D3E"/>
              </a:gs>
            </a:gsLst>
            <a:path path="circle">
              <a:fillToRect l="100000" t="100000"/>
            </a:path>
            <a:tileRect r="-100000" b="-10000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no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DK" sz="16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9" name="Logo" descr="A logo with blue dots&#10;&#10;AI-generated content may be incorrect.">
            <a:extLst>
              <a:ext uri="{FF2B5EF4-FFF2-40B4-BE49-F238E27FC236}">
                <a16:creationId xmlns:a16="http://schemas.microsoft.com/office/drawing/2014/main" id="{7B3DBCDE-9E6B-6074-BE16-95B33CFBA4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207" y="5668161"/>
            <a:ext cx="739745" cy="753060"/>
          </a:xfrm>
          <a:prstGeom prst="rect">
            <a:avLst/>
          </a:prstGeom>
        </p:spPr>
      </p:pic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569D0B8B-A19C-6ADE-D43C-8CA920C164A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41361" y="2733325"/>
            <a:ext cx="10015568" cy="861774"/>
          </a:xfrm>
          <a:prstGeom prst="rect">
            <a:avLst/>
          </a:prstGeom>
        </p:spPr>
        <p:txBody>
          <a:bodyPr wrap="square" anchor="b">
            <a:normAutofit/>
          </a:bodyPr>
          <a:lstStyle>
            <a:lvl1pPr marL="0" marR="0" indent="0" algn="l" defTabSz="412750" rtl="0" eaLnBrk="1" fontAlgn="auto" latinLnBrk="0" hangingPunct="1">
              <a:lnSpc>
                <a:spcPts val="6600"/>
              </a:lnSpc>
              <a:spcBef>
                <a:spcPts val="0"/>
              </a:spcBef>
              <a:spcAft>
                <a:spcPts val="600"/>
              </a:spcAft>
              <a:buClrTx/>
              <a:buSzPct val="90000"/>
              <a:buFont typeface="Arial" panose="020B0604020202020204" pitchFamily="34" charset="0"/>
              <a:buNone/>
              <a:tabLst/>
              <a:defRPr sz="5000" b="1">
                <a:solidFill>
                  <a:srgbClr val="FFFFFF"/>
                </a:solidFill>
              </a:defRPr>
            </a:lvl1pPr>
          </a:lstStyle>
          <a:p>
            <a:pPr marL="0" marR="0" lvl="0" indent="0" algn="l" defTabSz="412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en-US" spc="0" dirty="0" err="1"/>
              <a:t>Overskrift</a:t>
            </a:r>
            <a:endParaRPr lang="en-US" spc="0" dirty="0"/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94A11669-CC24-B093-4DE0-FA5FA34F114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40568" y="3610273"/>
            <a:ext cx="10015568" cy="492443"/>
          </a:xfrm>
          <a:prstGeom prst="rect">
            <a:avLst/>
          </a:prstGeom>
        </p:spPr>
        <p:txBody>
          <a:bodyPr wrap="square" anchor="t">
            <a:norm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2600" b="1" i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hangingPunct="1"/>
            <a:r>
              <a:rPr lang="en-US" spc="0" dirty="0" err="1"/>
              <a:t>Underoverskrift</a:t>
            </a:r>
            <a:endParaRPr lang="en-US" spc="0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FD104F4-3C99-447F-7F5E-B4EE3C9804C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35835" y="4511694"/>
            <a:ext cx="1554346" cy="542289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2000" b="0" i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hangingPunct="1"/>
            <a:r>
              <a:rPr lang="en-US" spc="0" dirty="0"/>
              <a:t>Dato</a:t>
            </a:r>
          </a:p>
        </p:txBody>
      </p:sp>
    </p:spTree>
    <p:extLst>
      <p:ext uri="{BB962C8B-B14F-4D97-AF65-F5344CB8AC3E}">
        <p14:creationId xmlns:p14="http://schemas.microsoft.com/office/powerpoint/2010/main" val="1184490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6766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-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ingle Corner of Rectangle 7">
            <a:extLst>
              <a:ext uri="{FF2B5EF4-FFF2-40B4-BE49-F238E27FC236}">
                <a16:creationId xmlns:a16="http://schemas.microsoft.com/office/drawing/2014/main" id="{BD83C580-52B8-C455-8A0F-E0E9ED069FBF}"/>
              </a:ext>
            </a:extLst>
          </p:cNvPr>
          <p:cNvSpPr/>
          <p:nvPr userDrawn="1"/>
        </p:nvSpPr>
        <p:spPr>
          <a:xfrm flipV="1">
            <a:off x="0" y="0"/>
            <a:ext cx="12192000" cy="6858000"/>
          </a:xfrm>
          <a:prstGeom prst="round1Rect">
            <a:avLst>
              <a:gd name="adj" fmla="val 0"/>
            </a:avLst>
          </a:prstGeom>
          <a:gradFill flip="none" rotWithShape="1">
            <a:gsLst>
              <a:gs pos="67000">
                <a:srgbClr val="504D5E"/>
              </a:gs>
              <a:gs pos="100000">
                <a:srgbClr val="2F2D3E"/>
              </a:gs>
            </a:gsLst>
            <a:path path="circle">
              <a:fillToRect l="100000" t="100000"/>
            </a:path>
            <a:tileRect r="-100000" b="-10000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no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DK" sz="16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DFBB5F-A1B1-696A-BF25-785C6C9AE3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0208" y="6312516"/>
            <a:ext cx="345456" cy="350292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3558F8AE-DEC7-0364-AC02-C8CD48BE656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38850" y="3371850"/>
            <a:ext cx="114300" cy="114300"/>
          </a:xfrm>
          <a:prstGeom prst="rect">
            <a:avLst/>
          </a:prstGeom>
        </p:spPr>
      </p:pic>
      <p:sp>
        <p:nvSpPr>
          <p:cNvPr id="7" name="Slide Number">
            <a:extLst>
              <a:ext uri="{FF2B5EF4-FFF2-40B4-BE49-F238E27FC236}">
                <a16:creationId xmlns:a16="http://schemas.microsoft.com/office/drawing/2014/main" id="{4F056A9A-F053-7076-498D-DF0C7B1157B3}"/>
              </a:ext>
            </a:extLst>
          </p:cNvPr>
          <p:cNvSpPr txBox="1">
            <a:spLocks/>
          </p:cNvSpPr>
          <p:nvPr userDrawn="1"/>
        </p:nvSpPr>
        <p:spPr>
          <a:xfrm>
            <a:off x="10735499" y="6406622"/>
            <a:ext cx="739746" cy="174407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b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fld id="{86CB4B4D-7CA3-9044-876B-883B54F8677D}" type="slidenum">
              <a:rPr lang="en-US" sz="800" b="0" i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‹nr.›</a:t>
            </a:fld>
            <a:endParaRPr lang="en-US" sz="550" b="0" i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 Placeholder 14">
            <a:extLst>
              <a:ext uri="{FF2B5EF4-FFF2-40B4-BE49-F238E27FC236}">
                <a16:creationId xmlns:a16="http://schemas.microsoft.com/office/drawing/2014/main" id="{8391BA96-CD8D-0035-0BAD-BCEE44194FB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24664" y="2510076"/>
            <a:ext cx="10735496" cy="861774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algn="ctr">
              <a:lnSpc>
                <a:spcPct val="100000"/>
              </a:lnSpc>
              <a:defRPr sz="5000" b="1">
                <a:solidFill>
                  <a:srgbClr val="FFFFFF"/>
                </a:solidFill>
              </a:defRPr>
            </a:lvl1pPr>
          </a:lstStyle>
          <a:p>
            <a:pPr hangingPunct="1"/>
            <a:r>
              <a:rPr lang="en-GB" dirty="0" err="1"/>
              <a:t>Overskrift</a:t>
            </a:r>
            <a:endParaRPr lang="en-US" spc="0" dirty="0"/>
          </a:p>
        </p:txBody>
      </p:sp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51CA371D-EAF6-E52D-E204-0E92B8858FE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24664" y="3536507"/>
            <a:ext cx="10735496" cy="492443"/>
          </a:xfrm>
          <a:prstGeom prst="rect">
            <a:avLst/>
          </a:prstGeom>
        </p:spPr>
        <p:txBody>
          <a:bodyPr wrap="square" anchor="b">
            <a:normAutofit/>
          </a:bodyPr>
          <a:lstStyle>
            <a:lvl1pPr algn="ctr">
              <a:lnSpc>
                <a:spcPct val="100000"/>
              </a:lnSpc>
              <a:defRPr sz="2600" b="0">
                <a:solidFill>
                  <a:srgbClr val="FFFFFF"/>
                </a:solidFill>
              </a:defRPr>
            </a:lvl1pPr>
          </a:lstStyle>
          <a:p>
            <a:pPr hangingPunct="1"/>
            <a:r>
              <a:rPr lang="en-GB" dirty="0" err="1"/>
              <a:t>Underoverskrift</a:t>
            </a:r>
            <a:endParaRPr lang="en-US" spc="0" dirty="0"/>
          </a:p>
        </p:txBody>
      </p:sp>
    </p:spTree>
    <p:extLst>
      <p:ext uri="{BB962C8B-B14F-4D97-AF65-F5344CB8AC3E}">
        <p14:creationId xmlns:p14="http://schemas.microsoft.com/office/powerpoint/2010/main" val="2804361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ærmbillede Stor - Lap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logo with blue dots&#10;&#10;AI-generated content may be incorrect.">
            <a:extLst>
              <a:ext uri="{FF2B5EF4-FFF2-40B4-BE49-F238E27FC236}">
                <a16:creationId xmlns:a16="http://schemas.microsoft.com/office/drawing/2014/main" id="{D955C726-BC1D-C59C-CF95-55F28541E0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208" y="6311825"/>
            <a:ext cx="345456" cy="351674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9CFA4311-3A6B-1D76-6284-09C07C9B7B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2" t="19963" r="-222" b="20259"/>
          <a:stretch>
            <a:fillRect/>
          </a:stretch>
        </p:blipFill>
        <p:spPr bwMode="auto">
          <a:xfrm>
            <a:off x="821941" y="0"/>
            <a:ext cx="10548117" cy="6294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8B736DD5-2B5F-38E7-14D0-3BA6B41AD459}"/>
              </a:ext>
            </a:extLst>
          </p:cNvPr>
          <p:cNvSpPr>
            <a:spLocks noGrp="1"/>
          </p:cNvSpPr>
          <p:nvPr>
            <p:ph type="pic" sz="half" idx="24" hasCustomPrompt="1"/>
          </p:nvPr>
        </p:nvSpPr>
        <p:spPr>
          <a:xfrm>
            <a:off x="2286000" y="525780"/>
            <a:ext cx="7597140" cy="5059680"/>
          </a:xfrm>
          <a:prstGeom prst="roundRect">
            <a:avLst>
              <a:gd name="adj" fmla="val 0"/>
            </a:avLst>
          </a:prstGeom>
          <a:solidFill>
            <a:srgbClr val="F3F5F7"/>
          </a:solidFill>
        </p:spPr>
        <p:txBody>
          <a:bodyPr wrap="square" lIns="91439" tIns="45719" rIns="91439" bIns="45719">
            <a:noAutofit/>
          </a:bodyPr>
          <a:lstStyle/>
          <a:p>
            <a:r>
              <a:rPr lang="en-US" dirty="0"/>
              <a:t> </a:t>
            </a:r>
            <a:endParaRPr dirty="0"/>
          </a:p>
        </p:txBody>
      </p:sp>
      <p:sp>
        <p:nvSpPr>
          <p:cNvPr id="16" name="Slide Number">
            <a:extLst>
              <a:ext uri="{FF2B5EF4-FFF2-40B4-BE49-F238E27FC236}">
                <a16:creationId xmlns:a16="http://schemas.microsoft.com/office/drawing/2014/main" id="{9288BA47-E57B-AA61-9045-90B18175FFDC}"/>
              </a:ext>
            </a:extLst>
          </p:cNvPr>
          <p:cNvSpPr txBox="1">
            <a:spLocks/>
          </p:cNvSpPr>
          <p:nvPr userDrawn="1"/>
        </p:nvSpPr>
        <p:spPr>
          <a:xfrm>
            <a:off x="10735499" y="6406622"/>
            <a:ext cx="739746" cy="174407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b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fld id="{86CB4B4D-7CA3-9044-876B-883B54F8677D}" type="slidenum">
              <a:rPr lang="en-US" sz="800" b="0" i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‹nr.›</a:t>
            </a:fld>
            <a:endParaRPr lang="en-US" sz="550" b="0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245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ærmbillede - Lap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logo with blue dots&#10;&#10;AI-generated content may be incorrect.">
            <a:extLst>
              <a:ext uri="{FF2B5EF4-FFF2-40B4-BE49-F238E27FC236}">
                <a16:creationId xmlns:a16="http://schemas.microsoft.com/office/drawing/2014/main" id="{D955C726-BC1D-C59C-CF95-55F28541E0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208" y="6311825"/>
            <a:ext cx="345456" cy="351674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9CFA4311-3A6B-1D76-6284-09C07C9B7B31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" t="19963" r="-222" b="20259"/>
          <a:stretch>
            <a:fillRect/>
          </a:stretch>
        </p:blipFill>
        <p:spPr bwMode="auto">
          <a:xfrm>
            <a:off x="4471520" y="1050779"/>
            <a:ext cx="7780011" cy="4642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8B736DD5-2B5F-38E7-14D0-3BA6B41AD459}"/>
              </a:ext>
            </a:extLst>
          </p:cNvPr>
          <p:cNvSpPr>
            <a:spLocks noGrp="1"/>
          </p:cNvSpPr>
          <p:nvPr>
            <p:ph type="pic" sz="half" idx="24" hasCustomPrompt="1"/>
          </p:nvPr>
        </p:nvSpPr>
        <p:spPr>
          <a:xfrm>
            <a:off x="5785875" y="1585652"/>
            <a:ext cx="5426081" cy="3614999"/>
          </a:xfrm>
          <a:prstGeom prst="roundRect">
            <a:avLst>
              <a:gd name="adj" fmla="val 0"/>
            </a:avLst>
          </a:prstGeom>
          <a:solidFill>
            <a:srgbClr val="F3F5F7"/>
          </a:solidFill>
        </p:spPr>
        <p:txBody>
          <a:bodyPr wrap="square" lIns="91439" tIns="45719" rIns="91439" bIns="45719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  <a:endParaRPr dirty="0"/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E384E983-CBD4-D938-C55F-F3B2FAB6EBB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312305" y="4311496"/>
            <a:ext cx="2828495" cy="889154"/>
          </a:xfrm>
        </p:spPr>
        <p:txBody>
          <a:bodyPr wrap="square" anchor="b">
            <a:spAutoFit/>
          </a:bodyPr>
          <a:lstStyle>
            <a:lvl1pPr marL="0" indent="0" algn="r">
              <a:lnSpc>
                <a:spcPct val="110000"/>
              </a:lnSpc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</a:t>
            </a:r>
          </a:p>
        </p:txBody>
      </p:sp>
      <p:sp>
        <p:nvSpPr>
          <p:cNvPr id="16" name="Slide Number">
            <a:extLst>
              <a:ext uri="{FF2B5EF4-FFF2-40B4-BE49-F238E27FC236}">
                <a16:creationId xmlns:a16="http://schemas.microsoft.com/office/drawing/2014/main" id="{9288BA47-E57B-AA61-9045-90B18175FFDC}"/>
              </a:ext>
            </a:extLst>
          </p:cNvPr>
          <p:cNvSpPr txBox="1">
            <a:spLocks/>
          </p:cNvSpPr>
          <p:nvPr userDrawn="1"/>
        </p:nvSpPr>
        <p:spPr>
          <a:xfrm>
            <a:off x="10735499" y="6406622"/>
            <a:ext cx="739746" cy="174407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b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fld id="{86CB4B4D-7CA3-9044-876B-883B54F8677D}" type="slidenum">
              <a:rPr lang="en-US" sz="800" b="0" i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>
                <a:buFont typeface="Arial" panose="020B0604020202020204" pitchFamily="34" charset="0"/>
                <a:buNone/>
              </a:pPr>
              <a:t>‹nr.›</a:t>
            </a:fld>
            <a:endParaRPr lang="en-US" sz="550" b="0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0A805259-A95A-AF89-D3FD-1BC59A64FC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4031" y="1156433"/>
            <a:ext cx="4382212" cy="64633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>
            <a:lvl1pPr marL="0" indent="0">
              <a:lnSpc>
                <a:spcPct val="90000"/>
              </a:lnSpc>
              <a:buFont typeface="Arial" panose="020B0604020202020204" pitchFamily="34" charset="0"/>
              <a:buNone/>
              <a:defRPr sz="4000" spc="0" baseline="0"/>
            </a:lvl1pPr>
          </a:lstStyle>
          <a:p>
            <a:r>
              <a:rPr lang="en-GB" dirty="0" err="1"/>
              <a:t>Overskrift</a:t>
            </a:r>
            <a:endParaRPr lang="en-US" dirty="0"/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4E6A3DC9-66C5-ACF3-45EA-D5F0463E335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20209" y="737093"/>
            <a:ext cx="4376206" cy="313686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>
              <a:lnSpc>
                <a:spcPct val="110000"/>
              </a:lnSpc>
            </a:pPr>
            <a:r>
              <a:rPr lang="en-US" dirty="0"/>
              <a:t>Tema</a:t>
            </a:r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FD1178CD-B7A9-CCBD-717B-E3A626F4A3F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15886" y="1973567"/>
            <a:ext cx="4387882" cy="196860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/>
            </a:lvl1pPr>
          </a:lstStyle>
          <a:p>
            <a:pPr lvl="0"/>
            <a:r>
              <a:rPr lang="en-GB" dirty="0" err="1"/>
              <a:t>Tekst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3540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731" userDrawn="1">
          <p15:clr>
            <a:srgbClr val="FBAE40"/>
          </p15:clr>
        </p15:guide>
        <p15:guide id="2" orient="horz" pos="3544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ærmbillede - Mob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j919912012_A_hand_holding_an_iPhone_mockup_white_background_hig_d0703df8-77c8-4761-a5f3-97b86d4b47ba-2.png" descr="j919912012_A_hand_holding_an_iPhone_mockup_white_background_hig_d0703df8-77c8-4761-a5f3-97b86d4b47ba-2.png">
            <a:extLst>
              <a:ext uri="{FF2B5EF4-FFF2-40B4-BE49-F238E27FC236}">
                <a16:creationId xmlns:a16="http://schemas.microsoft.com/office/drawing/2014/main" id="{CCF90F73-DD6A-79F8-2D5B-0928B358198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038894" y="737093"/>
            <a:ext cx="5191929" cy="61615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3" h="21597" extrusionOk="0">
                <a:moveTo>
                  <a:pt x="6853" y="2"/>
                </a:moveTo>
                <a:cubicBezTo>
                  <a:pt x="3078" y="7"/>
                  <a:pt x="3084" y="7"/>
                  <a:pt x="2710" y="175"/>
                </a:cubicBezTo>
                <a:cubicBezTo>
                  <a:pt x="2469" y="284"/>
                  <a:pt x="2253" y="495"/>
                  <a:pt x="2141" y="733"/>
                </a:cubicBezTo>
                <a:cubicBezTo>
                  <a:pt x="2076" y="873"/>
                  <a:pt x="2067" y="949"/>
                  <a:pt x="2055" y="1560"/>
                </a:cubicBezTo>
                <a:cubicBezTo>
                  <a:pt x="2048" y="1931"/>
                  <a:pt x="2029" y="2245"/>
                  <a:pt x="2012" y="2260"/>
                </a:cubicBezTo>
                <a:cubicBezTo>
                  <a:pt x="1970" y="2296"/>
                  <a:pt x="1972" y="2942"/>
                  <a:pt x="2014" y="2963"/>
                </a:cubicBezTo>
                <a:cubicBezTo>
                  <a:pt x="2048" y="2981"/>
                  <a:pt x="2063" y="3460"/>
                  <a:pt x="2030" y="3488"/>
                </a:cubicBezTo>
                <a:cubicBezTo>
                  <a:pt x="2006" y="3509"/>
                  <a:pt x="2004" y="4465"/>
                  <a:pt x="2029" y="4485"/>
                </a:cubicBezTo>
                <a:cubicBezTo>
                  <a:pt x="2058" y="4510"/>
                  <a:pt x="2052" y="4683"/>
                  <a:pt x="2022" y="4699"/>
                </a:cubicBezTo>
                <a:cubicBezTo>
                  <a:pt x="1994" y="4714"/>
                  <a:pt x="2004" y="5774"/>
                  <a:pt x="2033" y="5814"/>
                </a:cubicBezTo>
                <a:cubicBezTo>
                  <a:pt x="2043" y="5827"/>
                  <a:pt x="2048" y="6035"/>
                  <a:pt x="2045" y="6277"/>
                </a:cubicBezTo>
                <a:cubicBezTo>
                  <a:pt x="2039" y="6780"/>
                  <a:pt x="2029" y="6801"/>
                  <a:pt x="1772" y="6833"/>
                </a:cubicBezTo>
                <a:cubicBezTo>
                  <a:pt x="1689" y="6844"/>
                  <a:pt x="1443" y="6891"/>
                  <a:pt x="1227" y="6937"/>
                </a:cubicBezTo>
                <a:cubicBezTo>
                  <a:pt x="1011" y="6984"/>
                  <a:pt x="738" y="7033"/>
                  <a:pt x="619" y="7046"/>
                </a:cubicBezTo>
                <a:cubicBezTo>
                  <a:pt x="362" y="7074"/>
                  <a:pt x="255" y="7105"/>
                  <a:pt x="182" y="7176"/>
                </a:cubicBezTo>
                <a:cubicBezTo>
                  <a:pt x="35" y="7318"/>
                  <a:pt x="-37" y="7570"/>
                  <a:pt x="19" y="7746"/>
                </a:cubicBezTo>
                <a:cubicBezTo>
                  <a:pt x="64" y="7886"/>
                  <a:pt x="342" y="8243"/>
                  <a:pt x="493" y="8354"/>
                </a:cubicBezTo>
                <a:cubicBezTo>
                  <a:pt x="674" y="8488"/>
                  <a:pt x="852" y="8530"/>
                  <a:pt x="1467" y="8583"/>
                </a:cubicBezTo>
                <a:lnTo>
                  <a:pt x="2031" y="8631"/>
                </a:lnTo>
                <a:lnTo>
                  <a:pt x="2031" y="8783"/>
                </a:lnTo>
                <a:lnTo>
                  <a:pt x="2031" y="8936"/>
                </a:lnTo>
                <a:lnTo>
                  <a:pt x="1865" y="8967"/>
                </a:lnTo>
                <a:cubicBezTo>
                  <a:pt x="1636" y="9011"/>
                  <a:pt x="1569" y="9047"/>
                  <a:pt x="1294" y="9263"/>
                </a:cubicBezTo>
                <a:cubicBezTo>
                  <a:pt x="1162" y="9366"/>
                  <a:pt x="958" y="9491"/>
                  <a:pt x="841" y="9540"/>
                </a:cubicBezTo>
                <a:cubicBezTo>
                  <a:pt x="479" y="9692"/>
                  <a:pt x="321" y="9894"/>
                  <a:pt x="320" y="10204"/>
                </a:cubicBezTo>
                <a:cubicBezTo>
                  <a:pt x="319" y="10349"/>
                  <a:pt x="341" y="10412"/>
                  <a:pt x="464" y="10625"/>
                </a:cubicBezTo>
                <a:cubicBezTo>
                  <a:pt x="629" y="10910"/>
                  <a:pt x="680" y="10957"/>
                  <a:pt x="905" y="11029"/>
                </a:cubicBezTo>
                <a:cubicBezTo>
                  <a:pt x="1035" y="11071"/>
                  <a:pt x="1070" y="11095"/>
                  <a:pt x="1078" y="11154"/>
                </a:cubicBezTo>
                <a:cubicBezTo>
                  <a:pt x="1087" y="11212"/>
                  <a:pt x="1067" y="11237"/>
                  <a:pt x="981" y="11276"/>
                </a:cubicBezTo>
                <a:cubicBezTo>
                  <a:pt x="574" y="11461"/>
                  <a:pt x="363" y="11833"/>
                  <a:pt x="393" y="12315"/>
                </a:cubicBezTo>
                <a:cubicBezTo>
                  <a:pt x="422" y="12794"/>
                  <a:pt x="634" y="13021"/>
                  <a:pt x="1174" y="13151"/>
                </a:cubicBezTo>
                <a:cubicBezTo>
                  <a:pt x="1202" y="13157"/>
                  <a:pt x="1190" y="13198"/>
                  <a:pt x="1133" y="13281"/>
                </a:cubicBezTo>
                <a:cubicBezTo>
                  <a:pt x="1088" y="13347"/>
                  <a:pt x="1052" y="13427"/>
                  <a:pt x="1052" y="13459"/>
                </a:cubicBezTo>
                <a:cubicBezTo>
                  <a:pt x="1051" y="13490"/>
                  <a:pt x="1000" y="13597"/>
                  <a:pt x="937" y="13697"/>
                </a:cubicBezTo>
                <a:cubicBezTo>
                  <a:pt x="781" y="13947"/>
                  <a:pt x="731" y="14177"/>
                  <a:pt x="783" y="14404"/>
                </a:cubicBezTo>
                <a:cubicBezTo>
                  <a:pt x="837" y="14635"/>
                  <a:pt x="882" y="14702"/>
                  <a:pt x="1087" y="14858"/>
                </a:cubicBezTo>
                <a:cubicBezTo>
                  <a:pt x="1320" y="15034"/>
                  <a:pt x="1618" y="15170"/>
                  <a:pt x="2080" y="15311"/>
                </a:cubicBezTo>
                <a:cubicBezTo>
                  <a:pt x="2291" y="15376"/>
                  <a:pt x="2712" y="15538"/>
                  <a:pt x="3017" y="15671"/>
                </a:cubicBezTo>
                <a:cubicBezTo>
                  <a:pt x="3321" y="15805"/>
                  <a:pt x="3888" y="16040"/>
                  <a:pt x="4277" y="16194"/>
                </a:cubicBezTo>
                <a:cubicBezTo>
                  <a:pt x="4845" y="16418"/>
                  <a:pt x="5097" y="16538"/>
                  <a:pt x="5564" y="16803"/>
                </a:cubicBezTo>
                <a:cubicBezTo>
                  <a:pt x="6018" y="17061"/>
                  <a:pt x="6180" y="17170"/>
                  <a:pt x="6305" y="17302"/>
                </a:cubicBezTo>
                <a:cubicBezTo>
                  <a:pt x="6392" y="17394"/>
                  <a:pt x="6594" y="17577"/>
                  <a:pt x="6752" y="17708"/>
                </a:cubicBezTo>
                <a:cubicBezTo>
                  <a:pt x="6911" y="17840"/>
                  <a:pt x="7147" y="18067"/>
                  <a:pt x="7276" y="18214"/>
                </a:cubicBezTo>
                <a:cubicBezTo>
                  <a:pt x="7596" y="18576"/>
                  <a:pt x="9110" y="19851"/>
                  <a:pt x="9536" y="20117"/>
                </a:cubicBezTo>
                <a:cubicBezTo>
                  <a:pt x="9714" y="20228"/>
                  <a:pt x="10028" y="20409"/>
                  <a:pt x="10234" y="20519"/>
                </a:cubicBezTo>
                <a:cubicBezTo>
                  <a:pt x="10440" y="20629"/>
                  <a:pt x="10654" y="20745"/>
                  <a:pt x="10709" y="20777"/>
                </a:cubicBezTo>
                <a:cubicBezTo>
                  <a:pt x="10764" y="20809"/>
                  <a:pt x="10925" y="20903"/>
                  <a:pt x="11066" y="20985"/>
                </a:cubicBezTo>
                <a:cubicBezTo>
                  <a:pt x="11207" y="21067"/>
                  <a:pt x="11537" y="21224"/>
                  <a:pt x="11798" y="21333"/>
                </a:cubicBezTo>
                <a:lnTo>
                  <a:pt x="12272" y="21531"/>
                </a:lnTo>
                <a:lnTo>
                  <a:pt x="12348" y="21597"/>
                </a:lnTo>
                <a:lnTo>
                  <a:pt x="21563" y="21597"/>
                </a:lnTo>
                <a:cubicBezTo>
                  <a:pt x="21233" y="21246"/>
                  <a:pt x="20857" y="20834"/>
                  <a:pt x="20238" y="20139"/>
                </a:cubicBezTo>
                <a:cubicBezTo>
                  <a:pt x="19714" y="19551"/>
                  <a:pt x="19204" y="18981"/>
                  <a:pt x="19104" y="18873"/>
                </a:cubicBezTo>
                <a:cubicBezTo>
                  <a:pt x="19004" y="18765"/>
                  <a:pt x="18781" y="18519"/>
                  <a:pt x="18608" y="18326"/>
                </a:cubicBezTo>
                <a:cubicBezTo>
                  <a:pt x="18435" y="18133"/>
                  <a:pt x="18210" y="17885"/>
                  <a:pt x="18108" y="17775"/>
                </a:cubicBezTo>
                <a:cubicBezTo>
                  <a:pt x="18006" y="17665"/>
                  <a:pt x="17819" y="17459"/>
                  <a:pt x="17691" y="17316"/>
                </a:cubicBezTo>
                <a:cubicBezTo>
                  <a:pt x="17563" y="17174"/>
                  <a:pt x="17327" y="16917"/>
                  <a:pt x="17166" y="16745"/>
                </a:cubicBezTo>
                <a:cubicBezTo>
                  <a:pt x="17005" y="16573"/>
                  <a:pt x="16826" y="16362"/>
                  <a:pt x="16769" y="16277"/>
                </a:cubicBezTo>
                <a:cubicBezTo>
                  <a:pt x="16712" y="16193"/>
                  <a:pt x="16588" y="16014"/>
                  <a:pt x="16494" y="15881"/>
                </a:cubicBezTo>
                <a:cubicBezTo>
                  <a:pt x="16215" y="15489"/>
                  <a:pt x="16161" y="15356"/>
                  <a:pt x="15896" y="14412"/>
                </a:cubicBezTo>
                <a:cubicBezTo>
                  <a:pt x="15711" y="13755"/>
                  <a:pt x="15664" y="13309"/>
                  <a:pt x="15630" y="11900"/>
                </a:cubicBezTo>
                <a:cubicBezTo>
                  <a:pt x="15609" y="11022"/>
                  <a:pt x="15579" y="10817"/>
                  <a:pt x="15426" y="10472"/>
                </a:cubicBezTo>
                <a:cubicBezTo>
                  <a:pt x="15238" y="10045"/>
                  <a:pt x="15085" y="9595"/>
                  <a:pt x="15033" y="9318"/>
                </a:cubicBezTo>
                <a:cubicBezTo>
                  <a:pt x="15003" y="9156"/>
                  <a:pt x="14964" y="8972"/>
                  <a:pt x="14947" y="8909"/>
                </a:cubicBezTo>
                <a:cubicBezTo>
                  <a:pt x="14930" y="8845"/>
                  <a:pt x="14909" y="8731"/>
                  <a:pt x="14899" y="8656"/>
                </a:cubicBezTo>
                <a:cubicBezTo>
                  <a:pt x="14890" y="8580"/>
                  <a:pt x="14859" y="8424"/>
                  <a:pt x="14830" y="8308"/>
                </a:cubicBezTo>
                <a:cubicBezTo>
                  <a:pt x="14801" y="8193"/>
                  <a:pt x="14763" y="8023"/>
                  <a:pt x="14746" y="7931"/>
                </a:cubicBezTo>
                <a:cubicBezTo>
                  <a:pt x="14728" y="7839"/>
                  <a:pt x="14684" y="7711"/>
                  <a:pt x="14648" y="7648"/>
                </a:cubicBezTo>
                <a:cubicBezTo>
                  <a:pt x="14612" y="7585"/>
                  <a:pt x="14582" y="7501"/>
                  <a:pt x="14582" y="7460"/>
                </a:cubicBezTo>
                <a:cubicBezTo>
                  <a:pt x="14582" y="7420"/>
                  <a:pt x="14550" y="7316"/>
                  <a:pt x="14510" y="7228"/>
                </a:cubicBezTo>
                <a:cubicBezTo>
                  <a:pt x="14452" y="7100"/>
                  <a:pt x="14376" y="7018"/>
                  <a:pt x="14128" y="6812"/>
                </a:cubicBezTo>
                <a:cubicBezTo>
                  <a:pt x="13447" y="6245"/>
                  <a:pt x="13348" y="6149"/>
                  <a:pt x="13160" y="5877"/>
                </a:cubicBezTo>
                <a:cubicBezTo>
                  <a:pt x="13053" y="5722"/>
                  <a:pt x="12952" y="5611"/>
                  <a:pt x="12902" y="5591"/>
                </a:cubicBezTo>
                <a:cubicBezTo>
                  <a:pt x="12807" y="5555"/>
                  <a:pt x="12789" y="5522"/>
                  <a:pt x="12673" y="5190"/>
                </a:cubicBezTo>
                <a:cubicBezTo>
                  <a:pt x="12626" y="5057"/>
                  <a:pt x="12477" y="4761"/>
                  <a:pt x="12342" y="4531"/>
                </a:cubicBezTo>
                <a:cubicBezTo>
                  <a:pt x="12146" y="4198"/>
                  <a:pt x="12076" y="4103"/>
                  <a:pt x="11990" y="4062"/>
                </a:cubicBezTo>
                <a:cubicBezTo>
                  <a:pt x="11870" y="4003"/>
                  <a:pt x="11716" y="4014"/>
                  <a:pt x="11616" y="4091"/>
                </a:cubicBezTo>
                <a:cubicBezTo>
                  <a:pt x="11579" y="4119"/>
                  <a:pt x="11543" y="4128"/>
                  <a:pt x="11524" y="4112"/>
                </a:cubicBezTo>
                <a:cubicBezTo>
                  <a:pt x="11488" y="4081"/>
                  <a:pt x="11466" y="3591"/>
                  <a:pt x="11432" y="2023"/>
                </a:cubicBezTo>
                <a:cubicBezTo>
                  <a:pt x="11407" y="905"/>
                  <a:pt x="11403" y="853"/>
                  <a:pt x="11331" y="700"/>
                </a:cubicBezTo>
                <a:cubicBezTo>
                  <a:pt x="11176" y="374"/>
                  <a:pt x="10906" y="166"/>
                  <a:pt x="10495" y="55"/>
                </a:cubicBezTo>
                <a:cubicBezTo>
                  <a:pt x="10280" y="-2"/>
                  <a:pt x="10237" y="-3"/>
                  <a:pt x="6853" y="2"/>
                </a:cubicBezTo>
                <a:close/>
                <a:moveTo>
                  <a:pt x="9736" y="425"/>
                </a:moveTo>
                <a:cubicBezTo>
                  <a:pt x="10220" y="429"/>
                  <a:pt x="10306" y="442"/>
                  <a:pt x="10380" y="465"/>
                </a:cubicBezTo>
                <a:cubicBezTo>
                  <a:pt x="10590" y="533"/>
                  <a:pt x="10770" y="676"/>
                  <a:pt x="10854" y="841"/>
                </a:cubicBezTo>
                <a:cubicBezTo>
                  <a:pt x="10923" y="977"/>
                  <a:pt x="10923" y="982"/>
                  <a:pt x="10961" y="7766"/>
                </a:cubicBezTo>
                <a:cubicBezTo>
                  <a:pt x="10988" y="12785"/>
                  <a:pt x="10988" y="14585"/>
                  <a:pt x="10961" y="14671"/>
                </a:cubicBezTo>
                <a:cubicBezTo>
                  <a:pt x="10904" y="14849"/>
                  <a:pt x="10736" y="15018"/>
                  <a:pt x="10526" y="15106"/>
                </a:cubicBezTo>
                <a:lnTo>
                  <a:pt x="10343" y="15183"/>
                </a:lnTo>
                <a:lnTo>
                  <a:pt x="6802" y="15197"/>
                </a:lnTo>
                <a:cubicBezTo>
                  <a:pt x="4625" y="15206"/>
                  <a:pt x="3225" y="15201"/>
                  <a:pt x="3166" y="15185"/>
                </a:cubicBezTo>
                <a:cubicBezTo>
                  <a:pt x="2924" y="15118"/>
                  <a:pt x="2692" y="14914"/>
                  <a:pt x="2619" y="14706"/>
                </a:cubicBezTo>
                <a:cubicBezTo>
                  <a:pt x="2596" y="14641"/>
                  <a:pt x="2578" y="12885"/>
                  <a:pt x="2566" y="9529"/>
                </a:cubicBezTo>
                <a:cubicBezTo>
                  <a:pt x="2555" y="6736"/>
                  <a:pt x="2537" y="3699"/>
                  <a:pt x="2526" y="2781"/>
                </a:cubicBezTo>
                <a:cubicBezTo>
                  <a:pt x="2506" y="1294"/>
                  <a:pt x="2510" y="1094"/>
                  <a:pt x="2557" y="956"/>
                </a:cubicBezTo>
                <a:cubicBezTo>
                  <a:pt x="2627" y="753"/>
                  <a:pt x="2796" y="589"/>
                  <a:pt x="3017" y="509"/>
                </a:cubicBezTo>
                <a:lnTo>
                  <a:pt x="3190" y="446"/>
                </a:lnTo>
                <a:lnTo>
                  <a:pt x="6707" y="430"/>
                </a:lnTo>
                <a:cubicBezTo>
                  <a:pt x="8371" y="423"/>
                  <a:pt x="9252" y="420"/>
                  <a:pt x="9736" y="425"/>
                </a:cubicBezTo>
                <a:close/>
                <a:moveTo>
                  <a:pt x="11468" y="7263"/>
                </a:moveTo>
                <a:cubicBezTo>
                  <a:pt x="11480" y="7259"/>
                  <a:pt x="11538" y="7319"/>
                  <a:pt x="11598" y="7396"/>
                </a:cubicBezTo>
                <a:cubicBezTo>
                  <a:pt x="11657" y="7472"/>
                  <a:pt x="11838" y="7628"/>
                  <a:pt x="11999" y="7742"/>
                </a:cubicBezTo>
                <a:lnTo>
                  <a:pt x="12291" y="7950"/>
                </a:lnTo>
                <a:lnTo>
                  <a:pt x="12232" y="8024"/>
                </a:lnTo>
                <a:cubicBezTo>
                  <a:pt x="12155" y="8119"/>
                  <a:pt x="12155" y="8549"/>
                  <a:pt x="12232" y="8898"/>
                </a:cubicBezTo>
                <a:cubicBezTo>
                  <a:pt x="12261" y="9029"/>
                  <a:pt x="12274" y="9145"/>
                  <a:pt x="12261" y="9156"/>
                </a:cubicBezTo>
                <a:cubicBezTo>
                  <a:pt x="12248" y="9166"/>
                  <a:pt x="12055" y="9039"/>
                  <a:pt x="11830" y="8874"/>
                </a:cubicBezTo>
                <a:lnTo>
                  <a:pt x="11422" y="8575"/>
                </a:lnTo>
                <a:lnTo>
                  <a:pt x="11433" y="7923"/>
                </a:lnTo>
                <a:cubicBezTo>
                  <a:pt x="11440" y="7564"/>
                  <a:pt x="11456" y="7267"/>
                  <a:pt x="11468" y="7263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F0203553-58F5-8CF7-366E-4345CE9244FF}"/>
              </a:ext>
            </a:extLst>
          </p:cNvPr>
          <p:cNvSpPr>
            <a:spLocks noGrp="1"/>
          </p:cNvSpPr>
          <p:nvPr>
            <p:ph type="pic" sz="half" idx="24" hasCustomPrompt="1"/>
          </p:nvPr>
        </p:nvSpPr>
        <p:spPr>
          <a:xfrm>
            <a:off x="7646704" y="857966"/>
            <a:ext cx="2047741" cy="4221561"/>
          </a:xfrm>
          <a:prstGeom prst="roundRect">
            <a:avLst>
              <a:gd name="adj" fmla="val 10323"/>
            </a:avLst>
          </a:prstGeom>
          <a:solidFill>
            <a:srgbClr val="F3F5F7"/>
          </a:solidFill>
        </p:spPr>
        <p:txBody>
          <a:bodyPr wrap="square" lIns="91439" tIns="45719" rIns="91439" bIns="45719">
            <a:noAutofit/>
          </a:bodyPr>
          <a:lstStyle/>
          <a:p>
            <a:r>
              <a:rPr lang="en-US" dirty="0"/>
              <a:t> </a:t>
            </a:r>
            <a:endParaRPr dirty="0"/>
          </a:p>
        </p:txBody>
      </p:sp>
      <p:pic>
        <p:nvPicPr>
          <p:cNvPr id="2" name="Picture 1" descr="A logo with blue dots&#10;&#10;AI-generated content may be incorrect.">
            <a:extLst>
              <a:ext uri="{FF2B5EF4-FFF2-40B4-BE49-F238E27FC236}">
                <a16:creationId xmlns:a16="http://schemas.microsoft.com/office/drawing/2014/main" id="{D955C726-BC1D-C59C-CF95-55F28541E04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208" y="6311825"/>
            <a:ext cx="345456" cy="351674"/>
          </a:xfrm>
          <a:prstGeom prst="rect">
            <a:avLst/>
          </a:prstGeom>
        </p:spPr>
      </p:pic>
      <p:sp>
        <p:nvSpPr>
          <p:cNvPr id="14" name="Slide Number">
            <a:extLst>
              <a:ext uri="{FF2B5EF4-FFF2-40B4-BE49-F238E27FC236}">
                <a16:creationId xmlns:a16="http://schemas.microsoft.com/office/drawing/2014/main" id="{45A3784C-FE39-A544-9114-D71CB758B98A}"/>
              </a:ext>
            </a:extLst>
          </p:cNvPr>
          <p:cNvSpPr txBox="1">
            <a:spLocks/>
          </p:cNvSpPr>
          <p:nvPr userDrawn="1"/>
        </p:nvSpPr>
        <p:spPr>
          <a:xfrm>
            <a:off x="10735499" y="6406622"/>
            <a:ext cx="739746" cy="174407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b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fld id="{86CB4B4D-7CA3-9044-876B-883B54F8677D}" type="slidenum">
              <a:rPr lang="en-US" sz="800" b="0" i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‹nr.›</a:t>
            </a:fld>
            <a:endParaRPr lang="en-US" sz="550" b="0" i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BA096E32-E0B9-F347-FEC2-3AC8070CAEA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20208" y="5778763"/>
            <a:ext cx="5992018" cy="342145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>
              <a:lnSpc>
                <a:spcPct val="110000"/>
              </a:lnSpc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GB" dirty="0" err="1"/>
              <a:t>Bemærkning</a:t>
            </a:r>
            <a:r>
              <a:rPr lang="en-GB" dirty="0"/>
              <a:t> </a:t>
            </a:r>
            <a:r>
              <a:rPr lang="en-GB" dirty="0" err="1"/>
              <a:t>eller</a:t>
            </a:r>
            <a:r>
              <a:rPr lang="en-GB" dirty="0"/>
              <a:t> </a:t>
            </a:r>
            <a:r>
              <a:rPr lang="en-GB" dirty="0" err="1"/>
              <a:t>kilde</a:t>
            </a:r>
            <a:endParaRPr lang="en-US" dirty="0"/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B9552E76-7248-DEEA-3E2D-B0EBC1F30714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14375" y="735288"/>
            <a:ext cx="6000103" cy="351674"/>
          </a:xfrm>
        </p:spPr>
        <p:txBody>
          <a:bodyPr anchor="ctr"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da-DK" dirty="0"/>
              <a:t>Tema</a:t>
            </a:r>
            <a:endParaRPr lang="en-DK" dirty="0"/>
          </a:p>
        </p:txBody>
      </p:sp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CBEB21BD-3CB1-1629-76BE-91884F69EB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125" y="1202368"/>
            <a:ext cx="5993101" cy="58477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>
            <a:lvl1pPr marL="0" indent="0">
              <a:lnSpc>
                <a:spcPct val="80000"/>
              </a:lnSpc>
              <a:tabLst>
                <a:tab pos="750888" algn="l"/>
              </a:tabLst>
              <a:defRPr sz="4000" spc="0" baseline="0"/>
            </a:lvl1pPr>
          </a:lstStyle>
          <a:p>
            <a:r>
              <a:rPr lang="en-GB" dirty="0" err="1"/>
              <a:t>Overskrift</a:t>
            </a:r>
            <a:endParaRPr lang="en-US" dirty="0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F516F898-D3F6-E24B-C11A-10B33FE901B1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19125" y="1897119"/>
            <a:ext cx="5993101" cy="4616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err="1"/>
              <a:t>Underoverskrift</a:t>
            </a:r>
            <a:endParaRPr lang="en-DK" dirty="0"/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65C0BCEC-6302-3B65-2154-234165916D16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20208" y="2635200"/>
            <a:ext cx="5992018" cy="2508646"/>
          </a:xfrm>
        </p:spPr>
        <p:txBody>
          <a:bodyPr>
            <a:normAutofit/>
          </a:bodyPr>
          <a:lstStyle>
            <a:lvl1pPr marL="571500" indent="-571500"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GB" dirty="0" err="1"/>
              <a:t>Tekst</a:t>
            </a:r>
            <a:endParaRPr lang="en-GB" dirty="0"/>
          </a:p>
          <a:p>
            <a:pPr lvl="0"/>
            <a:r>
              <a:rPr lang="en-GB" dirty="0" err="1"/>
              <a:t>Tekst</a:t>
            </a:r>
            <a:endParaRPr lang="en-GB" dirty="0"/>
          </a:p>
          <a:p>
            <a:pPr lvl="0"/>
            <a:r>
              <a:rPr lang="en-GB" dirty="0" err="1"/>
              <a:t>Tekst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3553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 canvas med k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57DED83-004C-6E1F-1091-AAA46DC7D8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5626" y="728663"/>
            <a:ext cx="10740748" cy="58477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>
            <a:lvl1pPr marL="0" indent="0">
              <a:lnSpc>
                <a:spcPct val="80000"/>
              </a:lnSpc>
              <a:tabLst>
                <a:tab pos="750888" algn="l"/>
              </a:tabLst>
              <a:defRPr sz="4000" spc="0" baseline="0"/>
            </a:lvl1pPr>
          </a:lstStyle>
          <a:p>
            <a:r>
              <a:rPr lang="en-GB" dirty="0" err="1"/>
              <a:t>Overskrift</a:t>
            </a:r>
            <a:endParaRPr lang="en-US" dirty="0"/>
          </a:p>
        </p:txBody>
      </p:sp>
      <p:pic>
        <p:nvPicPr>
          <p:cNvPr id="4" name="Picture 3" descr="A logo with blue dots&#10;&#10;AI-generated content may be incorrect.">
            <a:extLst>
              <a:ext uri="{FF2B5EF4-FFF2-40B4-BE49-F238E27FC236}">
                <a16:creationId xmlns:a16="http://schemas.microsoft.com/office/drawing/2014/main" id="{79466588-5C06-F803-02FA-E2A62C9A40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208" y="6311825"/>
            <a:ext cx="345456" cy="351674"/>
          </a:xfrm>
          <a:prstGeom prst="rect">
            <a:avLst/>
          </a:prstGeom>
        </p:spPr>
      </p:pic>
      <p:sp>
        <p:nvSpPr>
          <p:cNvPr id="5" name="Slide Number">
            <a:extLst>
              <a:ext uri="{FF2B5EF4-FFF2-40B4-BE49-F238E27FC236}">
                <a16:creationId xmlns:a16="http://schemas.microsoft.com/office/drawing/2014/main" id="{20238901-5186-54EE-110F-6374661DF463}"/>
              </a:ext>
            </a:extLst>
          </p:cNvPr>
          <p:cNvSpPr txBox="1">
            <a:spLocks/>
          </p:cNvSpPr>
          <p:nvPr userDrawn="1"/>
        </p:nvSpPr>
        <p:spPr>
          <a:xfrm>
            <a:off x="10735499" y="6406622"/>
            <a:ext cx="739746" cy="174407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b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fld id="{86CB4B4D-7CA3-9044-876B-883B54F8677D}" type="slidenum">
              <a:rPr lang="en-US" sz="800" b="0" i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‹nr.›</a:t>
            </a:fld>
            <a:endParaRPr lang="en-US" sz="550" b="0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4691154-A363-36E5-A2CA-6BC0C107C2E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51765" y="6129338"/>
            <a:ext cx="5509986" cy="227136"/>
          </a:xfrm>
        </p:spPr>
        <p:txBody>
          <a:bodyPr>
            <a:normAutofit/>
          </a:bodyPr>
          <a:lstStyle>
            <a:lvl1pPr algn="r">
              <a:defRPr sz="1000" b="1"/>
            </a:lvl1pPr>
          </a:lstStyle>
          <a:p>
            <a:pPr algn="r" hangingPunct="1"/>
            <a:r>
              <a:rPr lang="en-GB" sz="1000" i="1" dirty="0"/>
              <a:t>Kilde: </a:t>
            </a:r>
            <a:r>
              <a:rPr lang="en-GB" sz="1000" i="1" dirty="0" err="1"/>
              <a:t>datakilde</a:t>
            </a:r>
            <a:r>
              <a:rPr lang="en-GB" sz="1000" i="1" dirty="0"/>
              <a:t>, </a:t>
            </a:r>
            <a:r>
              <a:rPr lang="en-GB" sz="1000" i="1" dirty="0" err="1"/>
              <a:t>oktober</a:t>
            </a:r>
            <a:r>
              <a:rPr lang="en-GB" sz="1000" i="1" dirty="0"/>
              <a:t> 20XX – September 20YY</a:t>
            </a:r>
            <a:endParaRPr lang="en-US" sz="1000" i="1" dirty="0"/>
          </a:p>
        </p:txBody>
      </p:sp>
    </p:spTree>
    <p:extLst>
      <p:ext uri="{BB962C8B-B14F-4D97-AF65-F5344CB8AC3E}">
        <p14:creationId xmlns:p14="http://schemas.microsoft.com/office/powerpoint/2010/main" val="1789315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canv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Media Placeholder 29">
            <a:extLst>
              <a:ext uri="{FF2B5EF4-FFF2-40B4-BE49-F238E27FC236}">
                <a16:creationId xmlns:a16="http://schemas.microsoft.com/office/drawing/2014/main" id="{0B4E84CA-466B-43BA-82EF-908E1D2432A6}"/>
              </a:ext>
            </a:extLst>
          </p:cNvPr>
          <p:cNvSpPr>
            <a:spLocks noGrp="1"/>
          </p:cNvSpPr>
          <p:nvPr>
            <p:ph type="media" sz="quarter" idx="26"/>
          </p:nvPr>
        </p:nvSpPr>
        <p:spPr>
          <a:xfrm>
            <a:off x="714376" y="728663"/>
            <a:ext cx="10760870" cy="5400675"/>
          </a:xfrm>
          <a:prstGeom prst="roundRect">
            <a:avLst>
              <a:gd name="adj" fmla="val 4567"/>
            </a:avLst>
          </a:prstGeom>
          <a:solidFill>
            <a:srgbClr val="F3F5F7"/>
          </a:solidFill>
        </p:spPr>
        <p:txBody>
          <a:bodyPr/>
          <a:lstStyle/>
          <a:p>
            <a:r>
              <a:rPr lang="da-DK"/>
              <a:t>Klik på ikonet for at tilføje et medie</a:t>
            </a:r>
          </a:p>
        </p:txBody>
      </p:sp>
      <p:pic>
        <p:nvPicPr>
          <p:cNvPr id="4" name="KiAP logo" descr="A logo with blue dots&#10;&#10;AI-generated content may be incorrect.">
            <a:extLst>
              <a:ext uri="{FF2B5EF4-FFF2-40B4-BE49-F238E27FC236}">
                <a16:creationId xmlns:a16="http://schemas.microsoft.com/office/drawing/2014/main" id="{63DFBB5F-A1B1-696A-BF25-785C6C9AE3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208" y="6311825"/>
            <a:ext cx="345456" cy="351674"/>
          </a:xfrm>
          <a:prstGeom prst="rect">
            <a:avLst/>
          </a:prstGeom>
        </p:spPr>
      </p:pic>
      <p:sp>
        <p:nvSpPr>
          <p:cNvPr id="2" name="Slide Number">
            <a:extLst>
              <a:ext uri="{FF2B5EF4-FFF2-40B4-BE49-F238E27FC236}">
                <a16:creationId xmlns:a16="http://schemas.microsoft.com/office/drawing/2014/main" id="{59FABC4E-1C32-019A-09F1-E20DE8647FE3}"/>
              </a:ext>
            </a:extLst>
          </p:cNvPr>
          <p:cNvSpPr txBox="1">
            <a:spLocks/>
          </p:cNvSpPr>
          <p:nvPr userDrawn="1"/>
        </p:nvSpPr>
        <p:spPr>
          <a:xfrm>
            <a:off x="10735499" y="6406622"/>
            <a:ext cx="739746" cy="174407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b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fld id="{86CB4B4D-7CA3-9044-876B-883B54F8677D}" type="slidenum">
              <a:rPr lang="en-US" sz="800" b="0" i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‹nr.›</a:t>
            </a:fld>
            <a:endParaRPr lang="en-US" sz="550" b="0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6FB7A877-BACE-90F4-489D-70738B1F412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097635" y="102953"/>
            <a:ext cx="4973982" cy="4553572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outerShdw blurRad="50800" dist="127000" dir="8100000" algn="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>
              <a:defRPr sz="1200">
                <a:solidFill>
                  <a:srgbClr val="5A8181"/>
                </a:solidFill>
              </a:defRPr>
            </a:lvl1pPr>
            <a:lvl2pPr>
              <a:defRPr sz="100">
                <a:solidFill>
                  <a:srgbClr val="246260"/>
                </a:solidFill>
              </a:defRPr>
            </a:lvl2pPr>
            <a:lvl3pPr>
              <a:defRPr sz="100">
                <a:solidFill>
                  <a:srgbClr val="246260"/>
                </a:solidFill>
              </a:defRPr>
            </a:lvl3pPr>
            <a:lvl4pPr>
              <a:defRPr sz="100">
                <a:solidFill>
                  <a:srgbClr val="246260"/>
                </a:solidFill>
              </a:defRPr>
            </a:lvl4pPr>
            <a:lvl5pPr>
              <a:defRPr sz="100">
                <a:solidFill>
                  <a:srgbClr val="246260"/>
                </a:solidFill>
              </a:defRPr>
            </a:lvl5pPr>
          </a:lstStyle>
          <a:p>
            <a:pPr lvl="0"/>
            <a:r>
              <a:rPr lang="en-US" dirty="0" err="1"/>
              <a:t>Instruktioner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51418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Art canv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B1158027-E04D-85E2-DFD7-BAFCDDABA2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3581" y="1149681"/>
            <a:ext cx="10740748" cy="58477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>
            <a:lvl1pPr marL="0" indent="0">
              <a:lnSpc>
                <a:spcPct val="80000"/>
              </a:lnSpc>
              <a:tabLst>
                <a:tab pos="750888" algn="l"/>
              </a:tabLst>
              <a:defRPr sz="4000" spc="0" baseline="0"/>
            </a:lvl1pPr>
          </a:lstStyle>
          <a:p>
            <a:r>
              <a:rPr lang="en-GB" dirty="0" err="1"/>
              <a:t>Overskrift</a:t>
            </a:r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05E409D6-4923-52C8-36B3-37924D303648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13581" y="1822802"/>
            <a:ext cx="10740748" cy="3766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err="1"/>
              <a:t>Underoverskrift</a:t>
            </a:r>
            <a:endParaRPr lang="en-DK" dirty="0"/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556C00A5-879D-BF80-7DB9-7AD30706277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14375" y="735288"/>
            <a:ext cx="10740748" cy="308712"/>
          </a:xfrm>
        </p:spPr>
        <p:txBody>
          <a:bodyPr anchor="ctr"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da-DK" dirty="0"/>
              <a:t>Tema</a:t>
            </a:r>
            <a:endParaRPr lang="en-DK" dirty="0"/>
          </a:p>
        </p:txBody>
      </p:sp>
      <p:sp>
        <p:nvSpPr>
          <p:cNvPr id="10" name="SmartArt Placeholder 9">
            <a:extLst>
              <a:ext uri="{FF2B5EF4-FFF2-40B4-BE49-F238E27FC236}">
                <a16:creationId xmlns:a16="http://schemas.microsoft.com/office/drawing/2014/main" id="{BCA2E3A6-2DCE-F9BD-6BFF-07372F5FFEBA}"/>
              </a:ext>
            </a:extLst>
          </p:cNvPr>
          <p:cNvSpPr>
            <a:spLocks noGrp="1"/>
          </p:cNvSpPr>
          <p:nvPr>
            <p:ph type="dgm" sz="quarter" idx="40"/>
          </p:nvPr>
        </p:nvSpPr>
        <p:spPr>
          <a:xfrm>
            <a:off x="713581" y="2287829"/>
            <a:ext cx="10748169" cy="3841509"/>
          </a:xfrm>
          <a:prstGeom prst="roundRect">
            <a:avLst/>
          </a:prstGeom>
          <a:solidFill>
            <a:srgbClr val="F3F5F7"/>
          </a:solidFill>
        </p:spPr>
        <p:txBody>
          <a:bodyPr/>
          <a:lstStyle/>
          <a:p>
            <a:r>
              <a:rPr lang="da-DK"/>
              <a:t>Klik på ikonet for at tilføje SmartArt-grafik</a:t>
            </a:r>
          </a:p>
        </p:txBody>
      </p:sp>
    </p:spTree>
    <p:extLst>
      <p:ext uri="{BB962C8B-B14F-4D97-AF65-F5344CB8AC3E}">
        <p14:creationId xmlns:p14="http://schemas.microsoft.com/office/powerpoint/2010/main" val="3559714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- Mørk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23E8768C-FE37-E8A6-ED06-6A41898345B1}"/>
              </a:ext>
            </a:extLst>
          </p:cNvPr>
          <p:cNvSpPr/>
          <p:nvPr userDrawn="1"/>
        </p:nvSpPr>
        <p:spPr>
          <a:xfrm flipV="1">
            <a:off x="714375" y="734155"/>
            <a:ext cx="10747375" cy="5387120"/>
          </a:xfrm>
          <a:prstGeom prst="roundRect">
            <a:avLst>
              <a:gd name="adj" fmla="val 4330"/>
            </a:avLst>
          </a:prstGeom>
          <a:gradFill flip="none" rotWithShape="1">
            <a:gsLst>
              <a:gs pos="62000">
                <a:srgbClr val="246260"/>
              </a:gs>
              <a:gs pos="88000">
                <a:srgbClr val="1E4D4B"/>
              </a:gs>
            </a:gsLst>
            <a:path path="circle">
              <a:fillToRect l="100000" t="100000"/>
            </a:path>
            <a:tileRect r="-100000" b="-10000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no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DK" sz="16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4" name="Picture 3" descr="A logo with blue dots&#10;&#10;AI-generated content may be incorrect.">
            <a:extLst>
              <a:ext uri="{FF2B5EF4-FFF2-40B4-BE49-F238E27FC236}">
                <a16:creationId xmlns:a16="http://schemas.microsoft.com/office/drawing/2014/main" id="{63DFBB5F-A1B1-696A-BF25-785C6C9AE3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208" y="6311825"/>
            <a:ext cx="345456" cy="351674"/>
          </a:xfrm>
          <a:prstGeom prst="rect">
            <a:avLst/>
          </a:prstGeom>
        </p:spPr>
      </p:pic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12F229B3-FDEB-D4F1-3428-45CAA05E778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579207" y="5459792"/>
            <a:ext cx="7147885" cy="4046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>
              <a:defRPr lang="en-US" sz="2000" dirty="0" smtClean="0">
                <a:solidFill>
                  <a:srgbClr val="FFFFFF"/>
                </a:solidFill>
              </a:defRPr>
            </a:lvl1pPr>
          </a:lstStyle>
          <a:p>
            <a:pPr lvl="0">
              <a:lnSpc>
                <a:spcPct val="110000"/>
              </a:lnSpc>
            </a:pPr>
            <a:r>
              <a:rPr lang="en-US" dirty="0" err="1"/>
              <a:t>Navn</a:t>
            </a:r>
            <a:r>
              <a:rPr lang="en-US" dirty="0"/>
              <a:t>, </a:t>
            </a:r>
            <a:r>
              <a:rPr lang="en-US" dirty="0" err="1"/>
              <a:t>titel</a:t>
            </a:r>
            <a:r>
              <a:rPr lang="en-US" dirty="0"/>
              <a:t> &amp; </a:t>
            </a:r>
            <a:r>
              <a:rPr lang="en-US" dirty="0" err="1"/>
              <a:t>virksomhed</a:t>
            </a:r>
            <a:endParaRPr lang="en-US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24889DFB-DC97-939B-24FC-84B0655965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77010" y="1937156"/>
            <a:ext cx="9037980" cy="1421928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ctr">
              <a:lnSpc>
                <a:spcPct val="80000"/>
              </a:lnSpc>
              <a:defRPr sz="3600" spc="-75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3558F8AE-DEC7-0364-AC02-C8CD48BE656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38850" y="3371850"/>
            <a:ext cx="114300" cy="114300"/>
          </a:xfrm>
          <a:prstGeom prst="rect">
            <a:avLst/>
          </a:prstGeom>
        </p:spPr>
      </p:pic>
      <p:sp>
        <p:nvSpPr>
          <p:cNvPr id="22" name="Slide Number">
            <a:extLst>
              <a:ext uri="{FF2B5EF4-FFF2-40B4-BE49-F238E27FC236}">
                <a16:creationId xmlns:a16="http://schemas.microsoft.com/office/drawing/2014/main" id="{8C734B8A-1D3A-8686-ABE9-2118E5E44460}"/>
              </a:ext>
            </a:extLst>
          </p:cNvPr>
          <p:cNvSpPr txBox="1">
            <a:spLocks/>
          </p:cNvSpPr>
          <p:nvPr userDrawn="1"/>
        </p:nvSpPr>
        <p:spPr>
          <a:xfrm>
            <a:off x="10735499" y="6406622"/>
            <a:ext cx="739746" cy="174407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b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fld id="{86CB4B4D-7CA3-9044-876B-883B54F8677D}" type="slidenum">
              <a:rPr lang="en-US" sz="800" b="0" i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‹nr.›</a:t>
            </a:fld>
            <a:endParaRPr lang="en-US" sz="550" b="0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raphic 4" descr="Open quotation mark with solid fill">
            <a:extLst>
              <a:ext uri="{FF2B5EF4-FFF2-40B4-BE49-F238E27FC236}">
                <a16:creationId xmlns:a16="http://schemas.microsoft.com/office/drawing/2014/main" id="{0401BA41-B68E-FED5-73B4-BAE80189A4F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78850" y="1034669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480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- Lys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BG">
            <a:extLst>
              <a:ext uri="{FF2B5EF4-FFF2-40B4-BE49-F238E27FC236}">
                <a16:creationId xmlns:a16="http://schemas.microsoft.com/office/drawing/2014/main" id="{8F65216A-8D3C-EFE8-77E6-3D8C5202CC75}"/>
              </a:ext>
            </a:extLst>
          </p:cNvPr>
          <p:cNvSpPr>
            <a:spLocks/>
          </p:cNvSpPr>
          <p:nvPr userDrawn="1"/>
        </p:nvSpPr>
        <p:spPr>
          <a:xfrm>
            <a:off x="720208" y="728663"/>
            <a:ext cx="10740749" cy="5400675"/>
          </a:xfrm>
          <a:prstGeom prst="roundRect">
            <a:avLst>
              <a:gd name="adj" fmla="val 4090"/>
            </a:avLst>
          </a:prstGeom>
          <a:solidFill>
            <a:srgbClr val="F3F5F7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>
              <a:lnSpc>
                <a:spcPct val="100000"/>
              </a:lnSpc>
              <a:defRPr sz="3200" spc="0">
                <a:solidFill>
                  <a:srgbClr val="FFFFFF"/>
                </a:solidFill>
              </a:defRPr>
            </a:pPr>
            <a:endParaRPr sz="1600" dirty="0"/>
          </a:p>
        </p:txBody>
      </p:sp>
      <p:pic>
        <p:nvPicPr>
          <p:cNvPr id="4" name="Picture 3" descr="A logo with blue dots&#10;&#10;AI-generated content may be incorrect.">
            <a:extLst>
              <a:ext uri="{FF2B5EF4-FFF2-40B4-BE49-F238E27FC236}">
                <a16:creationId xmlns:a16="http://schemas.microsoft.com/office/drawing/2014/main" id="{63DFBB5F-A1B1-696A-BF25-785C6C9AE3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208" y="6311825"/>
            <a:ext cx="345456" cy="351674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3558F8AE-DEC7-0364-AC02-C8CD48BE656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38850" y="3371850"/>
            <a:ext cx="114300" cy="114300"/>
          </a:xfrm>
          <a:prstGeom prst="rect">
            <a:avLst/>
          </a:prstGeom>
        </p:spPr>
      </p:pic>
      <p:sp>
        <p:nvSpPr>
          <p:cNvPr id="2" name="Slide Number">
            <a:extLst>
              <a:ext uri="{FF2B5EF4-FFF2-40B4-BE49-F238E27FC236}">
                <a16:creationId xmlns:a16="http://schemas.microsoft.com/office/drawing/2014/main" id="{AA4B9261-F09F-9B49-4F9F-4550C4667C16}"/>
              </a:ext>
            </a:extLst>
          </p:cNvPr>
          <p:cNvSpPr txBox="1">
            <a:spLocks/>
          </p:cNvSpPr>
          <p:nvPr userDrawn="1"/>
        </p:nvSpPr>
        <p:spPr>
          <a:xfrm>
            <a:off x="10735499" y="6406622"/>
            <a:ext cx="739746" cy="174407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b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fld id="{86CB4B4D-7CA3-9044-876B-883B54F8677D}" type="slidenum">
              <a:rPr lang="en-US" sz="800" b="0" i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‹nr.›</a:t>
            </a:fld>
            <a:endParaRPr lang="en-US" sz="550" b="0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14">
            <a:extLst>
              <a:ext uri="{FF2B5EF4-FFF2-40B4-BE49-F238E27FC236}">
                <a16:creationId xmlns:a16="http://schemas.microsoft.com/office/drawing/2014/main" id="{5C4C01FA-8456-D98E-90F5-195BC9FECEC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579207" y="5459792"/>
            <a:ext cx="7147885" cy="4046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>
              <a:defRPr lang="en-US" sz="2000" dirty="0" smtClean="0">
                <a:solidFill>
                  <a:schemeClr val="accent2"/>
                </a:solidFill>
              </a:defRPr>
            </a:lvl1pPr>
          </a:lstStyle>
          <a:p>
            <a:pPr lvl="0">
              <a:lnSpc>
                <a:spcPct val="110000"/>
              </a:lnSpc>
            </a:pPr>
            <a:r>
              <a:rPr lang="en-US" dirty="0" err="1"/>
              <a:t>Navn</a:t>
            </a:r>
            <a:r>
              <a:rPr lang="en-US" dirty="0"/>
              <a:t>, </a:t>
            </a:r>
            <a:r>
              <a:rPr lang="en-US" dirty="0" err="1"/>
              <a:t>titel</a:t>
            </a:r>
            <a:r>
              <a:rPr lang="en-US" dirty="0"/>
              <a:t> &amp; </a:t>
            </a:r>
            <a:r>
              <a:rPr lang="en-US" dirty="0" err="1"/>
              <a:t>virksomhed</a:t>
            </a:r>
            <a:endParaRPr lang="en-US" dirty="0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D94A24D6-FD47-16D1-77BF-D86839B617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77010" y="1937156"/>
            <a:ext cx="9037980" cy="1421928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ctr">
              <a:lnSpc>
                <a:spcPct val="80000"/>
              </a:lnSpc>
              <a:defRPr sz="3600" spc="-75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pic>
        <p:nvPicPr>
          <p:cNvPr id="9" name="Graphic 8" descr="Open quotation mark with solid fill">
            <a:extLst>
              <a:ext uri="{FF2B5EF4-FFF2-40B4-BE49-F238E27FC236}">
                <a16:creationId xmlns:a16="http://schemas.microsoft.com/office/drawing/2014/main" id="{35BA4D17-3B62-959E-D0F6-F4590E178D9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78850" y="1034669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881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e med 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iAP logo" descr="A logo with blue dots&#10;&#10;AI-generated content may be incorrect.">
            <a:extLst>
              <a:ext uri="{FF2B5EF4-FFF2-40B4-BE49-F238E27FC236}">
                <a16:creationId xmlns:a16="http://schemas.microsoft.com/office/drawing/2014/main" id="{63DFBB5F-A1B1-696A-BF25-785C6C9AE3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208" y="6311825"/>
            <a:ext cx="345456" cy="351674"/>
          </a:xfrm>
          <a:prstGeom prst="rect">
            <a:avLst/>
          </a:prstGeom>
        </p:spPr>
      </p:pic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416314D5-3821-F23B-1B63-0EE41E4F7E80}"/>
              </a:ext>
            </a:extLst>
          </p:cNvPr>
          <p:cNvSpPr>
            <a:spLocks noGrp="1"/>
          </p:cNvSpPr>
          <p:nvPr>
            <p:ph type="pic" idx="21" hasCustomPrompt="1"/>
          </p:nvPr>
        </p:nvSpPr>
        <p:spPr>
          <a:xfrm>
            <a:off x="720208" y="1689172"/>
            <a:ext cx="10740749" cy="4440165"/>
          </a:xfrm>
          <a:prstGeom prst="roundRect">
            <a:avLst>
              <a:gd name="adj" fmla="val 1801"/>
            </a:avLst>
          </a:prstGeom>
          <a:solidFill>
            <a:srgbClr val="F3F5F7"/>
          </a:solidFill>
        </p:spPr>
        <p:txBody>
          <a:bodyPr wrap="square" lIns="91439" tIns="45719" rIns="91439" bIns="45719">
            <a:noAutofit/>
          </a:bodyPr>
          <a:lstStyle/>
          <a:p>
            <a:r>
              <a:rPr lang="en-US" dirty="0"/>
              <a:t> </a:t>
            </a:r>
            <a:endParaRPr dirty="0"/>
          </a:p>
        </p:txBody>
      </p:sp>
      <p:sp>
        <p:nvSpPr>
          <p:cNvPr id="29" name="Slide Number">
            <a:extLst>
              <a:ext uri="{FF2B5EF4-FFF2-40B4-BE49-F238E27FC236}">
                <a16:creationId xmlns:a16="http://schemas.microsoft.com/office/drawing/2014/main" id="{5FF8ED0D-E49D-84C7-F600-B1838B901779}"/>
              </a:ext>
            </a:extLst>
          </p:cNvPr>
          <p:cNvSpPr txBox="1">
            <a:spLocks/>
          </p:cNvSpPr>
          <p:nvPr userDrawn="1"/>
        </p:nvSpPr>
        <p:spPr>
          <a:xfrm>
            <a:off x="10735499" y="6406622"/>
            <a:ext cx="739746" cy="174407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b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fld id="{86CB4B4D-7CA3-9044-876B-883B54F8677D}" type="slidenum">
              <a:rPr lang="en-US" sz="800" b="0" i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‹nr.›</a:t>
            </a:fld>
            <a:endParaRPr lang="en-US" sz="550" b="0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814527CC-B485-FC0C-FA67-E250EF0996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4375" y="1031339"/>
            <a:ext cx="10740748" cy="58477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>
            <a:lvl1pPr marL="0" indent="0">
              <a:lnSpc>
                <a:spcPct val="80000"/>
              </a:lnSpc>
              <a:tabLst>
                <a:tab pos="750888" algn="l"/>
              </a:tabLst>
              <a:defRPr sz="4000" spc="0" baseline="0"/>
            </a:lvl1pPr>
          </a:lstStyle>
          <a:p>
            <a:r>
              <a:rPr lang="en-GB" dirty="0" err="1"/>
              <a:t>Overskrift</a:t>
            </a:r>
            <a:endParaRPr lang="en-US" dirty="0"/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3C6F58B2-B5D6-004A-A631-0FED9796BC85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14375" y="735288"/>
            <a:ext cx="10740748" cy="222993"/>
          </a:xfrm>
        </p:spPr>
        <p:txBody>
          <a:bodyPr anchor="ctr">
            <a:noAutofit/>
          </a:bodyPr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da-DK" dirty="0"/>
              <a:t>Tema</a:t>
            </a:r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68832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- S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G">
            <a:extLst>
              <a:ext uri="{FF2B5EF4-FFF2-40B4-BE49-F238E27FC236}">
                <a16:creationId xmlns:a16="http://schemas.microsoft.com/office/drawing/2014/main" id="{C1FCAB9D-C925-4673-E321-BE097BC78A9B}"/>
              </a:ext>
            </a:extLst>
          </p:cNvPr>
          <p:cNvSpPr/>
          <p:nvPr userDrawn="1"/>
        </p:nvSpPr>
        <p:spPr>
          <a:xfrm flipV="1">
            <a:off x="0" y="-23450"/>
            <a:ext cx="11457016" cy="5275390"/>
          </a:xfrm>
          <a:prstGeom prst="round1Rect">
            <a:avLst>
              <a:gd name="adj" fmla="val 27702"/>
            </a:avLst>
          </a:prstGeom>
          <a:solidFill>
            <a:srgbClr val="F8F5E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no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DK" sz="16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4" name="Logo" descr="A logo with blue dots&#10;&#10;AI-generated content may be incorrect.">
            <a:extLst>
              <a:ext uri="{FF2B5EF4-FFF2-40B4-BE49-F238E27FC236}">
                <a16:creationId xmlns:a16="http://schemas.microsoft.com/office/drawing/2014/main" id="{E7F0C8A5-4311-0B5C-C854-0582766D96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207" y="5668161"/>
            <a:ext cx="739745" cy="753060"/>
          </a:xfrm>
          <a:prstGeom prst="rect">
            <a:avLst/>
          </a:prstGeom>
        </p:spPr>
      </p:pic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B1A02A3B-1217-B2FD-9FBD-0EE9A0A3FD2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26121" y="2733325"/>
            <a:ext cx="10015568" cy="861774"/>
          </a:xfrm>
          <a:prstGeom prst="rect">
            <a:avLst/>
          </a:prstGeom>
        </p:spPr>
        <p:txBody>
          <a:bodyPr wrap="square" anchor="b">
            <a:normAutofit/>
          </a:bodyPr>
          <a:lstStyle>
            <a:lvl1pPr marL="0" marR="0" indent="0" algn="l" defTabSz="412750" rtl="0" eaLnBrk="1" fontAlgn="auto" latinLnBrk="0" hangingPunct="1">
              <a:lnSpc>
                <a:spcPts val="6600"/>
              </a:lnSpc>
              <a:spcBef>
                <a:spcPts val="0"/>
              </a:spcBef>
              <a:spcAft>
                <a:spcPts val="600"/>
              </a:spcAft>
              <a:buClrTx/>
              <a:buSzPct val="90000"/>
              <a:buFont typeface="Arial" panose="020B0604020202020204" pitchFamily="34" charset="0"/>
              <a:buNone/>
              <a:tabLst/>
              <a:defRPr sz="5000" b="1">
                <a:solidFill>
                  <a:schemeClr val="bg1"/>
                </a:solidFill>
              </a:defRPr>
            </a:lvl1pPr>
          </a:lstStyle>
          <a:p>
            <a:pPr marL="0" marR="0" lvl="0" indent="0" algn="l" defTabSz="412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en-US" spc="0" dirty="0" err="1"/>
              <a:t>Overskrift</a:t>
            </a:r>
            <a:endParaRPr lang="en-US" spc="0" dirty="0"/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57350F4F-49CF-03C7-FBD7-93505276C78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25328" y="3610273"/>
            <a:ext cx="10015568" cy="492443"/>
          </a:xfrm>
          <a:prstGeom prst="rect">
            <a:avLst/>
          </a:prstGeom>
        </p:spPr>
        <p:txBody>
          <a:bodyPr wrap="square" anchor="t">
            <a:norm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2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hangingPunct="1"/>
            <a:r>
              <a:rPr lang="en-US" spc="0" dirty="0" err="1"/>
              <a:t>Underoverskrift</a:t>
            </a:r>
            <a:endParaRPr lang="en-US" spc="0" dirty="0"/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CC26A0A6-DAA0-11FF-7AFC-1483C0E0C7D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20595" y="4511694"/>
            <a:ext cx="1554346" cy="542289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2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hangingPunct="1"/>
            <a:r>
              <a:rPr lang="en-US" spc="0" dirty="0"/>
              <a:t>Dato</a:t>
            </a:r>
          </a:p>
        </p:txBody>
      </p:sp>
    </p:spTree>
    <p:extLst>
      <p:ext uri="{BB962C8B-B14F-4D97-AF65-F5344CB8AC3E}">
        <p14:creationId xmlns:p14="http://schemas.microsoft.com/office/powerpoint/2010/main" val="3729356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6766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e X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iAP logo" descr="A logo with blue dots&#10;&#10;AI-generated content may be incorrect.">
            <a:extLst>
              <a:ext uri="{FF2B5EF4-FFF2-40B4-BE49-F238E27FC236}">
                <a16:creationId xmlns:a16="http://schemas.microsoft.com/office/drawing/2014/main" id="{63DFBB5F-A1B1-696A-BF25-785C6C9AE3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208" y="6311825"/>
            <a:ext cx="345456" cy="351674"/>
          </a:xfrm>
          <a:prstGeom prst="rect">
            <a:avLst/>
          </a:prstGeom>
        </p:spPr>
      </p:pic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416314D5-3821-F23B-1B63-0EE41E4F7E80}"/>
              </a:ext>
            </a:extLst>
          </p:cNvPr>
          <p:cNvSpPr>
            <a:spLocks noGrp="1"/>
          </p:cNvSpPr>
          <p:nvPr>
            <p:ph type="pic" idx="21" hasCustomPrompt="1"/>
          </p:nvPr>
        </p:nvSpPr>
        <p:spPr>
          <a:xfrm>
            <a:off x="720208" y="737093"/>
            <a:ext cx="10740749" cy="5392244"/>
          </a:xfrm>
          <a:prstGeom prst="roundRect">
            <a:avLst>
              <a:gd name="adj" fmla="val 1801"/>
            </a:avLst>
          </a:prstGeom>
          <a:solidFill>
            <a:srgbClr val="F3F5F7"/>
          </a:solidFill>
        </p:spPr>
        <p:txBody>
          <a:bodyPr wrap="square" lIns="91439" tIns="45719" rIns="91439" bIns="45719">
            <a:noAutofit/>
          </a:bodyPr>
          <a:lstStyle/>
          <a:p>
            <a:r>
              <a:rPr lang="en-US" dirty="0"/>
              <a:t> </a:t>
            </a:r>
            <a:endParaRPr dirty="0"/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59FABC4E-1C32-019A-09F1-E20DE8647FE3}"/>
              </a:ext>
            </a:extLst>
          </p:cNvPr>
          <p:cNvSpPr txBox="1">
            <a:spLocks/>
          </p:cNvSpPr>
          <p:nvPr userDrawn="1"/>
        </p:nvSpPr>
        <p:spPr>
          <a:xfrm>
            <a:off x="10735499" y="6406622"/>
            <a:ext cx="739746" cy="174407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b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fld id="{86CB4B4D-7CA3-9044-876B-883B54F8677D}" type="slidenum">
              <a:rPr lang="en-US" sz="800" b="0" i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‹nr.›</a:t>
            </a:fld>
            <a:endParaRPr lang="en-US" sz="550" b="0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22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leri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iAP logo" descr="A logo with blue dots&#10;&#10;AI-generated content may be incorrect.">
            <a:extLst>
              <a:ext uri="{FF2B5EF4-FFF2-40B4-BE49-F238E27FC236}">
                <a16:creationId xmlns:a16="http://schemas.microsoft.com/office/drawing/2014/main" id="{63DFBB5F-A1B1-696A-BF25-785C6C9AE3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208" y="6311825"/>
            <a:ext cx="345456" cy="351674"/>
          </a:xfrm>
          <a:prstGeom prst="rect">
            <a:avLst/>
          </a:prstGeom>
        </p:spPr>
      </p:pic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416314D5-3821-F23B-1B63-0EE41E4F7E80}"/>
              </a:ext>
            </a:extLst>
          </p:cNvPr>
          <p:cNvSpPr>
            <a:spLocks noGrp="1"/>
          </p:cNvSpPr>
          <p:nvPr>
            <p:ph type="pic" idx="21" hasCustomPrompt="1"/>
          </p:nvPr>
        </p:nvSpPr>
        <p:spPr>
          <a:xfrm>
            <a:off x="720208" y="737093"/>
            <a:ext cx="5216954" cy="5392244"/>
          </a:xfrm>
          <a:prstGeom prst="roundRect">
            <a:avLst>
              <a:gd name="adj" fmla="val 1801"/>
            </a:avLst>
          </a:prstGeom>
          <a:solidFill>
            <a:srgbClr val="F3F5F7"/>
          </a:solidFill>
        </p:spPr>
        <p:txBody>
          <a:bodyPr wrap="square" lIns="91439" tIns="45719" rIns="91439" bIns="45719">
            <a:noAutofit/>
          </a:bodyPr>
          <a:lstStyle/>
          <a:p>
            <a:r>
              <a:rPr lang="en-US" dirty="0"/>
              <a:t> </a:t>
            </a:r>
            <a:endParaRPr dirty="0"/>
          </a:p>
        </p:txBody>
      </p:sp>
      <p:sp>
        <p:nvSpPr>
          <p:cNvPr id="10" name="Slide Number">
            <a:extLst>
              <a:ext uri="{FF2B5EF4-FFF2-40B4-BE49-F238E27FC236}">
                <a16:creationId xmlns:a16="http://schemas.microsoft.com/office/drawing/2014/main" id="{6E3B01B9-6FEB-7C2A-6144-06C828387238}"/>
              </a:ext>
            </a:extLst>
          </p:cNvPr>
          <p:cNvSpPr txBox="1">
            <a:spLocks/>
          </p:cNvSpPr>
          <p:nvPr userDrawn="1"/>
        </p:nvSpPr>
        <p:spPr>
          <a:xfrm>
            <a:off x="10735499" y="6406622"/>
            <a:ext cx="739746" cy="174407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b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fld id="{86CB4B4D-7CA3-9044-876B-883B54F8677D}" type="slidenum">
              <a:rPr lang="en-US" sz="800" b="0" i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‹nr.›</a:t>
            </a:fld>
            <a:endParaRPr lang="en-US" sz="550" b="0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6CB9A328-3821-59D5-EEB6-E1231FF194B6}"/>
              </a:ext>
            </a:extLst>
          </p:cNvPr>
          <p:cNvSpPr>
            <a:spLocks noGrp="1"/>
          </p:cNvSpPr>
          <p:nvPr>
            <p:ph type="pic" idx="23" hasCustomPrompt="1"/>
          </p:nvPr>
        </p:nvSpPr>
        <p:spPr>
          <a:xfrm>
            <a:off x="6250043" y="737093"/>
            <a:ext cx="5210914" cy="5392244"/>
          </a:xfrm>
          <a:prstGeom prst="roundRect">
            <a:avLst>
              <a:gd name="adj" fmla="val 1801"/>
            </a:avLst>
          </a:prstGeom>
          <a:solidFill>
            <a:srgbClr val="F3F5F7"/>
          </a:solidFill>
        </p:spPr>
        <p:txBody>
          <a:bodyPr wrap="square" lIns="91439" tIns="45719" rIns="91439" bIns="45719">
            <a:noAutofit/>
          </a:bodyPr>
          <a:lstStyle/>
          <a:p>
            <a:r>
              <a:rPr lang="en-US" dirty="0"/>
              <a:t>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97971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leri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iAP logo" descr="A logo with blue dots&#10;&#10;AI-generated content may be incorrect.">
            <a:extLst>
              <a:ext uri="{FF2B5EF4-FFF2-40B4-BE49-F238E27FC236}">
                <a16:creationId xmlns:a16="http://schemas.microsoft.com/office/drawing/2014/main" id="{63DFBB5F-A1B1-696A-BF25-785C6C9AE3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208" y="6311825"/>
            <a:ext cx="345456" cy="351674"/>
          </a:xfrm>
          <a:prstGeom prst="rect">
            <a:avLst/>
          </a:prstGeom>
        </p:spPr>
      </p:pic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416314D5-3821-F23B-1B63-0EE41E4F7E80}"/>
              </a:ext>
            </a:extLst>
          </p:cNvPr>
          <p:cNvSpPr>
            <a:spLocks noGrp="1"/>
          </p:cNvSpPr>
          <p:nvPr>
            <p:ph type="pic" idx="21" hasCustomPrompt="1"/>
          </p:nvPr>
        </p:nvSpPr>
        <p:spPr>
          <a:xfrm>
            <a:off x="720208" y="737093"/>
            <a:ext cx="3375274" cy="5392244"/>
          </a:xfrm>
          <a:prstGeom prst="roundRect">
            <a:avLst>
              <a:gd name="adj" fmla="val 1801"/>
            </a:avLst>
          </a:prstGeom>
          <a:solidFill>
            <a:srgbClr val="F3F5F7"/>
          </a:solidFill>
        </p:spPr>
        <p:txBody>
          <a:bodyPr wrap="square" lIns="91439" tIns="45719" rIns="91439" bIns="45719">
            <a:noAutofit/>
          </a:bodyPr>
          <a:lstStyle/>
          <a:p>
            <a:r>
              <a:rPr lang="en-US" dirty="0"/>
              <a:t> </a:t>
            </a:r>
            <a:endParaRPr dirty="0"/>
          </a:p>
        </p:txBody>
      </p:sp>
      <p:sp>
        <p:nvSpPr>
          <p:cNvPr id="10" name="Slide Number">
            <a:extLst>
              <a:ext uri="{FF2B5EF4-FFF2-40B4-BE49-F238E27FC236}">
                <a16:creationId xmlns:a16="http://schemas.microsoft.com/office/drawing/2014/main" id="{6E3B01B9-6FEB-7C2A-6144-06C828387238}"/>
              </a:ext>
            </a:extLst>
          </p:cNvPr>
          <p:cNvSpPr txBox="1">
            <a:spLocks/>
          </p:cNvSpPr>
          <p:nvPr userDrawn="1"/>
        </p:nvSpPr>
        <p:spPr>
          <a:xfrm>
            <a:off x="10735499" y="6406622"/>
            <a:ext cx="739746" cy="174407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b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fld id="{86CB4B4D-7CA3-9044-876B-883B54F8677D}" type="slidenum">
              <a:rPr lang="en-US" sz="800" b="0" i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‹nr.›</a:t>
            </a:fld>
            <a:endParaRPr lang="en-US" sz="550" b="0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22E75541-D1A1-D60F-69F1-959FCC7C3248}"/>
              </a:ext>
            </a:extLst>
          </p:cNvPr>
          <p:cNvSpPr>
            <a:spLocks noGrp="1"/>
          </p:cNvSpPr>
          <p:nvPr>
            <p:ph type="pic" idx="22" hasCustomPrompt="1"/>
          </p:nvPr>
        </p:nvSpPr>
        <p:spPr>
          <a:xfrm>
            <a:off x="8085683" y="737093"/>
            <a:ext cx="3375274" cy="5392244"/>
          </a:xfrm>
          <a:prstGeom prst="roundRect">
            <a:avLst>
              <a:gd name="adj" fmla="val 1801"/>
            </a:avLst>
          </a:prstGeom>
          <a:solidFill>
            <a:srgbClr val="F3F5F7"/>
          </a:solidFill>
        </p:spPr>
        <p:txBody>
          <a:bodyPr wrap="square" lIns="91439" tIns="45719" rIns="91439" bIns="45719">
            <a:noAutofit/>
          </a:bodyPr>
          <a:lstStyle/>
          <a:p>
            <a:r>
              <a:rPr lang="en-US" dirty="0"/>
              <a:t> </a:t>
            </a:r>
            <a:endParaRPr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6CB9A328-3821-59D5-EEB6-E1231FF194B6}"/>
              </a:ext>
            </a:extLst>
          </p:cNvPr>
          <p:cNvSpPr>
            <a:spLocks noGrp="1"/>
          </p:cNvSpPr>
          <p:nvPr>
            <p:ph type="pic" idx="23" hasCustomPrompt="1"/>
          </p:nvPr>
        </p:nvSpPr>
        <p:spPr>
          <a:xfrm>
            <a:off x="4408363" y="737093"/>
            <a:ext cx="3375274" cy="5392244"/>
          </a:xfrm>
          <a:prstGeom prst="roundRect">
            <a:avLst>
              <a:gd name="adj" fmla="val 1801"/>
            </a:avLst>
          </a:prstGeom>
          <a:solidFill>
            <a:srgbClr val="F3F5F7"/>
          </a:solidFill>
        </p:spPr>
        <p:txBody>
          <a:bodyPr wrap="square" lIns="91439" tIns="45719" rIns="91439" bIns="45719">
            <a:noAutofit/>
          </a:bodyPr>
          <a:lstStyle/>
          <a:p>
            <a:r>
              <a:rPr lang="en-US" dirty="0"/>
              <a:t>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51202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leri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iAP logo" descr="A logo with blue dots&#10;&#10;AI-generated content may be incorrect.">
            <a:extLst>
              <a:ext uri="{FF2B5EF4-FFF2-40B4-BE49-F238E27FC236}">
                <a16:creationId xmlns:a16="http://schemas.microsoft.com/office/drawing/2014/main" id="{63DFBB5F-A1B1-696A-BF25-785C6C9AE3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208" y="6311825"/>
            <a:ext cx="345456" cy="351674"/>
          </a:xfrm>
          <a:prstGeom prst="rect">
            <a:avLst/>
          </a:prstGeom>
        </p:spPr>
      </p:pic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416314D5-3821-F23B-1B63-0EE41E4F7E80}"/>
              </a:ext>
            </a:extLst>
          </p:cNvPr>
          <p:cNvSpPr>
            <a:spLocks noGrp="1"/>
          </p:cNvSpPr>
          <p:nvPr>
            <p:ph type="pic" idx="21" hasCustomPrompt="1"/>
          </p:nvPr>
        </p:nvSpPr>
        <p:spPr>
          <a:xfrm>
            <a:off x="720208" y="737093"/>
            <a:ext cx="2911993" cy="5392244"/>
          </a:xfrm>
          <a:prstGeom prst="roundRect">
            <a:avLst>
              <a:gd name="adj" fmla="val 1801"/>
            </a:avLst>
          </a:prstGeom>
          <a:solidFill>
            <a:srgbClr val="F3F5F7"/>
          </a:solidFill>
        </p:spPr>
        <p:txBody>
          <a:bodyPr wrap="square" lIns="91439" tIns="45719" rIns="91439" bIns="45719">
            <a:noAutofit/>
          </a:bodyPr>
          <a:lstStyle/>
          <a:p>
            <a:r>
              <a:rPr lang="en-US" dirty="0"/>
              <a:t> </a:t>
            </a:r>
            <a:endParaRPr dirty="0"/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85989919-72B0-8542-53C4-8A3948CE955E}"/>
              </a:ext>
            </a:extLst>
          </p:cNvPr>
          <p:cNvSpPr>
            <a:spLocks noGrp="1"/>
          </p:cNvSpPr>
          <p:nvPr>
            <p:ph type="pic" idx="22" hasCustomPrompt="1"/>
          </p:nvPr>
        </p:nvSpPr>
        <p:spPr>
          <a:xfrm>
            <a:off x="3984108" y="737094"/>
            <a:ext cx="7476849" cy="2502056"/>
          </a:xfrm>
          <a:prstGeom prst="roundRect">
            <a:avLst>
              <a:gd name="adj" fmla="val 1801"/>
            </a:avLst>
          </a:prstGeom>
          <a:solidFill>
            <a:srgbClr val="F3F5F7"/>
          </a:solidFill>
        </p:spPr>
        <p:txBody>
          <a:bodyPr wrap="square" lIns="91439" tIns="45719" rIns="91439" bIns="45719">
            <a:noAutofit/>
          </a:bodyPr>
          <a:lstStyle/>
          <a:p>
            <a:r>
              <a:rPr lang="en-US" dirty="0"/>
              <a:t> </a:t>
            </a:r>
            <a:endParaRPr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D7A0C83B-CA23-DF71-7E6E-6B4332E1ADD3}"/>
              </a:ext>
            </a:extLst>
          </p:cNvPr>
          <p:cNvSpPr>
            <a:spLocks noGrp="1"/>
          </p:cNvSpPr>
          <p:nvPr>
            <p:ph type="pic" idx="23" hasCustomPrompt="1"/>
          </p:nvPr>
        </p:nvSpPr>
        <p:spPr>
          <a:xfrm>
            <a:off x="3984108" y="3619994"/>
            <a:ext cx="7476849" cy="2502056"/>
          </a:xfrm>
          <a:prstGeom prst="roundRect">
            <a:avLst>
              <a:gd name="adj" fmla="val 1801"/>
            </a:avLst>
          </a:prstGeom>
          <a:solidFill>
            <a:srgbClr val="F3F5F7"/>
          </a:solidFill>
        </p:spPr>
        <p:txBody>
          <a:bodyPr wrap="square" lIns="91439" tIns="45719" rIns="91439" bIns="45719">
            <a:noAutofit/>
          </a:bodyPr>
          <a:lstStyle/>
          <a:p>
            <a:r>
              <a:rPr lang="en-US" dirty="0"/>
              <a:t> </a:t>
            </a:r>
            <a:endParaRPr dirty="0"/>
          </a:p>
        </p:txBody>
      </p:sp>
      <p:sp>
        <p:nvSpPr>
          <p:cNvPr id="10" name="Slide Number">
            <a:extLst>
              <a:ext uri="{FF2B5EF4-FFF2-40B4-BE49-F238E27FC236}">
                <a16:creationId xmlns:a16="http://schemas.microsoft.com/office/drawing/2014/main" id="{0ACF17A1-D078-C859-FA49-C8E52ECAB573}"/>
              </a:ext>
            </a:extLst>
          </p:cNvPr>
          <p:cNvSpPr txBox="1">
            <a:spLocks/>
          </p:cNvSpPr>
          <p:nvPr userDrawn="1"/>
        </p:nvSpPr>
        <p:spPr>
          <a:xfrm>
            <a:off x="10735499" y="6406622"/>
            <a:ext cx="739746" cy="174407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b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fld id="{86CB4B4D-7CA3-9044-876B-883B54F8677D}" type="slidenum">
              <a:rPr lang="en-US" sz="800" b="0" i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‹nr.›</a:t>
            </a:fld>
            <a:endParaRPr lang="en-US" sz="550" b="0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3270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leri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iAP logo" descr="A logo with blue dots&#10;&#10;AI-generated content may be incorrect.">
            <a:extLst>
              <a:ext uri="{FF2B5EF4-FFF2-40B4-BE49-F238E27FC236}">
                <a16:creationId xmlns:a16="http://schemas.microsoft.com/office/drawing/2014/main" id="{63DFBB5F-A1B1-696A-BF25-785C6C9AE3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208" y="6311825"/>
            <a:ext cx="345456" cy="351674"/>
          </a:xfrm>
          <a:prstGeom prst="rect">
            <a:avLst/>
          </a:prstGeom>
        </p:spPr>
      </p:pic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416314D5-3821-F23B-1B63-0EE41E4F7E80}"/>
              </a:ext>
            </a:extLst>
          </p:cNvPr>
          <p:cNvSpPr>
            <a:spLocks noGrp="1"/>
          </p:cNvSpPr>
          <p:nvPr>
            <p:ph type="pic" idx="21" hasCustomPrompt="1"/>
          </p:nvPr>
        </p:nvSpPr>
        <p:spPr>
          <a:xfrm>
            <a:off x="8548964" y="737093"/>
            <a:ext cx="2911993" cy="5392244"/>
          </a:xfrm>
          <a:prstGeom prst="roundRect">
            <a:avLst>
              <a:gd name="adj" fmla="val 1801"/>
            </a:avLst>
          </a:prstGeom>
          <a:solidFill>
            <a:srgbClr val="F3F5F7"/>
          </a:solidFill>
        </p:spPr>
        <p:txBody>
          <a:bodyPr wrap="square" lIns="91439" tIns="45719" rIns="91439" bIns="45719">
            <a:noAutofit/>
          </a:bodyPr>
          <a:lstStyle/>
          <a:p>
            <a:r>
              <a:rPr lang="en-US" dirty="0"/>
              <a:t> </a:t>
            </a:r>
            <a:endParaRPr dirty="0"/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85989919-72B0-8542-53C4-8A3948CE955E}"/>
              </a:ext>
            </a:extLst>
          </p:cNvPr>
          <p:cNvSpPr>
            <a:spLocks noGrp="1"/>
          </p:cNvSpPr>
          <p:nvPr>
            <p:ph type="pic" idx="22" hasCustomPrompt="1"/>
          </p:nvPr>
        </p:nvSpPr>
        <p:spPr>
          <a:xfrm>
            <a:off x="720208" y="737094"/>
            <a:ext cx="3559693" cy="2502056"/>
          </a:xfrm>
          <a:prstGeom prst="roundRect">
            <a:avLst>
              <a:gd name="adj" fmla="val 1801"/>
            </a:avLst>
          </a:prstGeom>
          <a:solidFill>
            <a:srgbClr val="F3F5F7"/>
          </a:solidFill>
        </p:spPr>
        <p:txBody>
          <a:bodyPr wrap="square" lIns="91439" tIns="45719" rIns="91439" bIns="45719">
            <a:noAutofit/>
          </a:bodyPr>
          <a:lstStyle/>
          <a:p>
            <a:r>
              <a:rPr lang="en-US" dirty="0"/>
              <a:t> </a:t>
            </a:r>
            <a:endParaRPr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D7A0C83B-CA23-DF71-7E6E-6B4332E1ADD3}"/>
              </a:ext>
            </a:extLst>
          </p:cNvPr>
          <p:cNvSpPr>
            <a:spLocks noGrp="1"/>
          </p:cNvSpPr>
          <p:nvPr>
            <p:ph type="pic" idx="23" hasCustomPrompt="1"/>
          </p:nvPr>
        </p:nvSpPr>
        <p:spPr>
          <a:xfrm>
            <a:off x="720208" y="3619994"/>
            <a:ext cx="7476849" cy="2502056"/>
          </a:xfrm>
          <a:prstGeom prst="roundRect">
            <a:avLst>
              <a:gd name="adj" fmla="val 1801"/>
            </a:avLst>
          </a:prstGeom>
          <a:solidFill>
            <a:srgbClr val="F3F5F7"/>
          </a:solidFill>
        </p:spPr>
        <p:txBody>
          <a:bodyPr wrap="square" lIns="91439" tIns="45719" rIns="91439" bIns="45719">
            <a:noAutofit/>
          </a:bodyPr>
          <a:lstStyle/>
          <a:p>
            <a:r>
              <a:rPr lang="en-US" dirty="0"/>
              <a:t> </a:t>
            </a:r>
            <a:endParaRPr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6DB3238B-A7E8-EB2E-8412-E6BFE7FA19FE}"/>
              </a:ext>
            </a:extLst>
          </p:cNvPr>
          <p:cNvSpPr>
            <a:spLocks noGrp="1"/>
          </p:cNvSpPr>
          <p:nvPr>
            <p:ph type="pic" idx="24" hasCustomPrompt="1"/>
          </p:nvPr>
        </p:nvSpPr>
        <p:spPr>
          <a:xfrm>
            <a:off x="4638158" y="737094"/>
            <a:ext cx="3559693" cy="2502056"/>
          </a:xfrm>
          <a:prstGeom prst="roundRect">
            <a:avLst>
              <a:gd name="adj" fmla="val 1801"/>
            </a:avLst>
          </a:prstGeom>
          <a:solidFill>
            <a:srgbClr val="F3F5F7"/>
          </a:solidFill>
        </p:spPr>
        <p:txBody>
          <a:bodyPr wrap="square" lIns="91439" tIns="45719" rIns="91439" bIns="45719">
            <a:noAutofit/>
          </a:bodyPr>
          <a:lstStyle/>
          <a:p>
            <a:r>
              <a:rPr lang="en-US" dirty="0"/>
              <a:t> </a:t>
            </a:r>
            <a:endParaRPr dirty="0"/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E983A155-0F2E-3280-5AA8-295B1064F4B1}"/>
              </a:ext>
            </a:extLst>
          </p:cNvPr>
          <p:cNvSpPr txBox="1">
            <a:spLocks/>
          </p:cNvSpPr>
          <p:nvPr userDrawn="1"/>
        </p:nvSpPr>
        <p:spPr>
          <a:xfrm>
            <a:off x="10735499" y="6406622"/>
            <a:ext cx="739746" cy="174407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b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fld id="{86CB4B4D-7CA3-9044-876B-883B54F8677D}" type="slidenum">
              <a:rPr lang="en-US" sz="800" b="0" i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‹nr.›</a:t>
            </a:fld>
            <a:endParaRPr lang="en-US" sz="550" b="0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769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leri 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iAP logo" descr="A logo with blue dots&#10;&#10;AI-generated content may be incorrect.">
            <a:extLst>
              <a:ext uri="{FF2B5EF4-FFF2-40B4-BE49-F238E27FC236}">
                <a16:creationId xmlns:a16="http://schemas.microsoft.com/office/drawing/2014/main" id="{63DFBB5F-A1B1-696A-BF25-785C6C9AE3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208" y="6311825"/>
            <a:ext cx="345456" cy="351674"/>
          </a:xfrm>
          <a:prstGeom prst="rect">
            <a:avLst/>
          </a:prstGeom>
        </p:spPr>
      </p:pic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85989919-72B0-8542-53C4-8A3948CE955E}"/>
              </a:ext>
            </a:extLst>
          </p:cNvPr>
          <p:cNvSpPr>
            <a:spLocks noGrp="1"/>
          </p:cNvSpPr>
          <p:nvPr>
            <p:ph type="pic" idx="22" hasCustomPrompt="1"/>
          </p:nvPr>
        </p:nvSpPr>
        <p:spPr>
          <a:xfrm>
            <a:off x="720208" y="737094"/>
            <a:ext cx="3246486" cy="2502056"/>
          </a:xfrm>
          <a:prstGeom prst="roundRect">
            <a:avLst>
              <a:gd name="adj" fmla="val 1801"/>
            </a:avLst>
          </a:prstGeom>
          <a:solidFill>
            <a:srgbClr val="F3F5F7"/>
          </a:solidFill>
        </p:spPr>
        <p:txBody>
          <a:bodyPr wrap="square" lIns="91439" tIns="45719" rIns="91439" bIns="45719">
            <a:noAutofit/>
          </a:bodyPr>
          <a:lstStyle/>
          <a:p>
            <a:r>
              <a:rPr lang="en-US" dirty="0"/>
              <a:t> </a:t>
            </a:r>
            <a:endParaRPr dirty="0"/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E983A155-0F2E-3280-5AA8-295B1064F4B1}"/>
              </a:ext>
            </a:extLst>
          </p:cNvPr>
          <p:cNvSpPr txBox="1">
            <a:spLocks/>
          </p:cNvSpPr>
          <p:nvPr userDrawn="1"/>
        </p:nvSpPr>
        <p:spPr>
          <a:xfrm>
            <a:off x="10735499" y="6406622"/>
            <a:ext cx="739746" cy="174407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b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fld id="{86CB4B4D-7CA3-9044-876B-883B54F8677D}" type="slidenum">
              <a:rPr lang="en-US" sz="800" b="0" i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‹nr.›</a:t>
            </a:fld>
            <a:endParaRPr lang="en-US" sz="550" b="0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C037E42D-F3F5-E544-76CC-F31B0A510C71}"/>
              </a:ext>
            </a:extLst>
          </p:cNvPr>
          <p:cNvSpPr>
            <a:spLocks noGrp="1"/>
          </p:cNvSpPr>
          <p:nvPr>
            <p:ph type="pic" idx="29" hasCustomPrompt="1"/>
          </p:nvPr>
        </p:nvSpPr>
        <p:spPr>
          <a:xfrm>
            <a:off x="4472758" y="737094"/>
            <a:ext cx="3246486" cy="2502056"/>
          </a:xfrm>
          <a:prstGeom prst="roundRect">
            <a:avLst>
              <a:gd name="adj" fmla="val 1801"/>
            </a:avLst>
          </a:prstGeom>
          <a:solidFill>
            <a:srgbClr val="F3F5F7"/>
          </a:solidFill>
        </p:spPr>
        <p:txBody>
          <a:bodyPr wrap="square" lIns="91439" tIns="45719" rIns="91439" bIns="45719">
            <a:noAutofit/>
          </a:bodyPr>
          <a:lstStyle/>
          <a:p>
            <a:r>
              <a:rPr lang="en-US" dirty="0"/>
              <a:t> </a:t>
            </a:r>
            <a:endParaRPr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8E3CEBEA-F739-9FD1-623E-28502C2AEEEA}"/>
              </a:ext>
            </a:extLst>
          </p:cNvPr>
          <p:cNvSpPr>
            <a:spLocks noGrp="1"/>
          </p:cNvSpPr>
          <p:nvPr>
            <p:ph type="pic" idx="30" hasCustomPrompt="1"/>
          </p:nvPr>
        </p:nvSpPr>
        <p:spPr>
          <a:xfrm>
            <a:off x="8215712" y="737094"/>
            <a:ext cx="3246486" cy="2502056"/>
          </a:xfrm>
          <a:prstGeom prst="roundRect">
            <a:avLst>
              <a:gd name="adj" fmla="val 1801"/>
            </a:avLst>
          </a:prstGeom>
          <a:solidFill>
            <a:srgbClr val="F3F5F7"/>
          </a:solidFill>
        </p:spPr>
        <p:txBody>
          <a:bodyPr wrap="square" lIns="91439" tIns="45719" rIns="91439" bIns="45719">
            <a:noAutofit/>
          </a:bodyPr>
          <a:lstStyle/>
          <a:p>
            <a:r>
              <a:rPr lang="en-US" dirty="0"/>
              <a:t> </a:t>
            </a:r>
            <a:endParaRPr dirty="0"/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EB606D9F-55F3-F214-A524-5960D4C812DD}"/>
              </a:ext>
            </a:extLst>
          </p:cNvPr>
          <p:cNvSpPr>
            <a:spLocks noGrp="1"/>
          </p:cNvSpPr>
          <p:nvPr>
            <p:ph type="pic" idx="31" hasCustomPrompt="1"/>
          </p:nvPr>
        </p:nvSpPr>
        <p:spPr>
          <a:xfrm>
            <a:off x="720208" y="3618850"/>
            <a:ext cx="3246486" cy="2505055"/>
          </a:xfrm>
          <a:prstGeom prst="roundRect">
            <a:avLst>
              <a:gd name="adj" fmla="val 1801"/>
            </a:avLst>
          </a:prstGeom>
          <a:solidFill>
            <a:srgbClr val="F3F5F7"/>
          </a:solidFill>
        </p:spPr>
        <p:txBody>
          <a:bodyPr wrap="square" lIns="91439" tIns="45719" rIns="91439" bIns="45719">
            <a:noAutofit/>
          </a:bodyPr>
          <a:lstStyle/>
          <a:p>
            <a:r>
              <a:rPr lang="en-US" dirty="0"/>
              <a:t> </a:t>
            </a:r>
            <a:endParaRPr dirty="0"/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08253164-27E1-6FA1-8303-E9396324CF68}"/>
              </a:ext>
            </a:extLst>
          </p:cNvPr>
          <p:cNvSpPr>
            <a:spLocks noGrp="1"/>
          </p:cNvSpPr>
          <p:nvPr>
            <p:ph type="pic" idx="32" hasCustomPrompt="1"/>
          </p:nvPr>
        </p:nvSpPr>
        <p:spPr>
          <a:xfrm>
            <a:off x="4472758" y="3618850"/>
            <a:ext cx="3246486" cy="2505055"/>
          </a:xfrm>
          <a:prstGeom prst="roundRect">
            <a:avLst>
              <a:gd name="adj" fmla="val 1801"/>
            </a:avLst>
          </a:prstGeom>
          <a:solidFill>
            <a:srgbClr val="F3F5F7"/>
          </a:solidFill>
        </p:spPr>
        <p:txBody>
          <a:bodyPr wrap="square" lIns="91439" tIns="45719" rIns="91439" bIns="45719">
            <a:noAutofit/>
          </a:bodyPr>
          <a:lstStyle/>
          <a:p>
            <a:r>
              <a:rPr lang="en-US" dirty="0"/>
              <a:t> </a:t>
            </a:r>
            <a:endParaRPr dirty="0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5D42E103-FC8E-B4D2-39C1-0F3E00AACA1F}"/>
              </a:ext>
            </a:extLst>
          </p:cNvPr>
          <p:cNvSpPr>
            <a:spLocks noGrp="1"/>
          </p:cNvSpPr>
          <p:nvPr>
            <p:ph type="pic" idx="33" hasCustomPrompt="1"/>
          </p:nvPr>
        </p:nvSpPr>
        <p:spPr>
          <a:xfrm>
            <a:off x="8215712" y="3618850"/>
            <a:ext cx="3246486" cy="2505055"/>
          </a:xfrm>
          <a:prstGeom prst="roundRect">
            <a:avLst>
              <a:gd name="adj" fmla="val 1801"/>
            </a:avLst>
          </a:prstGeom>
          <a:solidFill>
            <a:srgbClr val="F3F5F7"/>
          </a:solidFill>
        </p:spPr>
        <p:txBody>
          <a:bodyPr wrap="square" lIns="91439" tIns="45719" rIns="91439" bIns="45719">
            <a:noAutofit/>
          </a:bodyPr>
          <a:lstStyle/>
          <a:p>
            <a:r>
              <a:rPr lang="en-US" dirty="0"/>
              <a:t>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14213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k for i dag - Sand">
    <p:bg>
      <p:bgPr>
        <a:solidFill>
          <a:srgbClr val="F7F5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dots in a circle&#10;&#10;AI-generated content may be incorrect.">
            <a:extLst>
              <a:ext uri="{FF2B5EF4-FFF2-40B4-BE49-F238E27FC236}">
                <a16:creationId xmlns:a16="http://schemas.microsoft.com/office/drawing/2014/main" id="{ED8215FF-BB10-D9F4-CDD4-14037C4F6E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210" y="728662"/>
            <a:ext cx="1471999" cy="82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0C0241-2FE2-7DE8-04E6-6252D9C1E07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21000" y="5719420"/>
            <a:ext cx="1702886" cy="415498"/>
          </a:xfrm>
        </p:spPr>
        <p:txBody>
          <a:bodyPr wrap="square">
            <a:spAutoFit/>
          </a:bodyPr>
          <a:lstStyle>
            <a:lvl1pPr>
              <a:spcAft>
                <a:spcPts val="600"/>
              </a:spcAft>
              <a:defRPr lang="en-DK" sz="8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Thomas B. </a:t>
            </a:r>
            <a:r>
              <a:rPr lang="en-GB" dirty="0" err="1"/>
              <a:t>Thriges</a:t>
            </a:r>
            <a:r>
              <a:rPr lang="en-GB" dirty="0"/>
              <a:t> Gade 48, 1. </a:t>
            </a:r>
          </a:p>
          <a:p>
            <a:pPr lvl="0"/>
            <a:r>
              <a:rPr lang="en-GB" dirty="0"/>
              <a:t>5000 Odense C</a:t>
            </a:r>
            <a:endParaRPr lang="en-DK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55B7568E-1F93-EC0B-F143-7EF9ECA2740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583543" y="5719420"/>
            <a:ext cx="2844800" cy="415498"/>
          </a:xfrm>
        </p:spPr>
        <p:txBody>
          <a:bodyPr wrap="square">
            <a:spAutoFit/>
          </a:bodyPr>
          <a:lstStyle>
            <a:lvl1pPr>
              <a:spcAft>
                <a:spcPts val="600"/>
              </a:spcAft>
              <a:defRPr lang="en-DK" sz="8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C/O Det </a:t>
            </a:r>
            <a:r>
              <a:rPr lang="en-GB" dirty="0" err="1"/>
              <a:t>Almenmedicinske</a:t>
            </a:r>
            <a:r>
              <a:rPr lang="en-GB" dirty="0"/>
              <a:t> Hus, </a:t>
            </a:r>
            <a:r>
              <a:rPr lang="en-GB" dirty="0" err="1"/>
              <a:t>Stockholmsgade</a:t>
            </a:r>
            <a:r>
              <a:rPr lang="en-GB" dirty="0"/>
              <a:t> 55, </a:t>
            </a:r>
            <a:r>
              <a:rPr lang="en-GB" dirty="0" err="1"/>
              <a:t>st.</a:t>
            </a:r>
            <a:endParaRPr lang="en-GB" dirty="0"/>
          </a:p>
          <a:p>
            <a:pPr lvl="0"/>
            <a:r>
              <a:rPr lang="en-GB" dirty="0"/>
              <a:t>2100 København </a:t>
            </a:r>
            <a:r>
              <a:rPr lang="en-GB" dirty="0" err="1"/>
              <a:t>Ø</a:t>
            </a:r>
            <a:endParaRPr lang="en-DK" dirty="0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95CDF88E-5FB4-DB25-EBC1-42ABB6F0AFD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21002" y="3309657"/>
            <a:ext cx="10740748" cy="7455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err="1"/>
              <a:t>Besøg</a:t>
            </a:r>
            <a:r>
              <a:rPr lang="en-GB" dirty="0"/>
              <a:t> </a:t>
            </a:r>
            <a:r>
              <a:rPr lang="en-GB" dirty="0" err="1"/>
              <a:t>os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KiAP.dk</a:t>
            </a:r>
            <a:endParaRPr lang="en-DK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9F5DBDB1-1DAA-702B-AF04-8E3218D47717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21000" y="5423809"/>
            <a:ext cx="1702886" cy="246221"/>
          </a:xfrm>
        </p:spPr>
        <p:txBody>
          <a:bodyPr wrap="square">
            <a:spAutoFit/>
          </a:bodyPr>
          <a:lstStyle>
            <a:lvl1pPr>
              <a:defRPr lang="en-DK" sz="1000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err="1"/>
              <a:t>KiAP</a:t>
            </a:r>
            <a:r>
              <a:rPr lang="en-GB" dirty="0"/>
              <a:t> Odense</a:t>
            </a:r>
            <a:endParaRPr lang="en-DK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206DEB05-76C2-C199-3BB5-513354F8168D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2583543" y="5423809"/>
            <a:ext cx="2844800" cy="246221"/>
          </a:xfrm>
        </p:spPr>
        <p:txBody>
          <a:bodyPr wrap="square">
            <a:spAutoFit/>
          </a:bodyPr>
          <a:lstStyle>
            <a:lvl1pPr>
              <a:defRPr lang="en-DK" sz="1000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err="1"/>
              <a:t>KiAP</a:t>
            </a:r>
            <a:r>
              <a:rPr lang="en-GB" dirty="0"/>
              <a:t> København</a:t>
            </a:r>
            <a:endParaRPr lang="en-DK" dirty="0"/>
          </a:p>
        </p:txBody>
      </p:sp>
      <p:sp>
        <p:nvSpPr>
          <p:cNvPr id="19" name="Title Placeholder 1">
            <a:extLst>
              <a:ext uri="{FF2B5EF4-FFF2-40B4-BE49-F238E27FC236}">
                <a16:creationId xmlns:a16="http://schemas.microsoft.com/office/drawing/2014/main" id="{23E42DCF-8A36-49E3-A7B4-31ADD4D15E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208" y="2470619"/>
            <a:ext cx="10740748" cy="830997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>
              <a:lnSpc>
                <a:spcPct val="80000"/>
              </a:lnSpc>
              <a:tabLst>
                <a:tab pos="750888" algn="l"/>
              </a:tabLst>
              <a:defRPr sz="6000" spc="0" baseline="0"/>
            </a:lvl1pPr>
          </a:lstStyle>
          <a:p>
            <a:r>
              <a:rPr lang="en-GB" dirty="0"/>
              <a:t>Tak for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dag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11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k for i dag - Grøn">
    <p:bg>
      <p:bgPr>
        <a:solidFill>
          <a:srgbClr val="2462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6E71184C-21DF-56D6-11DE-70E5F4FBA9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98" y="737411"/>
            <a:ext cx="1472371" cy="828000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5BF1B936-7431-6CA9-570B-1E68DE7F228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21000" y="5719420"/>
            <a:ext cx="1702886" cy="415498"/>
          </a:xfrm>
        </p:spPr>
        <p:txBody>
          <a:bodyPr wrap="square">
            <a:spAutoFit/>
          </a:bodyPr>
          <a:lstStyle>
            <a:lvl1pPr>
              <a:spcAft>
                <a:spcPts val="600"/>
              </a:spcAft>
              <a:defRPr lang="en-DK" sz="800" dirty="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/>
              <a:t>Thomas B. </a:t>
            </a:r>
            <a:r>
              <a:rPr lang="en-GB" dirty="0" err="1"/>
              <a:t>Thriges</a:t>
            </a:r>
            <a:r>
              <a:rPr lang="en-GB" dirty="0"/>
              <a:t> Gade 48, 1. </a:t>
            </a:r>
          </a:p>
          <a:p>
            <a:pPr lvl="0"/>
            <a:r>
              <a:rPr lang="en-GB" dirty="0"/>
              <a:t>5000 Odense C</a:t>
            </a:r>
            <a:endParaRPr lang="en-DK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4628827-F0A9-B66E-F03E-8C0422D05EB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583543" y="5719420"/>
            <a:ext cx="2844800" cy="415498"/>
          </a:xfrm>
        </p:spPr>
        <p:txBody>
          <a:bodyPr wrap="square">
            <a:spAutoFit/>
          </a:bodyPr>
          <a:lstStyle>
            <a:lvl1pPr>
              <a:spcAft>
                <a:spcPts val="600"/>
              </a:spcAft>
              <a:defRPr lang="en-DK" sz="800" dirty="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/>
              <a:t>C/O Det </a:t>
            </a:r>
            <a:r>
              <a:rPr lang="en-GB" dirty="0" err="1"/>
              <a:t>Almenmedicinske</a:t>
            </a:r>
            <a:r>
              <a:rPr lang="en-GB" dirty="0"/>
              <a:t> Hus, </a:t>
            </a:r>
            <a:r>
              <a:rPr lang="en-GB" dirty="0" err="1"/>
              <a:t>Stockholmsgade</a:t>
            </a:r>
            <a:r>
              <a:rPr lang="en-GB" dirty="0"/>
              <a:t> 55, </a:t>
            </a:r>
            <a:r>
              <a:rPr lang="en-GB" dirty="0" err="1"/>
              <a:t>st.</a:t>
            </a:r>
            <a:endParaRPr lang="en-GB" dirty="0"/>
          </a:p>
          <a:p>
            <a:pPr lvl="0"/>
            <a:r>
              <a:rPr lang="en-GB" dirty="0"/>
              <a:t>2100 København </a:t>
            </a:r>
            <a:r>
              <a:rPr lang="en-GB" dirty="0" err="1"/>
              <a:t>Ø</a:t>
            </a:r>
            <a:endParaRPr lang="en-DK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E9E8DCC-F347-6518-C216-473B1F8E6A1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21000" y="5423809"/>
            <a:ext cx="1702886" cy="246221"/>
          </a:xfrm>
        </p:spPr>
        <p:txBody>
          <a:bodyPr wrap="square">
            <a:spAutoFit/>
          </a:bodyPr>
          <a:lstStyle>
            <a:lvl1pPr>
              <a:defRPr lang="en-DK" sz="1000" b="1" i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err="1"/>
              <a:t>KiAP</a:t>
            </a:r>
            <a:r>
              <a:rPr lang="en-GB" dirty="0"/>
              <a:t> Odense</a:t>
            </a:r>
            <a:endParaRPr lang="en-DK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6E0D1D0-3527-58D5-4DE6-09067C96E7BD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2583543" y="5423809"/>
            <a:ext cx="2844800" cy="246221"/>
          </a:xfrm>
        </p:spPr>
        <p:txBody>
          <a:bodyPr wrap="square">
            <a:spAutoFit/>
          </a:bodyPr>
          <a:lstStyle>
            <a:lvl1pPr>
              <a:defRPr lang="en-DK" sz="1000" b="1" i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err="1"/>
              <a:t>KiAP</a:t>
            </a:r>
            <a:r>
              <a:rPr lang="en-GB" dirty="0"/>
              <a:t> København</a:t>
            </a:r>
            <a:endParaRPr lang="en-DK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C15B18D7-4327-C54C-8D0A-16B3C43A4CF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21002" y="3309657"/>
            <a:ext cx="10740748" cy="7455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000" b="0" i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err="1"/>
              <a:t>Besøg</a:t>
            </a:r>
            <a:r>
              <a:rPr lang="en-GB" dirty="0"/>
              <a:t> </a:t>
            </a:r>
            <a:r>
              <a:rPr lang="en-GB" dirty="0" err="1"/>
              <a:t>os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KiAP.dk</a:t>
            </a:r>
            <a:endParaRPr lang="en-DK" dirty="0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E6FCFEFD-A5A2-B67F-B22A-6C8F489003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208" y="2470619"/>
            <a:ext cx="10740748" cy="830997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>
              <a:lnSpc>
                <a:spcPct val="80000"/>
              </a:lnSpc>
              <a:tabLst>
                <a:tab pos="750888" algn="l"/>
              </a:tabLst>
              <a:defRPr sz="6000" spc="0" baseline="0"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Tak for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dag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81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2512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ogo with blue dots&#10;&#10;AI-generated content may be incorrect.">
            <a:extLst>
              <a:ext uri="{FF2B5EF4-FFF2-40B4-BE49-F238E27FC236}">
                <a16:creationId xmlns:a16="http://schemas.microsoft.com/office/drawing/2014/main" id="{E85EA6AE-C95A-80D5-3650-4E058230ED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208" y="6311825"/>
            <a:ext cx="345456" cy="351674"/>
          </a:xfrm>
          <a:prstGeom prst="rect">
            <a:avLst/>
          </a:prstGeom>
        </p:spPr>
      </p:pic>
      <p:sp>
        <p:nvSpPr>
          <p:cNvPr id="16" name="Slide Number">
            <a:extLst>
              <a:ext uri="{FF2B5EF4-FFF2-40B4-BE49-F238E27FC236}">
                <a16:creationId xmlns:a16="http://schemas.microsoft.com/office/drawing/2014/main" id="{6D2240C5-0603-263B-E031-06B533211898}"/>
              </a:ext>
            </a:extLst>
          </p:cNvPr>
          <p:cNvSpPr txBox="1">
            <a:spLocks/>
          </p:cNvSpPr>
          <p:nvPr userDrawn="1"/>
        </p:nvSpPr>
        <p:spPr>
          <a:xfrm>
            <a:off x="10735499" y="6406622"/>
            <a:ext cx="739746" cy="174407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b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fld id="{86CB4B4D-7CA3-9044-876B-883B54F8677D}" type="slidenum">
              <a:rPr lang="en-US" sz="800" b="0" i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‹nr.›</a:t>
            </a:fld>
            <a:endParaRPr lang="en-US" sz="550" b="0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26F5F4-9DA5-A28F-5182-EDBA5818B0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3581" y="1149681"/>
            <a:ext cx="10740748" cy="58477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>
            <a:lvl1pPr marL="0" indent="0">
              <a:lnSpc>
                <a:spcPct val="80000"/>
              </a:lnSpc>
              <a:tabLst>
                <a:tab pos="750888" algn="l"/>
              </a:tabLst>
              <a:defRPr sz="4000" spc="0" baseline="0"/>
            </a:lvl1pPr>
          </a:lstStyle>
          <a:p>
            <a:r>
              <a:rPr lang="en-GB" dirty="0" err="1"/>
              <a:t>Overskrift</a:t>
            </a:r>
            <a:endParaRPr lang="en-US" dirty="0"/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596B965D-E18E-7509-B9FC-36666C2147C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14375" y="735288"/>
            <a:ext cx="10740748" cy="308712"/>
          </a:xfrm>
        </p:spPr>
        <p:txBody>
          <a:bodyPr anchor="ctr"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da-DK" dirty="0"/>
              <a:t>Tema</a:t>
            </a:r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150408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, lab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logo with blue dots&#10;&#10;AI-generated content may be incorrect.">
            <a:extLst>
              <a:ext uri="{FF2B5EF4-FFF2-40B4-BE49-F238E27FC236}">
                <a16:creationId xmlns:a16="http://schemas.microsoft.com/office/drawing/2014/main" id="{A046EA84-657A-C68E-675B-F5B7258BCE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208" y="6311825"/>
            <a:ext cx="345456" cy="351674"/>
          </a:xfrm>
          <a:prstGeom prst="rect">
            <a:avLst/>
          </a:prstGeom>
        </p:spPr>
      </p:pic>
      <p:sp>
        <p:nvSpPr>
          <p:cNvPr id="15" name="Slide Number">
            <a:extLst>
              <a:ext uri="{FF2B5EF4-FFF2-40B4-BE49-F238E27FC236}">
                <a16:creationId xmlns:a16="http://schemas.microsoft.com/office/drawing/2014/main" id="{8798C6E7-A174-F6FF-2CA7-B38246DBAF31}"/>
              </a:ext>
            </a:extLst>
          </p:cNvPr>
          <p:cNvSpPr txBox="1">
            <a:spLocks/>
          </p:cNvSpPr>
          <p:nvPr userDrawn="1"/>
        </p:nvSpPr>
        <p:spPr>
          <a:xfrm>
            <a:off x="10735499" y="6406622"/>
            <a:ext cx="739746" cy="174407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b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fld id="{86CB4B4D-7CA3-9044-876B-883B54F8677D}" type="slidenum">
              <a:rPr lang="en-US" sz="800" b="0" i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‹nr.›</a:t>
            </a:fld>
            <a:endParaRPr lang="en-US" sz="550" b="0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19E2096-EF7B-3A24-22E6-8FF4AD4E997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20207" y="2287829"/>
            <a:ext cx="10755037" cy="3834883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GB" dirty="0" err="1"/>
              <a:t>Tekst</a:t>
            </a:r>
            <a:endParaRPr lang="en-GB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F78700-07B4-ED96-8449-3D967C916C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3581" y="1149681"/>
            <a:ext cx="10740748" cy="58477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>
            <a:lvl1pPr marL="0" indent="0">
              <a:lnSpc>
                <a:spcPct val="80000"/>
              </a:lnSpc>
              <a:tabLst>
                <a:tab pos="750888" algn="l"/>
              </a:tabLst>
              <a:defRPr sz="4000" spc="0" baseline="0"/>
            </a:lvl1pPr>
          </a:lstStyle>
          <a:p>
            <a:r>
              <a:rPr lang="en-GB" dirty="0" err="1"/>
              <a:t>Overskrift</a:t>
            </a:r>
            <a:endParaRPr lang="en-US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74AD434E-C5C5-7620-F4CB-C31880831EE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13581" y="1822802"/>
            <a:ext cx="10740748" cy="3766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err="1"/>
              <a:t>Underoverskrift</a:t>
            </a:r>
            <a:endParaRPr lang="en-DK" dirty="0"/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A67A9FA5-71DA-75D0-3795-A19E652041A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14375" y="735288"/>
            <a:ext cx="10740748" cy="308712"/>
          </a:xfrm>
        </p:spPr>
        <p:txBody>
          <a:bodyPr anchor="ctr"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da-DK" dirty="0"/>
              <a:t>Tema</a:t>
            </a:r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4031574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&amp; medie b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logo with blue dots&#10;&#10;AI-generated content may be incorrect.">
            <a:extLst>
              <a:ext uri="{FF2B5EF4-FFF2-40B4-BE49-F238E27FC236}">
                <a16:creationId xmlns:a16="http://schemas.microsoft.com/office/drawing/2014/main" id="{D955C726-BC1D-C59C-CF95-55F28541E0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208" y="6311825"/>
            <a:ext cx="345456" cy="351674"/>
          </a:xfrm>
          <a:prstGeom prst="rect">
            <a:avLst/>
          </a:prstGeom>
        </p:spPr>
      </p:pic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1CBBFCFD-3429-ADA0-185F-F6F500DB95EF}"/>
              </a:ext>
            </a:extLst>
          </p:cNvPr>
          <p:cNvSpPr>
            <a:spLocks noGrp="1"/>
          </p:cNvSpPr>
          <p:nvPr>
            <p:ph type="pic" idx="22" hasCustomPrompt="1"/>
          </p:nvPr>
        </p:nvSpPr>
        <p:spPr>
          <a:xfrm>
            <a:off x="734497" y="1897380"/>
            <a:ext cx="10740748" cy="4225332"/>
          </a:xfrm>
          <a:prstGeom prst="roundRect">
            <a:avLst>
              <a:gd name="adj" fmla="val 1444"/>
            </a:avLst>
          </a:prstGeom>
          <a:solidFill>
            <a:srgbClr val="F3F5F7"/>
          </a:solidFill>
        </p:spPr>
        <p:txBody>
          <a:bodyPr wrap="square" lIns="91439" tIns="45719" rIns="91439" bIns="45719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  <a:endParaRPr dirty="0"/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C753DB1D-97B3-FE0C-67EB-93D249DBA697}"/>
              </a:ext>
            </a:extLst>
          </p:cNvPr>
          <p:cNvSpPr txBox="1">
            <a:spLocks/>
          </p:cNvSpPr>
          <p:nvPr userDrawn="1"/>
        </p:nvSpPr>
        <p:spPr>
          <a:xfrm>
            <a:off x="10735499" y="6406622"/>
            <a:ext cx="739746" cy="174407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b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fld id="{86CB4B4D-7CA3-9044-876B-883B54F8677D}" type="slidenum">
              <a:rPr lang="en-US" sz="800" b="0" i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‹nr.›</a:t>
            </a:fld>
            <a:endParaRPr lang="en-US" sz="550" b="0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14BF2420-53A2-74A1-CE8C-42E9728755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208" y="1235566"/>
            <a:ext cx="10740748" cy="58477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>
            <a:lvl1pPr marL="0" indent="0">
              <a:lnSpc>
                <a:spcPct val="80000"/>
              </a:lnSpc>
              <a:tabLst>
                <a:tab pos="750888" algn="l"/>
              </a:tabLst>
              <a:defRPr sz="4000" spc="0" baseline="0"/>
            </a:lvl1pPr>
          </a:lstStyle>
          <a:p>
            <a:r>
              <a:rPr lang="en-GB" dirty="0" err="1"/>
              <a:t>Overskrift</a:t>
            </a:r>
            <a:endParaRPr lang="en-US" dirty="0"/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D4DC1A2F-7E48-DFD4-00CB-D2C929177E2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14375" y="735288"/>
            <a:ext cx="10740748" cy="351674"/>
          </a:xfrm>
        </p:spPr>
        <p:txBody>
          <a:bodyPr anchor="ctr"/>
          <a:lstStyle>
            <a:lvl1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da-DK" dirty="0"/>
              <a:t>Tema</a:t>
            </a:r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4292859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7680" userDrawn="1">
          <p15:clr>
            <a:srgbClr val="FBAE40"/>
          </p15:clr>
        </p15:guide>
        <p15:guide id="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k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AB730CAE-6FC3-2876-1967-A6E75958894A}"/>
              </a:ext>
            </a:extLst>
          </p:cNvPr>
          <p:cNvSpPr/>
          <p:nvPr userDrawn="1"/>
        </p:nvSpPr>
        <p:spPr>
          <a:xfrm>
            <a:off x="5634659" y="3027993"/>
            <a:ext cx="928800" cy="928800"/>
          </a:xfrm>
          <a:prstGeom prst="ellipse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a-DK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5" name="Picture 4" descr="A logo with blue dots&#10;&#10;AI-generated content may be incorrect.">
            <a:extLst>
              <a:ext uri="{FF2B5EF4-FFF2-40B4-BE49-F238E27FC236}">
                <a16:creationId xmlns:a16="http://schemas.microsoft.com/office/drawing/2014/main" id="{E85EA6AE-C95A-80D5-3650-4E058230ED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208" y="6311825"/>
            <a:ext cx="345456" cy="351674"/>
          </a:xfrm>
          <a:prstGeom prst="rect">
            <a:avLst/>
          </a:prstGeom>
        </p:spPr>
      </p:pic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6F58E5D9-881A-D94C-75BB-031E41488A7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894271" y="4297681"/>
            <a:ext cx="4403458" cy="1569660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ctr" defTabSz="412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 typeface="+mj-lt"/>
              <a:buNone/>
              <a:tabLst/>
              <a:defRPr sz="24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412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 typeface="+mj-lt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conset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conset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.</a:t>
            </a:r>
          </a:p>
        </p:txBody>
      </p:sp>
      <p:sp>
        <p:nvSpPr>
          <p:cNvPr id="57" name="Slide Number">
            <a:extLst>
              <a:ext uri="{FF2B5EF4-FFF2-40B4-BE49-F238E27FC236}">
                <a16:creationId xmlns:a16="http://schemas.microsoft.com/office/drawing/2014/main" id="{33A43FDD-A246-4752-A55E-453EE1D4D815}"/>
              </a:ext>
            </a:extLst>
          </p:cNvPr>
          <p:cNvSpPr txBox="1">
            <a:spLocks/>
          </p:cNvSpPr>
          <p:nvPr userDrawn="1"/>
        </p:nvSpPr>
        <p:spPr>
          <a:xfrm>
            <a:off x="10735499" y="6406622"/>
            <a:ext cx="739746" cy="174407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b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fld id="{86CB4B4D-7CA3-9044-876B-883B54F8677D}" type="slidenum">
              <a:rPr lang="en-US" sz="800" b="0" i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‹nr.›</a:t>
            </a:fld>
            <a:endParaRPr lang="en-US" sz="550" b="0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74D5584D-A109-C303-20C1-0BC92033C50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615716" y="3141952"/>
            <a:ext cx="960568" cy="7455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 i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1</a:t>
            </a:r>
            <a:endParaRPr lang="en-DK" dirty="0"/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20AD882F-A349-2F2C-2693-B120AEDB12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3581" y="1149681"/>
            <a:ext cx="10740748" cy="58477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>
            <a:lvl1pPr marL="0" indent="0">
              <a:lnSpc>
                <a:spcPct val="80000"/>
              </a:lnSpc>
              <a:tabLst>
                <a:tab pos="750888" algn="l"/>
              </a:tabLst>
              <a:defRPr sz="4000" spc="0" baseline="0"/>
            </a:lvl1pPr>
          </a:lstStyle>
          <a:p>
            <a:r>
              <a:rPr lang="en-GB" dirty="0" err="1"/>
              <a:t>Overskrift</a:t>
            </a:r>
            <a:endParaRPr lang="en-US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28A64BA6-F18C-12EC-2C5D-6E78CCA0C325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13581" y="1822802"/>
            <a:ext cx="10740748" cy="3766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err="1"/>
              <a:t>Underoverskrift</a:t>
            </a:r>
            <a:endParaRPr lang="en-DK" dirty="0"/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584FABA7-E5F2-A43B-12CA-5B2CB8EA4E7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14375" y="735288"/>
            <a:ext cx="10740748" cy="308712"/>
          </a:xfrm>
        </p:spPr>
        <p:txBody>
          <a:bodyPr anchor="ctr"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da-DK" dirty="0"/>
              <a:t>Tema</a:t>
            </a:r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960385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46703246-29B7-AE3B-1D7A-46C1B2A144FB}"/>
              </a:ext>
            </a:extLst>
          </p:cNvPr>
          <p:cNvSpPr/>
          <p:nvPr userDrawn="1"/>
        </p:nvSpPr>
        <p:spPr>
          <a:xfrm>
            <a:off x="8135471" y="3038993"/>
            <a:ext cx="928800" cy="928800"/>
          </a:xfrm>
          <a:prstGeom prst="ellipse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a-DK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4E3C2C17-FC17-14BA-2CB6-5EC513210D3A}"/>
              </a:ext>
            </a:extLst>
          </p:cNvPr>
          <p:cNvSpPr/>
          <p:nvPr userDrawn="1"/>
        </p:nvSpPr>
        <p:spPr>
          <a:xfrm>
            <a:off x="2993051" y="3042392"/>
            <a:ext cx="928800" cy="928800"/>
          </a:xfrm>
          <a:prstGeom prst="ellipse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a-DK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5" name="Picture 4" descr="A logo with blue dots&#10;&#10;AI-generated content may be incorrect.">
            <a:extLst>
              <a:ext uri="{FF2B5EF4-FFF2-40B4-BE49-F238E27FC236}">
                <a16:creationId xmlns:a16="http://schemas.microsoft.com/office/drawing/2014/main" id="{E85EA6AE-C95A-80D5-3650-4E058230ED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208" y="6311825"/>
            <a:ext cx="345456" cy="351674"/>
          </a:xfrm>
          <a:prstGeom prst="rect">
            <a:avLst/>
          </a:prstGeom>
        </p:spPr>
      </p:pic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6F58E5D9-881A-D94C-75BB-031E41488A7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016601" y="4166444"/>
            <a:ext cx="2880000" cy="923330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ctr" defTabSz="412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 typeface="+mj-lt"/>
              <a:buNone/>
              <a:tabLst/>
              <a:defRPr sz="18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412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 typeface="+mj-lt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conset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tempor</a:t>
            </a:r>
            <a:endParaRPr lang="en-US" dirty="0"/>
          </a:p>
        </p:txBody>
      </p:sp>
      <p:sp>
        <p:nvSpPr>
          <p:cNvPr id="40" name="Text Placeholder 14">
            <a:extLst>
              <a:ext uri="{FF2B5EF4-FFF2-40B4-BE49-F238E27FC236}">
                <a16:creationId xmlns:a16="http://schemas.microsoft.com/office/drawing/2014/main" id="{385A924C-02E2-81A8-8117-A273943E1DE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161383" y="4166444"/>
            <a:ext cx="2880000" cy="923330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ctr" defTabSz="412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 typeface="+mj-lt"/>
              <a:buNone/>
              <a:tabLst/>
              <a:defRPr sz="18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412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 typeface="+mj-lt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conset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tempor</a:t>
            </a:r>
            <a:endParaRPr lang="en-US" dirty="0"/>
          </a:p>
        </p:txBody>
      </p:sp>
      <p:sp>
        <p:nvSpPr>
          <p:cNvPr id="57" name="Slide Number">
            <a:extLst>
              <a:ext uri="{FF2B5EF4-FFF2-40B4-BE49-F238E27FC236}">
                <a16:creationId xmlns:a16="http://schemas.microsoft.com/office/drawing/2014/main" id="{33A43FDD-A246-4752-A55E-453EE1D4D815}"/>
              </a:ext>
            </a:extLst>
          </p:cNvPr>
          <p:cNvSpPr txBox="1">
            <a:spLocks/>
          </p:cNvSpPr>
          <p:nvPr userDrawn="1"/>
        </p:nvSpPr>
        <p:spPr>
          <a:xfrm>
            <a:off x="10735499" y="6406622"/>
            <a:ext cx="739746" cy="174407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b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fld id="{86CB4B4D-7CA3-9044-876B-883B54F8677D}" type="slidenum">
              <a:rPr lang="en-US" sz="800" b="0" i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‹nr.›</a:t>
            </a:fld>
            <a:endParaRPr lang="en-US" sz="550" b="0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D4BE1B82-783E-6161-CF36-7BE75967C6E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959583" y="3151584"/>
            <a:ext cx="960568" cy="7455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 i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1</a:t>
            </a:r>
            <a:endParaRPr lang="en-DK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8208F65E-F90B-9027-1C2D-BD67E2BFA154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129487" y="3151584"/>
            <a:ext cx="960568" cy="7455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 i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2</a:t>
            </a:r>
            <a:endParaRPr lang="en-DK" dirty="0"/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855251A7-B780-26CA-3A36-37ECD3A0E0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3581" y="1149681"/>
            <a:ext cx="10740748" cy="58477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>
            <a:lvl1pPr marL="0" indent="0">
              <a:lnSpc>
                <a:spcPct val="80000"/>
              </a:lnSpc>
              <a:tabLst>
                <a:tab pos="750888" algn="l"/>
              </a:tabLst>
              <a:defRPr sz="4000" spc="0" baseline="0"/>
            </a:lvl1pPr>
          </a:lstStyle>
          <a:p>
            <a:r>
              <a:rPr lang="en-GB" dirty="0" err="1"/>
              <a:t>Overskrift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1B38A57D-9056-B704-EB8B-F695094EB91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13581" y="1822802"/>
            <a:ext cx="10740748" cy="3766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err="1"/>
              <a:t>Underoverskrift</a:t>
            </a:r>
            <a:endParaRPr lang="en-DK" dirty="0"/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2EA9AD62-E741-AACB-A948-F187F9CA8FA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14375" y="735288"/>
            <a:ext cx="10740748" cy="308712"/>
          </a:xfrm>
        </p:spPr>
        <p:txBody>
          <a:bodyPr anchor="ctr"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da-DK" dirty="0"/>
              <a:t>Tema</a:t>
            </a:r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3336827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18541449-CED7-6B89-D9D2-06DDB9877FBB}"/>
              </a:ext>
            </a:extLst>
          </p:cNvPr>
          <p:cNvSpPr/>
          <p:nvPr userDrawn="1"/>
        </p:nvSpPr>
        <p:spPr>
          <a:xfrm>
            <a:off x="9550292" y="3086777"/>
            <a:ext cx="928800" cy="928800"/>
          </a:xfrm>
          <a:prstGeom prst="ellipse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a-DK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8263E66-01E8-DEF8-4EF5-FEBBDCFCD9CD}"/>
              </a:ext>
            </a:extLst>
          </p:cNvPr>
          <p:cNvSpPr/>
          <p:nvPr userDrawn="1"/>
        </p:nvSpPr>
        <p:spPr>
          <a:xfrm>
            <a:off x="5621053" y="3086777"/>
            <a:ext cx="928800" cy="928800"/>
          </a:xfrm>
          <a:prstGeom prst="ellipse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a-DK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95BB78B-27B5-ACE1-27E7-7BC3588C16C3}"/>
              </a:ext>
            </a:extLst>
          </p:cNvPr>
          <p:cNvSpPr/>
          <p:nvPr userDrawn="1"/>
        </p:nvSpPr>
        <p:spPr>
          <a:xfrm>
            <a:off x="1691814" y="3086777"/>
            <a:ext cx="928800" cy="928800"/>
          </a:xfrm>
          <a:prstGeom prst="ellipse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a-DK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5" name="Picture 4" descr="A logo with blue dots&#10;&#10;AI-generated content may be incorrect.">
            <a:extLst>
              <a:ext uri="{FF2B5EF4-FFF2-40B4-BE49-F238E27FC236}">
                <a16:creationId xmlns:a16="http://schemas.microsoft.com/office/drawing/2014/main" id="{E85EA6AE-C95A-80D5-3650-4E058230ED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208" y="6311825"/>
            <a:ext cx="345456" cy="351674"/>
          </a:xfrm>
          <a:prstGeom prst="rect">
            <a:avLst/>
          </a:prstGeom>
        </p:spPr>
      </p:pic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6F58E5D9-881A-D94C-75BB-031E41488A7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13581" y="4202532"/>
            <a:ext cx="2880000" cy="923330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ctr" defTabSz="412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 typeface="+mj-lt"/>
              <a:buNone/>
              <a:tabLst/>
              <a:defRPr sz="18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412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 typeface="+mj-lt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conset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tempor</a:t>
            </a:r>
            <a:endParaRPr lang="en-US" dirty="0"/>
          </a:p>
        </p:txBody>
      </p:sp>
      <p:sp>
        <p:nvSpPr>
          <p:cNvPr id="40" name="Text Placeholder 14">
            <a:extLst>
              <a:ext uri="{FF2B5EF4-FFF2-40B4-BE49-F238E27FC236}">
                <a16:creationId xmlns:a16="http://schemas.microsoft.com/office/drawing/2014/main" id="{385A924C-02E2-81A8-8117-A273943E1DE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654403" y="4202532"/>
            <a:ext cx="2880000" cy="923330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ctr" defTabSz="412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 typeface="+mj-lt"/>
              <a:buNone/>
              <a:tabLst/>
              <a:defRPr sz="18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412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 typeface="+mj-lt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conset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tempor</a:t>
            </a:r>
            <a:endParaRPr lang="en-US" dirty="0"/>
          </a:p>
        </p:txBody>
      </p:sp>
      <p:sp>
        <p:nvSpPr>
          <p:cNvPr id="41" name="Text Placeholder 14">
            <a:extLst>
              <a:ext uri="{FF2B5EF4-FFF2-40B4-BE49-F238E27FC236}">
                <a16:creationId xmlns:a16="http://schemas.microsoft.com/office/drawing/2014/main" id="{B3B69203-6932-6208-8CCA-738C061743C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580957" y="4202532"/>
            <a:ext cx="2880000" cy="923330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ctr" defTabSz="412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 typeface="+mj-lt"/>
              <a:buNone/>
              <a:tabLst/>
              <a:defRPr sz="18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412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 typeface="+mj-lt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conset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tempor</a:t>
            </a:r>
            <a:endParaRPr lang="en-US" dirty="0"/>
          </a:p>
        </p:txBody>
      </p:sp>
      <p:sp>
        <p:nvSpPr>
          <p:cNvPr id="57" name="Slide Number">
            <a:extLst>
              <a:ext uri="{FF2B5EF4-FFF2-40B4-BE49-F238E27FC236}">
                <a16:creationId xmlns:a16="http://schemas.microsoft.com/office/drawing/2014/main" id="{33A43FDD-A246-4752-A55E-453EE1D4D815}"/>
              </a:ext>
            </a:extLst>
          </p:cNvPr>
          <p:cNvSpPr txBox="1">
            <a:spLocks/>
          </p:cNvSpPr>
          <p:nvPr userDrawn="1"/>
        </p:nvSpPr>
        <p:spPr>
          <a:xfrm>
            <a:off x="10735499" y="6406622"/>
            <a:ext cx="739746" cy="174407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b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fld id="{86CB4B4D-7CA3-9044-876B-883B54F8677D}" type="slidenum">
              <a:rPr lang="en-US" sz="800" b="0" i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‹nr.›</a:t>
            </a:fld>
            <a:endParaRPr lang="en-US" sz="550" b="0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D4BE1B82-783E-6161-CF36-7BE75967C6E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656563" y="3187672"/>
            <a:ext cx="960568" cy="7455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 i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1</a:t>
            </a:r>
            <a:endParaRPr lang="en-DK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8208F65E-F90B-9027-1C2D-BD67E2BFA154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595925" y="3187672"/>
            <a:ext cx="960568" cy="7455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 i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2</a:t>
            </a:r>
            <a:endParaRPr lang="en-DK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B27C7260-AEF7-49B2-E19C-B3915358DFE7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9535288" y="3187672"/>
            <a:ext cx="960568" cy="7455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 i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3</a:t>
            </a:r>
            <a:endParaRPr lang="en-DK" dirty="0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1D92A779-7CAD-D4E6-700F-1173ADF613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3581" y="1149681"/>
            <a:ext cx="10740748" cy="58477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>
            <a:lvl1pPr marL="0" indent="0">
              <a:lnSpc>
                <a:spcPct val="80000"/>
              </a:lnSpc>
              <a:tabLst>
                <a:tab pos="750888" algn="l"/>
              </a:tabLst>
              <a:defRPr sz="4000" spc="0" baseline="0"/>
            </a:lvl1pPr>
          </a:lstStyle>
          <a:p>
            <a:r>
              <a:rPr lang="en-GB" dirty="0" err="1"/>
              <a:t>Overskrift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60018EF8-7E28-FACF-4695-8B6681307A5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13581" y="1822802"/>
            <a:ext cx="10740748" cy="3766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err="1"/>
              <a:t>Underoverskrift</a:t>
            </a:r>
            <a:endParaRPr lang="en-DK" dirty="0"/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5AC3583F-DCC8-A6E6-DE44-A0DF2773D79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14375" y="735288"/>
            <a:ext cx="10740748" cy="308712"/>
          </a:xfrm>
        </p:spPr>
        <p:txBody>
          <a:bodyPr anchor="ctr"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da-DK" dirty="0"/>
              <a:t>Tema</a:t>
            </a:r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74709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B21870B0-267C-A4F3-29B6-151CC4421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581" y="1171860"/>
            <a:ext cx="10747375" cy="830997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189CDE1F-20DD-7580-A153-E7C524C2B364}"/>
              </a:ext>
            </a:extLst>
          </p:cNvPr>
          <p:cNvSpPr txBox="1">
            <a:spLocks/>
          </p:cNvSpPr>
          <p:nvPr userDrawn="1"/>
        </p:nvSpPr>
        <p:spPr>
          <a:xfrm>
            <a:off x="2734849" y="3429000"/>
            <a:ext cx="3932237" cy="3811588"/>
          </a:xfrm>
          <a:prstGeom prst="rect">
            <a:avLst/>
          </a:prstGeom>
        </p:spPr>
        <p:txBody>
          <a:bodyPr>
            <a:normAutofit/>
          </a:bodyPr>
          <a:lstStyle>
            <a:lvl1pPr marL="742950" marR="0" indent="-74295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Pct val="90000"/>
              <a:buFont typeface="+mj-lt"/>
              <a:buAutoNum type="arabicPeriod"/>
              <a:tabLst/>
              <a:defRPr lang="da-DK" sz="3600" b="0" i="0" u="none" strike="noStrike" cap="none" spc="0" baseline="0" dirty="0" smtClean="0">
                <a:solidFill>
                  <a:schemeClr val="bg1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defRPr>
            </a:lvl1pPr>
            <a:lvl2pPr marL="457200" marR="0" indent="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Pct val="90000"/>
              <a:buFont typeface="+mj-lt"/>
              <a:buNone/>
              <a:tabLst/>
              <a:defRPr lang="da-DK" sz="3600" b="0" i="0" u="none" strike="noStrike" cap="none" spc="0" baseline="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defRPr>
            </a:lvl2pPr>
            <a:lvl3pPr marL="171450" marR="0" indent="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Pct val="90000"/>
              <a:buFont typeface="+mj-lt"/>
              <a:buNone/>
              <a:tabLst/>
              <a:defRPr lang="da-DK" sz="3600" b="0" i="0" u="none" strike="noStrike" cap="none" spc="0" baseline="0" dirty="0" smtClean="0">
                <a:solidFill>
                  <a:schemeClr val="bg1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defRPr>
            </a:lvl3pPr>
            <a:lvl4pPr marL="628650" marR="0" indent="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Pct val="90000"/>
              <a:buFont typeface="+mj-lt"/>
              <a:buNone/>
              <a:tabLst/>
              <a:defRPr lang="da-DK" sz="3600" b="0" i="0" u="none" strike="noStrike" cap="none" spc="0" baseline="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defRPr>
            </a:lvl4pPr>
            <a:lvl5pPr marL="1085850" marR="0" indent="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Pct val="90000"/>
              <a:buFont typeface="Arial" panose="020B0604020202020204" pitchFamily="34" charset="0"/>
              <a:buNone/>
              <a:tabLst/>
              <a:defRPr sz="3600" b="0" i="0" u="none" strike="noStrike" cap="none" spc="0" baseline="0">
                <a:solidFill>
                  <a:schemeClr val="bg1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defRPr>
            </a:lvl5pPr>
            <a:lvl6pPr marL="0" marR="0" indent="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3600" b="0" i="0" u="none" strike="noStrike" cap="none" spc="0" baseline="0" dirty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0" algn="l" defTabSz="412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400" b="0" i="0" u="none" strike="noStrike" cap="none" spc="0" baseline="0" dirty="0" smtClean="0">
                <a:solidFill>
                  <a:srgbClr val="000000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defRPr>
            </a:lvl7pPr>
            <a:lvl8pPr marL="0" marR="0" indent="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3600" b="0" i="0" u="none" strike="noStrike" cap="none" spc="0" baseline="0" dirty="0" smtClean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hangingPunct="1"/>
            <a:endParaRPr lang="en-DK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2DD265F-2032-0B37-38E6-68FC3E7CA2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4374" y="2700268"/>
            <a:ext cx="10746581" cy="34290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DK" sz="3600" dirty="0">
                <a:latin typeface="Arial" panose="020B0604020202020204" pitchFamily="34" charset="0"/>
                <a:cs typeface="Arial" panose="020B0604020202020204" pitchFamily="34" charset="0"/>
              </a:rPr>
              <a:t>Bullet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DK" sz="3600" dirty="0">
                <a:latin typeface="Arial" panose="020B0604020202020204" pitchFamily="34" charset="0"/>
                <a:cs typeface="Arial" panose="020B0604020202020204" pitchFamily="34" charset="0"/>
              </a:rPr>
              <a:t>Bullet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DK" sz="3600" dirty="0">
                <a:latin typeface="Arial" panose="020B0604020202020204" pitchFamily="34" charset="0"/>
                <a:cs typeface="Arial" panose="020B0604020202020204" pitchFamily="34" charset="0"/>
              </a:rPr>
              <a:t>Bullet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DK" sz="3600" dirty="0">
                <a:latin typeface="Arial" panose="020B0604020202020204" pitchFamily="34" charset="0"/>
                <a:cs typeface="Arial" panose="020B0604020202020204" pitchFamily="34" charset="0"/>
              </a:rPr>
              <a:t>Bullet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DK" sz="3600" dirty="0">
                <a:latin typeface="Arial" panose="020B0604020202020204" pitchFamily="34" charset="0"/>
                <a:cs typeface="Arial" panose="020B0604020202020204" pitchFamily="34" charset="0"/>
              </a:rPr>
              <a:t>Bullet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805" r:id="rId2"/>
    <p:sldLayoutId id="2147483804" r:id="rId3"/>
    <p:sldLayoutId id="2147483811" r:id="rId4"/>
    <p:sldLayoutId id="2147483814" r:id="rId5"/>
    <p:sldLayoutId id="2147483799" r:id="rId6"/>
    <p:sldLayoutId id="2147483658" r:id="rId7"/>
    <p:sldLayoutId id="2147483832" r:id="rId8"/>
    <p:sldLayoutId id="2147483828" r:id="rId9"/>
    <p:sldLayoutId id="2147483812" r:id="rId10"/>
    <p:sldLayoutId id="2147483803" r:id="rId11"/>
    <p:sldLayoutId id="2147483664" r:id="rId12"/>
    <p:sldLayoutId id="2147483667" r:id="rId13"/>
    <p:sldLayoutId id="2147483670" r:id="rId14"/>
    <p:sldLayoutId id="2147483673" r:id="rId15"/>
    <p:sldLayoutId id="2147483655" r:id="rId16"/>
    <p:sldLayoutId id="2147483831" r:id="rId17"/>
    <p:sldLayoutId id="2147483806" r:id="rId18"/>
    <p:sldLayoutId id="2147483808" r:id="rId19"/>
    <p:sldLayoutId id="2147483809" r:id="rId20"/>
    <p:sldLayoutId id="2147483800" r:id="rId21"/>
    <p:sldLayoutId id="2147483830" r:id="rId22"/>
    <p:sldLayoutId id="2147483682" r:id="rId23"/>
    <p:sldLayoutId id="2147483833" r:id="rId24"/>
    <p:sldLayoutId id="2147483834" r:id="rId25"/>
    <p:sldLayoutId id="2147483835" r:id="rId26"/>
    <p:sldLayoutId id="2147483685" r:id="rId27"/>
    <p:sldLayoutId id="2147483810" r:id="rId28"/>
    <p:sldLayoutId id="2147483827" r:id="rId29"/>
    <p:sldLayoutId id="2147483816" r:id="rId30"/>
    <p:sldLayoutId id="2147483822" r:id="rId31"/>
    <p:sldLayoutId id="2147483817" r:id="rId32"/>
    <p:sldLayoutId id="2147483818" r:id="rId33"/>
    <p:sldLayoutId id="2147483819" r:id="rId34"/>
    <p:sldLayoutId id="2147483820" r:id="rId35"/>
    <p:sldLayoutId id="2147483821" r:id="rId36"/>
    <p:sldLayoutId id="2147483829" r:id="rId37"/>
    <p:sldLayoutId id="2147483794" r:id="rId38"/>
  </p:sldLayoutIdLst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hf hdr="0" ftr="0" dt="0"/>
  <p:txStyles>
    <p:titleStyle>
      <a:lvl1pPr marL="0" marR="0" indent="0" algn="l" defTabSz="1219169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-75" baseline="0">
          <a:solidFill>
            <a:srgbClr val="000000"/>
          </a:solidFill>
          <a:uFillTx/>
          <a:latin typeface="Arial" panose="020B0604020202020204" pitchFamily="34" charset="0"/>
          <a:ea typeface="+mn-ea"/>
          <a:cs typeface="Arial" panose="020B0604020202020204" pitchFamily="34" charset="0"/>
          <a:sym typeface="Helvetica Neue"/>
        </a:defRPr>
      </a:lvl1pPr>
      <a:lvl2pPr marL="0" marR="0" indent="228600" algn="l" defTabSz="1219169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1" i="0" u="none" strike="noStrike" cap="none" spc="-116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457200" algn="l" defTabSz="1219169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1" i="0" u="none" strike="noStrike" cap="none" spc="-116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685800" algn="l" defTabSz="1219169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1" i="0" u="none" strike="noStrike" cap="none" spc="-116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914400" algn="l" defTabSz="1219169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1" i="0" u="none" strike="noStrike" cap="none" spc="-116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1143000" algn="l" defTabSz="1219169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1" i="0" u="none" strike="noStrike" cap="none" spc="-116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371600" algn="l" defTabSz="1219169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1" i="0" u="none" strike="noStrike" cap="none" spc="-116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600200" algn="l" defTabSz="1219169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1" i="0" u="none" strike="noStrike" cap="none" spc="-116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828800" algn="l" defTabSz="1219169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1" i="0" u="none" strike="noStrike" cap="none" spc="-116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0" marR="0" indent="0" algn="l" defTabSz="41275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Tx/>
        <a:buSzPct val="90000"/>
        <a:buFont typeface="Arial" panose="020B0604020202020204" pitchFamily="34" charset="0"/>
        <a:buNone/>
        <a:tabLst/>
        <a:defRPr lang="en-GB" sz="3600" b="0" i="0" u="none" strike="noStrike" cap="none" spc="0" baseline="0" dirty="0" smtClean="0">
          <a:solidFill>
            <a:schemeClr val="bg1"/>
          </a:solidFill>
          <a:uFillTx/>
          <a:latin typeface="Arial" panose="020B0604020202020204" pitchFamily="34" charset="0"/>
          <a:ea typeface="+mn-ea"/>
          <a:cs typeface="Arial" panose="020B0604020202020204" pitchFamily="34" charset="0"/>
          <a:sym typeface="Helvetica Neue"/>
        </a:defRPr>
      </a:lvl1pPr>
      <a:lvl2pPr marL="457200" marR="0" indent="0" algn="l" defTabSz="41275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Tx/>
        <a:buSzPct val="90000"/>
        <a:buFont typeface="Arial" panose="020B0604020202020204" pitchFamily="34" charset="0"/>
        <a:buNone/>
        <a:tabLst/>
        <a:defRPr lang="en-GB" sz="3600" b="0" i="0" u="none" strike="noStrike" cap="none" spc="0" baseline="0" dirty="0" smtClean="0">
          <a:solidFill>
            <a:schemeClr val="bg1"/>
          </a:solidFill>
          <a:uFillTx/>
          <a:latin typeface="Arial" panose="020B0604020202020204" pitchFamily="34" charset="0"/>
          <a:ea typeface="+mn-ea"/>
          <a:cs typeface="Arial" panose="020B0604020202020204" pitchFamily="34" charset="0"/>
          <a:sym typeface="Helvetica Neue"/>
        </a:defRPr>
      </a:lvl2pPr>
      <a:lvl3pPr marL="1200150" marR="0" indent="-285750" algn="l" defTabSz="41275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Tx/>
        <a:buSzPct val="90000"/>
        <a:buFont typeface="Arial" panose="020B0604020202020204" pitchFamily="34" charset="0"/>
        <a:buChar char="•"/>
        <a:tabLst/>
        <a:defRPr lang="da-DK" sz="3600" b="0" i="0" u="none" strike="noStrike" cap="none" spc="0" baseline="0" dirty="0" smtClean="0">
          <a:solidFill>
            <a:schemeClr val="bg1"/>
          </a:solidFill>
          <a:uFillTx/>
          <a:latin typeface="Arial" panose="020B0604020202020204" pitchFamily="34" charset="0"/>
          <a:ea typeface="+mn-ea"/>
          <a:cs typeface="Arial" panose="020B0604020202020204" pitchFamily="34" charset="0"/>
          <a:sym typeface="Helvetica Neue"/>
        </a:defRPr>
      </a:lvl3pPr>
      <a:lvl4pPr marL="1657350" marR="0" indent="-285750" algn="l" defTabSz="41275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Tx/>
        <a:buSzPct val="90000"/>
        <a:buFont typeface="Arial" panose="020B0604020202020204" pitchFamily="34" charset="0"/>
        <a:buChar char="•"/>
        <a:tabLst/>
        <a:defRPr lang="en-GB" sz="3600" b="0" i="0" u="none" strike="noStrike" cap="none" spc="0" baseline="0" dirty="0" smtClean="0">
          <a:solidFill>
            <a:schemeClr val="bg1"/>
          </a:solidFill>
          <a:uFillTx/>
          <a:latin typeface="Arial" panose="020B0604020202020204" pitchFamily="34" charset="0"/>
          <a:ea typeface="+mn-ea"/>
          <a:cs typeface="Arial" panose="020B0604020202020204" pitchFamily="34" charset="0"/>
          <a:sym typeface="Helvetica Neue"/>
        </a:defRPr>
      </a:lvl4pPr>
      <a:lvl5pPr marL="1085850" marR="0" indent="0" algn="l" defTabSz="41275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Tx/>
        <a:buSzPct val="90000"/>
        <a:buFont typeface="Arial" panose="020B0604020202020204" pitchFamily="34" charset="0"/>
        <a:buNone/>
        <a:tabLst/>
        <a:defRPr sz="3600" b="0" i="0" u="none" strike="noStrike" cap="none" spc="0" baseline="0">
          <a:solidFill>
            <a:schemeClr val="bg1"/>
          </a:solidFill>
          <a:uFillTx/>
          <a:latin typeface="Arial" panose="020B0604020202020204" pitchFamily="34" charset="0"/>
          <a:ea typeface="+mn-ea"/>
          <a:cs typeface="Arial" panose="020B0604020202020204" pitchFamily="34" charset="0"/>
          <a:sym typeface="Helvetica Neue"/>
        </a:defRPr>
      </a:lvl5pPr>
      <a:lvl6pPr marL="0" marR="0" indent="0" algn="l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lang="en-US" sz="3600" b="0" i="0" u="none" strike="noStrike" cap="none" spc="0" baseline="0" dirty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l" defTabSz="41275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lang="en-US" sz="1400" b="0" i="0" u="none" strike="noStrike" cap="none" spc="0" baseline="0" dirty="0" smtClean="0">
          <a:solidFill>
            <a:srgbClr val="000000"/>
          </a:solidFill>
          <a:uFillTx/>
          <a:latin typeface="Arial" panose="020B0604020202020204" pitchFamily="34" charset="0"/>
          <a:ea typeface="+mn-ea"/>
          <a:cs typeface="Arial" panose="020B0604020202020204" pitchFamily="34" charset="0"/>
          <a:sym typeface="Helvetica Neue"/>
        </a:defRPr>
      </a:lvl7pPr>
      <a:lvl8pPr marL="0" marR="0" indent="0" algn="l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lang="en-US" sz="3600" b="0" i="0" u="none" strike="noStrike" cap="none" spc="0" baseline="0" dirty="0" smtClean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l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2921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228600" algn="ctr" defTabSz="2921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457200" algn="ctr" defTabSz="2921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685800" algn="ctr" defTabSz="2921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914400" algn="ctr" defTabSz="2921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1143000" algn="ctr" defTabSz="2921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371600" algn="ctr" defTabSz="2921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600200" algn="ctr" defTabSz="2921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828800" algn="ctr" defTabSz="2921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59" userDrawn="1">
          <p15:clr>
            <a:srgbClr val="F26B43"/>
          </p15:clr>
        </p15:guide>
        <p15:guide id="2" pos="450" userDrawn="1">
          <p15:clr>
            <a:srgbClr val="F26B43"/>
          </p15:clr>
        </p15:guide>
        <p15:guide id="3" orient="horz" pos="3861" userDrawn="1">
          <p15:clr>
            <a:srgbClr val="F26B43"/>
          </p15:clr>
        </p15:guide>
        <p15:guide id="4" pos="722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5.xml"/><Relationship Id="rId1" Type="http://schemas.openxmlformats.org/officeDocument/2006/relationships/video" Target="https://player.vimeo.com/video/1082848509?app_id=122963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1.sv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29.xml"/><Relationship Id="rId1" Type="http://schemas.openxmlformats.org/officeDocument/2006/relationships/video" Target="https://player.vimeo.com/video/1082848903?app_id=122963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1.sv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1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1.sv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379E2409-D17F-2281-7B9E-DCA221810B0B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>
            <a:normAutofit fontScale="85000" lnSpcReduction="10000"/>
          </a:bodyPr>
          <a:lstStyle/>
          <a:p>
            <a:r>
              <a:rPr lang="da-DK" dirty="0"/>
              <a:t>PSA-prøvetagninger i almen praksis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71C0EAF5-A0DE-110F-4D3C-86902ED10B9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da-DK" dirty="0"/>
              <a:t>Demoklynge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4A048495-F02A-005D-1DA7-68792598D393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35834" y="4511694"/>
            <a:ext cx="3134037" cy="542289"/>
          </a:xfrm>
        </p:spPr>
        <p:txBody>
          <a:bodyPr/>
          <a:lstStyle/>
          <a:p>
            <a:r>
              <a:rPr lang="da-DK" dirty="0"/>
              <a:t>Klyngemøde </a:t>
            </a:r>
            <a:r>
              <a:rPr lang="da-DK" dirty="0" err="1"/>
              <a:t>dd</a:t>
            </a:r>
            <a:r>
              <a:rPr lang="da-DK" dirty="0"/>
              <a:t>-mm-</a:t>
            </a:r>
            <a:r>
              <a:rPr lang="da-DK" dirty="0" err="1"/>
              <a:t>yyyy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21988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98FE6A-CA55-703C-16D9-5A4D6B831F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6D5D7E-8B7D-64D2-9AC1-5533FDCF6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a-DK" sz="2800" dirty="0"/>
              <a:t>Antal unikke mænd (&gt;= 40 år) pr. 100 sikrede mænd, der har fået taget minimum én PSA-prøve fordelt på ydernumre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EBCAA26-943B-15A1-C914-FE9E298AF10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da-DK" dirty="0">
                <a:latin typeface="Arial"/>
                <a:cs typeface="Arial"/>
              </a:rPr>
              <a:t>Kilde: Sundhedsdatastyrelsen, perioden maj 2023 – april 2024 (venstre) </a:t>
            </a:r>
            <a:endParaRPr lang="en-US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690E02FE-FFB5-779E-4676-8BDB4AEDD06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9860843"/>
              </p:ext>
            </p:extLst>
          </p:nvPr>
        </p:nvGraphicFramePr>
        <p:xfrm>
          <a:off x="725625" y="1528011"/>
          <a:ext cx="10736125" cy="45467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kstfelt 4">
            <a:extLst>
              <a:ext uri="{FF2B5EF4-FFF2-40B4-BE49-F238E27FC236}">
                <a16:creationId xmlns:a16="http://schemas.microsoft.com/office/drawing/2014/main" id="{DCA665E8-C8F5-880B-66D8-5E41B034AAEB}"/>
              </a:ext>
            </a:extLst>
          </p:cNvPr>
          <p:cNvSpPr txBox="1"/>
          <p:nvPr/>
        </p:nvSpPr>
        <p:spPr>
          <a:xfrm rot="19079155">
            <a:off x="4268198" y="2756763"/>
            <a:ext cx="3040250" cy="13444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a-DK" sz="48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Eksempel</a:t>
            </a:r>
          </a:p>
        </p:txBody>
      </p:sp>
    </p:spTree>
    <p:extLst>
      <p:ext uri="{BB962C8B-B14F-4D97-AF65-F5344CB8AC3E}">
        <p14:creationId xmlns:p14="http://schemas.microsoft.com/office/powerpoint/2010/main" val="2879917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98FE6A-CA55-703C-16D9-5A4D6B831F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6D5D7E-8B7D-64D2-9AC1-5533FDCF6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002" y="783263"/>
            <a:ext cx="10740748" cy="584775"/>
          </a:xfrm>
        </p:spPr>
        <p:txBody>
          <a:bodyPr>
            <a:noAutofit/>
          </a:bodyPr>
          <a:lstStyle/>
          <a:p>
            <a:r>
              <a:rPr lang="da-DK" sz="3200" dirty="0"/>
              <a:t>Total antal PSA-prøver på mænd (&gt;= 40 år) pr. 10.000 sikrede mænd fordelt på ydernummer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EBCAA26-943B-15A1-C914-FE9E298AF10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da-DK" dirty="0">
                <a:latin typeface="Arial"/>
                <a:cs typeface="Arial"/>
              </a:rPr>
              <a:t>Kilde: Sundhedsdatastyrelsen, perioden maj 2023 – april 2024</a:t>
            </a:r>
            <a:endParaRPr lang="en-US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690E02FE-FFB5-779E-4676-8BDB4AEDD06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6325364"/>
              </p:ext>
            </p:extLst>
          </p:nvPr>
        </p:nvGraphicFramePr>
        <p:xfrm>
          <a:off x="725625" y="1576137"/>
          <a:ext cx="10736125" cy="44985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kstfelt 4">
            <a:extLst>
              <a:ext uri="{FF2B5EF4-FFF2-40B4-BE49-F238E27FC236}">
                <a16:creationId xmlns:a16="http://schemas.microsoft.com/office/drawing/2014/main" id="{DCA665E8-C8F5-880B-66D8-5E41B034AAEB}"/>
              </a:ext>
            </a:extLst>
          </p:cNvPr>
          <p:cNvSpPr txBox="1"/>
          <p:nvPr/>
        </p:nvSpPr>
        <p:spPr>
          <a:xfrm rot="19079155">
            <a:off x="4268198" y="2756763"/>
            <a:ext cx="3040250" cy="13444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a-DK" sz="48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Eksempel</a:t>
            </a:r>
          </a:p>
        </p:txBody>
      </p:sp>
    </p:spTree>
    <p:extLst>
      <p:ext uri="{BB962C8B-B14F-4D97-AF65-F5344CB8AC3E}">
        <p14:creationId xmlns:p14="http://schemas.microsoft.com/office/powerpoint/2010/main" val="70814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1ECCD4-1D2C-D89F-662C-F32A764E0B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1E726064-1713-24AF-A217-8AA5DD286D9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28252" y="2613392"/>
            <a:ext cx="10735496" cy="1631216"/>
          </a:xfrm>
        </p:spPr>
        <p:txBody>
          <a:bodyPr/>
          <a:lstStyle/>
          <a:p>
            <a:r>
              <a:rPr lang="da-DK" dirty="0"/>
              <a:t>Blok 2: Prostatakræft og kliniske retningslinjer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51EA31B-4783-CD35-7CC0-243897DA0BF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28252" y="4409265"/>
            <a:ext cx="10735496" cy="492443"/>
          </a:xfrm>
        </p:spPr>
        <p:txBody>
          <a:bodyPr/>
          <a:lstStyle/>
          <a:p>
            <a:r>
              <a:rPr lang="da-DK" dirty="0"/>
              <a:t>Samlet tid: 20 minutter</a:t>
            </a:r>
          </a:p>
        </p:txBody>
      </p:sp>
    </p:spTree>
    <p:extLst>
      <p:ext uri="{BB962C8B-B14F-4D97-AF65-F5344CB8AC3E}">
        <p14:creationId xmlns:p14="http://schemas.microsoft.com/office/powerpoint/2010/main" val="117518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6E1101-FC91-474E-31FE-A5A17ADA05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72047B07-2CAE-C9DB-CE4E-677EF661D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75" y="735288"/>
            <a:ext cx="10740748" cy="584775"/>
          </a:xfrm>
        </p:spPr>
        <p:txBody>
          <a:bodyPr/>
          <a:lstStyle/>
          <a:p>
            <a:r>
              <a:rPr lang="da-DK" dirty="0"/>
              <a:t>Video (5 min.)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2749D20C-D20E-200B-5E8D-80555C377C6A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714375" y="1408409"/>
            <a:ext cx="10740748" cy="376681"/>
          </a:xfrm>
        </p:spPr>
        <p:txBody>
          <a:bodyPr>
            <a:normAutofit fontScale="77500" lnSpcReduction="20000"/>
          </a:bodyPr>
          <a:lstStyle/>
          <a:p>
            <a:r>
              <a:rPr lang="da-DK" dirty="0"/>
              <a:t>Professor i urologi, formand for Dansk Urologisk Selskab og medforfatter til de kliniske retningslinjer, Michael Borre, Århus Universitetshospital</a:t>
            </a:r>
          </a:p>
        </p:txBody>
      </p:sp>
      <p:pic>
        <p:nvPicPr>
          <p:cNvPr id="2" name="Onlinemedier 3" title="PSA (video 1)">
            <a:hlinkClick r:id="" action="ppaction://media"/>
            <a:extLst>
              <a:ext uri="{FF2B5EF4-FFF2-40B4-BE49-F238E27FC236}">
                <a16:creationId xmlns:a16="http://schemas.microsoft.com/office/drawing/2014/main" id="{2C219BBB-97AA-C7CF-A508-80D66E0D5B8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668473" y="1711322"/>
            <a:ext cx="8575654" cy="4823806"/>
          </a:xfrm>
          <a:prstGeom prst="roundRect">
            <a:avLst>
              <a:gd name="adj" fmla="val 0"/>
            </a:avLst>
          </a:prstGeom>
          <a:noFill/>
        </p:spPr>
      </p:pic>
    </p:spTree>
    <p:extLst>
      <p:ext uri="{BB962C8B-B14F-4D97-AF65-F5344CB8AC3E}">
        <p14:creationId xmlns:p14="http://schemas.microsoft.com/office/powerpoint/2010/main" val="2408155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19EA89-8AB8-B7C2-3C29-CC2332D90D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1">
            <a:extLst>
              <a:ext uri="{FF2B5EF4-FFF2-40B4-BE49-F238E27FC236}">
                <a16:creationId xmlns:a16="http://schemas.microsoft.com/office/drawing/2014/main" id="{3C7BFF0F-19FB-79D2-322C-0F5F323A989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94" t="26322" r="26180" b="6251"/>
          <a:stretch/>
        </p:blipFill>
        <p:spPr bwMode="auto">
          <a:xfrm>
            <a:off x="4089400" y="394452"/>
            <a:ext cx="8052935" cy="590474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A86F9CB1-377C-18AB-F2B2-8130CA8BBBF1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20208" y="5603925"/>
            <a:ext cx="4385987" cy="516983"/>
          </a:xfrm>
        </p:spPr>
        <p:txBody>
          <a:bodyPr/>
          <a:lstStyle/>
          <a:p>
            <a:endParaRPr lang="en-US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4CB3CA6C-C1BD-2CEA-10B8-1E39E0D4D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944" y="1140008"/>
            <a:ext cx="4398514" cy="646331"/>
          </a:xfrm>
        </p:spPr>
        <p:txBody>
          <a:bodyPr wrap="square" anchor="t">
            <a:normAutofit/>
          </a:bodyPr>
          <a:lstStyle/>
          <a:p>
            <a:r>
              <a:rPr lang="da-DK" sz="1900" dirty="0"/>
              <a:t>Kliniske retningslinjer 2022</a:t>
            </a:r>
            <a:br>
              <a:rPr lang="da-DK" sz="1900" dirty="0"/>
            </a:br>
            <a:r>
              <a:rPr lang="da-DK" sz="1900" dirty="0"/>
              <a:t>- hvad anbefales?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951FFB8A-5966-3096-50BC-BDAD53C8D98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20208" y="746625"/>
            <a:ext cx="4385987" cy="328583"/>
          </a:xfrm>
        </p:spPr>
        <p:txBody>
          <a:bodyPr/>
          <a:lstStyle/>
          <a:p>
            <a:endParaRPr lang="en-US"/>
          </a:p>
        </p:txBody>
      </p:sp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73480DB0-2A98-2546-8D24-FDD33E9EF2CB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720208" y="4549714"/>
            <a:ext cx="4385987" cy="1043896"/>
          </a:xfrm>
        </p:spPr>
        <p:txBody>
          <a:bodyPr>
            <a:normAutofit/>
          </a:bodyPr>
          <a:lstStyle/>
          <a:p>
            <a:endParaRPr lang="da-DK" i="1" dirty="0"/>
          </a:p>
          <a:p>
            <a:endParaRPr lang="da-DK" i="1" dirty="0"/>
          </a:p>
        </p:txBody>
      </p:sp>
      <p:sp>
        <p:nvSpPr>
          <p:cNvPr id="14" name="Pladsholder til tekst 13">
            <a:extLst>
              <a:ext uri="{FF2B5EF4-FFF2-40B4-BE49-F238E27FC236}">
                <a16:creationId xmlns:a16="http://schemas.microsoft.com/office/drawing/2014/main" id="{F67A427B-CDEF-8F97-6EA3-1DB7DCE8D264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>
            <a:normAutofit/>
          </a:bodyPr>
          <a:lstStyle/>
          <a:p>
            <a:r>
              <a:rPr lang="da-DK" b="0" i="1" dirty="0"/>
              <a:t>(QR-kode i uddelingskopier)</a:t>
            </a:r>
          </a:p>
        </p:txBody>
      </p:sp>
      <p:cxnSp>
        <p:nvCxnSpPr>
          <p:cNvPr id="16" name="Lige forbindelse 15">
            <a:extLst>
              <a:ext uri="{FF2B5EF4-FFF2-40B4-BE49-F238E27FC236}">
                <a16:creationId xmlns:a16="http://schemas.microsoft.com/office/drawing/2014/main" id="{078488AA-1934-F87C-6F8F-708B05DAF9E0}"/>
              </a:ext>
            </a:extLst>
          </p:cNvPr>
          <p:cNvCxnSpPr>
            <a:cxnSpLocks/>
          </p:cNvCxnSpPr>
          <p:nvPr/>
        </p:nvCxnSpPr>
        <p:spPr>
          <a:xfrm>
            <a:off x="8504420" y="1786339"/>
            <a:ext cx="2798580" cy="0"/>
          </a:xfrm>
          <a:prstGeom prst="line">
            <a:avLst/>
          </a:prstGeom>
          <a:noFill/>
          <a:ln w="25400" cap="flat">
            <a:solidFill>
              <a:srgbClr val="FF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" name="Lige forbindelse 17">
            <a:extLst>
              <a:ext uri="{FF2B5EF4-FFF2-40B4-BE49-F238E27FC236}">
                <a16:creationId xmlns:a16="http://schemas.microsoft.com/office/drawing/2014/main" id="{D69CFFE6-7BB9-BE2A-9C60-AF0DA560DA2E}"/>
              </a:ext>
            </a:extLst>
          </p:cNvPr>
          <p:cNvCxnSpPr>
            <a:cxnSpLocks/>
          </p:cNvCxnSpPr>
          <p:nvPr/>
        </p:nvCxnSpPr>
        <p:spPr>
          <a:xfrm>
            <a:off x="4179445" y="1963289"/>
            <a:ext cx="3789805" cy="0"/>
          </a:xfrm>
          <a:prstGeom prst="line">
            <a:avLst/>
          </a:prstGeom>
          <a:noFill/>
          <a:ln w="25400" cap="flat">
            <a:solidFill>
              <a:srgbClr val="FF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0" name="Lige forbindelse 19">
            <a:extLst>
              <a:ext uri="{FF2B5EF4-FFF2-40B4-BE49-F238E27FC236}">
                <a16:creationId xmlns:a16="http://schemas.microsoft.com/office/drawing/2014/main" id="{3BD7012D-9F5D-2B46-8A0A-5DFA923D4686}"/>
              </a:ext>
            </a:extLst>
          </p:cNvPr>
          <p:cNvCxnSpPr>
            <a:cxnSpLocks/>
          </p:cNvCxnSpPr>
          <p:nvPr/>
        </p:nvCxnSpPr>
        <p:spPr>
          <a:xfrm>
            <a:off x="4179445" y="2546038"/>
            <a:ext cx="5167755" cy="0"/>
          </a:xfrm>
          <a:prstGeom prst="line">
            <a:avLst/>
          </a:prstGeom>
          <a:noFill/>
          <a:ln w="25400" cap="flat">
            <a:solidFill>
              <a:srgbClr val="FF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Lige forbindelse 21">
            <a:extLst>
              <a:ext uri="{FF2B5EF4-FFF2-40B4-BE49-F238E27FC236}">
                <a16:creationId xmlns:a16="http://schemas.microsoft.com/office/drawing/2014/main" id="{9FEFEB2D-2E35-FFAF-9E9B-6230A17A1B1E}"/>
              </a:ext>
            </a:extLst>
          </p:cNvPr>
          <p:cNvCxnSpPr>
            <a:cxnSpLocks/>
          </p:cNvCxnSpPr>
          <p:nvPr/>
        </p:nvCxnSpPr>
        <p:spPr>
          <a:xfrm>
            <a:off x="10625111" y="2549369"/>
            <a:ext cx="265139" cy="0"/>
          </a:xfrm>
          <a:prstGeom prst="line">
            <a:avLst/>
          </a:prstGeom>
          <a:noFill/>
          <a:ln w="25400" cap="flat">
            <a:solidFill>
              <a:srgbClr val="FF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4" name="Lige forbindelse 23">
            <a:extLst>
              <a:ext uri="{FF2B5EF4-FFF2-40B4-BE49-F238E27FC236}">
                <a16:creationId xmlns:a16="http://schemas.microsoft.com/office/drawing/2014/main" id="{2B66D5A2-7783-2EE6-D0DB-3E03CFC03709}"/>
              </a:ext>
            </a:extLst>
          </p:cNvPr>
          <p:cNvCxnSpPr>
            <a:cxnSpLocks/>
          </p:cNvCxnSpPr>
          <p:nvPr/>
        </p:nvCxnSpPr>
        <p:spPr>
          <a:xfrm>
            <a:off x="4458220" y="5289029"/>
            <a:ext cx="4120630" cy="0"/>
          </a:xfrm>
          <a:prstGeom prst="line">
            <a:avLst/>
          </a:prstGeom>
          <a:noFill/>
          <a:ln w="25400" cap="flat">
            <a:solidFill>
              <a:srgbClr val="FF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6" name="Lige forbindelse 25">
            <a:extLst>
              <a:ext uri="{FF2B5EF4-FFF2-40B4-BE49-F238E27FC236}">
                <a16:creationId xmlns:a16="http://schemas.microsoft.com/office/drawing/2014/main" id="{5429C2AA-D9EF-C98E-9BC5-60341150E82B}"/>
              </a:ext>
            </a:extLst>
          </p:cNvPr>
          <p:cNvCxnSpPr>
            <a:cxnSpLocks/>
          </p:cNvCxnSpPr>
          <p:nvPr/>
        </p:nvCxnSpPr>
        <p:spPr>
          <a:xfrm>
            <a:off x="4458220" y="5496426"/>
            <a:ext cx="6006580" cy="0"/>
          </a:xfrm>
          <a:prstGeom prst="line">
            <a:avLst/>
          </a:prstGeom>
          <a:noFill/>
          <a:ln w="25400" cap="flat">
            <a:solidFill>
              <a:srgbClr val="FF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2003930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C2F098-F7A3-D74F-05EC-EB8E47A352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6" descr="A green and white background&#10;&#10;AI-generated content may be incorrect.">
            <a:extLst>
              <a:ext uri="{FF2B5EF4-FFF2-40B4-BE49-F238E27FC236}">
                <a16:creationId xmlns:a16="http://schemas.microsoft.com/office/drawing/2014/main" id="{2A136F25-3E89-C528-CAE4-F11CD2B83ABD}"/>
              </a:ext>
            </a:extLst>
          </p:cNvPr>
          <p:cNvPicPr>
            <a:picLocks noGrp="1" noChangeAspect="1"/>
          </p:cNvPicPr>
          <p:nvPr>
            <p:ph type="pic" idx="2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2" r="23892"/>
          <a:stretch/>
        </p:blipFill>
        <p:spPr>
          <a:xfrm>
            <a:off x="5832232" y="0"/>
            <a:ext cx="6359769" cy="6858000"/>
          </a:xfr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90EC8D5-DAA9-763D-61D1-89BBB12C08E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>
            <a:noAutofit/>
          </a:bodyPr>
          <a:lstStyle/>
          <a:p>
            <a:r>
              <a:rPr lang="da-DK" sz="1200" noProof="0" dirty="0"/>
              <a:t>Gruppedrøftelser (5 min.)</a:t>
            </a:r>
          </a:p>
        </p:txBody>
      </p:sp>
      <p:pic>
        <p:nvPicPr>
          <p:cNvPr id="2" name="Graphic 1" descr="Pen with solid fill">
            <a:extLst>
              <a:ext uri="{FF2B5EF4-FFF2-40B4-BE49-F238E27FC236}">
                <a16:creationId xmlns:a16="http://schemas.microsoft.com/office/drawing/2014/main" id="{6955DABB-586D-9F77-C7B0-D42EE83205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274312" y="2691197"/>
            <a:ext cx="1475608" cy="1475608"/>
          </a:xfrm>
          <a:prstGeom prst="rect">
            <a:avLst/>
          </a:prstGeom>
        </p:spPr>
      </p:pic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402AC14A-F2E3-CED6-AE46-8281E83D9FDC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721001" y="1925054"/>
            <a:ext cx="4385987" cy="4195854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800" noProof="0" dirty="0"/>
              <a:t>Hvad er de vigtigste pointer, du tager med dig fra videoen med professor Michael Borre og de nye kliniske retningslinjer?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800" noProof="0" dirty="0"/>
              <a:t>Hvilken betydning har det, at LUTS ikke længere er en indikator for PSA-prøven?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4DD02070-6B0C-D1EC-205C-50BA698F3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030" y="1027249"/>
            <a:ext cx="4398514" cy="1540460"/>
          </a:xfrm>
        </p:spPr>
        <p:txBody>
          <a:bodyPr/>
          <a:lstStyle/>
          <a:p>
            <a:r>
              <a:rPr lang="da-DK" sz="2400" noProof="0" dirty="0"/>
              <a:t>Sidemandssamtale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2EC5F019-79E9-863E-52E0-74C64EDE1370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20208" y="5440218"/>
            <a:ext cx="4385987" cy="680690"/>
          </a:xfrm>
        </p:spPr>
        <p:txBody>
          <a:bodyPr/>
          <a:lstStyle/>
          <a:p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171015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29E5F43F-2064-5F68-2E2F-3F7A35254F21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da-DK" dirty="0"/>
              <a:t>Pause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F8807433-9C4B-C72B-3C1C-237CAD8F867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da-DK" dirty="0"/>
              <a:t>Samlet tid: 15 minutter</a:t>
            </a:r>
          </a:p>
        </p:txBody>
      </p:sp>
    </p:spTree>
    <p:extLst>
      <p:ext uri="{BB962C8B-B14F-4D97-AF65-F5344CB8AC3E}">
        <p14:creationId xmlns:p14="http://schemas.microsoft.com/office/powerpoint/2010/main" val="2584867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7685FA-7177-6B5C-096C-6673237401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FF956804-9980-0896-EFFB-B06DFE662A68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28252" y="1843951"/>
            <a:ext cx="10735496" cy="2400657"/>
          </a:xfrm>
        </p:spPr>
        <p:txBody>
          <a:bodyPr/>
          <a:lstStyle/>
          <a:p>
            <a:r>
              <a:rPr lang="da-DK" dirty="0"/>
              <a:t>Blok 3: Samtalen med patienten, patientinformation og organisering i egen praksis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56DC63D-9F3E-0AB9-FEA8-FACD50FA04E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28252" y="4409265"/>
            <a:ext cx="10735496" cy="492443"/>
          </a:xfrm>
        </p:spPr>
        <p:txBody>
          <a:bodyPr/>
          <a:lstStyle/>
          <a:p>
            <a:r>
              <a:rPr lang="da-DK" dirty="0"/>
              <a:t>Samlet tid: 20 minutter</a:t>
            </a:r>
          </a:p>
        </p:txBody>
      </p:sp>
    </p:spTree>
    <p:extLst>
      <p:ext uri="{BB962C8B-B14F-4D97-AF65-F5344CB8AC3E}">
        <p14:creationId xmlns:p14="http://schemas.microsoft.com/office/powerpoint/2010/main" val="433812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F6B4956F-6DF8-B9D9-472D-54DAECFE9D82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32A4D38-831E-A16C-53C2-06826D03C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Fordele og ulemper ved PSA-prøven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2066F4B8-DD5C-89FE-A6DA-20BDFB7EC504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>
            <a:normAutofit/>
          </a:bodyPr>
          <a:lstStyle/>
          <a:p>
            <a:r>
              <a:rPr lang="da-DK" sz="2400" dirty="0"/>
              <a:t>Fordele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3195F9C5-3F96-076A-F6C3-FC07BE8EC0FD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892936" y="2791326"/>
            <a:ext cx="4819201" cy="3145648"/>
          </a:xfrm>
        </p:spPr>
        <p:txBody>
          <a:bodyPr/>
          <a:lstStyle/>
          <a:p>
            <a:pPr marL="285750" indent="-285750" algn="l" rtl="0" eaLnBrk="1" fontAlgn="t" latinLnBrk="0" hangingPunct="1">
              <a:buFont typeface="Arial" panose="020B0604020202020204" pitchFamily="34" charset="0"/>
              <a:buChar char="•"/>
            </a:pPr>
            <a:r>
              <a:rPr lang="da-DK" sz="1800" i="0" u="none" strike="noStrike" kern="1200" dirty="0">
                <a:effectLst/>
                <a:latin typeface="+mn-lt"/>
              </a:rPr>
              <a:t>Hvis PSA-prøven + efterfølgende udredning påviser prostatakræft, kan patienten være en af de </a:t>
            </a:r>
            <a:r>
              <a:rPr lang="da-DK" sz="1800" i="0" u="sng" strike="noStrike" kern="1200" dirty="0">
                <a:effectLst/>
                <a:latin typeface="+mn-lt"/>
              </a:rPr>
              <a:t>få</a:t>
            </a:r>
            <a:r>
              <a:rPr lang="da-DK" sz="1800" i="0" u="none" strike="noStrike" kern="1200" dirty="0">
                <a:effectLst/>
                <a:latin typeface="+mn-lt"/>
              </a:rPr>
              <a:t> mænd, der lever længere pga. behandling.</a:t>
            </a:r>
            <a:endParaRPr lang="da-DK" sz="1800" i="0" u="none" strike="noStrike" dirty="0">
              <a:effectLst/>
              <a:latin typeface="+mn-lt"/>
            </a:endParaRPr>
          </a:p>
          <a:p>
            <a:pPr marL="285750" indent="-285750" algn="l" rtl="0" eaLnBrk="1" fontAlgn="t" latinLnBrk="0" hangingPunct="1">
              <a:buFont typeface="Arial" panose="020B0604020202020204" pitchFamily="34" charset="0"/>
              <a:buChar char="•"/>
            </a:pPr>
            <a:r>
              <a:rPr lang="da-DK" sz="1800" i="0" u="none" strike="noStrike" kern="1200" dirty="0">
                <a:effectLst/>
                <a:latin typeface="+mn-lt"/>
              </a:rPr>
              <a:t>Hvis PSA-prøven er normal, kan det berolige patienten.</a:t>
            </a:r>
            <a:endParaRPr lang="da-DK" sz="1800" i="0" u="none" strike="noStrike" dirty="0">
              <a:effectLst/>
              <a:latin typeface="+mn-lt"/>
            </a:endParaRPr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CD2443D8-F1A9-4B00-2A42-16FC19938BA6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>
            <a:normAutofit/>
          </a:bodyPr>
          <a:lstStyle/>
          <a:p>
            <a:r>
              <a:rPr lang="da-DK" sz="2400" dirty="0"/>
              <a:t>Ulemper</a:t>
            </a:r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11281769-8F0F-634C-D9C4-B923A4C394CB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6452223" y="2791326"/>
            <a:ext cx="4819201" cy="3331386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Falsk alarm: 2 ud af 3 mænd med let forhøjet PSA-tal har ikke prostatakræft.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Patienten kan være en af de </a:t>
            </a:r>
            <a:r>
              <a:rPr lang="da-DK" u="sng" dirty="0"/>
              <a:t>mange</a:t>
            </a:r>
            <a:r>
              <a:rPr lang="da-DK" dirty="0"/>
              <a:t> mænd, hvor behandlingen af prostatakræft ikke forlænger livet men forringer livskvaliteten; </a:t>
            </a:r>
            <a:r>
              <a:rPr lang="da-DK" i="1" dirty="0"/>
              <a:t>inkontinens, impotens, afføringsinkontinens.</a:t>
            </a: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Sygdomsbekymring hvis patienten tilbydes jævnlig opfølgning med PSA-test og vævsprøver.</a:t>
            </a:r>
          </a:p>
          <a:p>
            <a:endParaRPr lang="da-DK" dirty="0"/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DA3C1954-388A-A279-DCD5-8DAE1A58467A}"/>
              </a:ext>
            </a:extLst>
          </p:cNvPr>
          <p:cNvSpPr txBox="1"/>
          <p:nvPr/>
        </p:nvSpPr>
        <p:spPr>
          <a:xfrm>
            <a:off x="713008" y="1673917"/>
            <a:ext cx="6096000" cy="3139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da-DK" sz="1600" b="1" dirty="0"/>
              <a:t>Ifølge professor Michael Borre</a:t>
            </a:r>
          </a:p>
        </p:txBody>
      </p:sp>
    </p:spTree>
    <p:extLst>
      <p:ext uri="{BB962C8B-B14F-4D97-AF65-F5344CB8AC3E}">
        <p14:creationId xmlns:p14="http://schemas.microsoft.com/office/powerpoint/2010/main" val="4197008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medier 3" title="PSA (video 2)">
            <a:hlinkClick r:id="" action="ppaction://media"/>
            <a:extLst>
              <a:ext uri="{FF2B5EF4-FFF2-40B4-BE49-F238E27FC236}">
                <a16:creationId xmlns:a16="http://schemas.microsoft.com/office/drawing/2014/main" id="{88BD9E47-A5D7-475C-F87A-40A2984F698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939232" y="1451013"/>
            <a:ext cx="8552305" cy="4810672"/>
          </a:xfrm>
          <a:prstGeom prst="roundRect">
            <a:avLst>
              <a:gd name="adj" fmla="val 0"/>
            </a:avLst>
          </a:prstGeom>
          <a:noFill/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6D8E8A3-047F-DE77-8447-0534AD496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626" y="738951"/>
            <a:ext cx="10740748" cy="584775"/>
          </a:xfrm>
        </p:spPr>
        <p:txBody>
          <a:bodyPr wrap="square" anchor="t">
            <a:normAutofit/>
          </a:bodyPr>
          <a:lstStyle/>
          <a:p>
            <a:r>
              <a:rPr lang="da-DK" dirty="0"/>
              <a:t>Video (7 min.)</a:t>
            </a:r>
          </a:p>
        </p:txBody>
      </p:sp>
    </p:spTree>
    <p:extLst>
      <p:ext uri="{BB962C8B-B14F-4D97-AF65-F5344CB8AC3E}">
        <p14:creationId xmlns:p14="http://schemas.microsoft.com/office/powerpoint/2010/main" val="2303292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E86E2765-D6A1-EA90-B947-F91D16B3713C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pPr marL="285750" indent="-285750">
              <a:buClr>
                <a:srgbClr val="246260"/>
              </a:buClr>
              <a:buFont typeface="Arial" panose="020B0604020202020204" pitchFamily="34" charset="0"/>
              <a:buChar char="–"/>
            </a:pPr>
            <a:r>
              <a:rPr lang="da-DK" dirty="0"/>
              <a:t>At gennemgå datatræk der belyser jeres brug af PSA-prøver og organisering af arbejdet med dette i din/jeres praksis.​</a:t>
            </a:r>
          </a:p>
          <a:p>
            <a:pPr marL="285750" indent="-285750">
              <a:buClr>
                <a:srgbClr val="246260"/>
              </a:buClr>
              <a:buFont typeface="Arial" panose="020B0604020202020204" pitchFamily="34" charset="0"/>
              <a:buChar char="–"/>
            </a:pPr>
            <a:r>
              <a:rPr lang="da-DK" dirty="0"/>
              <a:t>At få en faglig opdatering af de nyeste kliniske retningslinjer på området.​</a:t>
            </a:r>
          </a:p>
          <a:p>
            <a:pPr marL="285750" indent="-285750">
              <a:buClr>
                <a:srgbClr val="246260"/>
              </a:buClr>
              <a:buFont typeface="Arial" panose="020B0604020202020204" pitchFamily="34" charset="0"/>
              <a:buChar char="–"/>
            </a:pPr>
            <a:r>
              <a:rPr lang="da-DK" dirty="0"/>
              <a:t>At snakke med kollegaer i klyngen om organisering og arbejdsgange i klinikken vedrørende brugen af PSA-prøver.​</a:t>
            </a:r>
          </a:p>
          <a:p>
            <a:pPr marL="285750" indent="-285750">
              <a:buClr>
                <a:srgbClr val="246260"/>
              </a:buClr>
              <a:buFont typeface="Arial" panose="020B0604020202020204" pitchFamily="34" charset="0"/>
              <a:buChar char="–"/>
            </a:pPr>
            <a:r>
              <a:rPr lang="da-DK" dirty="0"/>
              <a:t>At overveje om du/I vil lave om på noget. Kan du/I håndtere patienter, der ønsker en PSA-prøve, anderledes end du/I gør i dag?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6964C00-49FD-F9E8-90FC-99DBCA4F5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Formål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A1A0DDF-CA19-4942-35CB-19FF41C61E72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>
            <a:normAutofit fontScale="92500"/>
          </a:bodyPr>
          <a:lstStyle/>
          <a:p>
            <a:r>
              <a:rPr lang="da-DK" dirty="0"/>
              <a:t>Formålet med mødet er, at I </a:t>
            </a:r>
            <a:r>
              <a:rPr lang="da-DK" dirty="0" err="1"/>
              <a:t>i</a:t>
            </a:r>
            <a:r>
              <a:rPr lang="da-DK" dirty="0"/>
              <a:t> klyngen får et indblik i jeres arbejde med patienter, der ønsker en PSA-prøve ved…</a:t>
            </a:r>
            <a:r>
              <a:rPr lang="da-DK" b="0" dirty="0"/>
              <a:t>​</a:t>
            </a:r>
            <a:endParaRPr lang="da-DK" dirty="0"/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33F4A414-5667-A971-02F6-7E34AA54F719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981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F31C92-D822-60D9-D525-1D126FCBEE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6" descr="A green and white background&#10;&#10;AI-generated content may be incorrect.">
            <a:extLst>
              <a:ext uri="{FF2B5EF4-FFF2-40B4-BE49-F238E27FC236}">
                <a16:creationId xmlns:a16="http://schemas.microsoft.com/office/drawing/2014/main" id="{FE7BBE4A-FE66-75E7-37D4-20EBB24348F4}"/>
              </a:ext>
            </a:extLst>
          </p:cNvPr>
          <p:cNvPicPr>
            <a:picLocks noGrp="1" noChangeAspect="1"/>
          </p:cNvPicPr>
          <p:nvPr>
            <p:ph type="pic" idx="2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2" r="23892"/>
          <a:stretch/>
        </p:blipFill>
        <p:spPr>
          <a:xfrm>
            <a:off x="5832232" y="0"/>
            <a:ext cx="6359769" cy="6858000"/>
          </a:xfr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E3F11F6-234C-35E3-A8EB-65FF1C6EE8AA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>
            <a:noAutofit/>
          </a:bodyPr>
          <a:lstStyle/>
          <a:p>
            <a:r>
              <a:rPr lang="da-DK" sz="1200" noProof="0" dirty="0"/>
              <a:t>Gruppedrøftelser (5 min.)</a:t>
            </a:r>
          </a:p>
        </p:txBody>
      </p:sp>
      <p:pic>
        <p:nvPicPr>
          <p:cNvPr id="2" name="Graphic 1" descr="Pen with solid fill">
            <a:extLst>
              <a:ext uri="{FF2B5EF4-FFF2-40B4-BE49-F238E27FC236}">
                <a16:creationId xmlns:a16="http://schemas.microsoft.com/office/drawing/2014/main" id="{B984D19A-4AB8-3F5D-EF83-D6F770C110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274312" y="2691197"/>
            <a:ext cx="1475608" cy="1475608"/>
          </a:xfrm>
          <a:prstGeom prst="rect">
            <a:avLst/>
          </a:prstGeom>
        </p:spPr>
      </p:pic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4DB0984C-9231-26D3-F9A1-425B7883CE88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721001" y="1925054"/>
            <a:ext cx="4385987" cy="4195854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800" noProof="0" dirty="0"/>
              <a:t>Hvad tænker du, når du ser videoen med praktiserende læge Helge Madsen, når han snakker om: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sz="1800" noProof="0" dirty="0"/>
              <a:t>Organisering i egen klinik?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sz="1800" noProof="0" dirty="0"/>
              <a:t>Samtalen med patienten om fordele og ulemper ved PSA-prøven?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sz="1800" noProof="0" dirty="0"/>
              <a:t>Skriftlig patientinformation? (Se Patienthåndbogens skriftlige patientinformation på QR-kode på det udleverede praksisark)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ECB5272C-1E44-EA9F-AEBA-906F6922C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030" y="1027249"/>
            <a:ext cx="4398514" cy="1540460"/>
          </a:xfrm>
        </p:spPr>
        <p:txBody>
          <a:bodyPr/>
          <a:lstStyle/>
          <a:p>
            <a:r>
              <a:rPr lang="da-DK" sz="2400" noProof="0" dirty="0"/>
              <a:t>Sidemandssamtale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974881CB-B77C-C33A-B5C1-296D0EA38390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20208" y="5440218"/>
            <a:ext cx="4385987" cy="680690"/>
          </a:xfrm>
        </p:spPr>
        <p:txBody>
          <a:bodyPr/>
          <a:lstStyle/>
          <a:p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3686969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E9A65B-D835-0922-E145-D10AC03F20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EC42324E-C256-EA64-CD40-F6A55EF2BC2F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28252" y="2998113"/>
            <a:ext cx="10735496" cy="861774"/>
          </a:xfrm>
        </p:spPr>
        <p:txBody>
          <a:bodyPr/>
          <a:lstStyle/>
          <a:p>
            <a:r>
              <a:rPr lang="da-DK" dirty="0"/>
              <a:t>Blok 4: Opsamling og opfølgning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28FA6AA4-3E02-38CD-10AF-5905026D20A7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28252" y="4024544"/>
            <a:ext cx="10735496" cy="492443"/>
          </a:xfrm>
        </p:spPr>
        <p:txBody>
          <a:bodyPr/>
          <a:lstStyle/>
          <a:p>
            <a:r>
              <a:rPr lang="da-DK" dirty="0"/>
              <a:t>Samlet tid: 30 minutter</a:t>
            </a:r>
          </a:p>
        </p:txBody>
      </p:sp>
      <p:sp>
        <p:nvSpPr>
          <p:cNvPr id="4" name="Pladsholder til tekst 2">
            <a:extLst>
              <a:ext uri="{FF2B5EF4-FFF2-40B4-BE49-F238E27FC236}">
                <a16:creationId xmlns:a16="http://schemas.microsoft.com/office/drawing/2014/main" id="{C017111D-37B2-E6DA-4A03-519443115B75}"/>
              </a:ext>
            </a:extLst>
          </p:cNvPr>
          <p:cNvSpPr txBox="1">
            <a:spLocks/>
          </p:cNvSpPr>
          <p:nvPr/>
        </p:nvSpPr>
        <p:spPr>
          <a:xfrm>
            <a:off x="724664" y="5341363"/>
            <a:ext cx="10735496" cy="492443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rm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412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Pct val="90000"/>
              <a:buFont typeface="Arial" panose="020B0604020202020204" pitchFamily="34" charset="0"/>
              <a:buNone/>
              <a:tabLst/>
              <a:defRPr kumimoji="0" lang="en-GB" sz="2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defRPr>
            </a:lvl1pPr>
            <a:lvl2pPr marL="457200" marR="0" indent="0" algn="l" defTabSz="412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Pct val="90000"/>
              <a:buFont typeface="Arial" panose="020B0604020202020204" pitchFamily="34" charset="0"/>
              <a:buNone/>
              <a:tabLst/>
              <a:defRPr kumimoji="0" lang="en-GB" sz="36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defRPr>
            </a:lvl2pPr>
            <a:lvl3pPr marL="1200150" marR="0" indent="-285750" algn="l" defTabSz="412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Pct val="90000"/>
              <a:buFont typeface="Arial" panose="020B0604020202020204" pitchFamily="34" charset="0"/>
              <a:buChar char="•"/>
              <a:tabLst/>
              <a:defRPr kumimoji="0" lang="da-DK" sz="36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defRPr>
            </a:lvl3pPr>
            <a:lvl4pPr marL="1657350" marR="0" indent="-285750" algn="l" defTabSz="412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Pct val="90000"/>
              <a:buFont typeface="Arial" panose="020B0604020202020204" pitchFamily="34" charset="0"/>
              <a:buChar char="•"/>
              <a:tabLst/>
              <a:defRPr kumimoji="0" lang="en-GB" sz="36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defRPr>
            </a:lvl4pPr>
            <a:lvl5pPr marL="1085850" marR="0" indent="0" algn="l" defTabSz="412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Pct val="90000"/>
              <a:buFont typeface="Arial" panose="020B0604020202020204" pitchFamily="34" charset="0"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defRPr>
            </a:lvl5pPr>
            <a:lvl6pPr marL="0" marR="0" indent="0" algn="l" defTabSz="412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0" algn="l" defTabSz="412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lang="en-US" sz="1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defRPr>
            </a:lvl7pPr>
            <a:lvl8pPr marL="0" marR="0" indent="0" algn="l" defTabSz="412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lang="en-US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0" algn="l" defTabSz="412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r>
              <a:rPr lang="da-DK" sz="2400" i="1" dirty="0"/>
              <a:t>Sæt jer sammen i egen praksis. Sololæger går sammen.</a:t>
            </a:r>
          </a:p>
        </p:txBody>
      </p:sp>
    </p:spTree>
    <p:extLst>
      <p:ext uri="{BB962C8B-B14F-4D97-AF65-F5344CB8AC3E}">
        <p14:creationId xmlns:p14="http://schemas.microsoft.com/office/powerpoint/2010/main" val="461708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01A7FF0E-FDA3-8B78-F99E-DCF4C2D61919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720207" y="1624263"/>
            <a:ext cx="10755037" cy="4498450"/>
          </a:xfrm>
        </p:spPr>
        <p:txBody>
          <a:bodyPr/>
          <a:lstStyle/>
          <a:p>
            <a:r>
              <a:rPr lang="da-DK" dirty="0"/>
              <a:t>Udfyld implementeringsplanen på baggrund af mødes drøftelser i grupper og refleksioner i plenum.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Beskriv, hvis der er noget I ønsker at ændre i praksis?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Beskriv, hvordan, hvem og hvornår ændringerne eventuelt skal ske?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883B34F-7D31-4651-E502-AC11024D4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626" y="735288"/>
            <a:ext cx="10740748" cy="584775"/>
          </a:xfrm>
        </p:spPr>
        <p:txBody>
          <a:bodyPr/>
          <a:lstStyle/>
          <a:p>
            <a:r>
              <a:rPr lang="da-DK" dirty="0"/>
              <a:t>Implementeringsplan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1A738F34-E6FC-CF23-84EB-909366761BF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1035"/>
          <a:stretch>
            <a:fillRect/>
          </a:stretch>
        </p:blipFill>
        <p:spPr>
          <a:xfrm>
            <a:off x="2263185" y="3429000"/>
            <a:ext cx="7665630" cy="265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54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EE2A9FCF-D050-DE78-3670-957E2E0A83C3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FB36B68-9305-2023-474E-44E24D922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Opsamling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7405830C-447C-6DA3-DEE3-DC9EFCB27573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da-DK" dirty="0"/>
              <a:t>Opsamling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FF06B448-3FA2-44D2-CDC3-784783DE3087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>
            <a:normAutofit fontScale="92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Hvad er hovedbudskaberne, I gerne vil dele?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Hvad vil I gå hjem og lave om </a:t>
            </a:r>
            <a:r>
              <a:rPr lang="da-DK" dirty="0" err="1"/>
              <a:t>ift</a:t>
            </a:r>
            <a:r>
              <a:rPr lang="da-DK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Organisering?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At informere patienten om betydningen af mulige resultater af PSA-prøven?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Andet?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Hvordan vil I lave det om?</a:t>
            </a:r>
          </a:p>
          <a:p>
            <a:endParaRPr lang="da-DK" dirty="0"/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B295967F-99B2-BB27-6D20-141C05F85269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da-DK" dirty="0"/>
              <a:t>Opfølgning</a:t>
            </a:r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EF3F1842-B314-62EA-87D2-75A76158EFC1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Det kan fx gøres ved at fastsætte dato for en opfølgende opgørelse/datatræk. Det giver mulighed for at se eventuelle forandringer. </a:t>
            </a:r>
          </a:p>
        </p:txBody>
      </p:sp>
    </p:spTree>
    <p:extLst>
      <p:ext uri="{BB962C8B-B14F-4D97-AF65-F5344CB8AC3E}">
        <p14:creationId xmlns:p14="http://schemas.microsoft.com/office/powerpoint/2010/main" val="1085477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2D9153-D355-8342-61D9-DAB0C2BD91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0CFF8CFA-DB8D-BCAD-DEEB-B76D70588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75" y="735288"/>
            <a:ext cx="10740748" cy="584775"/>
          </a:xfrm>
        </p:spPr>
        <p:txBody>
          <a:bodyPr/>
          <a:lstStyle/>
          <a:p>
            <a:r>
              <a:rPr lang="da-DK" dirty="0"/>
              <a:t>Takehome-slides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A35AAC9F-B717-AA54-8FA3-D6ACC443F92F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714375" y="1408409"/>
            <a:ext cx="10740748" cy="376681"/>
          </a:xfrm>
        </p:spPr>
        <p:txBody>
          <a:bodyPr/>
          <a:lstStyle/>
          <a:p>
            <a:r>
              <a:rPr lang="da-DK" dirty="0"/>
              <a:t>Få tilsendt nøgleslides fra dagens klyngemøde og brug dem på et kort personalemøde i din klinik</a:t>
            </a:r>
          </a:p>
        </p:txBody>
      </p:sp>
      <p:pic>
        <p:nvPicPr>
          <p:cNvPr id="5" name="Billede 4" descr="Et billede, der indeholder tekst, skærmbillede, Font/skrifttype, design&#10;&#10;AI-genereret indhold kan være ukorrekt.">
            <a:extLst>
              <a:ext uri="{FF2B5EF4-FFF2-40B4-BE49-F238E27FC236}">
                <a16:creationId xmlns:a16="http://schemas.microsoft.com/office/drawing/2014/main" id="{256F8745-748D-330F-4A21-344B555747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5649" y="2273300"/>
            <a:ext cx="7854849" cy="36866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113886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465662D2-533D-DB4D-C86E-D153D2AA41E0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927C92A-D9C6-FBDF-AB49-6724B77A8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Læge- og klinikmoduler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012F88D5-AAEE-0802-72E2-77FADF1849B4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893731" y="2329541"/>
            <a:ext cx="3174957" cy="1292662"/>
          </a:xfrm>
        </p:spPr>
        <p:txBody>
          <a:bodyPr/>
          <a:lstStyle/>
          <a:p>
            <a:r>
              <a:rPr lang="da-DK" sz="2600" dirty="0"/>
              <a:t>Systematisk efteruddannelse om urologi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B891A435-A07F-7B4F-F267-15E7F15FC869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892937" y="3622203"/>
            <a:ext cx="3175480" cy="2342504"/>
          </a:xfrm>
        </p:spPr>
        <p:txBody>
          <a:bodyPr>
            <a:normAutofit/>
          </a:bodyPr>
          <a:lstStyle/>
          <a:p>
            <a:r>
              <a:rPr lang="da-DK" sz="1400" dirty="0"/>
              <a:t>PLO-E har udarbejdet to systematiske moduler om urologi herunder PSA-problematikken. </a:t>
            </a:r>
          </a:p>
          <a:p>
            <a:r>
              <a:rPr lang="da-DK" sz="1400" dirty="0"/>
              <a:t>Det ene er et lægemodul henvendt DGE-gruppen, og det andet er et klinikmodul henvendt klinikken (KGE).</a:t>
            </a:r>
          </a:p>
          <a:p>
            <a:r>
              <a:rPr lang="da-DK" sz="1400" dirty="0"/>
              <a:t>Begge moduler kan bestilles inde på PLO-E’s hjemmeside og er opdateret pr. 1. oktober 2025. </a:t>
            </a:r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200AE2BB-EEA2-6819-581F-E0F31397FB8E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4524136" y="2329540"/>
            <a:ext cx="3174957" cy="492443"/>
          </a:xfrm>
        </p:spPr>
        <p:txBody>
          <a:bodyPr/>
          <a:lstStyle/>
          <a:p>
            <a:r>
              <a:rPr lang="da-DK" sz="2600" dirty="0"/>
              <a:t>Lægemodul (DGE)</a:t>
            </a:r>
          </a:p>
        </p:txBody>
      </p:sp>
      <p:sp>
        <p:nvSpPr>
          <p:cNvPr id="8" name="Pladsholder til tekst 7">
            <a:extLst>
              <a:ext uri="{FF2B5EF4-FFF2-40B4-BE49-F238E27FC236}">
                <a16:creationId xmlns:a16="http://schemas.microsoft.com/office/drawing/2014/main" id="{3CAE4F83-655E-B94A-B951-0E26403EFB15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8154542" y="2329540"/>
            <a:ext cx="3174957" cy="492443"/>
          </a:xfrm>
        </p:spPr>
        <p:txBody>
          <a:bodyPr/>
          <a:lstStyle/>
          <a:p>
            <a:r>
              <a:rPr lang="da-DK" sz="2600" dirty="0"/>
              <a:t>Klinikmodul (KGE)</a:t>
            </a:r>
          </a:p>
        </p:txBody>
      </p:sp>
      <p:pic>
        <p:nvPicPr>
          <p:cNvPr id="10" name="Billede 9" descr="Et billede, der indeholder skærmbillede, mønster, sort-hvid, kvadratisk&#10;&#10;AI-genereret indhold kan være ukorrekt.">
            <a:extLst>
              <a:ext uri="{FF2B5EF4-FFF2-40B4-BE49-F238E27FC236}">
                <a16:creationId xmlns:a16="http://schemas.microsoft.com/office/drawing/2014/main" id="{E8E93042-98C5-08B9-BDF4-2E77A8F5C1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9882" y="3334788"/>
            <a:ext cx="2448000" cy="244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Billede 10" descr="Et billede, der indeholder skærmbillede, mønster, sort-hvid, sting&#10;&#10;AI-genereret indhold kan være ukorrekt.">
            <a:extLst>
              <a:ext uri="{FF2B5EF4-FFF2-40B4-BE49-F238E27FC236}">
                <a16:creationId xmlns:a16="http://schemas.microsoft.com/office/drawing/2014/main" id="{EF7E144A-9AC5-C6F3-F579-794938DDC6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9474" y="3333824"/>
            <a:ext cx="2448964" cy="24489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42512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24360D15-CA75-84BE-63E7-75A704026742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F233F085-4B28-1C73-D137-256384ADE510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5610B922-D9C8-27CB-3415-C1144D63B275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4AF73DD8-7DB6-909F-C123-FD5C3566BBDC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7A511DD5-CFFC-0FAE-9D8D-1EEBF20DF79B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da-DK" dirty="0"/>
              <a:t>Besøg os på KiAP.dk</a:t>
            </a: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1FD4C7A6-05F4-4480-44E5-E0BF112D0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Tak for i dag</a:t>
            </a:r>
          </a:p>
        </p:txBody>
      </p:sp>
    </p:spTree>
    <p:extLst>
      <p:ext uri="{BB962C8B-B14F-4D97-AF65-F5344CB8AC3E}">
        <p14:creationId xmlns:p14="http://schemas.microsoft.com/office/powerpoint/2010/main" val="480060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B7298A-AE19-C277-4BF7-2DE2CBBC01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1">
            <a:extLst>
              <a:ext uri="{FF2B5EF4-FFF2-40B4-BE49-F238E27FC236}">
                <a16:creationId xmlns:a16="http://schemas.microsoft.com/office/drawing/2014/main" id="{F7C4D8E6-5C17-DD52-8779-E463C855DB3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94" t="26322" r="26180" b="6251"/>
          <a:stretch/>
        </p:blipFill>
        <p:spPr bwMode="auto">
          <a:xfrm>
            <a:off x="5106195" y="1140008"/>
            <a:ext cx="6833017" cy="501025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B006FDD6-3C97-E526-DB1C-8FBA21F2D77B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20208" y="5603925"/>
            <a:ext cx="4385987" cy="516983"/>
          </a:xfrm>
        </p:spPr>
        <p:txBody>
          <a:bodyPr/>
          <a:lstStyle/>
          <a:p>
            <a:endParaRPr lang="en-US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F8C7DFE-11AF-D56C-C779-7E01B90C8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944" y="1140008"/>
            <a:ext cx="4398514" cy="646331"/>
          </a:xfrm>
        </p:spPr>
        <p:txBody>
          <a:bodyPr wrap="square" anchor="t">
            <a:normAutofit/>
          </a:bodyPr>
          <a:lstStyle/>
          <a:p>
            <a:r>
              <a:rPr lang="da-DK" sz="1900" dirty="0"/>
              <a:t>Nye kliniske retningslinjer 2022?</a:t>
            </a:r>
            <a:br>
              <a:rPr lang="da-DK" sz="1900" dirty="0"/>
            </a:br>
            <a:r>
              <a:rPr lang="da-DK" sz="1900" dirty="0"/>
              <a:t>- hvad anbefales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F3564DB1-4907-506B-9589-404C2696380B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20208" y="746625"/>
            <a:ext cx="4385987" cy="328583"/>
          </a:xfrm>
        </p:spPr>
        <p:txBody>
          <a:bodyPr/>
          <a:lstStyle/>
          <a:p>
            <a:endParaRPr lang="en-US"/>
          </a:p>
        </p:txBody>
      </p:sp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51C464CD-5FE1-0A84-5E94-BBA92ADA67CA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720208" y="4549714"/>
            <a:ext cx="4385987" cy="1043896"/>
          </a:xfrm>
        </p:spPr>
        <p:txBody>
          <a:bodyPr>
            <a:normAutofit/>
          </a:bodyPr>
          <a:lstStyle/>
          <a:p>
            <a:endParaRPr lang="da-DK" i="1" dirty="0"/>
          </a:p>
          <a:p>
            <a:endParaRPr lang="da-DK" i="1" dirty="0"/>
          </a:p>
        </p:txBody>
      </p:sp>
      <p:sp>
        <p:nvSpPr>
          <p:cNvPr id="14" name="Pladsholder til tekst 13">
            <a:extLst>
              <a:ext uri="{FF2B5EF4-FFF2-40B4-BE49-F238E27FC236}">
                <a16:creationId xmlns:a16="http://schemas.microsoft.com/office/drawing/2014/main" id="{A5B93679-FFA2-49A6-0E1A-3FA1425AA0C3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>
            <a:normAutofit/>
          </a:bodyPr>
          <a:lstStyle/>
          <a:p>
            <a:r>
              <a:rPr lang="da-DK" b="0" i="1" dirty="0"/>
              <a:t>(QR-kode i uddelingskopier)</a:t>
            </a:r>
          </a:p>
        </p:txBody>
      </p:sp>
      <p:cxnSp>
        <p:nvCxnSpPr>
          <p:cNvPr id="16" name="Lige forbindelse 15">
            <a:extLst>
              <a:ext uri="{FF2B5EF4-FFF2-40B4-BE49-F238E27FC236}">
                <a16:creationId xmlns:a16="http://schemas.microsoft.com/office/drawing/2014/main" id="{55867A4C-EC9A-6550-8B1C-2DBFF10FA778}"/>
              </a:ext>
            </a:extLst>
          </p:cNvPr>
          <p:cNvCxnSpPr>
            <a:cxnSpLocks/>
          </p:cNvCxnSpPr>
          <p:nvPr/>
        </p:nvCxnSpPr>
        <p:spPr>
          <a:xfrm>
            <a:off x="8656820" y="2315980"/>
            <a:ext cx="2570813" cy="0"/>
          </a:xfrm>
          <a:prstGeom prst="line">
            <a:avLst/>
          </a:prstGeom>
          <a:noFill/>
          <a:ln w="25400" cap="flat">
            <a:solidFill>
              <a:srgbClr val="FF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" name="Lige forbindelse 17">
            <a:extLst>
              <a:ext uri="{FF2B5EF4-FFF2-40B4-BE49-F238E27FC236}">
                <a16:creationId xmlns:a16="http://schemas.microsoft.com/office/drawing/2014/main" id="{BF298E7F-90BB-1751-2539-EBE8862AFC73}"/>
              </a:ext>
            </a:extLst>
          </p:cNvPr>
          <p:cNvCxnSpPr>
            <a:cxnSpLocks/>
          </p:cNvCxnSpPr>
          <p:nvPr/>
        </p:nvCxnSpPr>
        <p:spPr>
          <a:xfrm>
            <a:off x="5189095" y="2468380"/>
            <a:ext cx="3212892" cy="0"/>
          </a:xfrm>
          <a:prstGeom prst="line">
            <a:avLst/>
          </a:prstGeom>
          <a:noFill/>
          <a:ln w="25400" cap="flat">
            <a:solidFill>
              <a:srgbClr val="FF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0" name="Lige forbindelse 19">
            <a:extLst>
              <a:ext uri="{FF2B5EF4-FFF2-40B4-BE49-F238E27FC236}">
                <a16:creationId xmlns:a16="http://schemas.microsoft.com/office/drawing/2014/main" id="{B700B0C6-8C21-85FB-A115-6C03D0124E59}"/>
              </a:ext>
            </a:extLst>
          </p:cNvPr>
          <p:cNvCxnSpPr>
            <a:cxnSpLocks/>
          </p:cNvCxnSpPr>
          <p:nvPr/>
        </p:nvCxnSpPr>
        <p:spPr>
          <a:xfrm>
            <a:off x="5189095" y="2943069"/>
            <a:ext cx="4382125" cy="0"/>
          </a:xfrm>
          <a:prstGeom prst="line">
            <a:avLst/>
          </a:prstGeom>
          <a:noFill/>
          <a:ln w="25400" cap="flat">
            <a:solidFill>
              <a:srgbClr val="FF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Lige forbindelse 21">
            <a:extLst>
              <a:ext uri="{FF2B5EF4-FFF2-40B4-BE49-F238E27FC236}">
                <a16:creationId xmlns:a16="http://schemas.microsoft.com/office/drawing/2014/main" id="{04167F4F-6037-6C6C-6F02-335BE2A49BD2}"/>
              </a:ext>
            </a:extLst>
          </p:cNvPr>
          <p:cNvCxnSpPr>
            <a:cxnSpLocks/>
          </p:cNvCxnSpPr>
          <p:nvPr/>
        </p:nvCxnSpPr>
        <p:spPr>
          <a:xfrm>
            <a:off x="10650511" y="2943069"/>
            <a:ext cx="197371" cy="0"/>
          </a:xfrm>
          <a:prstGeom prst="line">
            <a:avLst/>
          </a:prstGeom>
          <a:noFill/>
          <a:ln w="25400" cap="flat">
            <a:solidFill>
              <a:srgbClr val="FF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4" name="Lige forbindelse 23">
            <a:extLst>
              <a:ext uri="{FF2B5EF4-FFF2-40B4-BE49-F238E27FC236}">
                <a16:creationId xmlns:a16="http://schemas.microsoft.com/office/drawing/2014/main" id="{67C4643A-8446-BEAC-0246-0E071F936572}"/>
              </a:ext>
            </a:extLst>
          </p:cNvPr>
          <p:cNvCxnSpPr>
            <a:cxnSpLocks/>
          </p:cNvCxnSpPr>
          <p:nvPr/>
        </p:nvCxnSpPr>
        <p:spPr>
          <a:xfrm>
            <a:off x="5378970" y="5289029"/>
            <a:ext cx="3525187" cy="0"/>
          </a:xfrm>
          <a:prstGeom prst="line">
            <a:avLst/>
          </a:prstGeom>
          <a:noFill/>
          <a:ln w="25400" cap="flat">
            <a:solidFill>
              <a:srgbClr val="FF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6" name="Lige forbindelse 25">
            <a:extLst>
              <a:ext uri="{FF2B5EF4-FFF2-40B4-BE49-F238E27FC236}">
                <a16:creationId xmlns:a16="http://schemas.microsoft.com/office/drawing/2014/main" id="{AC473C0C-14A6-C2E2-0753-78852F8575FE}"/>
              </a:ext>
            </a:extLst>
          </p:cNvPr>
          <p:cNvCxnSpPr>
            <a:cxnSpLocks/>
          </p:cNvCxnSpPr>
          <p:nvPr/>
        </p:nvCxnSpPr>
        <p:spPr>
          <a:xfrm>
            <a:off x="5378970" y="5486399"/>
            <a:ext cx="5114145" cy="0"/>
          </a:xfrm>
          <a:prstGeom prst="line">
            <a:avLst/>
          </a:prstGeom>
          <a:noFill/>
          <a:ln w="25400" cap="flat">
            <a:solidFill>
              <a:srgbClr val="FF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5" name="Billede 4">
            <a:extLst>
              <a:ext uri="{FF2B5EF4-FFF2-40B4-BE49-F238E27FC236}">
                <a16:creationId xmlns:a16="http://schemas.microsoft.com/office/drawing/2014/main" id="{C374BB81-3AA3-DBE5-0A7E-88CC04539EC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174" t="47387" r="29261" b="13443"/>
          <a:stretch>
            <a:fillRect/>
          </a:stretch>
        </p:blipFill>
        <p:spPr>
          <a:xfrm>
            <a:off x="3573780" y="1699259"/>
            <a:ext cx="7787640" cy="477774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49600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DC896D-4ED0-79BA-2600-46011DB155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1">
            <a:extLst>
              <a:ext uri="{FF2B5EF4-FFF2-40B4-BE49-F238E27FC236}">
                <a16:creationId xmlns:a16="http://schemas.microsoft.com/office/drawing/2014/main" id="{3EF1A909-88C0-1AE8-8A4E-C469C0F3B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208" y="764666"/>
            <a:ext cx="10740748" cy="584775"/>
          </a:xfrm>
        </p:spPr>
        <p:txBody>
          <a:bodyPr/>
          <a:lstStyle/>
          <a:p>
            <a:r>
              <a:rPr lang="da-DK" noProof="0" dirty="0"/>
              <a:t>Program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A862D5A-7817-9F8D-18D4-0619A76733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0455938"/>
              </p:ext>
            </p:extLst>
          </p:nvPr>
        </p:nvGraphicFramePr>
        <p:xfrm>
          <a:off x="727870" y="1570180"/>
          <a:ext cx="10733087" cy="3961190"/>
        </p:xfrm>
        <a:graphic>
          <a:graphicData uri="http://schemas.openxmlformats.org/drawingml/2006/table">
            <a:tbl>
              <a:tblPr bandRow="1">
                <a:tableStyleId>{8799B23B-EC83-4686-B30A-512413B5E67A}</a:tableStyleId>
              </a:tblPr>
              <a:tblGrid>
                <a:gridCol w="1570329">
                  <a:extLst>
                    <a:ext uri="{9D8B030D-6E8A-4147-A177-3AD203B41FA5}">
                      <a16:colId xmlns:a16="http://schemas.microsoft.com/office/drawing/2014/main" val="3640038049"/>
                    </a:ext>
                  </a:extLst>
                </a:gridCol>
                <a:gridCol w="9162758">
                  <a:extLst>
                    <a:ext uri="{9D8B030D-6E8A-4147-A177-3AD203B41FA5}">
                      <a16:colId xmlns:a16="http://schemas.microsoft.com/office/drawing/2014/main" val="1804512729"/>
                    </a:ext>
                  </a:extLst>
                </a:gridCol>
              </a:tblGrid>
              <a:tr h="434500">
                <a:tc>
                  <a:txBody>
                    <a:bodyPr/>
                    <a:lstStyle/>
                    <a:p>
                      <a:r>
                        <a:rPr lang="da-DK" sz="1600" noProof="0" dirty="0"/>
                        <a:t>5 min.</a:t>
                      </a:r>
                    </a:p>
                  </a:txBody>
                  <a:tcPr marL="180000" marR="180000" marT="90000" marB="90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a-DK" sz="1600" noProof="0" dirty="0"/>
                        <a:t>Velkomst og introduktion</a:t>
                      </a:r>
                    </a:p>
                  </a:txBody>
                  <a:tcPr marL="180000" marR="180000" marT="90000" marB="90000" anchor="ctr"/>
                </a:tc>
                <a:extLst>
                  <a:ext uri="{0D108BD9-81ED-4DB2-BD59-A6C34878D82A}">
                    <a16:rowId xmlns:a16="http://schemas.microsoft.com/office/drawing/2014/main" val="3722927222"/>
                  </a:ext>
                </a:extLst>
              </a:tr>
              <a:tr h="684472">
                <a:tc>
                  <a:txBody>
                    <a:bodyPr/>
                    <a:lstStyle/>
                    <a:p>
                      <a:r>
                        <a:rPr lang="da-DK" sz="1600" noProof="0" dirty="0"/>
                        <a:t>30 min.</a:t>
                      </a:r>
                    </a:p>
                  </a:txBody>
                  <a:tcPr marL="180000" marR="180000" marT="90000" marB="90000" anchor="ctr"/>
                </a:tc>
                <a:tc>
                  <a:txBody>
                    <a:bodyPr/>
                    <a:lstStyle/>
                    <a:p>
                      <a:pPr marL="0" marR="0" lvl="0" indent="0" algn="l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b="1" noProof="0" dirty="0"/>
                        <a:t>Blok 1: Status på PSA-prøvetagninger i demoklyngen</a:t>
                      </a:r>
                      <a:endParaRPr lang="da-DK" sz="1600" noProof="0" dirty="0"/>
                    </a:p>
                  </a:txBody>
                  <a:tcPr marL="180000" marR="180000" marT="90000" marB="90000" anchor="ctr"/>
                </a:tc>
                <a:extLst>
                  <a:ext uri="{0D108BD9-81ED-4DB2-BD59-A6C34878D82A}">
                    <a16:rowId xmlns:a16="http://schemas.microsoft.com/office/drawing/2014/main" val="4122258881"/>
                  </a:ext>
                </a:extLst>
              </a:tr>
              <a:tr h="684472">
                <a:tc>
                  <a:txBody>
                    <a:bodyPr/>
                    <a:lstStyle/>
                    <a:p>
                      <a:r>
                        <a:rPr lang="da-DK" sz="1600" noProof="0" dirty="0"/>
                        <a:t>20 min.</a:t>
                      </a:r>
                    </a:p>
                  </a:txBody>
                  <a:tcPr marL="180000" marR="180000" marT="90000" marB="90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a-DK" sz="1600" b="1" noProof="0" dirty="0"/>
                        <a:t>Blok 2: Prostatakræft og kliniske retningslinjer</a:t>
                      </a:r>
                      <a:endParaRPr lang="da-DK" sz="1600" i="0" noProof="0" dirty="0"/>
                    </a:p>
                  </a:txBody>
                  <a:tcPr marL="180000" marR="180000" marT="90000" marB="90000" anchor="ctr"/>
                </a:tc>
                <a:extLst>
                  <a:ext uri="{0D108BD9-81ED-4DB2-BD59-A6C34878D82A}">
                    <a16:rowId xmlns:a16="http://schemas.microsoft.com/office/drawing/2014/main" val="1505203635"/>
                  </a:ext>
                </a:extLst>
              </a:tr>
              <a:tr h="434500">
                <a:tc>
                  <a:txBody>
                    <a:bodyPr/>
                    <a:lstStyle/>
                    <a:p>
                      <a:r>
                        <a:rPr lang="da-DK" sz="1600" noProof="0" dirty="0"/>
                        <a:t>15 min.</a:t>
                      </a:r>
                    </a:p>
                  </a:txBody>
                  <a:tcPr marL="180000" marR="180000" marT="90000" marB="90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a-DK" sz="1600" noProof="0" dirty="0"/>
                        <a:t>Pause</a:t>
                      </a:r>
                      <a:endParaRPr lang="da-DK" sz="1600" i="1" noProof="0" dirty="0"/>
                    </a:p>
                  </a:txBody>
                  <a:tcPr marL="180000" marR="180000" marT="90000" marB="90000" anchor="ctr"/>
                </a:tc>
                <a:extLst>
                  <a:ext uri="{0D108BD9-81ED-4DB2-BD59-A6C34878D82A}">
                    <a16:rowId xmlns:a16="http://schemas.microsoft.com/office/drawing/2014/main" val="3893725207"/>
                  </a:ext>
                </a:extLst>
              </a:tr>
              <a:tr h="684472">
                <a:tc>
                  <a:txBody>
                    <a:bodyPr/>
                    <a:lstStyle/>
                    <a:p>
                      <a:r>
                        <a:rPr lang="da-DK" sz="1600" noProof="0" dirty="0"/>
                        <a:t>20 min.</a:t>
                      </a:r>
                    </a:p>
                  </a:txBody>
                  <a:tcPr marL="180000" marR="180000" marT="90000" marB="90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a-DK" sz="1600" b="1" noProof="0" dirty="0"/>
                        <a:t>Blok 3: Samtalen med patienten, patientinformation og organisering i egen praksis</a:t>
                      </a:r>
                      <a:endParaRPr lang="da-DK" sz="1600" i="0" noProof="0" dirty="0"/>
                    </a:p>
                  </a:txBody>
                  <a:tcPr marL="180000" marR="180000" marT="90000" marB="90000" anchor="ctr"/>
                </a:tc>
                <a:extLst>
                  <a:ext uri="{0D108BD9-81ED-4DB2-BD59-A6C34878D82A}">
                    <a16:rowId xmlns:a16="http://schemas.microsoft.com/office/drawing/2014/main" val="2190333926"/>
                  </a:ext>
                </a:extLst>
              </a:tr>
              <a:tr h="1038774">
                <a:tc>
                  <a:txBody>
                    <a:bodyPr/>
                    <a:lstStyle/>
                    <a:p>
                      <a:r>
                        <a:rPr lang="da-DK" sz="1600" noProof="0" dirty="0"/>
                        <a:t>30 min.</a:t>
                      </a:r>
                    </a:p>
                  </a:txBody>
                  <a:tcPr marL="180000" marR="180000" marT="90000" marB="90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a-DK" sz="1600" b="1" noProof="0" dirty="0"/>
                        <a:t>Blok 4: Opsamling og opfølgning</a:t>
                      </a:r>
                    </a:p>
                    <a:p>
                      <a:pPr algn="l"/>
                      <a:r>
                        <a:rPr lang="da-DK" sz="1600" b="0" i="0" noProof="0" dirty="0"/>
                        <a:t>- Samtale i egen praksis - Hvad kan vi gøre anderledes i klinikken?​</a:t>
                      </a:r>
                    </a:p>
                    <a:p>
                      <a:pPr algn="l"/>
                      <a:r>
                        <a:rPr lang="da-DK" sz="1600" b="0" i="0" noProof="0" dirty="0"/>
                        <a:t>- Fælles opsamling og opfølgning – Hvad gør vi herfra?</a:t>
                      </a:r>
                    </a:p>
                  </a:txBody>
                  <a:tcPr marL="180000" marR="180000" marT="90000" marB="90000" anchor="ctr"/>
                </a:tc>
                <a:extLst>
                  <a:ext uri="{0D108BD9-81ED-4DB2-BD59-A6C34878D82A}">
                    <a16:rowId xmlns:a16="http://schemas.microsoft.com/office/drawing/2014/main" val="17232286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4518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DF58C2B6-FFD4-D404-9CC9-AECF522976F4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7A78EC8-D186-75EA-2515-9B2CF6DFC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Materialer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AEA083E-FB82-5053-99D7-BBB829DBE3AF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da-DK" dirty="0"/>
              <a:t>Til brug ved mødet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5401B2EC-24F7-AC51-52F2-EA6160AB70CE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da-DK" dirty="0"/>
              <a:t>Uddelingskopier indeholdende data på PSA-prøvetagning og QR-koder med nyttige oplysninger til brug i klinik</a:t>
            </a:r>
          </a:p>
          <a:p>
            <a:endParaRPr lang="da-DK" dirty="0"/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5FCF64AF-B6C6-727C-A404-BAD5A4FEC477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da-DK" dirty="0"/>
              <a:t>Ved slutningen af mødet</a:t>
            </a:r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6624E16F-B0D2-3C20-C8D7-5E516DBC37D4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r>
              <a:rPr lang="da-DK" dirty="0"/>
              <a:t>Beslutte om der skal handles på noget i jeres egen klinik.​</a:t>
            </a:r>
          </a:p>
          <a:p>
            <a:r>
              <a:rPr lang="da-DK" dirty="0"/>
              <a:t>Aftale hvordan vi i klyngen skal følge op på dagens møde</a:t>
            </a:r>
          </a:p>
        </p:txBody>
      </p:sp>
      <p:sp>
        <p:nvSpPr>
          <p:cNvPr id="8" name="Pladsholder til tekst 3">
            <a:extLst>
              <a:ext uri="{FF2B5EF4-FFF2-40B4-BE49-F238E27FC236}">
                <a16:creationId xmlns:a16="http://schemas.microsoft.com/office/drawing/2014/main" id="{C140A60D-D28A-F1C2-8FB1-23654AC00583}"/>
              </a:ext>
            </a:extLst>
          </p:cNvPr>
          <p:cNvSpPr txBox="1">
            <a:spLocks/>
          </p:cNvSpPr>
          <p:nvPr/>
        </p:nvSpPr>
        <p:spPr>
          <a:xfrm>
            <a:off x="892936" y="5628037"/>
            <a:ext cx="4526366" cy="3766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127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Pct val="90000"/>
              <a:buFont typeface="Arial" panose="020B0604020202020204" pitchFamily="34" charset="0"/>
              <a:buNone/>
              <a:tabLst/>
              <a:defRPr lang="en-GB" sz="1400" b="0" i="0" u="none" strike="noStrike" cap="none" spc="0" baseline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defRPr>
            </a:lvl1pPr>
            <a:lvl2pPr marL="457200" marR="0" indent="0" algn="l" defTabSz="4127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Pct val="90000"/>
              <a:buFont typeface="Arial" panose="020B0604020202020204" pitchFamily="34" charset="0"/>
              <a:buNone/>
              <a:tabLst/>
              <a:defRPr lang="en-GB" sz="3600" b="0" i="0" u="none" strike="noStrike" cap="none" spc="0" baseline="0" dirty="0" smtClean="0">
                <a:solidFill>
                  <a:schemeClr val="bg1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defRPr>
            </a:lvl2pPr>
            <a:lvl3pPr marL="1200150" marR="0" indent="-285750" algn="l" defTabSz="4127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Pct val="90000"/>
              <a:buFont typeface="Arial" panose="020B0604020202020204" pitchFamily="34" charset="0"/>
              <a:buChar char="•"/>
              <a:tabLst/>
              <a:defRPr lang="da-DK" sz="3600" b="0" i="0" u="none" strike="noStrike" cap="none" spc="0" baseline="0" dirty="0" smtClean="0">
                <a:solidFill>
                  <a:schemeClr val="bg1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defRPr>
            </a:lvl3pPr>
            <a:lvl4pPr marL="1657350" marR="0" indent="-285750" algn="l" defTabSz="4127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Pct val="90000"/>
              <a:buFont typeface="Arial" panose="020B0604020202020204" pitchFamily="34" charset="0"/>
              <a:buChar char="•"/>
              <a:tabLst/>
              <a:defRPr lang="en-GB" sz="3600" b="0" i="0" u="none" strike="noStrike" cap="none" spc="0" baseline="0" dirty="0" smtClean="0">
                <a:solidFill>
                  <a:schemeClr val="bg1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defRPr>
            </a:lvl4pPr>
            <a:lvl5pPr marL="1085850" marR="0" indent="0" algn="l" defTabSz="4127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Pct val="90000"/>
              <a:buFont typeface="Arial" panose="020B0604020202020204" pitchFamily="34" charset="0"/>
              <a:buNone/>
              <a:tabLst/>
              <a:defRPr sz="3600" b="0" i="0" u="none" strike="noStrike" cap="none" spc="0" baseline="0">
                <a:solidFill>
                  <a:schemeClr val="bg1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defRPr>
            </a:lvl5pPr>
            <a:lvl6pPr marL="0" marR="0" indent="0" algn="l" defTabSz="4127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3600" b="0" i="0" u="none" strike="noStrike" cap="none" spc="0" baseline="0" dirty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0" algn="l" defTabSz="412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400" b="0" i="0" u="none" strike="noStrike" cap="none" spc="0" baseline="0" dirty="0" smtClean="0">
                <a:solidFill>
                  <a:srgbClr val="000000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defRPr>
            </a:lvl7pPr>
            <a:lvl8pPr marL="0" marR="0" indent="0" algn="l" defTabSz="4127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3600" b="0" i="0" u="none" strike="noStrike" cap="none" spc="0" baseline="0" dirty="0" smtClean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0" algn="l" defTabSz="4127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r>
              <a:rPr lang="da-DK" i="1" dirty="0">
                <a:solidFill>
                  <a:srgbClr val="FFFFFF"/>
                </a:solidFill>
              </a:rPr>
              <a:t>Udpeg en referent – skriv gerne pointer ned undervejs</a:t>
            </a:r>
          </a:p>
        </p:txBody>
      </p:sp>
    </p:spTree>
    <p:extLst>
      <p:ext uri="{BB962C8B-B14F-4D97-AF65-F5344CB8AC3E}">
        <p14:creationId xmlns:p14="http://schemas.microsoft.com/office/powerpoint/2010/main" val="3285435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A998224E-7D0F-3608-28EE-C41307D87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75" y="735288"/>
            <a:ext cx="10740748" cy="584775"/>
          </a:xfrm>
        </p:spPr>
        <p:txBody>
          <a:bodyPr/>
          <a:lstStyle/>
          <a:p>
            <a:r>
              <a:rPr lang="da-DK" dirty="0"/>
              <a:t>Uddelingskopier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FBF0E00-3B22-8039-EB15-8D46BBF70204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714375" y="1408409"/>
            <a:ext cx="10740748" cy="376681"/>
          </a:xfrm>
        </p:spPr>
        <p:txBody>
          <a:bodyPr/>
          <a:lstStyle/>
          <a:p>
            <a:r>
              <a:rPr lang="da-DK" dirty="0"/>
              <a:t>Se datatræk fra klyngemøde og find konkrete værktøjer og relevante links vedr. PSA-prøvetagninger</a:t>
            </a:r>
          </a:p>
        </p:txBody>
      </p:sp>
      <p:pic>
        <p:nvPicPr>
          <p:cNvPr id="6" name="Billede 5" descr="Et billede, der indeholder tekst, skærmbillede, Font/skrifttype, mønster&#10;&#10;AI-genereret indhold kan være ukorrekt.">
            <a:extLst>
              <a:ext uri="{FF2B5EF4-FFF2-40B4-BE49-F238E27FC236}">
                <a16:creationId xmlns:a16="http://schemas.microsoft.com/office/drawing/2014/main" id="{F38E303F-261A-BC68-EC1D-248036B5BF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017264"/>
            <a:ext cx="3102667" cy="44075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Billede 6" descr="Et billede, der indeholder tekst, skærmbillede, diagram, Font/skrifttype&#10;&#10;AI-genereret indhold kan være ukorrekt.">
            <a:extLst>
              <a:ext uri="{FF2B5EF4-FFF2-40B4-BE49-F238E27FC236}">
                <a16:creationId xmlns:a16="http://schemas.microsoft.com/office/drawing/2014/main" id="{1A6DFE50-683D-6DEF-D5B4-268477BABA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3292" y="2017264"/>
            <a:ext cx="3101060" cy="4407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585175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A3BCC7D5-A67C-38F6-13CC-179B4E3A640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28252" y="2613392"/>
            <a:ext cx="10735496" cy="1631216"/>
          </a:xfrm>
        </p:spPr>
        <p:txBody>
          <a:bodyPr/>
          <a:lstStyle/>
          <a:p>
            <a:r>
              <a:rPr lang="da-DK" dirty="0"/>
              <a:t>Blok 1: Status på PSA-prøvetagning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E10A90F-85D2-2FA1-A5D1-FBD66E08034A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28252" y="4409265"/>
            <a:ext cx="10735496" cy="492443"/>
          </a:xfrm>
        </p:spPr>
        <p:txBody>
          <a:bodyPr/>
          <a:lstStyle/>
          <a:p>
            <a:r>
              <a:rPr lang="da-DK" dirty="0"/>
              <a:t>Samlet tid: 30 minutter</a:t>
            </a:r>
          </a:p>
        </p:txBody>
      </p:sp>
    </p:spTree>
    <p:extLst>
      <p:ext uri="{BB962C8B-B14F-4D97-AF65-F5344CB8AC3E}">
        <p14:creationId xmlns:p14="http://schemas.microsoft.com/office/powerpoint/2010/main" val="663970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D6B8EB-6468-9CD0-5AF3-2C6FBA51C2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6" descr="A green and white background&#10;&#10;AI-generated content may be incorrect.">
            <a:extLst>
              <a:ext uri="{FF2B5EF4-FFF2-40B4-BE49-F238E27FC236}">
                <a16:creationId xmlns:a16="http://schemas.microsoft.com/office/drawing/2014/main" id="{BAF17800-1AF3-D21C-62CF-6BABBFB84BC8}"/>
              </a:ext>
            </a:extLst>
          </p:cNvPr>
          <p:cNvPicPr>
            <a:picLocks noGrp="1" noChangeAspect="1"/>
          </p:cNvPicPr>
          <p:nvPr>
            <p:ph type="pic" idx="2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2" r="23892"/>
          <a:stretch/>
        </p:blipFill>
        <p:spPr>
          <a:xfrm>
            <a:off x="5832232" y="0"/>
            <a:ext cx="6359769" cy="6858000"/>
          </a:xfr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D41E2E5-9346-23F3-A23D-FC539B1F3DC7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>
            <a:noAutofit/>
          </a:bodyPr>
          <a:lstStyle/>
          <a:p>
            <a:r>
              <a:rPr lang="da-DK" sz="1200" noProof="0" dirty="0"/>
              <a:t>Gruppedrøftelser (5 min.)</a:t>
            </a:r>
          </a:p>
        </p:txBody>
      </p:sp>
      <p:pic>
        <p:nvPicPr>
          <p:cNvPr id="2" name="Graphic 1" descr="Pen with solid fill">
            <a:extLst>
              <a:ext uri="{FF2B5EF4-FFF2-40B4-BE49-F238E27FC236}">
                <a16:creationId xmlns:a16="http://schemas.microsoft.com/office/drawing/2014/main" id="{CB637222-95BB-05E7-14D2-32A1643900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274312" y="2691197"/>
            <a:ext cx="1475608" cy="1475608"/>
          </a:xfrm>
          <a:prstGeom prst="rect">
            <a:avLst/>
          </a:prstGeom>
        </p:spPr>
      </p:pic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369C80A3-ACDD-6E82-1171-606365192A1A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721001" y="1925054"/>
            <a:ext cx="4385987" cy="4195854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800" noProof="0" dirty="0"/>
              <a:t>På baggrund af de første snakke, hvad tænker du så, når du ser resultaterne fra de to søjlediagrammer?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6A281B38-CEB9-0960-556F-1232ABB1C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030" y="1027249"/>
            <a:ext cx="4398514" cy="1540460"/>
          </a:xfrm>
        </p:spPr>
        <p:txBody>
          <a:bodyPr/>
          <a:lstStyle/>
          <a:p>
            <a:r>
              <a:rPr lang="da-DK" sz="2400" noProof="0" dirty="0"/>
              <a:t>Sidemandssamtale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EA67F6D2-92BD-EC1A-949C-D15201CFAFC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20208" y="5440218"/>
            <a:ext cx="4385987" cy="680690"/>
          </a:xfrm>
        </p:spPr>
        <p:txBody>
          <a:bodyPr/>
          <a:lstStyle/>
          <a:p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3261961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86874E-32BA-1519-C27F-B737838AFF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6" descr="A green and white background&#10;&#10;AI-generated content may be incorrect.">
            <a:extLst>
              <a:ext uri="{FF2B5EF4-FFF2-40B4-BE49-F238E27FC236}">
                <a16:creationId xmlns:a16="http://schemas.microsoft.com/office/drawing/2014/main" id="{81166780-112F-E8DF-3F65-2FEE45FACD94}"/>
              </a:ext>
            </a:extLst>
          </p:cNvPr>
          <p:cNvPicPr>
            <a:picLocks noGrp="1" noChangeAspect="1"/>
          </p:cNvPicPr>
          <p:nvPr>
            <p:ph type="pic" idx="2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2" r="23892"/>
          <a:stretch/>
        </p:blipFill>
        <p:spPr>
          <a:xfrm>
            <a:off x="5832232" y="0"/>
            <a:ext cx="6359769" cy="6858000"/>
          </a:xfr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4CD09DF-68D9-9E6F-7E5E-7742AB7546E5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>
            <a:noAutofit/>
          </a:bodyPr>
          <a:lstStyle/>
          <a:p>
            <a:r>
              <a:rPr lang="da-DK" sz="1200" noProof="0" dirty="0"/>
              <a:t>Gruppedrøftelser (5 - 10 min.)</a:t>
            </a:r>
          </a:p>
        </p:txBody>
      </p:sp>
      <p:pic>
        <p:nvPicPr>
          <p:cNvPr id="2" name="Graphic 1" descr="Pen with solid fill">
            <a:extLst>
              <a:ext uri="{FF2B5EF4-FFF2-40B4-BE49-F238E27FC236}">
                <a16:creationId xmlns:a16="http://schemas.microsoft.com/office/drawing/2014/main" id="{CDCC16DB-0C02-7F4C-7C2C-D0903DA6F7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274312" y="2691197"/>
            <a:ext cx="1475608" cy="1475608"/>
          </a:xfrm>
          <a:prstGeom prst="rect">
            <a:avLst/>
          </a:prstGeom>
        </p:spPr>
      </p:pic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9DC1BE2E-8151-32BE-071F-11030B64FC27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721001" y="1925054"/>
            <a:ext cx="4385987" cy="4195854"/>
          </a:xfrm>
        </p:spPr>
        <p:txBody>
          <a:bodyPr>
            <a:normAutofit/>
          </a:bodyPr>
          <a:lstStyle/>
          <a:p>
            <a:r>
              <a:rPr lang="da-DK" sz="1800" noProof="0" dirty="0"/>
              <a:t>Case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800" noProof="0" dirty="0"/>
              <a:t>En mandlig patient ringer til din sekretær og beder om et ”50.000 km eftersyn”, herunder en PSA-prøve. Han nævner, at flere af hans jævnaldrende mandlige kollegaer har fået taget PSA-prøven ved deres læge, og nogle af dem er nu under udredning for prostatakræft.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800" u="sng" noProof="0" dirty="0"/>
              <a:t>Hvad sker der herfra i din klinik?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FB702FA6-F2B9-C774-4FE9-C70FECEB7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030" y="1027249"/>
            <a:ext cx="4398514" cy="897805"/>
          </a:xfrm>
        </p:spPr>
        <p:txBody>
          <a:bodyPr/>
          <a:lstStyle/>
          <a:p>
            <a:r>
              <a:rPr lang="da-DK" sz="2400" noProof="0" dirty="0"/>
              <a:t>Gruppearbejde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5515C254-BEFF-EBE3-A6C7-32C129C66F4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20208" y="5440218"/>
            <a:ext cx="4385987" cy="680690"/>
          </a:xfrm>
        </p:spPr>
        <p:txBody>
          <a:bodyPr/>
          <a:lstStyle/>
          <a:p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3435415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C57F2C98-ABFF-0702-D41D-514736D33D53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pPr marL="285750" indent="-285750">
              <a:buClr>
                <a:srgbClr val="246260"/>
              </a:buClr>
              <a:buSzPct val="100000"/>
              <a:buFont typeface="Arial" panose="020B0604020202020204" pitchFamily="34" charset="0"/>
              <a:buChar char="•"/>
            </a:pPr>
            <a:r>
              <a:rPr lang="da-DK" dirty="0"/>
              <a:t>Data er trukket fra Sundhedsdatastyrelsen, der har leveret en opgørelse over følgende to datatræk fra ydernumrene i klyngen i perioden </a:t>
            </a:r>
            <a:r>
              <a:rPr lang="da-DK" dirty="0">
                <a:highlight>
                  <a:srgbClr val="FFFF00"/>
                </a:highlight>
              </a:rPr>
              <a:t>1. september 2024 til 31. august 2025.</a:t>
            </a:r>
          </a:p>
          <a:p>
            <a:pPr marL="285750" indent="-285750">
              <a:buClr>
                <a:srgbClr val="246260"/>
              </a:buClr>
              <a:buSzPct val="100000"/>
              <a:buFont typeface="Arial" panose="020B0604020202020204" pitchFamily="34" charset="0"/>
              <a:buChar char="•"/>
            </a:pPr>
            <a:r>
              <a:rPr lang="da-DK" dirty="0"/>
              <a:t>Antal PSA-prøver (NPU08669) på unikke mænd (≥ 40 år) pr. 100 sikrede</a:t>
            </a:r>
          </a:p>
          <a:p>
            <a:pPr marL="285750" indent="-285750">
              <a:buClr>
                <a:srgbClr val="246260"/>
              </a:buClr>
              <a:buSzPct val="100000"/>
              <a:buFont typeface="Arial" panose="020B0604020202020204" pitchFamily="34" charset="0"/>
              <a:buChar char="•"/>
            </a:pPr>
            <a:r>
              <a:rPr lang="da-DK" dirty="0"/>
              <a:t>Totale antal PSA-prøver (NPU08669) på mænd (≥ 40 år) pr. 100 sikrede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5D115CFD-26E5-772E-14C0-10E3037F2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Datatræk – sådan er data trukket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A2D28AD2-9DF8-C1D3-43E0-3558BBD2D1D3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>
            <a:normAutofit/>
          </a:bodyPr>
          <a:lstStyle/>
          <a:p>
            <a:r>
              <a:rPr lang="da-DK" dirty="0" err="1"/>
              <a:t>KiAP</a:t>
            </a:r>
            <a:r>
              <a:rPr lang="da-DK" dirty="0"/>
              <a:t> har behandlet og opstillet ovenstående data på de næste to slides.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22E43F5D-F690-74F8-2812-643F21175AA7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35420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KiAP 2025">
  <a:themeElements>
    <a:clrScheme name="KiAP 2025">
      <a:dk1>
        <a:srgbClr val="000000"/>
      </a:dk1>
      <a:lt1>
        <a:srgbClr val="000000"/>
      </a:lt1>
      <a:dk2>
        <a:srgbClr val="171817"/>
      </a:dk2>
      <a:lt2>
        <a:srgbClr val="171817"/>
      </a:lt2>
      <a:accent1>
        <a:srgbClr val="23615F"/>
      </a:accent1>
      <a:accent2>
        <a:srgbClr val="297976"/>
      </a:accent2>
      <a:accent3>
        <a:srgbClr val="359791"/>
      </a:accent3>
      <a:accent4>
        <a:srgbClr val="7ACDC4"/>
      </a:accent4>
      <a:accent5>
        <a:srgbClr val="ABE2DB"/>
      </a:accent5>
      <a:accent6>
        <a:srgbClr val="27242B"/>
      </a:accent6>
      <a:hlink>
        <a:srgbClr val="297976"/>
      </a:hlink>
      <a:folHlink>
        <a:srgbClr val="29797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Presentation1" id="{FEF1F945-AA10-453C-B01E-CCB8A96A92D2}" vid="{3EC10722-4F43-482F-9989-6459E22D2A39}"/>
    </a:ext>
  </a:extLst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70808341755914FB2524EC801CAABAD" ma:contentTypeVersion="18" ma:contentTypeDescription="Create a new document." ma:contentTypeScope="" ma:versionID="18b33faf15afd82c3d5bff797e846794">
  <xsd:schema xmlns:xsd="http://www.w3.org/2001/XMLSchema" xmlns:xs="http://www.w3.org/2001/XMLSchema" xmlns:p="http://schemas.microsoft.com/office/2006/metadata/properties" xmlns:ns2="dc93761f-51ef-4530-9f5e-6cc801282091" xmlns:ns3="658e924a-6452-4f30-ad3a-cb624d28adc8" targetNamespace="http://schemas.microsoft.com/office/2006/metadata/properties" ma:root="true" ma:fieldsID="da11d1195246b0a30d90213d6fbe7efd" ns2:_="" ns3:_="">
    <xsd:import namespace="dc93761f-51ef-4530-9f5e-6cc801282091"/>
    <xsd:import namespace="658e924a-6452-4f30-ad3a-cb624d28adc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93761f-51ef-4530-9f5e-6cc80128209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73b18725-0062-458b-ba13-ac6484c6069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5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8e924a-6452-4f30-ad3a-cb624d28adc8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901a246-b52e-4929-a2f4-f35e0cfc399c}" ma:internalName="TaxCatchAll" ma:showField="CatchAllData" ma:web="658e924a-6452-4f30-ad3a-cb624d28adc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c93761f-51ef-4530-9f5e-6cc801282091">
      <Terms xmlns="http://schemas.microsoft.com/office/infopath/2007/PartnerControls"/>
    </lcf76f155ced4ddcb4097134ff3c332f>
    <TaxCatchAll xmlns="658e924a-6452-4f30-ad3a-cb624d28adc8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ECBC89F-D7D6-49F5-9CFE-EBAAA4CAE6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c93761f-51ef-4530-9f5e-6cc801282091"/>
    <ds:schemaRef ds:uri="658e924a-6452-4f30-ad3a-cb624d28adc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C795C06-8343-4B35-ACE2-038373315665}">
  <ds:schemaRefs>
    <ds:schemaRef ds:uri="dc93761f-51ef-4530-9f5e-6cc801282091"/>
    <ds:schemaRef ds:uri="http://purl.org/dc/terms/"/>
    <ds:schemaRef ds:uri="http://schemas.microsoft.com/office/infopath/2007/PartnerControls"/>
    <ds:schemaRef ds:uri="http://www.w3.org/XML/1998/namespace"/>
    <ds:schemaRef ds:uri="http://purl.org/dc/dcmitype/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658e924a-6452-4f30-ad3a-cb624d28adc8"/>
  </ds:schemaRefs>
</ds:datastoreItem>
</file>

<file path=customXml/itemProps3.xml><?xml version="1.0" encoding="utf-8"?>
<ds:datastoreItem xmlns:ds="http://schemas.openxmlformats.org/officeDocument/2006/customXml" ds:itemID="{185BB2EB-BF2F-4B0D-B7B5-2DA864EEBB5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KiAP_PowerPoint_template</Template>
  <TotalTime>36</TotalTime>
  <Words>1172</Words>
  <Application>Microsoft Office PowerPoint</Application>
  <PresentationFormat>Widescreen</PresentationFormat>
  <Paragraphs>126</Paragraphs>
  <Slides>27</Slides>
  <Notes>4</Notes>
  <HiddenSlides>0</HiddenSlides>
  <MMClips>2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27</vt:i4>
      </vt:variant>
    </vt:vector>
  </HeadingPairs>
  <TitlesOfParts>
    <vt:vector size="31" baseType="lpstr">
      <vt:lpstr>Arial</vt:lpstr>
      <vt:lpstr>Helvetica Neue</vt:lpstr>
      <vt:lpstr>Helvetica Neue Medium</vt:lpstr>
      <vt:lpstr>KiAP 2025</vt:lpstr>
      <vt:lpstr>PowerPoint-præsentation</vt:lpstr>
      <vt:lpstr>Formål</vt:lpstr>
      <vt:lpstr>Program</vt:lpstr>
      <vt:lpstr>Materialer</vt:lpstr>
      <vt:lpstr>Uddelingskopier</vt:lpstr>
      <vt:lpstr>PowerPoint-præsentation</vt:lpstr>
      <vt:lpstr>Sidemandssamtale</vt:lpstr>
      <vt:lpstr>Gruppearbejde</vt:lpstr>
      <vt:lpstr>Datatræk – sådan er data trukket</vt:lpstr>
      <vt:lpstr>Antal unikke mænd (&gt;= 40 år) pr. 100 sikrede mænd, der har fået taget minimum én PSA-prøve fordelt på ydernumre</vt:lpstr>
      <vt:lpstr>Total antal PSA-prøver på mænd (&gt;= 40 år) pr. 10.000 sikrede mænd fordelt på ydernummer</vt:lpstr>
      <vt:lpstr>PowerPoint-præsentation</vt:lpstr>
      <vt:lpstr>Video (5 min.)</vt:lpstr>
      <vt:lpstr>Kliniske retningslinjer 2022 - hvad anbefales?</vt:lpstr>
      <vt:lpstr>Sidemandssamtale</vt:lpstr>
      <vt:lpstr>PowerPoint-præsentation</vt:lpstr>
      <vt:lpstr>PowerPoint-præsentation</vt:lpstr>
      <vt:lpstr>Fordele og ulemper ved PSA-prøven</vt:lpstr>
      <vt:lpstr>Video (7 min.)</vt:lpstr>
      <vt:lpstr>Sidemandssamtale</vt:lpstr>
      <vt:lpstr>PowerPoint-præsentation</vt:lpstr>
      <vt:lpstr>Implementeringsplan</vt:lpstr>
      <vt:lpstr>Opsamling</vt:lpstr>
      <vt:lpstr>Takehome-slides</vt:lpstr>
      <vt:lpstr>Læge- og klinikmoduler</vt:lpstr>
      <vt:lpstr>Tak for i dag</vt:lpstr>
      <vt:lpstr>Nye kliniske retningslinjer 2022? - hvad anbefales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Clara Porsdal</dc:creator>
  <cp:lastModifiedBy>Christian Leick</cp:lastModifiedBy>
  <cp:revision>11</cp:revision>
  <dcterms:created xsi:type="dcterms:W3CDTF">2025-07-29T08:56:30Z</dcterms:created>
  <dcterms:modified xsi:type="dcterms:W3CDTF">2026-01-30T10:08:17Z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0x010100D70808341755914FB2524EC801CAABAD</vt:lpwstr>
  </property>
  <property fmtid="{D5CDD505-2E9C-101B-9397-08002B2CF9AE}" pid="3" name="MediaServiceImageTags">
    <vt:lpwstr/>
  </property>
</Properties>
</file>