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9"/>
  </p:notesMasterIdLst>
  <p:sldIdLst>
    <p:sldId id="710" r:id="rId5"/>
    <p:sldId id="714" r:id="rId6"/>
    <p:sldId id="715" r:id="rId7"/>
    <p:sldId id="716" r:id="rId8"/>
    <p:sldId id="689" r:id="rId9"/>
    <p:sldId id="693" r:id="rId10"/>
    <p:sldId id="717" r:id="rId11"/>
    <p:sldId id="718" r:id="rId12"/>
    <p:sldId id="719" r:id="rId13"/>
    <p:sldId id="737" r:id="rId14"/>
    <p:sldId id="738" r:id="rId15"/>
    <p:sldId id="739" r:id="rId16"/>
    <p:sldId id="741" r:id="rId17"/>
    <p:sldId id="742" r:id="rId18"/>
    <p:sldId id="713" r:id="rId19"/>
    <p:sldId id="743" r:id="rId20"/>
    <p:sldId id="744" r:id="rId21"/>
    <p:sldId id="746" r:id="rId22"/>
    <p:sldId id="745" r:id="rId23"/>
    <p:sldId id="735" r:id="rId24"/>
    <p:sldId id="747" r:id="rId25"/>
    <p:sldId id="729" r:id="rId26"/>
    <p:sldId id="730" r:id="rId27"/>
    <p:sldId id="731" r:id="rId28"/>
    <p:sldId id="732" r:id="rId29"/>
    <p:sldId id="779" r:id="rId30"/>
    <p:sldId id="777" r:id="rId31"/>
    <p:sldId id="778" r:id="rId32"/>
    <p:sldId id="780" r:id="rId33"/>
    <p:sldId id="725" r:id="rId34"/>
    <p:sldId id="726" r:id="rId35"/>
    <p:sldId id="727" r:id="rId36"/>
    <p:sldId id="728" r:id="rId37"/>
    <p:sldId id="733" r:id="rId38"/>
    <p:sldId id="734" r:id="rId39"/>
    <p:sldId id="748" r:id="rId40"/>
    <p:sldId id="749" r:id="rId41"/>
    <p:sldId id="750" r:id="rId42"/>
    <p:sldId id="751" r:id="rId43"/>
    <p:sldId id="700" r:id="rId44"/>
    <p:sldId id="752" r:id="rId45"/>
    <p:sldId id="781" r:id="rId46"/>
    <p:sldId id="753" r:id="rId47"/>
    <p:sldId id="754" r:id="rId48"/>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Præsentation" id="{7B489D46-10B3-4A74-941E-F990DA366D12}">
          <p14:sldIdLst>
            <p14:sldId id="710"/>
            <p14:sldId id="714"/>
            <p14:sldId id="715"/>
            <p14:sldId id="716"/>
            <p14:sldId id="689"/>
            <p14:sldId id="693"/>
            <p14:sldId id="717"/>
            <p14:sldId id="718"/>
            <p14:sldId id="719"/>
            <p14:sldId id="737"/>
            <p14:sldId id="738"/>
            <p14:sldId id="739"/>
            <p14:sldId id="741"/>
            <p14:sldId id="742"/>
            <p14:sldId id="713"/>
            <p14:sldId id="743"/>
            <p14:sldId id="744"/>
            <p14:sldId id="746"/>
            <p14:sldId id="745"/>
            <p14:sldId id="735"/>
            <p14:sldId id="747"/>
            <p14:sldId id="729"/>
            <p14:sldId id="730"/>
            <p14:sldId id="731"/>
            <p14:sldId id="732"/>
            <p14:sldId id="779"/>
            <p14:sldId id="777"/>
            <p14:sldId id="778"/>
            <p14:sldId id="780"/>
            <p14:sldId id="725"/>
            <p14:sldId id="726"/>
            <p14:sldId id="727"/>
            <p14:sldId id="728"/>
            <p14:sldId id="733"/>
            <p14:sldId id="734"/>
            <p14:sldId id="748"/>
            <p14:sldId id="749"/>
            <p14:sldId id="750"/>
            <p14:sldId id="751"/>
            <p14:sldId id="700"/>
            <p14:sldId id="752"/>
            <p14:sldId id="781"/>
            <p14:sldId id="753"/>
            <p14:sldId id="75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BCF96-6EF1-0BE9-5F84-887D14DB75A1}" name="Marcus Fahlstrom" initials="MF" userId="S::Marcus.Fahlstrom@akqa.com::6069dfd7-4def-48d5-82ac-12ba5891da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7"/>
    <a:srgbClr val="5A8181"/>
    <a:srgbClr val="246260"/>
    <a:srgbClr val="FFFFFF"/>
    <a:srgbClr val="000000"/>
    <a:srgbClr val="DADCDE"/>
    <a:srgbClr val="F7F5EE"/>
    <a:srgbClr val="1E4D4B"/>
    <a:srgbClr val="1F4242"/>
    <a:srgbClr val="F8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4E6343-60A3-471B-8F61-85E668031EC9}" v="1" dt="2026-02-13T16:24:30.54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89032" autoAdjust="0"/>
  </p:normalViewPr>
  <p:slideViewPr>
    <p:cSldViewPr snapToGrid="0" showGuides="1">
      <p:cViewPr varScale="1">
        <p:scale>
          <a:sx n="80" d="100"/>
          <a:sy n="80" d="100"/>
        </p:scale>
        <p:origin x="288" y="4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touby Holm" userId="43818ea0-3c0c-41c5-8ef3-dc60c3b3319c" providerId="ADAL" clId="{96C594A2-0914-4F0A-88F3-2E09BAEB2F29}"/>
    <pc:docChg chg="custSel addSld delSld modSld delSection modSection">
      <pc:chgData name="Anna Stouby Holm" userId="43818ea0-3c0c-41c5-8ef3-dc60c3b3319c" providerId="ADAL" clId="{96C594A2-0914-4F0A-88F3-2E09BAEB2F29}" dt="2026-02-13T16:26:16.637" v="7" actId="2696"/>
      <pc:docMkLst>
        <pc:docMk/>
      </pc:docMkLst>
      <pc:sldChg chg="del">
        <pc:chgData name="Anna Stouby Holm" userId="43818ea0-3c0c-41c5-8ef3-dc60c3b3319c" providerId="ADAL" clId="{96C594A2-0914-4F0A-88F3-2E09BAEB2F29}" dt="2026-02-13T16:26:16.637" v="7" actId="2696"/>
        <pc:sldMkLst>
          <pc:docMk/>
          <pc:sldMk cId="3748156366" sldId="606"/>
        </pc:sldMkLst>
      </pc:sldChg>
      <pc:sldChg chg="del">
        <pc:chgData name="Anna Stouby Holm" userId="43818ea0-3c0c-41c5-8ef3-dc60c3b3319c" providerId="ADAL" clId="{96C594A2-0914-4F0A-88F3-2E09BAEB2F29}" dt="2026-02-13T16:25:05.337" v="3" actId="2696"/>
        <pc:sldMkLst>
          <pc:docMk/>
          <pc:sldMk cId="1434051345" sldId="611"/>
        </pc:sldMkLst>
      </pc:sldChg>
      <pc:sldChg chg="del">
        <pc:chgData name="Anna Stouby Holm" userId="43818ea0-3c0c-41c5-8ef3-dc60c3b3319c" providerId="ADAL" clId="{96C594A2-0914-4F0A-88F3-2E09BAEB2F29}" dt="2026-02-13T16:25:05.337" v="3" actId="2696"/>
        <pc:sldMkLst>
          <pc:docMk/>
          <pc:sldMk cId="797588283" sldId="626"/>
        </pc:sldMkLst>
      </pc:sldChg>
      <pc:sldChg chg="del">
        <pc:chgData name="Anna Stouby Holm" userId="43818ea0-3c0c-41c5-8ef3-dc60c3b3319c" providerId="ADAL" clId="{96C594A2-0914-4F0A-88F3-2E09BAEB2F29}" dt="2026-02-13T16:25:05.337" v="3" actId="2696"/>
        <pc:sldMkLst>
          <pc:docMk/>
          <pc:sldMk cId="3073956219" sldId="654"/>
        </pc:sldMkLst>
      </pc:sldChg>
      <pc:sldChg chg="del">
        <pc:chgData name="Anna Stouby Holm" userId="43818ea0-3c0c-41c5-8ef3-dc60c3b3319c" providerId="ADAL" clId="{96C594A2-0914-4F0A-88F3-2E09BAEB2F29}" dt="2026-02-13T16:25:05.337" v="3" actId="2696"/>
        <pc:sldMkLst>
          <pc:docMk/>
          <pc:sldMk cId="4134882354" sldId="663"/>
        </pc:sldMkLst>
      </pc:sldChg>
      <pc:sldChg chg="del">
        <pc:chgData name="Anna Stouby Holm" userId="43818ea0-3c0c-41c5-8ef3-dc60c3b3319c" providerId="ADAL" clId="{96C594A2-0914-4F0A-88F3-2E09BAEB2F29}" dt="2026-02-13T16:25:05.337" v="3" actId="2696"/>
        <pc:sldMkLst>
          <pc:docMk/>
          <pc:sldMk cId="3685654251" sldId="665"/>
        </pc:sldMkLst>
      </pc:sldChg>
      <pc:sldChg chg="del">
        <pc:chgData name="Anna Stouby Holm" userId="43818ea0-3c0c-41c5-8ef3-dc60c3b3319c" providerId="ADAL" clId="{96C594A2-0914-4F0A-88F3-2E09BAEB2F29}" dt="2026-02-13T16:25:05.337" v="3" actId="2696"/>
        <pc:sldMkLst>
          <pc:docMk/>
          <pc:sldMk cId="257170604" sldId="671"/>
        </pc:sldMkLst>
      </pc:sldChg>
      <pc:sldChg chg="del">
        <pc:chgData name="Anna Stouby Holm" userId="43818ea0-3c0c-41c5-8ef3-dc60c3b3319c" providerId="ADAL" clId="{96C594A2-0914-4F0A-88F3-2E09BAEB2F29}" dt="2026-02-13T16:25:05.337" v="3" actId="2696"/>
        <pc:sldMkLst>
          <pc:docMk/>
          <pc:sldMk cId="1961338414" sldId="672"/>
        </pc:sldMkLst>
      </pc:sldChg>
      <pc:sldChg chg="del">
        <pc:chgData name="Anna Stouby Holm" userId="43818ea0-3c0c-41c5-8ef3-dc60c3b3319c" providerId="ADAL" clId="{96C594A2-0914-4F0A-88F3-2E09BAEB2F29}" dt="2026-02-13T16:25:05.337" v="3" actId="2696"/>
        <pc:sldMkLst>
          <pc:docMk/>
          <pc:sldMk cId="2466817179" sldId="675"/>
        </pc:sldMkLst>
      </pc:sldChg>
      <pc:sldChg chg="del">
        <pc:chgData name="Anna Stouby Holm" userId="43818ea0-3c0c-41c5-8ef3-dc60c3b3319c" providerId="ADAL" clId="{96C594A2-0914-4F0A-88F3-2E09BAEB2F29}" dt="2026-02-13T16:25:05.337" v="3" actId="2696"/>
        <pc:sldMkLst>
          <pc:docMk/>
          <pc:sldMk cId="3191904310" sldId="677"/>
        </pc:sldMkLst>
      </pc:sldChg>
      <pc:sldChg chg="del">
        <pc:chgData name="Anna Stouby Holm" userId="43818ea0-3c0c-41c5-8ef3-dc60c3b3319c" providerId="ADAL" clId="{96C594A2-0914-4F0A-88F3-2E09BAEB2F29}" dt="2026-02-13T16:25:05.337" v="3" actId="2696"/>
        <pc:sldMkLst>
          <pc:docMk/>
          <pc:sldMk cId="4252404024" sldId="678"/>
        </pc:sldMkLst>
      </pc:sldChg>
      <pc:sldChg chg="del">
        <pc:chgData name="Anna Stouby Holm" userId="43818ea0-3c0c-41c5-8ef3-dc60c3b3319c" providerId="ADAL" clId="{96C594A2-0914-4F0A-88F3-2E09BAEB2F29}" dt="2026-02-13T16:25:05.337" v="3" actId="2696"/>
        <pc:sldMkLst>
          <pc:docMk/>
          <pc:sldMk cId="314291409" sldId="684"/>
        </pc:sldMkLst>
      </pc:sldChg>
      <pc:sldChg chg="del">
        <pc:chgData name="Anna Stouby Holm" userId="43818ea0-3c0c-41c5-8ef3-dc60c3b3319c" providerId="ADAL" clId="{96C594A2-0914-4F0A-88F3-2E09BAEB2F29}" dt="2026-02-13T16:25:05.337" v="3" actId="2696"/>
        <pc:sldMkLst>
          <pc:docMk/>
          <pc:sldMk cId="420714281" sldId="685"/>
        </pc:sldMkLst>
      </pc:sldChg>
      <pc:sldChg chg="del">
        <pc:chgData name="Anna Stouby Holm" userId="43818ea0-3c0c-41c5-8ef3-dc60c3b3319c" providerId="ADAL" clId="{96C594A2-0914-4F0A-88F3-2E09BAEB2F29}" dt="2026-02-13T16:25:05.337" v="3" actId="2696"/>
        <pc:sldMkLst>
          <pc:docMk/>
          <pc:sldMk cId="1508482441" sldId="687"/>
        </pc:sldMkLst>
      </pc:sldChg>
      <pc:sldChg chg="add">
        <pc:chgData name="Anna Stouby Holm" userId="43818ea0-3c0c-41c5-8ef3-dc60c3b3319c" providerId="ADAL" clId="{96C594A2-0914-4F0A-88F3-2E09BAEB2F29}" dt="2026-02-13T16:24:30.499" v="1"/>
        <pc:sldMkLst>
          <pc:docMk/>
          <pc:sldMk cId="1869281607" sldId="689"/>
        </pc:sldMkLst>
      </pc:sldChg>
      <pc:sldChg chg="del">
        <pc:chgData name="Anna Stouby Holm" userId="43818ea0-3c0c-41c5-8ef3-dc60c3b3319c" providerId="ADAL" clId="{96C594A2-0914-4F0A-88F3-2E09BAEB2F29}" dt="2026-02-13T16:25:05.337" v="3" actId="2696"/>
        <pc:sldMkLst>
          <pc:docMk/>
          <pc:sldMk cId="2754846134" sldId="691"/>
        </pc:sldMkLst>
      </pc:sldChg>
      <pc:sldChg chg="del">
        <pc:chgData name="Anna Stouby Holm" userId="43818ea0-3c0c-41c5-8ef3-dc60c3b3319c" providerId="ADAL" clId="{96C594A2-0914-4F0A-88F3-2E09BAEB2F29}" dt="2026-02-13T16:25:05.337" v="3" actId="2696"/>
        <pc:sldMkLst>
          <pc:docMk/>
          <pc:sldMk cId="294959029" sldId="692"/>
        </pc:sldMkLst>
      </pc:sldChg>
      <pc:sldChg chg="add">
        <pc:chgData name="Anna Stouby Holm" userId="43818ea0-3c0c-41c5-8ef3-dc60c3b3319c" providerId="ADAL" clId="{96C594A2-0914-4F0A-88F3-2E09BAEB2F29}" dt="2026-02-13T16:24:30.499" v="1"/>
        <pc:sldMkLst>
          <pc:docMk/>
          <pc:sldMk cId="3412487854" sldId="693"/>
        </pc:sldMkLst>
      </pc:sldChg>
      <pc:sldChg chg="del">
        <pc:chgData name="Anna Stouby Holm" userId="43818ea0-3c0c-41c5-8ef3-dc60c3b3319c" providerId="ADAL" clId="{96C594A2-0914-4F0A-88F3-2E09BAEB2F29}" dt="2026-02-13T16:25:05.337" v="3" actId="2696"/>
        <pc:sldMkLst>
          <pc:docMk/>
          <pc:sldMk cId="4077995599" sldId="694"/>
        </pc:sldMkLst>
      </pc:sldChg>
      <pc:sldChg chg="del">
        <pc:chgData name="Anna Stouby Holm" userId="43818ea0-3c0c-41c5-8ef3-dc60c3b3319c" providerId="ADAL" clId="{96C594A2-0914-4F0A-88F3-2E09BAEB2F29}" dt="2026-02-13T16:25:05.337" v="3" actId="2696"/>
        <pc:sldMkLst>
          <pc:docMk/>
          <pc:sldMk cId="1184934471" sldId="696"/>
        </pc:sldMkLst>
      </pc:sldChg>
      <pc:sldChg chg="del">
        <pc:chgData name="Anna Stouby Holm" userId="43818ea0-3c0c-41c5-8ef3-dc60c3b3319c" providerId="ADAL" clId="{96C594A2-0914-4F0A-88F3-2E09BAEB2F29}" dt="2026-02-13T16:25:05.337" v="3" actId="2696"/>
        <pc:sldMkLst>
          <pc:docMk/>
          <pc:sldMk cId="2034909267" sldId="697"/>
        </pc:sldMkLst>
      </pc:sldChg>
      <pc:sldChg chg="del">
        <pc:chgData name="Anna Stouby Holm" userId="43818ea0-3c0c-41c5-8ef3-dc60c3b3319c" providerId="ADAL" clId="{96C594A2-0914-4F0A-88F3-2E09BAEB2F29}" dt="2026-02-13T16:25:05.337" v="3" actId="2696"/>
        <pc:sldMkLst>
          <pc:docMk/>
          <pc:sldMk cId="3806212589" sldId="698"/>
        </pc:sldMkLst>
      </pc:sldChg>
      <pc:sldChg chg="del">
        <pc:chgData name="Anna Stouby Holm" userId="43818ea0-3c0c-41c5-8ef3-dc60c3b3319c" providerId="ADAL" clId="{96C594A2-0914-4F0A-88F3-2E09BAEB2F29}" dt="2026-02-13T16:25:05.337" v="3" actId="2696"/>
        <pc:sldMkLst>
          <pc:docMk/>
          <pc:sldMk cId="805232247" sldId="699"/>
        </pc:sldMkLst>
      </pc:sldChg>
      <pc:sldChg chg="add">
        <pc:chgData name="Anna Stouby Holm" userId="43818ea0-3c0c-41c5-8ef3-dc60c3b3319c" providerId="ADAL" clId="{96C594A2-0914-4F0A-88F3-2E09BAEB2F29}" dt="2026-02-13T16:24:30.499" v="1"/>
        <pc:sldMkLst>
          <pc:docMk/>
          <pc:sldMk cId="1608996210" sldId="700"/>
        </pc:sldMkLst>
      </pc:sldChg>
      <pc:sldChg chg="del">
        <pc:chgData name="Anna Stouby Holm" userId="43818ea0-3c0c-41c5-8ef3-dc60c3b3319c" providerId="ADAL" clId="{96C594A2-0914-4F0A-88F3-2E09BAEB2F29}" dt="2026-02-13T16:25:05.337" v="3" actId="2696"/>
        <pc:sldMkLst>
          <pc:docMk/>
          <pc:sldMk cId="3307396324" sldId="701"/>
        </pc:sldMkLst>
      </pc:sldChg>
      <pc:sldChg chg="del">
        <pc:chgData name="Anna Stouby Holm" userId="43818ea0-3c0c-41c5-8ef3-dc60c3b3319c" providerId="ADAL" clId="{96C594A2-0914-4F0A-88F3-2E09BAEB2F29}" dt="2026-02-13T16:25:05.337" v="3" actId="2696"/>
        <pc:sldMkLst>
          <pc:docMk/>
          <pc:sldMk cId="410615741" sldId="702"/>
        </pc:sldMkLst>
      </pc:sldChg>
      <pc:sldChg chg="del">
        <pc:chgData name="Anna Stouby Holm" userId="43818ea0-3c0c-41c5-8ef3-dc60c3b3319c" providerId="ADAL" clId="{96C594A2-0914-4F0A-88F3-2E09BAEB2F29}" dt="2026-02-13T16:25:05.337" v="3" actId="2696"/>
        <pc:sldMkLst>
          <pc:docMk/>
          <pc:sldMk cId="1723099535" sldId="703"/>
        </pc:sldMkLst>
      </pc:sldChg>
      <pc:sldChg chg="del">
        <pc:chgData name="Anna Stouby Holm" userId="43818ea0-3c0c-41c5-8ef3-dc60c3b3319c" providerId="ADAL" clId="{96C594A2-0914-4F0A-88F3-2E09BAEB2F29}" dt="2026-02-13T16:25:05.337" v="3" actId="2696"/>
        <pc:sldMkLst>
          <pc:docMk/>
          <pc:sldMk cId="446254611" sldId="704"/>
        </pc:sldMkLst>
      </pc:sldChg>
      <pc:sldChg chg="del">
        <pc:chgData name="Anna Stouby Holm" userId="43818ea0-3c0c-41c5-8ef3-dc60c3b3319c" providerId="ADAL" clId="{96C594A2-0914-4F0A-88F3-2E09BAEB2F29}" dt="2026-02-13T16:25:05.337" v="3" actId="2696"/>
        <pc:sldMkLst>
          <pc:docMk/>
          <pc:sldMk cId="4260126899" sldId="705"/>
        </pc:sldMkLst>
      </pc:sldChg>
      <pc:sldChg chg="del">
        <pc:chgData name="Anna Stouby Holm" userId="43818ea0-3c0c-41c5-8ef3-dc60c3b3319c" providerId="ADAL" clId="{96C594A2-0914-4F0A-88F3-2E09BAEB2F29}" dt="2026-02-13T16:25:05.337" v="3" actId="2696"/>
        <pc:sldMkLst>
          <pc:docMk/>
          <pc:sldMk cId="3302169681" sldId="706"/>
        </pc:sldMkLst>
      </pc:sldChg>
      <pc:sldChg chg="del">
        <pc:chgData name="Anna Stouby Holm" userId="43818ea0-3c0c-41c5-8ef3-dc60c3b3319c" providerId="ADAL" clId="{96C594A2-0914-4F0A-88F3-2E09BAEB2F29}" dt="2026-02-13T16:25:05.337" v="3" actId="2696"/>
        <pc:sldMkLst>
          <pc:docMk/>
          <pc:sldMk cId="1344491619" sldId="707"/>
        </pc:sldMkLst>
      </pc:sldChg>
      <pc:sldChg chg="del">
        <pc:chgData name="Anna Stouby Holm" userId="43818ea0-3c0c-41c5-8ef3-dc60c3b3319c" providerId="ADAL" clId="{96C594A2-0914-4F0A-88F3-2E09BAEB2F29}" dt="2026-02-13T16:25:05.337" v="3" actId="2696"/>
        <pc:sldMkLst>
          <pc:docMk/>
          <pc:sldMk cId="900722901" sldId="708"/>
        </pc:sldMkLst>
      </pc:sldChg>
      <pc:sldChg chg="del">
        <pc:chgData name="Anna Stouby Holm" userId="43818ea0-3c0c-41c5-8ef3-dc60c3b3319c" providerId="ADAL" clId="{96C594A2-0914-4F0A-88F3-2E09BAEB2F29}" dt="2026-02-13T16:25:05.337" v="3" actId="2696"/>
        <pc:sldMkLst>
          <pc:docMk/>
          <pc:sldMk cId="2475579074" sldId="709"/>
        </pc:sldMkLst>
      </pc:sldChg>
      <pc:sldChg chg="modSp add mod">
        <pc:chgData name="Anna Stouby Holm" userId="43818ea0-3c0c-41c5-8ef3-dc60c3b3319c" providerId="ADAL" clId="{96C594A2-0914-4F0A-88F3-2E09BAEB2F29}" dt="2026-02-13T16:24:30.609" v="2" actId="27636"/>
        <pc:sldMkLst>
          <pc:docMk/>
          <pc:sldMk cId="966727962" sldId="710"/>
        </pc:sldMkLst>
        <pc:spChg chg="mod">
          <ac:chgData name="Anna Stouby Holm" userId="43818ea0-3c0c-41c5-8ef3-dc60c3b3319c" providerId="ADAL" clId="{96C594A2-0914-4F0A-88F3-2E09BAEB2F29}" dt="2026-02-13T16:24:30.609" v="2" actId="27636"/>
          <ac:spMkLst>
            <pc:docMk/>
            <pc:sldMk cId="966727962" sldId="710"/>
            <ac:spMk id="2" creationId="{F169FB0D-B23E-CAFA-79D0-0A020C1A0A6C}"/>
          </ac:spMkLst>
        </pc:spChg>
      </pc:sldChg>
      <pc:sldChg chg="add">
        <pc:chgData name="Anna Stouby Holm" userId="43818ea0-3c0c-41c5-8ef3-dc60c3b3319c" providerId="ADAL" clId="{96C594A2-0914-4F0A-88F3-2E09BAEB2F29}" dt="2026-02-13T16:24:30.499" v="1"/>
        <pc:sldMkLst>
          <pc:docMk/>
          <pc:sldMk cId="2713971532" sldId="713"/>
        </pc:sldMkLst>
      </pc:sldChg>
      <pc:sldChg chg="add">
        <pc:chgData name="Anna Stouby Holm" userId="43818ea0-3c0c-41c5-8ef3-dc60c3b3319c" providerId="ADAL" clId="{96C594A2-0914-4F0A-88F3-2E09BAEB2F29}" dt="2026-02-13T16:24:30.499" v="1"/>
        <pc:sldMkLst>
          <pc:docMk/>
          <pc:sldMk cId="2580024746" sldId="714"/>
        </pc:sldMkLst>
      </pc:sldChg>
      <pc:sldChg chg="add">
        <pc:chgData name="Anna Stouby Holm" userId="43818ea0-3c0c-41c5-8ef3-dc60c3b3319c" providerId="ADAL" clId="{96C594A2-0914-4F0A-88F3-2E09BAEB2F29}" dt="2026-02-13T16:24:30.499" v="1"/>
        <pc:sldMkLst>
          <pc:docMk/>
          <pc:sldMk cId="1369866785" sldId="715"/>
        </pc:sldMkLst>
      </pc:sldChg>
      <pc:sldChg chg="add">
        <pc:chgData name="Anna Stouby Holm" userId="43818ea0-3c0c-41c5-8ef3-dc60c3b3319c" providerId="ADAL" clId="{96C594A2-0914-4F0A-88F3-2E09BAEB2F29}" dt="2026-02-13T16:24:30.499" v="1"/>
        <pc:sldMkLst>
          <pc:docMk/>
          <pc:sldMk cId="2941257357" sldId="716"/>
        </pc:sldMkLst>
      </pc:sldChg>
      <pc:sldChg chg="add">
        <pc:chgData name="Anna Stouby Holm" userId="43818ea0-3c0c-41c5-8ef3-dc60c3b3319c" providerId="ADAL" clId="{96C594A2-0914-4F0A-88F3-2E09BAEB2F29}" dt="2026-02-13T16:24:30.499" v="1"/>
        <pc:sldMkLst>
          <pc:docMk/>
          <pc:sldMk cId="1074866065" sldId="717"/>
        </pc:sldMkLst>
      </pc:sldChg>
      <pc:sldChg chg="add">
        <pc:chgData name="Anna Stouby Holm" userId="43818ea0-3c0c-41c5-8ef3-dc60c3b3319c" providerId="ADAL" clId="{96C594A2-0914-4F0A-88F3-2E09BAEB2F29}" dt="2026-02-13T16:24:30.499" v="1"/>
        <pc:sldMkLst>
          <pc:docMk/>
          <pc:sldMk cId="775249014" sldId="718"/>
        </pc:sldMkLst>
      </pc:sldChg>
      <pc:sldChg chg="add">
        <pc:chgData name="Anna Stouby Holm" userId="43818ea0-3c0c-41c5-8ef3-dc60c3b3319c" providerId="ADAL" clId="{96C594A2-0914-4F0A-88F3-2E09BAEB2F29}" dt="2026-02-13T16:24:30.499" v="1"/>
        <pc:sldMkLst>
          <pc:docMk/>
          <pc:sldMk cId="1960456208" sldId="719"/>
        </pc:sldMkLst>
      </pc:sldChg>
      <pc:sldChg chg="add">
        <pc:chgData name="Anna Stouby Holm" userId="43818ea0-3c0c-41c5-8ef3-dc60c3b3319c" providerId="ADAL" clId="{96C594A2-0914-4F0A-88F3-2E09BAEB2F29}" dt="2026-02-13T16:24:30.499" v="1"/>
        <pc:sldMkLst>
          <pc:docMk/>
          <pc:sldMk cId="1695109475" sldId="725"/>
        </pc:sldMkLst>
      </pc:sldChg>
      <pc:sldChg chg="add">
        <pc:chgData name="Anna Stouby Holm" userId="43818ea0-3c0c-41c5-8ef3-dc60c3b3319c" providerId="ADAL" clId="{96C594A2-0914-4F0A-88F3-2E09BAEB2F29}" dt="2026-02-13T16:24:30.499" v="1"/>
        <pc:sldMkLst>
          <pc:docMk/>
          <pc:sldMk cId="529081201" sldId="726"/>
        </pc:sldMkLst>
      </pc:sldChg>
      <pc:sldChg chg="add">
        <pc:chgData name="Anna Stouby Holm" userId="43818ea0-3c0c-41c5-8ef3-dc60c3b3319c" providerId="ADAL" clId="{96C594A2-0914-4F0A-88F3-2E09BAEB2F29}" dt="2026-02-13T16:24:30.499" v="1"/>
        <pc:sldMkLst>
          <pc:docMk/>
          <pc:sldMk cId="1771514993" sldId="727"/>
        </pc:sldMkLst>
      </pc:sldChg>
      <pc:sldChg chg="add">
        <pc:chgData name="Anna Stouby Holm" userId="43818ea0-3c0c-41c5-8ef3-dc60c3b3319c" providerId="ADAL" clId="{96C594A2-0914-4F0A-88F3-2E09BAEB2F29}" dt="2026-02-13T16:24:30.499" v="1"/>
        <pc:sldMkLst>
          <pc:docMk/>
          <pc:sldMk cId="2388316401" sldId="728"/>
        </pc:sldMkLst>
      </pc:sldChg>
      <pc:sldChg chg="add">
        <pc:chgData name="Anna Stouby Holm" userId="43818ea0-3c0c-41c5-8ef3-dc60c3b3319c" providerId="ADAL" clId="{96C594A2-0914-4F0A-88F3-2E09BAEB2F29}" dt="2026-02-13T16:24:30.499" v="1"/>
        <pc:sldMkLst>
          <pc:docMk/>
          <pc:sldMk cId="1052449389" sldId="729"/>
        </pc:sldMkLst>
      </pc:sldChg>
      <pc:sldChg chg="add">
        <pc:chgData name="Anna Stouby Holm" userId="43818ea0-3c0c-41c5-8ef3-dc60c3b3319c" providerId="ADAL" clId="{96C594A2-0914-4F0A-88F3-2E09BAEB2F29}" dt="2026-02-13T16:24:30.499" v="1"/>
        <pc:sldMkLst>
          <pc:docMk/>
          <pc:sldMk cId="2815296518" sldId="730"/>
        </pc:sldMkLst>
      </pc:sldChg>
      <pc:sldChg chg="add">
        <pc:chgData name="Anna Stouby Holm" userId="43818ea0-3c0c-41c5-8ef3-dc60c3b3319c" providerId="ADAL" clId="{96C594A2-0914-4F0A-88F3-2E09BAEB2F29}" dt="2026-02-13T16:24:30.499" v="1"/>
        <pc:sldMkLst>
          <pc:docMk/>
          <pc:sldMk cId="1940596306" sldId="731"/>
        </pc:sldMkLst>
      </pc:sldChg>
      <pc:sldChg chg="add">
        <pc:chgData name="Anna Stouby Holm" userId="43818ea0-3c0c-41c5-8ef3-dc60c3b3319c" providerId="ADAL" clId="{96C594A2-0914-4F0A-88F3-2E09BAEB2F29}" dt="2026-02-13T16:24:30.499" v="1"/>
        <pc:sldMkLst>
          <pc:docMk/>
          <pc:sldMk cId="2419498" sldId="732"/>
        </pc:sldMkLst>
      </pc:sldChg>
      <pc:sldChg chg="add">
        <pc:chgData name="Anna Stouby Holm" userId="43818ea0-3c0c-41c5-8ef3-dc60c3b3319c" providerId="ADAL" clId="{96C594A2-0914-4F0A-88F3-2E09BAEB2F29}" dt="2026-02-13T16:24:30.499" v="1"/>
        <pc:sldMkLst>
          <pc:docMk/>
          <pc:sldMk cId="1757007333" sldId="733"/>
        </pc:sldMkLst>
      </pc:sldChg>
      <pc:sldChg chg="add">
        <pc:chgData name="Anna Stouby Holm" userId="43818ea0-3c0c-41c5-8ef3-dc60c3b3319c" providerId="ADAL" clId="{96C594A2-0914-4F0A-88F3-2E09BAEB2F29}" dt="2026-02-13T16:24:30.499" v="1"/>
        <pc:sldMkLst>
          <pc:docMk/>
          <pc:sldMk cId="3935491129" sldId="734"/>
        </pc:sldMkLst>
      </pc:sldChg>
      <pc:sldChg chg="add">
        <pc:chgData name="Anna Stouby Holm" userId="43818ea0-3c0c-41c5-8ef3-dc60c3b3319c" providerId="ADAL" clId="{96C594A2-0914-4F0A-88F3-2E09BAEB2F29}" dt="2026-02-13T16:24:30.499" v="1"/>
        <pc:sldMkLst>
          <pc:docMk/>
          <pc:sldMk cId="2139235177" sldId="735"/>
        </pc:sldMkLst>
      </pc:sldChg>
      <pc:sldChg chg="add">
        <pc:chgData name="Anna Stouby Holm" userId="43818ea0-3c0c-41c5-8ef3-dc60c3b3319c" providerId="ADAL" clId="{96C594A2-0914-4F0A-88F3-2E09BAEB2F29}" dt="2026-02-13T16:24:30.499" v="1"/>
        <pc:sldMkLst>
          <pc:docMk/>
          <pc:sldMk cId="2626555742" sldId="737"/>
        </pc:sldMkLst>
      </pc:sldChg>
      <pc:sldChg chg="add">
        <pc:chgData name="Anna Stouby Holm" userId="43818ea0-3c0c-41c5-8ef3-dc60c3b3319c" providerId="ADAL" clId="{96C594A2-0914-4F0A-88F3-2E09BAEB2F29}" dt="2026-02-13T16:24:30.499" v="1"/>
        <pc:sldMkLst>
          <pc:docMk/>
          <pc:sldMk cId="587041801" sldId="738"/>
        </pc:sldMkLst>
      </pc:sldChg>
      <pc:sldChg chg="add">
        <pc:chgData name="Anna Stouby Holm" userId="43818ea0-3c0c-41c5-8ef3-dc60c3b3319c" providerId="ADAL" clId="{96C594A2-0914-4F0A-88F3-2E09BAEB2F29}" dt="2026-02-13T16:24:30.499" v="1"/>
        <pc:sldMkLst>
          <pc:docMk/>
          <pc:sldMk cId="973001625" sldId="739"/>
        </pc:sldMkLst>
      </pc:sldChg>
      <pc:sldChg chg="add">
        <pc:chgData name="Anna Stouby Holm" userId="43818ea0-3c0c-41c5-8ef3-dc60c3b3319c" providerId="ADAL" clId="{96C594A2-0914-4F0A-88F3-2E09BAEB2F29}" dt="2026-02-13T16:24:30.499" v="1"/>
        <pc:sldMkLst>
          <pc:docMk/>
          <pc:sldMk cId="2631720790" sldId="741"/>
        </pc:sldMkLst>
      </pc:sldChg>
      <pc:sldChg chg="add">
        <pc:chgData name="Anna Stouby Holm" userId="43818ea0-3c0c-41c5-8ef3-dc60c3b3319c" providerId="ADAL" clId="{96C594A2-0914-4F0A-88F3-2E09BAEB2F29}" dt="2026-02-13T16:24:30.499" v="1"/>
        <pc:sldMkLst>
          <pc:docMk/>
          <pc:sldMk cId="2372199609" sldId="742"/>
        </pc:sldMkLst>
      </pc:sldChg>
      <pc:sldChg chg="add">
        <pc:chgData name="Anna Stouby Holm" userId="43818ea0-3c0c-41c5-8ef3-dc60c3b3319c" providerId="ADAL" clId="{96C594A2-0914-4F0A-88F3-2E09BAEB2F29}" dt="2026-02-13T16:24:30.499" v="1"/>
        <pc:sldMkLst>
          <pc:docMk/>
          <pc:sldMk cId="1958624811" sldId="743"/>
        </pc:sldMkLst>
      </pc:sldChg>
      <pc:sldChg chg="add">
        <pc:chgData name="Anna Stouby Holm" userId="43818ea0-3c0c-41c5-8ef3-dc60c3b3319c" providerId="ADAL" clId="{96C594A2-0914-4F0A-88F3-2E09BAEB2F29}" dt="2026-02-13T16:24:30.499" v="1"/>
        <pc:sldMkLst>
          <pc:docMk/>
          <pc:sldMk cId="825465515" sldId="744"/>
        </pc:sldMkLst>
      </pc:sldChg>
      <pc:sldChg chg="add">
        <pc:chgData name="Anna Stouby Holm" userId="43818ea0-3c0c-41c5-8ef3-dc60c3b3319c" providerId="ADAL" clId="{96C594A2-0914-4F0A-88F3-2E09BAEB2F29}" dt="2026-02-13T16:24:30.499" v="1"/>
        <pc:sldMkLst>
          <pc:docMk/>
          <pc:sldMk cId="3151594234" sldId="745"/>
        </pc:sldMkLst>
      </pc:sldChg>
      <pc:sldChg chg="add">
        <pc:chgData name="Anna Stouby Holm" userId="43818ea0-3c0c-41c5-8ef3-dc60c3b3319c" providerId="ADAL" clId="{96C594A2-0914-4F0A-88F3-2E09BAEB2F29}" dt="2026-02-13T16:24:30.499" v="1"/>
        <pc:sldMkLst>
          <pc:docMk/>
          <pc:sldMk cId="1898242676" sldId="746"/>
        </pc:sldMkLst>
      </pc:sldChg>
      <pc:sldChg chg="add">
        <pc:chgData name="Anna Stouby Holm" userId="43818ea0-3c0c-41c5-8ef3-dc60c3b3319c" providerId="ADAL" clId="{96C594A2-0914-4F0A-88F3-2E09BAEB2F29}" dt="2026-02-13T16:24:30.499" v="1"/>
        <pc:sldMkLst>
          <pc:docMk/>
          <pc:sldMk cId="3941233920" sldId="747"/>
        </pc:sldMkLst>
      </pc:sldChg>
      <pc:sldChg chg="add">
        <pc:chgData name="Anna Stouby Holm" userId="43818ea0-3c0c-41c5-8ef3-dc60c3b3319c" providerId="ADAL" clId="{96C594A2-0914-4F0A-88F3-2E09BAEB2F29}" dt="2026-02-13T16:24:30.499" v="1"/>
        <pc:sldMkLst>
          <pc:docMk/>
          <pc:sldMk cId="415617303" sldId="748"/>
        </pc:sldMkLst>
      </pc:sldChg>
      <pc:sldChg chg="add">
        <pc:chgData name="Anna Stouby Holm" userId="43818ea0-3c0c-41c5-8ef3-dc60c3b3319c" providerId="ADAL" clId="{96C594A2-0914-4F0A-88F3-2E09BAEB2F29}" dt="2026-02-13T16:24:30.499" v="1"/>
        <pc:sldMkLst>
          <pc:docMk/>
          <pc:sldMk cId="547603942" sldId="749"/>
        </pc:sldMkLst>
      </pc:sldChg>
      <pc:sldChg chg="add">
        <pc:chgData name="Anna Stouby Holm" userId="43818ea0-3c0c-41c5-8ef3-dc60c3b3319c" providerId="ADAL" clId="{96C594A2-0914-4F0A-88F3-2E09BAEB2F29}" dt="2026-02-13T16:24:30.499" v="1"/>
        <pc:sldMkLst>
          <pc:docMk/>
          <pc:sldMk cId="1101113374" sldId="750"/>
        </pc:sldMkLst>
      </pc:sldChg>
      <pc:sldChg chg="add">
        <pc:chgData name="Anna Stouby Holm" userId="43818ea0-3c0c-41c5-8ef3-dc60c3b3319c" providerId="ADAL" clId="{96C594A2-0914-4F0A-88F3-2E09BAEB2F29}" dt="2026-02-13T16:24:30.499" v="1"/>
        <pc:sldMkLst>
          <pc:docMk/>
          <pc:sldMk cId="2925195285" sldId="751"/>
        </pc:sldMkLst>
      </pc:sldChg>
      <pc:sldChg chg="add">
        <pc:chgData name="Anna Stouby Holm" userId="43818ea0-3c0c-41c5-8ef3-dc60c3b3319c" providerId="ADAL" clId="{96C594A2-0914-4F0A-88F3-2E09BAEB2F29}" dt="2026-02-13T16:24:30.499" v="1"/>
        <pc:sldMkLst>
          <pc:docMk/>
          <pc:sldMk cId="4113286025" sldId="752"/>
        </pc:sldMkLst>
      </pc:sldChg>
      <pc:sldChg chg="add">
        <pc:chgData name="Anna Stouby Holm" userId="43818ea0-3c0c-41c5-8ef3-dc60c3b3319c" providerId="ADAL" clId="{96C594A2-0914-4F0A-88F3-2E09BAEB2F29}" dt="2026-02-13T16:24:30.499" v="1"/>
        <pc:sldMkLst>
          <pc:docMk/>
          <pc:sldMk cId="365506838" sldId="753"/>
        </pc:sldMkLst>
      </pc:sldChg>
      <pc:sldChg chg="add">
        <pc:chgData name="Anna Stouby Holm" userId="43818ea0-3c0c-41c5-8ef3-dc60c3b3319c" providerId="ADAL" clId="{96C594A2-0914-4F0A-88F3-2E09BAEB2F29}" dt="2026-02-13T16:24:30.499" v="1"/>
        <pc:sldMkLst>
          <pc:docMk/>
          <pc:sldMk cId="2720670979" sldId="754"/>
        </pc:sldMkLst>
      </pc:sldChg>
      <pc:sldChg chg="add">
        <pc:chgData name="Anna Stouby Holm" userId="43818ea0-3c0c-41c5-8ef3-dc60c3b3319c" providerId="ADAL" clId="{96C594A2-0914-4F0A-88F3-2E09BAEB2F29}" dt="2026-02-13T16:24:30.499" v="1"/>
        <pc:sldMkLst>
          <pc:docMk/>
          <pc:sldMk cId="2240270742" sldId="777"/>
        </pc:sldMkLst>
      </pc:sldChg>
      <pc:sldChg chg="add">
        <pc:chgData name="Anna Stouby Holm" userId="43818ea0-3c0c-41c5-8ef3-dc60c3b3319c" providerId="ADAL" clId="{96C594A2-0914-4F0A-88F3-2E09BAEB2F29}" dt="2026-02-13T16:24:30.499" v="1"/>
        <pc:sldMkLst>
          <pc:docMk/>
          <pc:sldMk cId="2953208480" sldId="778"/>
        </pc:sldMkLst>
      </pc:sldChg>
      <pc:sldChg chg="add">
        <pc:chgData name="Anna Stouby Holm" userId="43818ea0-3c0c-41c5-8ef3-dc60c3b3319c" providerId="ADAL" clId="{96C594A2-0914-4F0A-88F3-2E09BAEB2F29}" dt="2026-02-13T16:24:30.499" v="1"/>
        <pc:sldMkLst>
          <pc:docMk/>
          <pc:sldMk cId="3319274602" sldId="779"/>
        </pc:sldMkLst>
      </pc:sldChg>
      <pc:sldChg chg="add">
        <pc:chgData name="Anna Stouby Holm" userId="43818ea0-3c0c-41c5-8ef3-dc60c3b3319c" providerId="ADAL" clId="{96C594A2-0914-4F0A-88F3-2E09BAEB2F29}" dt="2026-02-13T16:24:30.499" v="1"/>
        <pc:sldMkLst>
          <pc:docMk/>
          <pc:sldMk cId="321381387" sldId="780"/>
        </pc:sldMkLst>
      </pc:sldChg>
      <pc:sldChg chg="add">
        <pc:chgData name="Anna Stouby Holm" userId="43818ea0-3c0c-41c5-8ef3-dc60c3b3319c" providerId="ADAL" clId="{96C594A2-0914-4F0A-88F3-2E09BAEB2F29}" dt="2026-02-13T16:24:30.499" v="1"/>
        <pc:sldMkLst>
          <pc:docMk/>
          <pc:sldMk cId="750724530" sldId="78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kiap-my.sharepoint.com/personal/cporsdal_kiap_dk/Documents/Skrivebord/FH-graf.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Statin treatment</c:v>
          </c:tx>
          <c:spPr>
            <a:ln w="38100" cap="rnd">
              <a:solidFill>
                <a:schemeClr val="accent1"/>
              </a:solidFill>
              <a:round/>
            </a:ln>
            <a:effectLst/>
          </c:spPr>
          <c:marker>
            <c:symbol val="none"/>
          </c:marker>
          <c:cat>
            <c:strRef>
              <c:f>'Ark1'!$B$3:$B$8</c:f>
              <c:strCache>
                <c:ptCount val="6"/>
                <c:pt idx="0">
                  <c:v>0</c:v>
                </c:pt>
                <c:pt idx="1">
                  <c:v>2.5</c:v>
                </c:pt>
                <c:pt idx="2">
                  <c:v>5.0</c:v>
                </c:pt>
                <c:pt idx="3">
                  <c:v>7.5</c:v>
                </c:pt>
                <c:pt idx="4">
                  <c:v>10.0</c:v>
                </c:pt>
                <c:pt idx="5">
                  <c:v>12.5</c:v>
                </c:pt>
              </c:strCache>
            </c:strRef>
          </c:cat>
          <c:val>
            <c:numRef>
              <c:f>'Ark1'!$C$3:$C$8</c:f>
              <c:numCache>
                <c:formatCode>General</c:formatCode>
                <c:ptCount val="6"/>
                <c:pt idx="0">
                  <c:v>100</c:v>
                </c:pt>
                <c:pt idx="1">
                  <c:v>97</c:v>
                </c:pt>
                <c:pt idx="2">
                  <c:v>94</c:v>
                </c:pt>
                <c:pt idx="3">
                  <c:v>90</c:v>
                </c:pt>
                <c:pt idx="4">
                  <c:v>88</c:v>
                </c:pt>
                <c:pt idx="5">
                  <c:v>85</c:v>
                </c:pt>
              </c:numCache>
            </c:numRef>
          </c:val>
          <c:smooth val="0"/>
          <c:extLst>
            <c:ext xmlns:c16="http://schemas.microsoft.com/office/drawing/2014/chart" uri="{C3380CC4-5D6E-409C-BE32-E72D297353CC}">
              <c16:uniqueId val="{00000000-814B-430D-A2E7-63F864861C6B}"/>
            </c:ext>
          </c:extLst>
        </c:ser>
        <c:ser>
          <c:idx val="1"/>
          <c:order val="1"/>
          <c:tx>
            <c:v>No statin treatment</c:v>
          </c:tx>
          <c:spPr>
            <a:ln w="38100" cap="rnd">
              <a:solidFill>
                <a:srgbClr val="FFC17A"/>
              </a:solidFill>
              <a:round/>
            </a:ln>
            <a:effectLst/>
          </c:spPr>
          <c:marker>
            <c:symbol val="none"/>
          </c:marker>
          <c:cat>
            <c:strRef>
              <c:f>'Ark1'!$B$3:$B$8</c:f>
              <c:strCache>
                <c:ptCount val="6"/>
                <c:pt idx="0">
                  <c:v>0</c:v>
                </c:pt>
                <c:pt idx="1">
                  <c:v>2.5</c:v>
                </c:pt>
                <c:pt idx="2">
                  <c:v>5.0</c:v>
                </c:pt>
                <c:pt idx="3">
                  <c:v>7.5</c:v>
                </c:pt>
                <c:pt idx="4">
                  <c:v>10.0</c:v>
                </c:pt>
                <c:pt idx="5">
                  <c:v>12.5</c:v>
                </c:pt>
              </c:strCache>
            </c:strRef>
          </c:cat>
          <c:val>
            <c:numRef>
              <c:f>'Ark1'!$D$3:$D$8</c:f>
              <c:numCache>
                <c:formatCode>General</c:formatCode>
                <c:ptCount val="6"/>
                <c:pt idx="0">
                  <c:v>100</c:v>
                </c:pt>
                <c:pt idx="1">
                  <c:v>82</c:v>
                </c:pt>
                <c:pt idx="2">
                  <c:v>70</c:v>
                </c:pt>
                <c:pt idx="3">
                  <c:v>55</c:v>
                </c:pt>
                <c:pt idx="4">
                  <c:v>42</c:v>
                </c:pt>
                <c:pt idx="5">
                  <c:v>38</c:v>
                </c:pt>
              </c:numCache>
            </c:numRef>
          </c:val>
          <c:smooth val="0"/>
          <c:extLst>
            <c:ext xmlns:c16="http://schemas.microsoft.com/office/drawing/2014/chart" uri="{C3380CC4-5D6E-409C-BE32-E72D297353CC}">
              <c16:uniqueId val="{00000001-814B-430D-A2E7-63F864861C6B}"/>
            </c:ext>
          </c:extLst>
        </c:ser>
        <c:dLbls>
          <c:showLegendKey val="0"/>
          <c:showVal val="0"/>
          <c:showCatName val="0"/>
          <c:showSerName val="0"/>
          <c:showPercent val="0"/>
          <c:showBubbleSize val="0"/>
        </c:dLbls>
        <c:smooth val="0"/>
        <c:axId val="834034624"/>
        <c:axId val="834041344"/>
      </c:lineChart>
      <c:catAx>
        <c:axId val="83403462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da-DK"/>
                  <a:t>Follow-up (years)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834041344"/>
        <c:crosses val="autoZero"/>
        <c:auto val="1"/>
        <c:lblAlgn val="ctr"/>
        <c:lblOffset val="100"/>
        <c:tickMarkSkip val="1"/>
        <c:noMultiLvlLbl val="0"/>
      </c:catAx>
      <c:valAx>
        <c:axId val="83404134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da-DK"/>
                  <a:t>Cumulative event-free survuval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834034624"/>
        <c:crosses val="autoZero"/>
        <c:crossBetween val="midCat"/>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2800" b="1" i="0" u="none" strike="noStrike" kern="1200" spc="0" baseline="0">
                <a:solidFill>
                  <a:srgbClr val="000000"/>
                </a:solidFill>
                <a:latin typeface="+mn-lt"/>
                <a:ea typeface="+mn-ea"/>
                <a:cs typeface="+mn-cs"/>
              </a:defRPr>
            </a:pPr>
            <a:r>
              <a:rPr lang="da-DK" sz="2200" b="1" i="0" u="none" strike="noStrike" baseline="0" noProof="0">
                <a:solidFill>
                  <a:schemeClr val="bg1"/>
                </a:solidFill>
                <a:latin typeface="Arial" panose="020B0604020202020204" pitchFamily="34" charset="0"/>
                <a:cs typeface="Arial" panose="020B0604020202020204" pitchFamily="34" charset="0"/>
              </a:rPr>
              <a:t>Gennemsnitlig national fordeling af antal patienter i de fire fanerne </a:t>
            </a:r>
            <a:r>
              <a:rPr lang="da-DK" sz="1200"/>
              <a:t>[6]</a:t>
            </a:r>
            <a:endParaRPr lang="da-DK" sz="2400"/>
          </a:p>
        </c:rich>
      </c:tx>
      <c:layout>
        <c:manualLayout>
          <c:xMode val="edge"/>
          <c:yMode val="edge"/>
          <c:x val="2.5840050579524917E-2"/>
          <c:y val="1.9662841270095797E-2"/>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2800" b="1" i="0" u="none" strike="noStrike" kern="1200" spc="0" baseline="0">
              <a:solidFill>
                <a:srgbClr val="000000"/>
              </a:solidFill>
              <a:latin typeface="+mn-lt"/>
              <a:ea typeface="+mn-ea"/>
              <a:cs typeface="+mn-cs"/>
            </a:defRPr>
          </a:pPr>
          <a:endParaRPr lang="da-DK"/>
        </a:p>
      </c:txPr>
    </c:title>
    <c:autoTitleDeleted val="0"/>
    <c:plotArea>
      <c:layout>
        <c:manualLayout>
          <c:layoutTarget val="inner"/>
          <c:xMode val="edge"/>
          <c:yMode val="edge"/>
          <c:x val="0.30330973148341389"/>
          <c:y val="0.19886895121416701"/>
          <c:w val="0.37811554378614332"/>
          <c:h val="0.80113102732426467"/>
        </c:manualLayout>
      </c:layout>
      <c:doughnutChart>
        <c:varyColors val="1"/>
        <c:ser>
          <c:idx val="0"/>
          <c:order val="0"/>
          <c:tx>
            <c:strRef>
              <c:f>Sheet1!$B$1</c:f>
              <c:strCache>
                <c:ptCount val="1"/>
                <c:pt idx="0">
                  <c:v>Serie 1</c:v>
                </c:pt>
              </c:strCache>
            </c:strRef>
          </c:tx>
          <c:spPr>
            <a:solidFill>
              <a:srgbClr val="297A77"/>
            </a:solidFill>
          </c:spPr>
          <c:dPt>
            <c:idx val="0"/>
            <c:bubble3D val="0"/>
            <c:spPr>
              <a:solidFill>
                <a:schemeClr val="accent1"/>
              </a:solidFill>
              <a:ln>
                <a:noFill/>
              </a:ln>
              <a:effectLst/>
            </c:spPr>
            <c:extLst>
              <c:ext xmlns:c16="http://schemas.microsoft.com/office/drawing/2014/chart" uri="{C3380CC4-5D6E-409C-BE32-E72D297353CC}">
                <c16:uniqueId val="{00000000-22CC-AB44-BCC4-2DD39602DA36}"/>
              </c:ext>
            </c:extLst>
          </c:dPt>
          <c:dPt>
            <c:idx val="1"/>
            <c:bubble3D val="0"/>
            <c:explosion val="14"/>
            <c:spPr>
              <a:solidFill>
                <a:schemeClr val="accent3"/>
              </a:solidFill>
              <a:ln>
                <a:noFill/>
              </a:ln>
              <a:effectLst/>
            </c:spPr>
            <c:extLst>
              <c:ext xmlns:c16="http://schemas.microsoft.com/office/drawing/2014/chart" uri="{C3380CC4-5D6E-409C-BE32-E72D297353CC}">
                <c16:uniqueId val="{00000001-22CC-AB44-BCC4-2DD39602DA36}"/>
              </c:ext>
            </c:extLst>
          </c:dPt>
          <c:dPt>
            <c:idx val="2"/>
            <c:bubble3D val="0"/>
            <c:explosion val="18"/>
            <c:spPr>
              <a:solidFill>
                <a:schemeClr val="accent3">
                  <a:lumMod val="60000"/>
                  <a:lumOff val="40000"/>
                </a:schemeClr>
              </a:solidFill>
              <a:ln>
                <a:noFill/>
              </a:ln>
              <a:effectLst/>
            </c:spPr>
            <c:extLst>
              <c:ext xmlns:c16="http://schemas.microsoft.com/office/drawing/2014/chart" uri="{C3380CC4-5D6E-409C-BE32-E72D297353CC}">
                <c16:uniqueId val="{00000002-22CC-AB44-BCC4-2DD39602DA36}"/>
              </c:ext>
            </c:extLst>
          </c:dPt>
          <c:dPt>
            <c:idx val="3"/>
            <c:bubble3D val="0"/>
            <c:spPr>
              <a:solidFill>
                <a:schemeClr val="tx2">
                  <a:lumMod val="25000"/>
                  <a:lumOff val="75000"/>
                </a:schemeClr>
              </a:solidFill>
              <a:ln>
                <a:noFill/>
              </a:ln>
              <a:effectLst/>
            </c:spPr>
            <c:extLst>
              <c:ext xmlns:c16="http://schemas.microsoft.com/office/drawing/2014/chart" uri="{C3380CC4-5D6E-409C-BE32-E72D297353CC}">
                <c16:uniqueId val="{00000003-22CC-AB44-BCC4-2DD39602DA36}"/>
              </c:ext>
            </c:extLst>
          </c:dPt>
          <c:dLbls>
            <c:dLbl>
              <c:idx val="0"/>
              <c:layout>
                <c:manualLayout>
                  <c:x val="-5.3952954134738544E-2"/>
                  <c:y val="9.2642481322906589E-2"/>
                </c:manualLayout>
              </c:layout>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rgbClr val="F3F7F7"/>
                      </a:solidFill>
                      <a:latin typeface="+mn-lt"/>
                      <a:ea typeface="+mn-ea"/>
                      <a:cs typeface="+mn-cs"/>
                    </a:defRPr>
                  </a:pPr>
                  <a:endParaRPr lang="en-DK"/>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2CC-AB44-BCC4-2DD39602DA36}"/>
                </c:ext>
              </c:extLst>
            </c:dLbl>
            <c:dLbl>
              <c:idx val="1"/>
              <c:layout>
                <c:manualLayout>
                  <c:x val="2.8610073708629949E-3"/>
                  <c:y val="2.0554602324457448E-3"/>
                </c:manualLayout>
              </c:layout>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rgbClr val="F3F7F7"/>
                      </a:solidFill>
                      <a:latin typeface="+mn-lt"/>
                      <a:ea typeface="+mn-ea"/>
                      <a:cs typeface="+mn-cs"/>
                    </a:defRPr>
                  </a:pPr>
                  <a:endParaRPr lang="en-DK"/>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2CC-AB44-BCC4-2DD39602DA36}"/>
                </c:ext>
              </c:extLst>
            </c:dLbl>
            <c:dLbl>
              <c:idx val="2"/>
              <c:layout>
                <c:manualLayout>
                  <c:x val="-1.9728153460788992E-3"/>
                  <c:y val="2.9608070571172252E-3"/>
                </c:manualLayout>
              </c:layout>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DK"/>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2CC-AB44-BCC4-2DD39602DA36}"/>
                </c:ext>
              </c:extLst>
            </c:dLbl>
            <c:dLbl>
              <c:idx val="3"/>
              <c:layout>
                <c:manualLayout>
                  <c:x val="7.1349877447381881E-5"/>
                  <c:y val="-2.510694896561063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fld id="{E7280496-FD56-4BC0-8B18-D29D9574AD95}" type="PERCENTAGE">
                      <a:rPr lang="en-US" sz="1200" smtClean="0">
                        <a:solidFill>
                          <a:schemeClr val="bg1"/>
                        </a:solidFill>
                      </a:rPr>
                      <a:pPr>
                        <a:defRPr sz="1800">
                          <a:solidFill>
                            <a:schemeClr val="bg1"/>
                          </a:solidFill>
                        </a:defRPr>
                      </a:pPr>
                      <a:t>[PROCENTDEL]</a:t>
                    </a:fld>
                    <a:endParaRPr lang="da-DK"/>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da-DK"/>
                </a:p>
              </c:txP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2CC-AB44-BCC4-2DD39602DA36}"/>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DK"/>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Mulige Risikanter</c:v>
                </c:pt>
                <c:pt idx="1">
                  <c:v>Unge</c:v>
                </c:pt>
                <c:pt idx="2">
                  <c:v>Høj Risiko</c:v>
                </c:pt>
                <c:pt idx="3">
                  <c:v>Verificeret FH</c:v>
                </c:pt>
              </c:strCache>
            </c:strRef>
          </c:cat>
          <c:val>
            <c:numRef>
              <c:f>Sheet1!$B$2:$B$5</c:f>
              <c:numCache>
                <c:formatCode>General</c:formatCode>
                <c:ptCount val="4"/>
                <c:pt idx="0">
                  <c:v>7.1</c:v>
                </c:pt>
                <c:pt idx="1">
                  <c:v>1.6</c:v>
                </c:pt>
                <c:pt idx="2">
                  <c:v>1</c:v>
                </c:pt>
                <c:pt idx="3">
                  <c:v>0.3</c:v>
                </c:pt>
              </c:numCache>
            </c:numRef>
          </c:val>
          <c:extLst>
            <c:ext xmlns:c16="http://schemas.microsoft.com/office/drawing/2014/chart" uri="{C3380CC4-5D6E-409C-BE32-E72D297353CC}">
              <c16:uniqueId val="{00000000-21A8-1747-81D0-1697BC672FE7}"/>
            </c:ext>
          </c:extLst>
        </c:ser>
        <c:dLbls>
          <c:showLegendKey val="0"/>
          <c:showVal val="0"/>
          <c:showCatName val="0"/>
          <c:showSerName val="0"/>
          <c:showPercent val="1"/>
          <c:showBubbleSize val="0"/>
          <c:showLeaderLines val="0"/>
        </c:dLbls>
        <c:firstSliceAng val="0"/>
        <c:holeSize val="50"/>
      </c:doughnutChart>
      <c:spPr>
        <a:noFill/>
        <a:ln w="25400">
          <a:noFill/>
        </a:ln>
        <a:effectLst/>
      </c:spPr>
    </c:plotArea>
    <c:legend>
      <c:legendPos val="t"/>
      <c:legendEntry>
        <c:idx val="1"/>
        <c:txPr>
          <a:bodyPr rot="0" spcFirstLastPara="1" vertOverflow="ellipsis" vert="horz" wrap="square" anchor="ctr" anchorCtr="1"/>
          <a:lstStyle/>
          <a:p>
            <a:pPr>
              <a:defRPr sz="2800" b="1" i="0" u="none" strike="noStrike" kern="1200" baseline="0">
                <a:solidFill>
                  <a:schemeClr val="bg1"/>
                </a:solidFill>
                <a:latin typeface="+mn-lt"/>
                <a:ea typeface="+mn-ea"/>
                <a:cs typeface="+mn-cs"/>
              </a:defRPr>
            </a:pPr>
            <a:endParaRPr lang="en-DK"/>
          </a:p>
        </c:txPr>
      </c:legendEntry>
      <c:legendEntry>
        <c:idx val="2"/>
        <c:txPr>
          <a:bodyPr rot="0" spcFirstLastPara="1" vertOverflow="ellipsis" vert="horz" wrap="square" anchor="ctr" anchorCtr="1"/>
          <a:lstStyle/>
          <a:p>
            <a:pPr>
              <a:defRPr sz="2800" b="1" i="0" u="none" strike="noStrike" kern="1200" baseline="0">
                <a:solidFill>
                  <a:schemeClr val="bg1"/>
                </a:solidFill>
                <a:latin typeface="+mn-lt"/>
                <a:ea typeface="+mn-ea"/>
                <a:cs typeface="+mn-cs"/>
              </a:defRPr>
            </a:pPr>
            <a:endParaRPr lang="en-DK"/>
          </a:p>
        </c:txPr>
      </c:legendEntry>
      <c:layout>
        <c:manualLayout>
          <c:xMode val="edge"/>
          <c:yMode val="edge"/>
          <c:x val="0.6870675016296961"/>
          <c:y val="0.18280678451097462"/>
          <c:w val="0.31293249837030396"/>
          <c:h val="0.75272806722150076"/>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98" name="Shape 309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099" name="Shape 30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428042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a:t>Kort visning - skal ikke gennemgås!</a:t>
            </a:r>
          </a:p>
          <a:p>
            <a:endParaRPr lang="da-DK"/>
          </a:p>
        </p:txBody>
      </p:sp>
    </p:spTree>
    <p:extLst>
      <p:ext uri="{BB962C8B-B14F-4D97-AF65-F5344CB8AC3E}">
        <p14:creationId xmlns:p14="http://schemas.microsoft.com/office/powerpoint/2010/main" val="3682522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a:t>Kort visning - skal ikke gennemgås!</a:t>
            </a:r>
          </a:p>
        </p:txBody>
      </p:sp>
    </p:spTree>
    <p:extLst>
      <p:ext uri="{BB962C8B-B14F-4D97-AF65-F5344CB8AC3E}">
        <p14:creationId xmlns:p14="http://schemas.microsoft.com/office/powerpoint/2010/main" val="845747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Oversigt over alle Lipidklinikker i landet</a:t>
            </a:r>
          </a:p>
        </p:txBody>
      </p:sp>
    </p:spTree>
    <p:extLst>
      <p:ext uri="{BB962C8B-B14F-4D97-AF65-F5344CB8AC3E}">
        <p14:creationId xmlns:p14="http://schemas.microsoft.com/office/powerpoint/2010/main" val="2566766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22D34-28DA-801D-360B-131CAA337DF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5532D19-0E28-6431-6F7C-496B86CA30C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4CC80F4-0ADB-5EBD-6E75-B3C20310D1C6}"/>
              </a:ext>
            </a:extLst>
          </p:cNvPr>
          <p:cNvSpPr>
            <a:spLocks noGrp="1"/>
          </p:cNvSpPr>
          <p:nvPr>
            <p:ph type="body" idx="1"/>
          </p:nvPr>
        </p:nvSpPr>
        <p:spPr/>
        <p:txBody>
          <a:bodyPr/>
          <a:lstStyle/>
          <a:p>
            <a:r>
              <a:rPr lang="da-DK" b="1" dirty="0"/>
              <a:t>Forklaring til slide:</a:t>
            </a:r>
          </a:p>
          <a:p>
            <a:r>
              <a:rPr lang="da-DK" b="0" dirty="0"/>
              <a:t>Hvordan man finder frem til patientlisterne, afhænger af hvor man tilgår Forløbsplaner i klinikkens journalsystem. Her ses en oversigt over hvordan de tilgås. </a:t>
            </a:r>
          </a:p>
          <a:p>
            <a:endParaRPr lang="da-DK" b="1" dirty="0"/>
          </a:p>
          <a:p>
            <a:r>
              <a:rPr lang="da-DK" b="1" dirty="0"/>
              <a:t>Forslag til hvad du kan sige:</a:t>
            </a:r>
          </a:p>
          <a:p>
            <a:r>
              <a:rPr lang="da-DK" dirty="0"/>
              <a:t>Vi skal nu fremsøge patientlister for vores egen klinik. Log derfor på klinikkens journalsystem og find patientlisten ud fra beskrivelsen her. </a:t>
            </a:r>
          </a:p>
        </p:txBody>
      </p:sp>
    </p:spTree>
    <p:extLst>
      <p:ext uri="{BB962C8B-B14F-4D97-AF65-F5344CB8AC3E}">
        <p14:creationId xmlns:p14="http://schemas.microsoft.com/office/powerpoint/2010/main" val="3192412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8752C-108F-68A2-2F4D-D5C075EFA7A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F564ED5-E0D6-7CAF-ECA5-B59254763B1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FC14E5B-0319-85EA-C0E4-5A28557BFA94}"/>
              </a:ext>
            </a:extLst>
          </p:cNvPr>
          <p:cNvSpPr>
            <a:spLocks noGrp="1"/>
          </p:cNvSpPr>
          <p:nvPr>
            <p:ph type="body" idx="1"/>
          </p:nvPr>
        </p:nvSpPr>
        <p:spPr/>
        <p:txBody>
          <a:bodyPr/>
          <a:lstStyle/>
          <a:p>
            <a:r>
              <a:rPr lang="da-DK" b="1"/>
              <a:t>Forklaring til slide:</a:t>
            </a:r>
          </a:p>
          <a:p>
            <a:r>
              <a:rPr lang="da-DK" b="0"/>
              <a:t>Her ses oversigten i forløbsplaner. </a:t>
            </a:r>
          </a:p>
          <a:p>
            <a:endParaRPr lang="da-DK" b="1"/>
          </a:p>
          <a:p>
            <a:r>
              <a:rPr lang="da-DK" b="1"/>
              <a:t>Forslag til hvad du kan sige:</a:t>
            </a:r>
          </a:p>
          <a:p>
            <a:r>
              <a:rPr lang="da-DK"/>
              <a:t>Når I har fundet forløbsplanerne i jeres journalsystem, skal I vælge patientlisten </a:t>
            </a:r>
            <a:r>
              <a:rPr lang="da-DK" err="1"/>
              <a:t>Triple</a:t>
            </a:r>
            <a:r>
              <a:rPr lang="da-DK"/>
              <a:t> </a:t>
            </a:r>
            <a:r>
              <a:rPr lang="da-DK" err="1"/>
              <a:t>whammy</a:t>
            </a:r>
            <a:r>
              <a:rPr lang="da-DK"/>
              <a:t>  </a:t>
            </a:r>
          </a:p>
        </p:txBody>
      </p:sp>
    </p:spTree>
    <p:extLst>
      <p:ext uri="{BB962C8B-B14F-4D97-AF65-F5344CB8AC3E}">
        <p14:creationId xmlns:p14="http://schemas.microsoft.com/office/powerpoint/2010/main" val="889450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FB369-1ED3-A36F-508C-C1F9E755C81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CAFF667-A593-23AC-FF3B-7037828F6E4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281FF5D-31F3-A623-6D1C-5FFC3F3F279E}"/>
              </a:ext>
            </a:extLst>
          </p:cNvPr>
          <p:cNvSpPr>
            <a:spLocks noGrp="1"/>
          </p:cNvSpPr>
          <p:nvPr>
            <p:ph type="body" idx="1"/>
          </p:nvPr>
        </p:nvSpPr>
        <p:spPr/>
        <p:txBody>
          <a:bodyPr/>
          <a:lstStyle/>
          <a:p>
            <a:r>
              <a:rPr lang="da-DK" b="1" dirty="0"/>
              <a:t>Forklaring til slide:</a:t>
            </a:r>
          </a:p>
          <a:p>
            <a:r>
              <a:rPr lang="da-DK" b="0" dirty="0"/>
              <a:t>Her ses skærmbillede af patientlisten.</a:t>
            </a:r>
          </a:p>
          <a:p>
            <a:endParaRPr lang="da-DK" b="1" dirty="0"/>
          </a:p>
          <a:p>
            <a:r>
              <a:rPr lang="da-DK" b="1" dirty="0"/>
              <a:t>Forslag til hvad du kan sige: </a:t>
            </a:r>
          </a:p>
          <a:p>
            <a:pPr defTabSz="228560">
              <a:defRPr/>
            </a:pPr>
            <a:r>
              <a:rPr lang="da-DK" dirty="0"/>
              <a:t>Patientlisten har to faner – med hhv. </a:t>
            </a:r>
            <a:r>
              <a:rPr lang="da-DK" dirty="0" err="1"/>
              <a:t>triple</a:t>
            </a:r>
            <a:r>
              <a:rPr lang="da-DK" dirty="0"/>
              <a:t> </a:t>
            </a:r>
            <a:r>
              <a:rPr lang="da-DK" dirty="0" err="1"/>
              <a:t>whammy</a:t>
            </a:r>
            <a:r>
              <a:rPr lang="da-DK" dirty="0"/>
              <a:t> patienter og </a:t>
            </a:r>
            <a:r>
              <a:rPr lang="da-DK" dirty="0" err="1"/>
              <a:t>triple</a:t>
            </a:r>
            <a:r>
              <a:rPr lang="da-DK" dirty="0"/>
              <a:t> </a:t>
            </a:r>
            <a:r>
              <a:rPr lang="da-DK" dirty="0" err="1"/>
              <a:t>whammy</a:t>
            </a:r>
            <a:r>
              <a:rPr lang="da-DK" dirty="0"/>
              <a:t> risiko-patienter. Under ‘Mere’ i højre hjørne kan patientlisten printes eller downloades i Excel-format. </a:t>
            </a:r>
          </a:p>
          <a:p>
            <a:endParaRPr lang="da-DK" b="0" dirty="0"/>
          </a:p>
          <a:p>
            <a:r>
              <a:rPr lang="da-DK" b="0" dirty="0"/>
              <a:t>Bemærk kolonnen yderst til højre: </a:t>
            </a:r>
            <a:r>
              <a:rPr lang="da-DK" b="0" dirty="0" err="1"/>
              <a:t>Triple</a:t>
            </a:r>
            <a:r>
              <a:rPr lang="da-DK" b="0" dirty="0"/>
              <a:t> </a:t>
            </a:r>
            <a:r>
              <a:rPr lang="da-DK" b="0" dirty="0" err="1"/>
              <a:t>whammy</a:t>
            </a:r>
            <a:r>
              <a:rPr lang="da-DK" b="0" dirty="0"/>
              <a:t> behandling ok. I forbindelse med patientgennemgangen er det muligt at afkrydse de patienter på listen, som man har forholdt sig til og hvor det fx giver mening at patienten har en ordinationen på NSAID som PN medicin.  </a:t>
            </a:r>
            <a:endParaRPr lang="da-DK" b="1" i="1" dirty="0">
              <a:solidFill>
                <a:srgbClr val="FF0000"/>
              </a:solidFill>
              <a:highlight>
                <a:srgbClr val="FFFF00"/>
              </a:highlight>
            </a:endParaRPr>
          </a:p>
        </p:txBody>
      </p:sp>
    </p:spTree>
    <p:extLst>
      <p:ext uri="{BB962C8B-B14F-4D97-AF65-F5344CB8AC3E}">
        <p14:creationId xmlns:p14="http://schemas.microsoft.com/office/powerpoint/2010/main" val="297508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C5885-D4AB-27E7-1922-A4DC86604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9D9B6-1819-BF39-4929-011740D00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D9172-3E00-C116-129F-0DB7D425EB87}"/>
              </a:ext>
            </a:extLst>
          </p:cNvPr>
          <p:cNvSpPr>
            <a:spLocks noGrp="1"/>
          </p:cNvSpPr>
          <p:nvPr>
            <p:ph type="body" idx="1"/>
          </p:nvPr>
        </p:nvSpPr>
        <p:spPr/>
        <p:txBody>
          <a:bodyPr/>
          <a:lstStyle/>
          <a:p>
            <a:endParaRPr lang="en-DK"/>
          </a:p>
        </p:txBody>
      </p:sp>
    </p:spTree>
    <p:extLst>
      <p:ext uri="{BB962C8B-B14F-4D97-AF65-F5344CB8AC3E}">
        <p14:creationId xmlns:p14="http://schemas.microsoft.com/office/powerpoint/2010/main" val="472868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US"/>
              <a:t>Ud </a:t>
            </a:r>
            <a:r>
              <a:rPr lang="en-US" err="1"/>
              <a:t>af</a:t>
            </a:r>
            <a:r>
              <a:rPr lang="en-US"/>
              <a:t> alle patienter, som har en risiko LDL måling (Dvs. et LDL&gt;= 5.0 eller &gt;= 4.0 for patienter i alderen 18-40 år.) findes de patienter, som er i en eller anden form for lipidsænkende behandling (statiner, fibrater, ezetimibe eller PCSK-9 hæmmer)</a:t>
            </a:r>
          </a:p>
          <a:p>
            <a:pPr algn="l"/>
            <a:r>
              <a:rPr lang="en-US" err="1"/>
              <a:t>Følgende</a:t>
            </a:r>
            <a:r>
              <a:rPr lang="en-US"/>
              <a:t> </a:t>
            </a:r>
            <a:r>
              <a:rPr lang="en-US" err="1"/>
              <a:t>atckoder</a:t>
            </a:r>
            <a:r>
              <a:rPr lang="en-US"/>
              <a:t> </a:t>
            </a:r>
            <a:r>
              <a:rPr lang="en-US" err="1"/>
              <a:t>indgår</a:t>
            </a:r>
          </a:p>
          <a:p>
            <a:pPr marL="171450" indent="-171450" algn="l">
              <a:buFont typeface="Arial"/>
              <a:buChar char="•"/>
            </a:pPr>
            <a:r>
              <a:rPr lang="en-US"/>
              <a:t>Statin</a:t>
            </a:r>
          </a:p>
          <a:p>
            <a:pPr marL="171450" indent="-171450" algn="l">
              <a:buFont typeface="Arial"/>
              <a:buChar char="•"/>
            </a:pPr>
            <a:r>
              <a:rPr lang="en-US" err="1"/>
              <a:t>Fibrat</a:t>
            </a:r>
          </a:p>
          <a:p>
            <a:pPr marL="171450" indent="-171450" algn="l">
              <a:buFont typeface="Arial"/>
              <a:buChar char="•"/>
            </a:pPr>
            <a:r>
              <a:rPr lang="en-US"/>
              <a:t>Ezetimibe</a:t>
            </a:r>
          </a:p>
          <a:p>
            <a:pPr marL="171450" indent="-171450" algn="l">
              <a:buFont typeface="Arial"/>
              <a:buChar char="•"/>
            </a:pPr>
            <a:r>
              <a:rPr lang="en-US"/>
              <a:t>PCSK-9 </a:t>
            </a:r>
            <a:r>
              <a:rPr lang="en-US" err="1"/>
              <a:t>hæmmer</a:t>
            </a:r>
          </a:p>
          <a:p>
            <a:pPr algn="l"/>
            <a:r>
              <a:rPr lang="en-US" err="1"/>
              <a:t>Medicinen</a:t>
            </a:r>
            <a:r>
              <a:rPr lang="en-US"/>
              <a:t> </a:t>
            </a:r>
            <a:r>
              <a:rPr lang="en-US" err="1"/>
              <a:t>skal</a:t>
            </a:r>
            <a:r>
              <a:rPr lang="en-US"/>
              <a:t> </a:t>
            </a:r>
            <a:r>
              <a:rPr lang="en-US" err="1"/>
              <a:t>være</a:t>
            </a:r>
            <a:r>
              <a:rPr lang="en-US"/>
              <a:t> fast, </a:t>
            </a:r>
            <a:r>
              <a:rPr lang="en-US" err="1"/>
              <a:t>må</a:t>
            </a:r>
            <a:r>
              <a:rPr lang="en-US"/>
              <a:t> </a:t>
            </a:r>
            <a:r>
              <a:rPr lang="en-US" err="1"/>
              <a:t>ikke</a:t>
            </a:r>
            <a:r>
              <a:rPr lang="en-US"/>
              <a:t> </a:t>
            </a:r>
            <a:r>
              <a:rPr lang="en-US" err="1"/>
              <a:t>være</a:t>
            </a:r>
            <a:r>
              <a:rPr lang="en-US"/>
              <a:t> </a:t>
            </a:r>
            <a:r>
              <a:rPr lang="en-US" err="1"/>
              <a:t>pauseret</a:t>
            </a:r>
            <a:r>
              <a:rPr lang="en-US"/>
              <a:t> </a:t>
            </a:r>
            <a:r>
              <a:rPr lang="en-US" err="1"/>
              <a:t>og</a:t>
            </a:r>
            <a:r>
              <a:rPr lang="en-US"/>
              <a:t> </a:t>
            </a:r>
            <a:r>
              <a:rPr lang="en-US" err="1"/>
              <a:t>skal</a:t>
            </a:r>
            <a:r>
              <a:rPr lang="en-US"/>
              <a:t> have </a:t>
            </a:r>
            <a:r>
              <a:rPr lang="en-US" err="1"/>
              <a:t>en</a:t>
            </a:r>
            <a:r>
              <a:rPr lang="en-US"/>
              <a:t> </a:t>
            </a:r>
            <a:r>
              <a:rPr lang="en-US" err="1"/>
              <a:t>validt</a:t>
            </a:r>
            <a:r>
              <a:rPr lang="en-US"/>
              <a:t> FMK-id.</a:t>
            </a:r>
          </a:p>
          <a:p>
            <a:pPr algn="l"/>
            <a:r>
              <a:rPr lang="en-US"/>
              <a:t> </a:t>
            </a:r>
            <a:endParaRPr lang="da-DK"/>
          </a:p>
          <a:p>
            <a:pPr algn="l"/>
            <a:r>
              <a:rPr lang="en-US" b="1" i="1" err="1"/>
              <a:t>Tæller</a:t>
            </a:r>
            <a:r>
              <a:rPr lang="en-US" b="1" i="1"/>
              <a:t> </a:t>
            </a:r>
            <a:r>
              <a:rPr lang="en-US" b="1" i="1" err="1"/>
              <a:t>i</a:t>
            </a:r>
            <a:r>
              <a:rPr lang="en-US" b="1" i="1"/>
              <a:t> </a:t>
            </a:r>
            <a:r>
              <a:rPr lang="en-US" b="1" i="1" err="1"/>
              <a:t>grafen</a:t>
            </a:r>
            <a:r>
              <a:rPr lang="en-US"/>
              <a:t> er alle </a:t>
            </a:r>
            <a:r>
              <a:rPr lang="en-US" err="1"/>
              <a:t>patienter</a:t>
            </a:r>
            <a:r>
              <a:rPr lang="en-US"/>
              <a:t> </a:t>
            </a:r>
            <a:r>
              <a:rPr lang="en-US" err="1"/>
              <a:t>som</a:t>
            </a:r>
            <a:r>
              <a:rPr lang="en-US"/>
              <a:t> </a:t>
            </a:r>
            <a:r>
              <a:rPr lang="en-US" err="1"/>
              <a:t>får</a:t>
            </a:r>
            <a:r>
              <a:rPr lang="en-US"/>
              <a:t> fast </a:t>
            </a:r>
            <a:r>
              <a:rPr lang="en-US" err="1"/>
              <a:t>lipidsænkende</a:t>
            </a:r>
            <a:r>
              <a:rPr lang="en-US"/>
              <a:t> </a:t>
            </a:r>
            <a:r>
              <a:rPr lang="en-US" err="1"/>
              <a:t>behandling</a:t>
            </a:r>
            <a:r>
              <a:rPr lang="en-US"/>
              <a:t> </a:t>
            </a:r>
            <a:r>
              <a:rPr lang="en-US" err="1"/>
              <a:t>aktuelt</a:t>
            </a:r>
            <a:endParaRPr lang="da-DK" err="1"/>
          </a:p>
          <a:p>
            <a:pPr algn="l"/>
            <a:r>
              <a:rPr lang="en-US" b="1" i="1" err="1"/>
              <a:t>Nævner</a:t>
            </a:r>
            <a:r>
              <a:rPr lang="en-US" b="1" i="1"/>
              <a:t> </a:t>
            </a:r>
            <a:r>
              <a:rPr lang="en-US" b="1" i="1" err="1"/>
              <a:t>i</a:t>
            </a:r>
            <a:r>
              <a:rPr lang="en-US" b="1" i="1"/>
              <a:t> </a:t>
            </a:r>
            <a:r>
              <a:rPr lang="en-US" b="1" i="1" err="1"/>
              <a:t>grafen</a:t>
            </a:r>
            <a:r>
              <a:rPr lang="en-US"/>
              <a:t> er, alle </a:t>
            </a:r>
            <a:r>
              <a:rPr lang="en-US" err="1"/>
              <a:t>patienter</a:t>
            </a:r>
            <a:r>
              <a:rPr lang="en-US"/>
              <a:t> </a:t>
            </a:r>
            <a:r>
              <a:rPr lang="en-US" err="1"/>
              <a:t>i</a:t>
            </a:r>
            <a:r>
              <a:rPr lang="en-US"/>
              <a:t> </a:t>
            </a:r>
            <a:r>
              <a:rPr lang="en-US" err="1"/>
              <a:t>praksis</a:t>
            </a:r>
            <a:r>
              <a:rPr lang="en-US"/>
              <a:t> med </a:t>
            </a:r>
            <a:r>
              <a:rPr lang="en-US" err="1"/>
              <a:t>en</a:t>
            </a:r>
            <a:r>
              <a:rPr lang="en-US"/>
              <a:t> diabetes/Hjerte/Hypertension/</a:t>
            </a:r>
            <a:r>
              <a:rPr lang="en-US" err="1"/>
              <a:t>dyslipidæmi</a:t>
            </a:r>
            <a:r>
              <a:rPr lang="en-US"/>
              <a:t> diagnose, </a:t>
            </a:r>
            <a:r>
              <a:rPr lang="en-US" err="1"/>
              <a:t>som</a:t>
            </a:r>
            <a:r>
              <a:rPr lang="en-US"/>
              <a:t> </a:t>
            </a:r>
            <a:r>
              <a:rPr lang="en-US" err="1"/>
              <a:t>har</a:t>
            </a:r>
            <a:r>
              <a:rPr lang="en-US"/>
              <a:t> </a:t>
            </a:r>
            <a:r>
              <a:rPr lang="en-US" err="1"/>
              <a:t>en</a:t>
            </a:r>
            <a:r>
              <a:rPr lang="en-US"/>
              <a:t> </a:t>
            </a:r>
            <a:r>
              <a:rPr lang="en-US" err="1"/>
              <a:t>risiko</a:t>
            </a:r>
            <a:r>
              <a:rPr lang="en-US"/>
              <a:t> LDL </a:t>
            </a:r>
            <a:r>
              <a:rPr lang="en-US" err="1"/>
              <a:t>måling</a:t>
            </a:r>
            <a:r>
              <a:rPr lang="en-US"/>
              <a:t> </a:t>
            </a:r>
            <a:r>
              <a:rPr lang="en-US" err="1"/>
              <a:t>nogensinde</a:t>
            </a:r>
            <a:r>
              <a:rPr lang="en-US"/>
              <a:t>, </a:t>
            </a:r>
            <a:r>
              <a:rPr lang="en-US" err="1"/>
              <a:t>uanset</a:t>
            </a:r>
            <a:r>
              <a:rPr lang="en-US"/>
              <a:t> </a:t>
            </a:r>
            <a:r>
              <a:rPr lang="en-US" err="1"/>
              <a:t>hvornår</a:t>
            </a:r>
            <a:r>
              <a:rPr lang="en-US"/>
              <a:t> </a:t>
            </a:r>
            <a:r>
              <a:rPr lang="en-US" err="1"/>
              <a:t>denne</a:t>
            </a:r>
            <a:r>
              <a:rPr lang="en-US"/>
              <a:t> </a:t>
            </a:r>
            <a:r>
              <a:rPr lang="en-US" err="1"/>
              <a:t>måling</a:t>
            </a:r>
            <a:r>
              <a:rPr lang="en-US"/>
              <a:t> er </a:t>
            </a:r>
            <a:r>
              <a:rPr lang="en-US" err="1"/>
              <a:t>taget</a:t>
            </a:r>
            <a:r>
              <a:rPr lang="en-US"/>
              <a:t>. </a:t>
            </a:r>
            <a:r>
              <a:rPr lang="en-US" err="1"/>
              <a:t>Dvs</a:t>
            </a:r>
            <a:r>
              <a:rPr lang="en-US"/>
              <a:t>. et LDL&gt;= 5.0 </a:t>
            </a:r>
            <a:r>
              <a:rPr lang="en-US" err="1"/>
              <a:t>eller</a:t>
            </a:r>
            <a:r>
              <a:rPr lang="en-US"/>
              <a:t> &gt;= 4.0 for </a:t>
            </a:r>
            <a:r>
              <a:rPr lang="en-US" err="1"/>
              <a:t>patienter</a:t>
            </a:r>
            <a:r>
              <a:rPr lang="en-US"/>
              <a:t> </a:t>
            </a:r>
            <a:r>
              <a:rPr lang="en-US" err="1"/>
              <a:t>i</a:t>
            </a:r>
            <a:r>
              <a:rPr lang="en-US"/>
              <a:t> </a:t>
            </a:r>
            <a:r>
              <a:rPr lang="en-US" err="1"/>
              <a:t>alderen</a:t>
            </a:r>
            <a:r>
              <a:rPr lang="en-US"/>
              <a:t> 18-40 </a:t>
            </a:r>
            <a:r>
              <a:rPr lang="en-US" err="1"/>
              <a:t>år</a:t>
            </a:r>
            <a:r>
              <a:rPr lang="en-US"/>
              <a:t>. </a:t>
            </a:r>
            <a:endParaRPr lang="da-DK"/>
          </a:p>
          <a:p>
            <a:endParaRPr lang="en-US"/>
          </a:p>
          <a:p>
            <a:endParaRPr lang="da-DK"/>
          </a:p>
        </p:txBody>
      </p:sp>
    </p:spTree>
    <p:extLst>
      <p:ext uri="{BB962C8B-B14F-4D97-AF65-F5344CB8AC3E}">
        <p14:creationId xmlns:p14="http://schemas.microsoft.com/office/powerpoint/2010/main" val="689677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US">
                <a:solidFill>
                  <a:srgbClr val="0D0C0C"/>
                </a:solidFill>
              </a:rPr>
              <a:t>Ud </a:t>
            </a:r>
            <a:r>
              <a:rPr lang="en-US" err="1">
                <a:solidFill>
                  <a:srgbClr val="0D0C0C"/>
                </a:solidFill>
              </a:rPr>
              <a:t>af</a:t>
            </a:r>
            <a:r>
              <a:rPr lang="en-US">
                <a:solidFill>
                  <a:srgbClr val="0D0C0C"/>
                </a:solidFill>
              </a:rPr>
              <a:t> alle </a:t>
            </a:r>
            <a:r>
              <a:rPr lang="en-US" err="1">
                <a:solidFill>
                  <a:srgbClr val="0D0C0C"/>
                </a:solidFill>
              </a:rPr>
              <a:t>patienter</a:t>
            </a:r>
            <a:r>
              <a:rPr lang="en-US">
                <a:solidFill>
                  <a:srgbClr val="0D0C0C"/>
                </a:solidFill>
              </a:rPr>
              <a:t> med </a:t>
            </a:r>
            <a:r>
              <a:rPr lang="en-US" err="1">
                <a:solidFill>
                  <a:srgbClr val="0D0C0C"/>
                </a:solidFill>
              </a:rPr>
              <a:t>en</a:t>
            </a:r>
            <a:r>
              <a:rPr lang="en-US">
                <a:solidFill>
                  <a:srgbClr val="0D0C0C"/>
                </a:solidFill>
              </a:rPr>
              <a:t> </a:t>
            </a:r>
            <a:r>
              <a:rPr lang="en-US" err="1">
                <a:solidFill>
                  <a:srgbClr val="0D0C0C"/>
                </a:solidFill>
              </a:rPr>
              <a:t>risiko</a:t>
            </a:r>
            <a:r>
              <a:rPr lang="en-US">
                <a:solidFill>
                  <a:srgbClr val="0D0C0C"/>
                </a:solidFill>
              </a:rPr>
              <a:t> LDL </a:t>
            </a:r>
            <a:r>
              <a:rPr lang="en-US" err="1">
                <a:solidFill>
                  <a:srgbClr val="0D0C0C"/>
                </a:solidFill>
              </a:rPr>
              <a:t>måling</a:t>
            </a:r>
            <a:r>
              <a:rPr lang="en-US">
                <a:solidFill>
                  <a:srgbClr val="0D0C0C"/>
                </a:solidFill>
              </a:rPr>
              <a:t>, </a:t>
            </a:r>
            <a:r>
              <a:rPr lang="en-US" err="1">
                <a:solidFill>
                  <a:srgbClr val="0D0C0C"/>
                </a:solidFill>
              </a:rPr>
              <a:t>findes</a:t>
            </a:r>
            <a:r>
              <a:rPr lang="en-US">
                <a:solidFill>
                  <a:srgbClr val="0D0C0C"/>
                </a:solidFill>
              </a:rPr>
              <a:t> </a:t>
            </a:r>
            <a:r>
              <a:rPr lang="en-US" err="1">
                <a:solidFill>
                  <a:srgbClr val="0D0C0C"/>
                </a:solidFill>
              </a:rPr>
              <a:t>andelen</a:t>
            </a:r>
            <a:r>
              <a:rPr lang="en-US">
                <a:solidFill>
                  <a:srgbClr val="0D0C0C"/>
                </a:solidFill>
              </a:rPr>
              <a:t> </a:t>
            </a:r>
            <a:r>
              <a:rPr lang="en-US" err="1">
                <a:solidFill>
                  <a:srgbClr val="0D0C0C"/>
                </a:solidFill>
              </a:rPr>
              <a:t>af</a:t>
            </a:r>
            <a:r>
              <a:rPr lang="en-US">
                <a:solidFill>
                  <a:srgbClr val="0D0C0C"/>
                </a:solidFill>
              </a:rPr>
              <a:t> </a:t>
            </a:r>
            <a:r>
              <a:rPr lang="en-US" err="1">
                <a:solidFill>
                  <a:srgbClr val="0D0C0C"/>
                </a:solidFill>
              </a:rPr>
              <a:t>patienter</a:t>
            </a:r>
            <a:r>
              <a:rPr lang="en-US">
                <a:solidFill>
                  <a:srgbClr val="0D0C0C"/>
                </a:solidFill>
              </a:rPr>
              <a:t>, </a:t>
            </a:r>
            <a:r>
              <a:rPr lang="en-US" err="1">
                <a:solidFill>
                  <a:srgbClr val="0D0C0C"/>
                </a:solidFill>
              </a:rPr>
              <a:t>som</a:t>
            </a:r>
            <a:r>
              <a:rPr lang="en-US">
                <a:solidFill>
                  <a:srgbClr val="0D0C0C"/>
                </a:solidFill>
              </a:rPr>
              <a:t> </a:t>
            </a:r>
            <a:r>
              <a:rPr lang="en-US" err="1">
                <a:solidFill>
                  <a:srgbClr val="0D0C0C"/>
                </a:solidFill>
              </a:rPr>
              <a:t>har</a:t>
            </a:r>
            <a:r>
              <a:rPr lang="en-US">
                <a:solidFill>
                  <a:srgbClr val="0D0C0C"/>
                </a:solidFill>
              </a:rPr>
              <a:t> </a:t>
            </a:r>
            <a:r>
              <a:rPr lang="en-US" err="1">
                <a:solidFill>
                  <a:srgbClr val="0D0C0C"/>
                </a:solidFill>
              </a:rPr>
              <a:t>fået</a:t>
            </a:r>
            <a:r>
              <a:rPr lang="en-US">
                <a:solidFill>
                  <a:srgbClr val="0D0C0C"/>
                </a:solidFill>
              </a:rPr>
              <a:t> </a:t>
            </a:r>
            <a:r>
              <a:rPr lang="en-US" err="1">
                <a:solidFill>
                  <a:srgbClr val="0D0C0C"/>
                </a:solidFill>
              </a:rPr>
              <a:t>en</a:t>
            </a:r>
            <a:r>
              <a:rPr lang="en-US">
                <a:solidFill>
                  <a:srgbClr val="0D0C0C"/>
                </a:solidFill>
              </a:rPr>
              <a:t> </a:t>
            </a:r>
            <a:r>
              <a:rPr lang="en-US" err="1">
                <a:solidFill>
                  <a:srgbClr val="0D0C0C"/>
                </a:solidFill>
              </a:rPr>
              <a:t>Familiær</a:t>
            </a:r>
            <a:r>
              <a:rPr lang="en-US">
                <a:solidFill>
                  <a:srgbClr val="0D0C0C"/>
                </a:solidFill>
              </a:rPr>
              <a:t> </a:t>
            </a:r>
            <a:r>
              <a:rPr lang="en-US" err="1">
                <a:solidFill>
                  <a:srgbClr val="0D0C0C"/>
                </a:solidFill>
              </a:rPr>
              <a:t>hyperkolesterolæmi</a:t>
            </a:r>
            <a:r>
              <a:rPr lang="en-US">
                <a:solidFill>
                  <a:srgbClr val="0D0C0C"/>
                </a:solidFill>
              </a:rPr>
              <a:t> ICD-10 diagnose </a:t>
            </a:r>
            <a:r>
              <a:rPr lang="en-US" err="1">
                <a:solidFill>
                  <a:srgbClr val="0D0C0C"/>
                </a:solidFill>
              </a:rPr>
              <a:t>registreret</a:t>
            </a:r>
            <a:r>
              <a:rPr lang="en-US">
                <a:solidFill>
                  <a:srgbClr val="0D0C0C"/>
                </a:solidFill>
              </a:rPr>
              <a:t> </a:t>
            </a:r>
            <a:r>
              <a:rPr lang="en-US" err="1">
                <a:solidFill>
                  <a:srgbClr val="0D0C0C"/>
                </a:solidFill>
              </a:rPr>
              <a:t>i</a:t>
            </a:r>
            <a:r>
              <a:rPr lang="en-US">
                <a:solidFill>
                  <a:srgbClr val="0D0C0C"/>
                </a:solidFill>
              </a:rPr>
              <a:t> </a:t>
            </a:r>
            <a:r>
              <a:rPr lang="en-US" err="1">
                <a:solidFill>
                  <a:srgbClr val="0D0C0C"/>
                </a:solidFill>
              </a:rPr>
              <a:t>praksissystemet</a:t>
            </a:r>
            <a:r>
              <a:rPr lang="en-US">
                <a:solidFill>
                  <a:srgbClr val="0D0C0C"/>
                </a:solidFill>
              </a:rPr>
              <a:t> via </a:t>
            </a:r>
            <a:r>
              <a:rPr lang="en-US" err="1">
                <a:solidFill>
                  <a:srgbClr val="0D0C0C"/>
                </a:solidFill>
              </a:rPr>
              <a:t>en</a:t>
            </a:r>
            <a:r>
              <a:rPr lang="en-US">
                <a:solidFill>
                  <a:srgbClr val="0D0C0C"/>
                </a:solidFill>
              </a:rPr>
              <a:t> </a:t>
            </a:r>
            <a:r>
              <a:rPr lang="en-US" err="1">
                <a:solidFill>
                  <a:srgbClr val="0D0C0C"/>
                </a:solidFill>
              </a:rPr>
              <a:t>epikrise</a:t>
            </a:r>
            <a:r>
              <a:rPr lang="en-US">
                <a:solidFill>
                  <a:srgbClr val="0D0C0C"/>
                </a:solidFill>
              </a:rPr>
              <a:t> – </a:t>
            </a:r>
            <a:r>
              <a:rPr lang="en-US" err="1">
                <a:solidFill>
                  <a:srgbClr val="0D0C0C"/>
                </a:solidFill>
              </a:rPr>
              <a:t>eller</a:t>
            </a:r>
            <a:r>
              <a:rPr lang="en-US">
                <a:solidFill>
                  <a:srgbClr val="0D0C0C"/>
                </a:solidFill>
              </a:rPr>
              <a:t> </a:t>
            </a:r>
            <a:r>
              <a:rPr lang="en-US" err="1">
                <a:solidFill>
                  <a:srgbClr val="0D0C0C"/>
                </a:solidFill>
              </a:rPr>
              <a:t>som</a:t>
            </a:r>
            <a:r>
              <a:rPr lang="en-US">
                <a:solidFill>
                  <a:srgbClr val="0D0C0C"/>
                </a:solidFill>
              </a:rPr>
              <a:t> </a:t>
            </a:r>
            <a:r>
              <a:rPr lang="en-US" err="1">
                <a:solidFill>
                  <a:srgbClr val="0D0C0C"/>
                </a:solidFill>
              </a:rPr>
              <a:t>har</a:t>
            </a:r>
            <a:r>
              <a:rPr lang="en-US">
                <a:solidFill>
                  <a:srgbClr val="0D0C0C"/>
                </a:solidFill>
              </a:rPr>
              <a:t> </a:t>
            </a:r>
            <a:r>
              <a:rPr lang="en-US" err="1">
                <a:solidFill>
                  <a:srgbClr val="0D0C0C"/>
                </a:solidFill>
              </a:rPr>
              <a:t>fået</a:t>
            </a:r>
            <a:r>
              <a:rPr lang="en-US">
                <a:solidFill>
                  <a:srgbClr val="0D0C0C"/>
                </a:solidFill>
              </a:rPr>
              <a:t> </a:t>
            </a:r>
            <a:r>
              <a:rPr lang="en-US" err="1">
                <a:solidFill>
                  <a:srgbClr val="0D0C0C"/>
                </a:solidFill>
              </a:rPr>
              <a:t>krydset</a:t>
            </a:r>
            <a:r>
              <a:rPr lang="en-US">
                <a:solidFill>
                  <a:srgbClr val="0D0C0C"/>
                </a:solidFill>
              </a:rPr>
              <a:t> </a:t>
            </a:r>
            <a:r>
              <a:rPr lang="en-US" err="1">
                <a:solidFill>
                  <a:srgbClr val="0D0C0C"/>
                </a:solidFill>
              </a:rPr>
              <a:t>af</a:t>
            </a:r>
            <a:r>
              <a:rPr lang="en-US">
                <a:solidFill>
                  <a:srgbClr val="0D0C0C"/>
                </a:solidFill>
              </a:rPr>
              <a:t> </a:t>
            </a:r>
            <a:r>
              <a:rPr lang="en-US" err="1">
                <a:solidFill>
                  <a:srgbClr val="0D0C0C"/>
                </a:solidFill>
              </a:rPr>
              <a:t>i</a:t>
            </a:r>
            <a:r>
              <a:rPr lang="en-US">
                <a:solidFill>
                  <a:srgbClr val="0D0C0C"/>
                </a:solidFill>
              </a:rPr>
              <a:t> </a:t>
            </a:r>
            <a:r>
              <a:rPr lang="en-US" err="1">
                <a:solidFill>
                  <a:srgbClr val="0D0C0C"/>
                </a:solidFill>
              </a:rPr>
              <a:t>patientlisten</a:t>
            </a:r>
            <a:r>
              <a:rPr lang="en-US">
                <a:solidFill>
                  <a:srgbClr val="0D0C0C"/>
                </a:solidFill>
              </a:rPr>
              <a:t>, at de </a:t>
            </a:r>
            <a:r>
              <a:rPr lang="en-US" err="1">
                <a:solidFill>
                  <a:srgbClr val="0D0C0C"/>
                </a:solidFill>
              </a:rPr>
              <a:t>har</a:t>
            </a:r>
            <a:r>
              <a:rPr lang="en-US">
                <a:solidFill>
                  <a:srgbClr val="0D0C0C"/>
                </a:solidFill>
              </a:rPr>
              <a:t> ”</a:t>
            </a:r>
            <a:r>
              <a:rPr lang="en-US" err="1">
                <a:solidFill>
                  <a:srgbClr val="0D0C0C"/>
                </a:solidFill>
              </a:rPr>
              <a:t>verificeret</a:t>
            </a:r>
            <a:r>
              <a:rPr lang="en-US">
                <a:solidFill>
                  <a:srgbClr val="0D0C0C"/>
                </a:solidFill>
              </a:rPr>
              <a:t> FH” </a:t>
            </a:r>
            <a:r>
              <a:rPr lang="en-US" err="1">
                <a:solidFill>
                  <a:srgbClr val="0D0C0C"/>
                </a:solidFill>
              </a:rPr>
              <a:t>eller</a:t>
            </a:r>
            <a:r>
              <a:rPr lang="en-US">
                <a:solidFill>
                  <a:srgbClr val="0D0C0C"/>
                </a:solidFill>
              </a:rPr>
              <a:t> </a:t>
            </a:r>
            <a:r>
              <a:rPr lang="en-US" err="1">
                <a:solidFill>
                  <a:srgbClr val="0D0C0C"/>
                </a:solidFill>
              </a:rPr>
              <a:t>som</a:t>
            </a:r>
            <a:r>
              <a:rPr lang="en-US">
                <a:solidFill>
                  <a:srgbClr val="0D0C0C"/>
                </a:solidFill>
              </a:rPr>
              <a:t> </a:t>
            </a:r>
            <a:r>
              <a:rPr lang="en-US" err="1">
                <a:solidFill>
                  <a:srgbClr val="0D0C0C"/>
                </a:solidFill>
              </a:rPr>
              <a:t>har</a:t>
            </a:r>
            <a:r>
              <a:rPr lang="en-US">
                <a:solidFill>
                  <a:srgbClr val="0D0C0C"/>
                </a:solidFill>
              </a:rPr>
              <a:t> </a:t>
            </a:r>
            <a:r>
              <a:rPr lang="en-US" err="1">
                <a:solidFill>
                  <a:srgbClr val="0D0C0C"/>
                </a:solidFill>
              </a:rPr>
              <a:t>fået</a:t>
            </a:r>
            <a:r>
              <a:rPr lang="en-US">
                <a:solidFill>
                  <a:srgbClr val="0D0C0C"/>
                </a:solidFill>
              </a:rPr>
              <a:t> </a:t>
            </a:r>
            <a:r>
              <a:rPr lang="en-US" err="1">
                <a:solidFill>
                  <a:srgbClr val="0D0C0C"/>
                </a:solidFill>
              </a:rPr>
              <a:t>krydset</a:t>
            </a:r>
            <a:r>
              <a:rPr lang="en-US">
                <a:solidFill>
                  <a:srgbClr val="0D0C0C"/>
                </a:solidFill>
              </a:rPr>
              <a:t> </a:t>
            </a:r>
            <a:r>
              <a:rPr lang="en-US" err="1">
                <a:solidFill>
                  <a:srgbClr val="0D0C0C"/>
                </a:solidFill>
              </a:rPr>
              <a:t>af</a:t>
            </a:r>
            <a:r>
              <a:rPr lang="en-US">
                <a:solidFill>
                  <a:srgbClr val="0D0C0C"/>
                </a:solidFill>
              </a:rPr>
              <a:t> </a:t>
            </a:r>
            <a:r>
              <a:rPr lang="en-US" err="1">
                <a:solidFill>
                  <a:srgbClr val="0D0C0C"/>
                </a:solidFill>
              </a:rPr>
              <a:t>i</a:t>
            </a:r>
            <a:r>
              <a:rPr lang="en-US">
                <a:solidFill>
                  <a:srgbClr val="0D0C0C"/>
                </a:solidFill>
              </a:rPr>
              <a:t> diabetes </a:t>
            </a:r>
            <a:r>
              <a:rPr lang="en-US" err="1">
                <a:solidFill>
                  <a:srgbClr val="0D0C0C"/>
                </a:solidFill>
              </a:rPr>
              <a:t>eller</a:t>
            </a:r>
            <a:r>
              <a:rPr lang="en-US">
                <a:solidFill>
                  <a:srgbClr val="0D0C0C"/>
                </a:solidFill>
              </a:rPr>
              <a:t> </a:t>
            </a:r>
            <a:r>
              <a:rPr lang="en-US" err="1">
                <a:solidFill>
                  <a:srgbClr val="0D0C0C"/>
                </a:solidFill>
              </a:rPr>
              <a:t>hjerte-formularen</a:t>
            </a:r>
            <a:r>
              <a:rPr lang="en-US">
                <a:solidFill>
                  <a:srgbClr val="0D0C0C"/>
                </a:solidFill>
              </a:rPr>
              <a:t>, at de </a:t>
            </a:r>
            <a:r>
              <a:rPr lang="en-US" err="1">
                <a:solidFill>
                  <a:srgbClr val="0D0C0C"/>
                </a:solidFill>
              </a:rPr>
              <a:t>har</a:t>
            </a:r>
            <a:r>
              <a:rPr lang="en-US">
                <a:solidFill>
                  <a:srgbClr val="0D0C0C"/>
                </a:solidFill>
              </a:rPr>
              <a:t> </a:t>
            </a:r>
            <a:r>
              <a:rPr lang="en-US" err="1">
                <a:solidFill>
                  <a:srgbClr val="0D0C0C"/>
                </a:solidFill>
              </a:rPr>
              <a:t>familiær</a:t>
            </a:r>
            <a:r>
              <a:rPr lang="en-US">
                <a:solidFill>
                  <a:srgbClr val="0D0C0C"/>
                </a:solidFill>
              </a:rPr>
              <a:t> </a:t>
            </a:r>
            <a:r>
              <a:rPr lang="en-US" err="1">
                <a:solidFill>
                  <a:srgbClr val="0D0C0C"/>
                </a:solidFill>
              </a:rPr>
              <a:t>hyperkolesterolæmi</a:t>
            </a:r>
            <a:r>
              <a:rPr lang="en-US">
                <a:solidFill>
                  <a:srgbClr val="0D0C0C"/>
                </a:solidFill>
              </a:rPr>
              <a:t>.</a:t>
            </a:r>
          </a:p>
          <a:p>
            <a:pPr algn="l"/>
            <a:r>
              <a:rPr lang="en-US">
                <a:solidFill>
                  <a:srgbClr val="0D0C0C"/>
                </a:solidFill>
              </a:rPr>
              <a:t> </a:t>
            </a:r>
          </a:p>
          <a:p>
            <a:pPr algn="l"/>
            <a:r>
              <a:rPr lang="en-US">
                <a:solidFill>
                  <a:srgbClr val="0D0C0C"/>
                </a:solidFill>
              </a:rPr>
              <a:t>Det er </a:t>
            </a:r>
            <a:r>
              <a:rPr lang="en-US" err="1">
                <a:solidFill>
                  <a:srgbClr val="0D0C0C"/>
                </a:solidFill>
              </a:rPr>
              <a:t>følgende</a:t>
            </a:r>
            <a:r>
              <a:rPr lang="en-US">
                <a:solidFill>
                  <a:srgbClr val="0D0C0C"/>
                </a:solidFill>
              </a:rPr>
              <a:t> ICD-10 </a:t>
            </a:r>
            <a:r>
              <a:rPr lang="en-US" err="1">
                <a:solidFill>
                  <a:srgbClr val="0D0C0C"/>
                </a:solidFill>
              </a:rPr>
              <a:t>koder</a:t>
            </a:r>
            <a:r>
              <a:rPr lang="en-US">
                <a:solidFill>
                  <a:srgbClr val="0D0C0C"/>
                </a:solidFill>
              </a:rPr>
              <a:t>, der </a:t>
            </a:r>
            <a:r>
              <a:rPr lang="en-US" err="1">
                <a:solidFill>
                  <a:srgbClr val="0D0C0C"/>
                </a:solidFill>
              </a:rPr>
              <a:t>kigges</a:t>
            </a:r>
            <a:r>
              <a:rPr lang="en-US">
                <a:solidFill>
                  <a:srgbClr val="0D0C0C"/>
                </a:solidFill>
              </a:rPr>
              <a:t> </a:t>
            </a:r>
            <a:r>
              <a:rPr lang="en-US" err="1">
                <a:solidFill>
                  <a:srgbClr val="0D0C0C"/>
                </a:solidFill>
              </a:rPr>
              <a:t>efter</a:t>
            </a:r>
            <a:r>
              <a:rPr lang="en-US">
                <a:solidFill>
                  <a:srgbClr val="0D0C0C"/>
                </a:solidFill>
              </a:rPr>
              <a:t>:</a:t>
            </a:r>
          </a:p>
          <a:p>
            <a:pPr algn="l"/>
            <a:r>
              <a:rPr lang="en-US">
                <a:solidFill>
                  <a:srgbClr val="0D0C0C"/>
                </a:solidFill>
              </a:rPr>
              <a:t>DE780B</a:t>
            </a:r>
          </a:p>
          <a:p>
            <a:pPr algn="l"/>
            <a:r>
              <a:rPr lang="en-US">
                <a:solidFill>
                  <a:srgbClr val="0D0C0C"/>
                </a:solidFill>
              </a:rPr>
              <a:t>DE780B1</a:t>
            </a:r>
          </a:p>
          <a:p>
            <a:pPr algn="l"/>
            <a:r>
              <a:rPr lang="en-US">
                <a:solidFill>
                  <a:srgbClr val="0D0C0C"/>
                </a:solidFill>
              </a:rPr>
              <a:t>DE780B2</a:t>
            </a:r>
          </a:p>
          <a:p>
            <a:pPr algn="l"/>
            <a:r>
              <a:rPr lang="en-US">
                <a:solidFill>
                  <a:srgbClr val="0D0C0C"/>
                </a:solidFill>
              </a:rPr>
              <a:t> </a:t>
            </a:r>
          </a:p>
          <a:p>
            <a:pPr algn="l"/>
            <a:r>
              <a:rPr lang="en-US">
                <a:solidFill>
                  <a:srgbClr val="0D0C0C"/>
                </a:solidFill>
              </a:rPr>
              <a:t>De </a:t>
            </a:r>
            <a:r>
              <a:rPr lang="en-US" err="1">
                <a:solidFill>
                  <a:srgbClr val="0D0C0C"/>
                </a:solidFill>
              </a:rPr>
              <a:t>fleste</a:t>
            </a:r>
            <a:r>
              <a:rPr lang="en-US">
                <a:solidFill>
                  <a:srgbClr val="0D0C0C"/>
                </a:solidFill>
              </a:rPr>
              <a:t> LPS </a:t>
            </a:r>
            <a:r>
              <a:rPr lang="en-US" err="1">
                <a:solidFill>
                  <a:srgbClr val="0D0C0C"/>
                </a:solidFill>
              </a:rPr>
              <a:t>systemer</a:t>
            </a:r>
            <a:r>
              <a:rPr lang="en-US">
                <a:solidFill>
                  <a:srgbClr val="0D0C0C"/>
                </a:solidFill>
              </a:rPr>
              <a:t> </a:t>
            </a:r>
            <a:r>
              <a:rPr lang="en-US" err="1">
                <a:solidFill>
                  <a:srgbClr val="0D0C0C"/>
                </a:solidFill>
              </a:rPr>
              <a:t>vil</a:t>
            </a:r>
            <a:r>
              <a:rPr lang="en-US">
                <a:solidFill>
                  <a:srgbClr val="0D0C0C"/>
                </a:solidFill>
              </a:rPr>
              <a:t> </a:t>
            </a:r>
            <a:r>
              <a:rPr lang="en-US" err="1">
                <a:solidFill>
                  <a:srgbClr val="0D0C0C"/>
                </a:solidFill>
              </a:rPr>
              <a:t>registrere</a:t>
            </a:r>
            <a:r>
              <a:rPr lang="en-US">
                <a:solidFill>
                  <a:srgbClr val="0D0C0C"/>
                </a:solidFill>
              </a:rPr>
              <a:t> </a:t>
            </a:r>
            <a:r>
              <a:rPr lang="en-US" err="1">
                <a:solidFill>
                  <a:srgbClr val="0D0C0C"/>
                </a:solidFill>
              </a:rPr>
              <a:t>en</a:t>
            </a:r>
            <a:r>
              <a:rPr lang="en-US">
                <a:solidFill>
                  <a:srgbClr val="0D0C0C"/>
                </a:solidFill>
              </a:rPr>
              <a:t> ICD-10 diagnose </a:t>
            </a:r>
            <a:r>
              <a:rPr lang="en-US" err="1">
                <a:solidFill>
                  <a:srgbClr val="0D0C0C"/>
                </a:solidFill>
              </a:rPr>
              <a:t>i</a:t>
            </a:r>
            <a:r>
              <a:rPr lang="en-US">
                <a:solidFill>
                  <a:srgbClr val="0D0C0C"/>
                </a:solidFill>
              </a:rPr>
              <a:t> </a:t>
            </a:r>
            <a:r>
              <a:rPr lang="en-US" err="1">
                <a:solidFill>
                  <a:srgbClr val="0D0C0C"/>
                </a:solidFill>
              </a:rPr>
              <a:t>systemet</a:t>
            </a:r>
            <a:r>
              <a:rPr lang="en-US">
                <a:solidFill>
                  <a:srgbClr val="0D0C0C"/>
                </a:solidFill>
              </a:rPr>
              <a:t>, </a:t>
            </a:r>
            <a:r>
              <a:rPr lang="en-US" err="1">
                <a:solidFill>
                  <a:srgbClr val="0D0C0C"/>
                </a:solidFill>
              </a:rPr>
              <a:t>når</a:t>
            </a:r>
            <a:r>
              <a:rPr lang="en-US">
                <a:solidFill>
                  <a:srgbClr val="0D0C0C"/>
                </a:solidFill>
              </a:rPr>
              <a:t> de </a:t>
            </a:r>
            <a:r>
              <a:rPr lang="en-US" err="1">
                <a:solidFill>
                  <a:srgbClr val="0D0C0C"/>
                </a:solidFill>
              </a:rPr>
              <a:t>modtager</a:t>
            </a:r>
            <a:r>
              <a:rPr lang="en-US">
                <a:solidFill>
                  <a:srgbClr val="0D0C0C"/>
                </a:solidFill>
              </a:rPr>
              <a:t> </a:t>
            </a:r>
            <a:r>
              <a:rPr lang="en-US" err="1">
                <a:solidFill>
                  <a:srgbClr val="0D0C0C"/>
                </a:solidFill>
              </a:rPr>
              <a:t>en</a:t>
            </a:r>
            <a:r>
              <a:rPr lang="en-US">
                <a:solidFill>
                  <a:srgbClr val="0D0C0C"/>
                </a:solidFill>
              </a:rPr>
              <a:t> </a:t>
            </a:r>
            <a:r>
              <a:rPr lang="en-US" err="1">
                <a:solidFill>
                  <a:srgbClr val="0D0C0C"/>
                </a:solidFill>
              </a:rPr>
              <a:t>epikrise</a:t>
            </a:r>
            <a:r>
              <a:rPr lang="en-US">
                <a:solidFill>
                  <a:srgbClr val="0D0C0C"/>
                </a:solidFill>
              </a:rPr>
              <a:t> </a:t>
            </a:r>
            <a:r>
              <a:rPr lang="en-US" err="1">
                <a:solidFill>
                  <a:srgbClr val="0D0C0C"/>
                </a:solidFill>
              </a:rPr>
              <a:t>fra</a:t>
            </a:r>
            <a:r>
              <a:rPr lang="en-US">
                <a:solidFill>
                  <a:srgbClr val="0D0C0C"/>
                </a:solidFill>
              </a:rPr>
              <a:t> </a:t>
            </a:r>
            <a:r>
              <a:rPr lang="en-US" err="1">
                <a:solidFill>
                  <a:srgbClr val="0D0C0C"/>
                </a:solidFill>
              </a:rPr>
              <a:t>sygehuset</a:t>
            </a:r>
            <a:r>
              <a:rPr lang="en-US">
                <a:solidFill>
                  <a:srgbClr val="0D0C0C"/>
                </a:solidFill>
              </a:rPr>
              <a:t> </a:t>
            </a:r>
            <a:r>
              <a:rPr lang="en-US" err="1">
                <a:solidFill>
                  <a:srgbClr val="0D0C0C"/>
                </a:solidFill>
              </a:rPr>
              <a:t>og</a:t>
            </a:r>
            <a:r>
              <a:rPr lang="en-US">
                <a:solidFill>
                  <a:srgbClr val="0D0C0C"/>
                </a:solidFill>
              </a:rPr>
              <a:t> </a:t>
            </a:r>
            <a:r>
              <a:rPr lang="en-US" err="1">
                <a:solidFill>
                  <a:srgbClr val="0D0C0C"/>
                </a:solidFill>
              </a:rPr>
              <a:t>omsætte</a:t>
            </a:r>
            <a:r>
              <a:rPr lang="en-US">
                <a:solidFill>
                  <a:srgbClr val="0D0C0C"/>
                </a:solidFill>
              </a:rPr>
              <a:t> det </a:t>
            </a:r>
            <a:r>
              <a:rPr lang="en-US" err="1">
                <a:solidFill>
                  <a:srgbClr val="0D0C0C"/>
                </a:solidFill>
              </a:rPr>
              <a:t>til</a:t>
            </a:r>
            <a:r>
              <a:rPr lang="en-US">
                <a:solidFill>
                  <a:srgbClr val="0D0C0C"/>
                </a:solidFill>
              </a:rPr>
              <a:t> </a:t>
            </a:r>
            <a:r>
              <a:rPr lang="en-US" err="1">
                <a:solidFill>
                  <a:srgbClr val="0D0C0C"/>
                </a:solidFill>
              </a:rPr>
              <a:t>en</a:t>
            </a:r>
            <a:r>
              <a:rPr lang="en-US">
                <a:solidFill>
                  <a:srgbClr val="0D0C0C"/>
                </a:solidFill>
              </a:rPr>
              <a:t> ICPC diagnose. </a:t>
            </a:r>
            <a:r>
              <a:rPr lang="en-US" err="1">
                <a:solidFill>
                  <a:srgbClr val="0D0C0C"/>
                </a:solidFill>
              </a:rPr>
              <a:t>Hvis</a:t>
            </a:r>
            <a:r>
              <a:rPr lang="en-US">
                <a:solidFill>
                  <a:srgbClr val="0D0C0C"/>
                </a:solidFill>
              </a:rPr>
              <a:t> </a:t>
            </a:r>
            <a:r>
              <a:rPr lang="en-US" err="1">
                <a:solidFill>
                  <a:srgbClr val="0D0C0C"/>
                </a:solidFill>
              </a:rPr>
              <a:t>dit</a:t>
            </a:r>
            <a:r>
              <a:rPr lang="en-US">
                <a:solidFill>
                  <a:srgbClr val="0D0C0C"/>
                </a:solidFill>
              </a:rPr>
              <a:t> system </a:t>
            </a:r>
            <a:r>
              <a:rPr lang="en-US" err="1">
                <a:solidFill>
                  <a:srgbClr val="0D0C0C"/>
                </a:solidFill>
              </a:rPr>
              <a:t>ikke</a:t>
            </a:r>
            <a:r>
              <a:rPr lang="en-US">
                <a:solidFill>
                  <a:srgbClr val="0D0C0C"/>
                </a:solidFill>
              </a:rPr>
              <a:t> </a:t>
            </a:r>
            <a:r>
              <a:rPr lang="en-US" err="1">
                <a:solidFill>
                  <a:srgbClr val="0D0C0C"/>
                </a:solidFill>
              </a:rPr>
              <a:t>gør</a:t>
            </a:r>
            <a:r>
              <a:rPr lang="en-US">
                <a:solidFill>
                  <a:srgbClr val="0D0C0C"/>
                </a:solidFill>
              </a:rPr>
              <a:t> </a:t>
            </a:r>
            <a:r>
              <a:rPr lang="en-US" err="1">
                <a:solidFill>
                  <a:srgbClr val="0D0C0C"/>
                </a:solidFill>
              </a:rPr>
              <a:t>dette</a:t>
            </a:r>
            <a:r>
              <a:rPr lang="en-US">
                <a:solidFill>
                  <a:srgbClr val="0D0C0C"/>
                </a:solidFill>
              </a:rPr>
              <a:t>, </a:t>
            </a:r>
            <a:r>
              <a:rPr lang="en-US" err="1">
                <a:solidFill>
                  <a:srgbClr val="0D0C0C"/>
                </a:solidFill>
              </a:rPr>
              <a:t>og</a:t>
            </a:r>
            <a:r>
              <a:rPr lang="en-US">
                <a:solidFill>
                  <a:srgbClr val="0D0C0C"/>
                </a:solidFill>
              </a:rPr>
              <a:t> </a:t>
            </a:r>
            <a:r>
              <a:rPr lang="en-US" err="1">
                <a:solidFill>
                  <a:srgbClr val="0D0C0C"/>
                </a:solidFill>
              </a:rPr>
              <a:t>praksis</a:t>
            </a:r>
            <a:r>
              <a:rPr lang="en-US">
                <a:solidFill>
                  <a:srgbClr val="0D0C0C"/>
                </a:solidFill>
              </a:rPr>
              <a:t> </a:t>
            </a:r>
            <a:r>
              <a:rPr lang="en-US" err="1">
                <a:solidFill>
                  <a:srgbClr val="0D0C0C"/>
                </a:solidFill>
              </a:rPr>
              <a:t>ved</a:t>
            </a:r>
            <a:r>
              <a:rPr lang="en-US">
                <a:solidFill>
                  <a:srgbClr val="0D0C0C"/>
                </a:solidFill>
              </a:rPr>
              <a:t>, at de </a:t>
            </a:r>
            <a:r>
              <a:rPr lang="en-US" err="1">
                <a:solidFill>
                  <a:srgbClr val="0D0C0C"/>
                </a:solidFill>
              </a:rPr>
              <a:t>har</a:t>
            </a:r>
            <a:r>
              <a:rPr lang="en-US">
                <a:solidFill>
                  <a:srgbClr val="0D0C0C"/>
                </a:solidFill>
              </a:rPr>
              <a:t> </a:t>
            </a:r>
            <a:r>
              <a:rPr lang="en-US" err="1">
                <a:solidFill>
                  <a:srgbClr val="0D0C0C"/>
                </a:solidFill>
              </a:rPr>
              <a:t>modtaget</a:t>
            </a:r>
            <a:r>
              <a:rPr lang="en-US">
                <a:solidFill>
                  <a:srgbClr val="0D0C0C"/>
                </a:solidFill>
              </a:rPr>
              <a:t> </a:t>
            </a:r>
            <a:r>
              <a:rPr lang="en-US" err="1">
                <a:solidFill>
                  <a:srgbClr val="0D0C0C"/>
                </a:solidFill>
              </a:rPr>
              <a:t>epikriser</a:t>
            </a:r>
            <a:r>
              <a:rPr lang="en-US">
                <a:solidFill>
                  <a:srgbClr val="0D0C0C"/>
                </a:solidFill>
              </a:rPr>
              <a:t> </a:t>
            </a:r>
            <a:r>
              <a:rPr lang="en-US" err="1">
                <a:solidFill>
                  <a:srgbClr val="0D0C0C"/>
                </a:solidFill>
              </a:rPr>
              <a:t>fra</a:t>
            </a:r>
            <a:r>
              <a:rPr lang="en-US">
                <a:solidFill>
                  <a:srgbClr val="0D0C0C"/>
                </a:solidFill>
              </a:rPr>
              <a:t> </a:t>
            </a:r>
            <a:r>
              <a:rPr lang="en-US" err="1">
                <a:solidFill>
                  <a:srgbClr val="0D0C0C"/>
                </a:solidFill>
              </a:rPr>
              <a:t>lipidklinikker</a:t>
            </a:r>
            <a:r>
              <a:rPr lang="en-US">
                <a:solidFill>
                  <a:srgbClr val="0D0C0C"/>
                </a:solidFill>
              </a:rPr>
              <a:t> </a:t>
            </a:r>
            <a:r>
              <a:rPr lang="en-US" err="1">
                <a:solidFill>
                  <a:srgbClr val="0D0C0C"/>
                </a:solidFill>
              </a:rPr>
              <a:t>på</a:t>
            </a:r>
            <a:r>
              <a:rPr lang="en-US">
                <a:solidFill>
                  <a:srgbClr val="0D0C0C"/>
                </a:solidFill>
              </a:rPr>
              <a:t> </a:t>
            </a:r>
            <a:r>
              <a:rPr lang="en-US" err="1">
                <a:solidFill>
                  <a:srgbClr val="0D0C0C"/>
                </a:solidFill>
              </a:rPr>
              <a:t>verificerede</a:t>
            </a:r>
            <a:r>
              <a:rPr lang="en-US">
                <a:solidFill>
                  <a:srgbClr val="0D0C0C"/>
                </a:solidFill>
              </a:rPr>
              <a:t> FH </a:t>
            </a:r>
            <a:r>
              <a:rPr lang="en-US" err="1">
                <a:solidFill>
                  <a:srgbClr val="0D0C0C"/>
                </a:solidFill>
              </a:rPr>
              <a:t>patienter</a:t>
            </a:r>
            <a:r>
              <a:rPr lang="en-US">
                <a:solidFill>
                  <a:srgbClr val="0D0C0C"/>
                </a:solidFill>
              </a:rPr>
              <a:t>, </a:t>
            </a:r>
            <a:r>
              <a:rPr lang="en-US" err="1">
                <a:solidFill>
                  <a:srgbClr val="0D0C0C"/>
                </a:solidFill>
              </a:rPr>
              <a:t>så</a:t>
            </a:r>
            <a:r>
              <a:rPr lang="en-US">
                <a:solidFill>
                  <a:srgbClr val="0D0C0C"/>
                </a:solidFill>
              </a:rPr>
              <a:t> </a:t>
            </a:r>
            <a:r>
              <a:rPr lang="en-US" err="1">
                <a:solidFill>
                  <a:srgbClr val="0D0C0C"/>
                </a:solidFill>
              </a:rPr>
              <a:t>kontakte</a:t>
            </a:r>
            <a:r>
              <a:rPr lang="en-US">
                <a:solidFill>
                  <a:srgbClr val="0D0C0C"/>
                </a:solidFill>
              </a:rPr>
              <a:t> </a:t>
            </a:r>
            <a:r>
              <a:rPr lang="en-US" err="1">
                <a:solidFill>
                  <a:srgbClr val="0D0C0C"/>
                </a:solidFill>
              </a:rPr>
              <a:t>KiAP</a:t>
            </a:r>
            <a:r>
              <a:rPr lang="en-US">
                <a:solidFill>
                  <a:srgbClr val="0D0C0C"/>
                </a:solidFill>
              </a:rPr>
              <a:t> support, </a:t>
            </a:r>
            <a:r>
              <a:rPr lang="en-US" err="1">
                <a:solidFill>
                  <a:srgbClr val="0D0C0C"/>
                </a:solidFill>
              </a:rPr>
              <a:t>så</a:t>
            </a:r>
            <a:r>
              <a:rPr lang="en-US">
                <a:solidFill>
                  <a:srgbClr val="0D0C0C"/>
                </a:solidFill>
              </a:rPr>
              <a:t> </a:t>
            </a:r>
            <a:r>
              <a:rPr lang="en-US" err="1">
                <a:solidFill>
                  <a:srgbClr val="0D0C0C"/>
                </a:solidFill>
              </a:rPr>
              <a:t>kigger</a:t>
            </a:r>
            <a:r>
              <a:rPr lang="en-US">
                <a:solidFill>
                  <a:srgbClr val="0D0C0C"/>
                </a:solidFill>
              </a:rPr>
              <a:t> vi </a:t>
            </a:r>
            <a:r>
              <a:rPr lang="en-US" err="1">
                <a:solidFill>
                  <a:srgbClr val="0D0C0C"/>
                </a:solidFill>
              </a:rPr>
              <a:t>på</a:t>
            </a:r>
            <a:r>
              <a:rPr lang="en-US">
                <a:solidFill>
                  <a:srgbClr val="0D0C0C"/>
                </a:solidFill>
              </a:rPr>
              <a:t> data </a:t>
            </a:r>
            <a:r>
              <a:rPr lang="en-US" err="1">
                <a:solidFill>
                  <a:srgbClr val="0D0C0C"/>
                </a:solidFill>
              </a:rPr>
              <a:t>sammen</a:t>
            </a:r>
            <a:r>
              <a:rPr lang="en-US">
                <a:solidFill>
                  <a:srgbClr val="0D0C0C"/>
                </a:solidFill>
              </a:rPr>
              <a:t> med dig.</a:t>
            </a:r>
          </a:p>
          <a:p>
            <a:pPr algn="l"/>
            <a:r>
              <a:rPr lang="en-US">
                <a:solidFill>
                  <a:srgbClr val="0D0C0C"/>
                </a:solidFill>
              </a:rPr>
              <a:t> </a:t>
            </a:r>
          </a:p>
          <a:p>
            <a:pPr algn="l"/>
            <a:r>
              <a:rPr lang="en-US" b="1" i="1">
                <a:solidFill>
                  <a:srgbClr val="0D0C0C"/>
                </a:solidFill>
              </a:rPr>
              <a:t>Tæller i grafen</a:t>
            </a:r>
            <a:r>
              <a:rPr lang="en-US">
                <a:solidFill>
                  <a:srgbClr val="0D0C0C"/>
                </a:solidFill>
              </a:rPr>
              <a:t> er alle patienter hvor patienten har fået en verificeret diagnose for FH </a:t>
            </a:r>
          </a:p>
          <a:p>
            <a:pPr algn="l"/>
            <a:r>
              <a:rPr lang="en-US" b="1" i="1">
                <a:solidFill>
                  <a:srgbClr val="0D0C0C"/>
                </a:solidFill>
              </a:rPr>
              <a:t>Nævner i grafen</a:t>
            </a:r>
            <a:r>
              <a:rPr lang="en-US" b="1">
                <a:solidFill>
                  <a:srgbClr val="0D0C0C"/>
                </a:solidFill>
              </a:rPr>
              <a:t> </a:t>
            </a:r>
            <a:r>
              <a:rPr lang="en-US">
                <a:solidFill>
                  <a:srgbClr val="0D0C0C"/>
                </a:solidFill>
              </a:rPr>
              <a:t>er, alle patienter i </a:t>
            </a:r>
            <a:r>
              <a:rPr lang="en-US" err="1">
                <a:solidFill>
                  <a:srgbClr val="0D0C0C"/>
                </a:solidFill>
              </a:rPr>
              <a:t>praksis</a:t>
            </a:r>
            <a:r>
              <a:rPr lang="en-US">
                <a:solidFill>
                  <a:srgbClr val="0D0C0C"/>
                </a:solidFill>
              </a:rPr>
              <a:t> med </a:t>
            </a:r>
            <a:r>
              <a:rPr lang="en-US" err="1">
                <a:solidFill>
                  <a:srgbClr val="0D0C0C"/>
                </a:solidFill>
              </a:rPr>
              <a:t>en</a:t>
            </a:r>
            <a:r>
              <a:rPr lang="en-US">
                <a:solidFill>
                  <a:srgbClr val="0D0C0C"/>
                </a:solidFill>
              </a:rPr>
              <a:t> diabetes/Hjerte/Hypertension/</a:t>
            </a:r>
            <a:r>
              <a:rPr lang="en-US" err="1">
                <a:solidFill>
                  <a:srgbClr val="0D0C0C"/>
                </a:solidFill>
              </a:rPr>
              <a:t>dyslipidæmi</a:t>
            </a:r>
            <a:r>
              <a:rPr lang="en-US">
                <a:solidFill>
                  <a:srgbClr val="0D0C0C"/>
                </a:solidFill>
              </a:rPr>
              <a:t> diagnose, </a:t>
            </a:r>
            <a:r>
              <a:rPr lang="en-US" err="1">
                <a:solidFill>
                  <a:srgbClr val="0D0C0C"/>
                </a:solidFill>
              </a:rPr>
              <a:t>som</a:t>
            </a:r>
            <a:r>
              <a:rPr lang="en-US">
                <a:solidFill>
                  <a:srgbClr val="0D0C0C"/>
                </a:solidFill>
              </a:rPr>
              <a:t> </a:t>
            </a:r>
            <a:r>
              <a:rPr lang="en-US" err="1">
                <a:solidFill>
                  <a:srgbClr val="0D0C0C"/>
                </a:solidFill>
              </a:rPr>
              <a:t>har</a:t>
            </a:r>
            <a:r>
              <a:rPr lang="en-US">
                <a:solidFill>
                  <a:srgbClr val="0D0C0C"/>
                </a:solidFill>
              </a:rPr>
              <a:t> </a:t>
            </a:r>
            <a:r>
              <a:rPr lang="en-US" err="1">
                <a:solidFill>
                  <a:srgbClr val="0D0C0C"/>
                </a:solidFill>
              </a:rPr>
              <a:t>en</a:t>
            </a:r>
            <a:r>
              <a:rPr lang="en-US">
                <a:solidFill>
                  <a:srgbClr val="0D0C0C"/>
                </a:solidFill>
              </a:rPr>
              <a:t> risiko LDL måling nogensinde, uanset hvornår denne måling er taget. Dvs. et LDL&gt;= 5.0 eller &gt;= 4.0 for patienter i alderen 18-40 år. </a:t>
            </a:r>
          </a:p>
          <a:p>
            <a:pPr algn="l"/>
            <a:r>
              <a:rPr lang="en-US">
                <a:solidFill>
                  <a:srgbClr val="0D0C0C"/>
                </a:solidFill>
              </a:rPr>
              <a:t> </a:t>
            </a:r>
          </a:p>
          <a:p>
            <a:endParaRPr lang="en-US">
              <a:solidFill>
                <a:srgbClr val="0D0C0C"/>
              </a:solidFill>
            </a:endParaRPr>
          </a:p>
        </p:txBody>
      </p:sp>
    </p:spTree>
    <p:extLst>
      <p:ext uri="{BB962C8B-B14F-4D97-AF65-F5344CB8AC3E}">
        <p14:creationId xmlns:p14="http://schemas.microsoft.com/office/powerpoint/2010/main" val="3550179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US"/>
              <a:t>Ud af alle </a:t>
            </a:r>
            <a:r>
              <a:rPr lang="en-US" err="1"/>
              <a:t>patienter</a:t>
            </a:r>
            <a:r>
              <a:rPr lang="en-US"/>
              <a:t>, som har en risiko LDL måling (Dvs. et LDL&gt;= 5.0 eller &gt;= 4.0 for patienter i alderen 18-40 år.) findes de patienter, som er i en eller anden form for lipidsænkende behandling (statiner, fibrater, ezetimibe eller PCSK-9 </a:t>
            </a:r>
            <a:r>
              <a:rPr lang="en-US" err="1"/>
              <a:t>hæmmer</a:t>
            </a:r>
            <a:r>
              <a:rPr lang="en-US"/>
              <a:t>) </a:t>
            </a:r>
            <a:r>
              <a:rPr lang="en-US" b="1" i="1"/>
              <a:t>OG</a:t>
            </a:r>
            <a:r>
              <a:rPr lang="en-US"/>
              <a:t> </a:t>
            </a:r>
            <a:r>
              <a:rPr lang="en-US" err="1"/>
              <a:t>hvor</a:t>
            </a:r>
            <a:r>
              <a:rPr lang="en-US"/>
              <a:t> </a:t>
            </a:r>
            <a:r>
              <a:rPr lang="en-US" err="1"/>
              <a:t>startdato</a:t>
            </a:r>
            <a:r>
              <a:rPr lang="en-US"/>
              <a:t> for </a:t>
            </a:r>
            <a:r>
              <a:rPr lang="en-US" err="1"/>
              <a:t>behandlingen</a:t>
            </a:r>
            <a:r>
              <a:rPr lang="en-US"/>
              <a:t> er &lt; 12 </a:t>
            </a:r>
            <a:r>
              <a:rPr lang="en-US" err="1"/>
              <a:t>måneder</a:t>
            </a:r>
            <a:r>
              <a:rPr lang="en-US"/>
              <a:t> </a:t>
            </a:r>
            <a:r>
              <a:rPr lang="en-US" err="1"/>
              <a:t>siden</a:t>
            </a:r>
            <a:r>
              <a:rPr lang="en-US"/>
              <a:t>.</a:t>
            </a:r>
          </a:p>
          <a:p>
            <a:pPr marL="171450" indent="-171450" algn="l">
              <a:buFont typeface="Arial"/>
              <a:buChar char="•"/>
            </a:pPr>
            <a:r>
              <a:rPr lang="en-US"/>
              <a:t>Statin</a:t>
            </a:r>
          </a:p>
          <a:p>
            <a:pPr marL="171450" indent="-171450" algn="l">
              <a:buFont typeface="Arial"/>
              <a:buChar char="•"/>
            </a:pPr>
            <a:r>
              <a:rPr lang="en-US" err="1"/>
              <a:t>Fibrat</a:t>
            </a:r>
          </a:p>
          <a:p>
            <a:pPr marL="171450" indent="-171450" algn="l">
              <a:buFont typeface="Arial"/>
              <a:buChar char="•"/>
            </a:pPr>
            <a:r>
              <a:rPr lang="en-US"/>
              <a:t>Ezetimibe</a:t>
            </a:r>
          </a:p>
          <a:p>
            <a:pPr marL="171450" indent="-171450" algn="l">
              <a:buFont typeface="Arial"/>
              <a:buChar char="•"/>
            </a:pPr>
            <a:r>
              <a:rPr lang="en-US"/>
              <a:t>PCSK-9 </a:t>
            </a:r>
            <a:r>
              <a:rPr lang="en-US" err="1"/>
              <a:t>hæmmer</a:t>
            </a:r>
          </a:p>
          <a:p>
            <a:pPr algn="l"/>
            <a:r>
              <a:rPr lang="en-US" err="1"/>
              <a:t>Medicinen</a:t>
            </a:r>
            <a:r>
              <a:rPr lang="en-US"/>
              <a:t> </a:t>
            </a:r>
            <a:r>
              <a:rPr lang="en-US" err="1"/>
              <a:t>skal</a:t>
            </a:r>
            <a:r>
              <a:rPr lang="en-US"/>
              <a:t> </a:t>
            </a:r>
            <a:r>
              <a:rPr lang="en-US" err="1"/>
              <a:t>være</a:t>
            </a:r>
            <a:r>
              <a:rPr lang="en-US"/>
              <a:t> fast, </a:t>
            </a:r>
            <a:r>
              <a:rPr lang="en-US" err="1"/>
              <a:t>må</a:t>
            </a:r>
            <a:r>
              <a:rPr lang="en-US"/>
              <a:t> </a:t>
            </a:r>
            <a:r>
              <a:rPr lang="en-US" err="1"/>
              <a:t>ikke</a:t>
            </a:r>
            <a:r>
              <a:rPr lang="en-US"/>
              <a:t> </a:t>
            </a:r>
            <a:r>
              <a:rPr lang="en-US" err="1"/>
              <a:t>være</a:t>
            </a:r>
            <a:r>
              <a:rPr lang="en-US"/>
              <a:t> </a:t>
            </a:r>
            <a:r>
              <a:rPr lang="en-US" err="1"/>
              <a:t>pauseret</a:t>
            </a:r>
            <a:r>
              <a:rPr lang="en-US"/>
              <a:t> </a:t>
            </a:r>
            <a:r>
              <a:rPr lang="en-US" err="1"/>
              <a:t>og</a:t>
            </a:r>
            <a:r>
              <a:rPr lang="en-US"/>
              <a:t> </a:t>
            </a:r>
            <a:r>
              <a:rPr lang="en-US" err="1"/>
              <a:t>skal</a:t>
            </a:r>
            <a:r>
              <a:rPr lang="en-US"/>
              <a:t> have </a:t>
            </a:r>
            <a:r>
              <a:rPr lang="en-US" err="1"/>
              <a:t>en</a:t>
            </a:r>
            <a:r>
              <a:rPr lang="en-US"/>
              <a:t> </a:t>
            </a:r>
            <a:r>
              <a:rPr lang="en-US" err="1"/>
              <a:t>validt</a:t>
            </a:r>
            <a:r>
              <a:rPr lang="en-US"/>
              <a:t> FMK-id.</a:t>
            </a:r>
          </a:p>
          <a:p>
            <a:pPr algn="l"/>
            <a:r>
              <a:rPr lang="en-US"/>
              <a:t> </a:t>
            </a:r>
          </a:p>
          <a:p>
            <a:pPr algn="l"/>
            <a:r>
              <a:rPr lang="en-US" err="1"/>
              <a:t>Så</a:t>
            </a:r>
            <a:r>
              <a:rPr lang="en-US"/>
              <a:t> det </a:t>
            </a:r>
            <a:r>
              <a:rPr lang="en-US" err="1"/>
              <a:t>betyder</a:t>
            </a:r>
            <a:r>
              <a:rPr lang="en-US"/>
              <a:t>, at </a:t>
            </a:r>
            <a:r>
              <a:rPr lang="en-US" err="1"/>
              <a:t>opstartsdatoen</a:t>
            </a:r>
            <a:r>
              <a:rPr lang="en-US"/>
              <a:t> for </a:t>
            </a:r>
            <a:r>
              <a:rPr lang="en-US" err="1"/>
              <a:t>medicin</a:t>
            </a:r>
            <a:r>
              <a:rPr lang="en-US"/>
              <a:t> </a:t>
            </a:r>
            <a:r>
              <a:rPr lang="en-US" err="1"/>
              <a:t>af</a:t>
            </a:r>
            <a:r>
              <a:rPr lang="en-US"/>
              <a:t> den </a:t>
            </a:r>
            <a:r>
              <a:rPr lang="en-US" err="1"/>
              <a:t>af</a:t>
            </a:r>
            <a:r>
              <a:rPr lang="en-US"/>
              <a:t> de 4 </a:t>
            </a:r>
            <a:r>
              <a:rPr lang="en-US" err="1"/>
              <a:t>nævnte</a:t>
            </a:r>
            <a:r>
              <a:rPr lang="en-US"/>
              <a:t> </a:t>
            </a:r>
            <a:r>
              <a:rPr lang="en-US" err="1"/>
              <a:t>skal</a:t>
            </a:r>
            <a:r>
              <a:rPr lang="en-US"/>
              <a:t> </a:t>
            </a:r>
            <a:r>
              <a:rPr lang="en-US" err="1"/>
              <a:t>være</a:t>
            </a:r>
            <a:r>
              <a:rPr lang="en-US"/>
              <a:t> </a:t>
            </a:r>
            <a:r>
              <a:rPr lang="en-US" err="1"/>
              <a:t>indenfor</a:t>
            </a:r>
            <a:r>
              <a:rPr lang="en-US"/>
              <a:t> de </a:t>
            </a:r>
            <a:r>
              <a:rPr lang="en-US" err="1"/>
              <a:t>sidste</a:t>
            </a:r>
            <a:r>
              <a:rPr lang="en-US"/>
              <a:t> 12 </a:t>
            </a:r>
            <a:r>
              <a:rPr lang="en-US" err="1"/>
              <a:t>mdr</a:t>
            </a:r>
            <a:r>
              <a:rPr lang="en-US"/>
              <a:t>., der </a:t>
            </a:r>
            <a:r>
              <a:rPr lang="en-US" err="1"/>
              <a:t>må</a:t>
            </a:r>
            <a:r>
              <a:rPr lang="en-US"/>
              <a:t> </a:t>
            </a:r>
            <a:r>
              <a:rPr lang="en-US" err="1"/>
              <a:t>ikke</a:t>
            </a:r>
            <a:r>
              <a:rPr lang="en-US"/>
              <a:t> </a:t>
            </a:r>
            <a:r>
              <a:rPr lang="en-US" err="1"/>
              <a:t>være</a:t>
            </a:r>
            <a:r>
              <a:rPr lang="en-US"/>
              <a:t> </a:t>
            </a:r>
            <a:r>
              <a:rPr lang="en-US" err="1"/>
              <a:t>fx</a:t>
            </a:r>
            <a:r>
              <a:rPr lang="en-US"/>
              <a:t> statin for 4 </a:t>
            </a:r>
            <a:r>
              <a:rPr lang="en-US" err="1"/>
              <a:t>år</a:t>
            </a:r>
            <a:r>
              <a:rPr lang="en-US"/>
              <a:t> </a:t>
            </a:r>
            <a:r>
              <a:rPr lang="en-US" err="1"/>
              <a:t>siden</a:t>
            </a:r>
            <a:r>
              <a:rPr lang="en-US"/>
              <a:t>, </a:t>
            </a:r>
            <a:r>
              <a:rPr lang="en-US" err="1"/>
              <a:t>som</a:t>
            </a:r>
            <a:r>
              <a:rPr lang="en-US"/>
              <a:t> er </a:t>
            </a:r>
            <a:r>
              <a:rPr lang="en-US" err="1"/>
              <a:t>startet</a:t>
            </a:r>
            <a:r>
              <a:rPr lang="en-US"/>
              <a:t>, </a:t>
            </a:r>
            <a:r>
              <a:rPr lang="en-US" err="1"/>
              <a:t>mens</a:t>
            </a:r>
            <a:r>
              <a:rPr lang="en-US"/>
              <a:t> </a:t>
            </a:r>
            <a:r>
              <a:rPr lang="en-US" err="1"/>
              <a:t>ezemtimibe</a:t>
            </a:r>
            <a:r>
              <a:rPr lang="en-US"/>
              <a:t> er </a:t>
            </a:r>
            <a:r>
              <a:rPr lang="en-US" err="1"/>
              <a:t>startet</a:t>
            </a:r>
            <a:r>
              <a:rPr lang="en-US"/>
              <a:t> for 3 </a:t>
            </a:r>
            <a:r>
              <a:rPr lang="en-US" err="1"/>
              <a:t>mdr</a:t>
            </a:r>
            <a:r>
              <a:rPr lang="en-US"/>
              <a:t> </a:t>
            </a:r>
            <a:r>
              <a:rPr lang="en-US" err="1"/>
              <a:t>siden</a:t>
            </a:r>
            <a:r>
              <a:rPr lang="en-US"/>
              <a:t>. En </a:t>
            </a:r>
            <a:r>
              <a:rPr lang="en-US" err="1"/>
              <a:t>sådan</a:t>
            </a:r>
            <a:r>
              <a:rPr lang="en-US"/>
              <a:t> patient </a:t>
            </a:r>
            <a:r>
              <a:rPr lang="en-US" err="1"/>
              <a:t>tæller</a:t>
            </a:r>
            <a:r>
              <a:rPr lang="en-US"/>
              <a:t> </a:t>
            </a:r>
            <a:r>
              <a:rPr lang="en-US" err="1"/>
              <a:t>ikke</a:t>
            </a:r>
            <a:r>
              <a:rPr lang="en-US"/>
              <a:t> med. </a:t>
            </a:r>
            <a:r>
              <a:rPr lang="en-US" err="1"/>
              <a:t>Således</a:t>
            </a:r>
            <a:r>
              <a:rPr lang="en-US"/>
              <a:t> at det </a:t>
            </a:r>
            <a:r>
              <a:rPr lang="en-US" err="1"/>
              <a:t>patienter</a:t>
            </a:r>
            <a:r>
              <a:rPr lang="en-US"/>
              <a:t>, </a:t>
            </a:r>
            <a:r>
              <a:rPr lang="en-US" err="1"/>
              <a:t>som</a:t>
            </a:r>
            <a:r>
              <a:rPr lang="en-US"/>
              <a:t> er </a:t>
            </a:r>
            <a:r>
              <a:rPr lang="en-US" err="1"/>
              <a:t>nystartet</a:t>
            </a:r>
            <a:r>
              <a:rPr lang="en-US"/>
              <a:t> </a:t>
            </a:r>
            <a:r>
              <a:rPr lang="en-US" err="1"/>
              <a:t>medicinsk</a:t>
            </a:r>
            <a:r>
              <a:rPr lang="en-US"/>
              <a:t> </a:t>
            </a:r>
            <a:r>
              <a:rPr lang="en-US" err="1"/>
              <a:t>behandling</a:t>
            </a:r>
            <a:r>
              <a:rPr lang="en-US"/>
              <a:t>, der vises </a:t>
            </a:r>
            <a:r>
              <a:rPr lang="en-US" err="1"/>
              <a:t>i</a:t>
            </a:r>
            <a:r>
              <a:rPr lang="en-US"/>
              <a:t> </a:t>
            </a:r>
            <a:r>
              <a:rPr lang="en-US" err="1"/>
              <a:t>dette</a:t>
            </a:r>
            <a:r>
              <a:rPr lang="en-US"/>
              <a:t> </a:t>
            </a:r>
            <a:r>
              <a:rPr lang="en-US" err="1"/>
              <a:t>målepunkt</a:t>
            </a:r>
            <a:r>
              <a:rPr lang="en-US"/>
              <a:t>.</a:t>
            </a:r>
          </a:p>
          <a:p>
            <a:pPr algn="l"/>
            <a:r>
              <a:rPr lang="en-US"/>
              <a:t> </a:t>
            </a:r>
          </a:p>
          <a:p>
            <a:pPr algn="l"/>
            <a:r>
              <a:rPr lang="en-US"/>
              <a:t>Det </a:t>
            </a:r>
            <a:r>
              <a:rPr lang="en-US" err="1"/>
              <a:t>skal</a:t>
            </a:r>
            <a:r>
              <a:rPr lang="en-US"/>
              <a:t> </a:t>
            </a:r>
            <a:r>
              <a:rPr lang="en-US" err="1"/>
              <a:t>være</a:t>
            </a:r>
            <a:r>
              <a:rPr lang="en-US"/>
              <a:t> </a:t>
            </a:r>
            <a:r>
              <a:rPr lang="en-US" err="1"/>
              <a:t>en</a:t>
            </a:r>
            <a:r>
              <a:rPr lang="en-US"/>
              <a:t> samlet </a:t>
            </a:r>
            <a:r>
              <a:rPr lang="en-US" err="1"/>
              <a:t>opstartsdato</a:t>
            </a:r>
            <a:r>
              <a:rPr lang="en-US"/>
              <a:t> for alle 4 </a:t>
            </a:r>
            <a:r>
              <a:rPr lang="en-US" err="1"/>
              <a:t>klasse</a:t>
            </a:r>
            <a:r>
              <a:rPr lang="en-US"/>
              <a:t>, </a:t>
            </a:r>
            <a:r>
              <a:rPr lang="en-US" err="1"/>
              <a:t>som</a:t>
            </a:r>
            <a:r>
              <a:rPr lang="en-US"/>
              <a:t> er </a:t>
            </a:r>
            <a:r>
              <a:rPr lang="en-US" err="1"/>
              <a:t>indenfor</a:t>
            </a:r>
            <a:r>
              <a:rPr lang="en-US"/>
              <a:t> de </a:t>
            </a:r>
            <a:r>
              <a:rPr lang="en-US" err="1"/>
              <a:t>sidste</a:t>
            </a:r>
            <a:r>
              <a:rPr lang="en-US"/>
              <a:t> 12 </a:t>
            </a:r>
            <a:r>
              <a:rPr lang="en-US" err="1"/>
              <a:t>mdr</a:t>
            </a:r>
            <a:r>
              <a:rPr lang="en-US"/>
              <a:t>.</a:t>
            </a:r>
          </a:p>
          <a:p>
            <a:pPr algn="l"/>
            <a:r>
              <a:rPr lang="en-US"/>
              <a:t> </a:t>
            </a:r>
          </a:p>
          <a:p>
            <a:pPr algn="l"/>
            <a:r>
              <a:rPr lang="en-US" b="1" i="1" err="1"/>
              <a:t>Tæller</a:t>
            </a:r>
            <a:r>
              <a:rPr lang="en-US" b="1" i="1"/>
              <a:t> </a:t>
            </a:r>
            <a:r>
              <a:rPr lang="en-US" b="1" i="1" err="1"/>
              <a:t>i</a:t>
            </a:r>
            <a:r>
              <a:rPr lang="en-US" b="1" i="1"/>
              <a:t> </a:t>
            </a:r>
            <a:r>
              <a:rPr lang="en-US" b="1" i="1" err="1"/>
              <a:t>grafen</a:t>
            </a:r>
            <a:r>
              <a:rPr lang="en-US"/>
              <a:t> er alle </a:t>
            </a:r>
            <a:r>
              <a:rPr lang="en-US" err="1"/>
              <a:t>patienter</a:t>
            </a:r>
            <a:r>
              <a:rPr lang="en-US"/>
              <a:t> </a:t>
            </a:r>
            <a:r>
              <a:rPr lang="en-US" err="1"/>
              <a:t>hvor</a:t>
            </a:r>
            <a:r>
              <a:rPr lang="en-US"/>
              <a:t> der er </a:t>
            </a:r>
            <a:r>
              <a:rPr lang="en-US" err="1"/>
              <a:t>opstartet</a:t>
            </a:r>
            <a:r>
              <a:rPr lang="en-US"/>
              <a:t> </a:t>
            </a:r>
            <a:r>
              <a:rPr lang="en-US" err="1"/>
              <a:t>lipidsænkende</a:t>
            </a:r>
            <a:r>
              <a:rPr lang="en-US"/>
              <a:t> </a:t>
            </a:r>
            <a:r>
              <a:rPr lang="en-US" err="1"/>
              <a:t>behandling</a:t>
            </a:r>
            <a:r>
              <a:rPr lang="en-US"/>
              <a:t> </a:t>
            </a:r>
            <a:r>
              <a:rPr lang="en-US" err="1"/>
              <a:t>indenfor</a:t>
            </a:r>
            <a:r>
              <a:rPr lang="en-US"/>
              <a:t> de </a:t>
            </a:r>
            <a:r>
              <a:rPr lang="en-US" err="1"/>
              <a:t>sidste</a:t>
            </a:r>
            <a:r>
              <a:rPr lang="en-US"/>
              <a:t> 12 </a:t>
            </a:r>
            <a:r>
              <a:rPr lang="en-US" err="1"/>
              <a:t>mdr</a:t>
            </a:r>
            <a:r>
              <a:rPr lang="en-US"/>
              <a:t>.</a:t>
            </a:r>
          </a:p>
          <a:p>
            <a:pPr algn="l"/>
            <a:r>
              <a:rPr lang="en-US" b="1" i="1" err="1"/>
              <a:t>Nævner</a:t>
            </a:r>
            <a:r>
              <a:rPr lang="en-US" b="1" i="1"/>
              <a:t> </a:t>
            </a:r>
            <a:r>
              <a:rPr lang="en-US" b="1" i="1" err="1"/>
              <a:t>i</a:t>
            </a:r>
            <a:r>
              <a:rPr lang="en-US" b="1" i="1"/>
              <a:t> </a:t>
            </a:r>
            <a:r>
              <a:rPr lang="en-US" b="1" i="1" err="1"/>
              <a:t>grafen</a:t>
            </a:r>
            <a:r>
              <a:rPr lang="en-US"/>
              <a:t> er, alle </a:t>
            </a:r>
            <a:r>
              <a:rPr lang="en-US" err="1"/>
              <a:t>patienter</a:t>
            </a:r>
            <a:r>
              <a:rPr lang="en-US"/>
              <a:t> </a:t>
            </a:r>
            <a:r>
              <a:rPr lang="en-US" err="1"/>
              <a:t>i</a:t>
            </a:r>
            <a:r>
              <a:rPr lang="en-US"/>
              <a:t> </a:t>
            </a:r>
            <a:r>
              <a:rPr lang="en-US" err="1"/>
              <a:t>praksis</a:t>
            </a:r>
            <a:r>
              <a:rPr lang="en-US"/>
              <a:t> med </a:t>
            </a:r>
            <a:r>
              <a:rPr lang="en-US" err="1"/>
              <a:t>en</a:t>
            </a:r>
            <a:r>
              <a:rPr lang="en-US"/>
              <a:t> diabetes/Hjerte/Hypertension/</a:t>
            </a:r>
            <a:r>
              <a:rPr lang="en-US" err="1"/>
              <a:t>dyslipidæmi</a:t>
            </a:r>
            <a:r>
              <a:rPr lang="en-US"/>
              <a:t> diagnose, </a:t>
            </a:r>
            <a:r>
              <a:rPr lang="en-US" err="1"/>
              <a:t>som</a:t>
            </a:r>
            <a:r>
              <a:rPr lang="en-US"/>
              <a:t> </a:t>
            </a:r>
            <a:r>
              <a:rPr lang="en-US" err="1"/>
              <a:t>har</a:t>
            </a:r>
            <a:r>
              <a:rPr lang="en-US"/>
              <a:t> </a:t>
            </a:r>
            <a:r>
              <a:rPr lang="en-US" err="1"/>
              <a:t>en</a:t>
            </a:r>
            <a:r>
              <a:rPr lang="en-US"/>
              <a:t> </a:t>
            </a:r>
            <a:r>
              <a:rPr lang="en-US" err="1"/>
              <a:t>risiko</a:t>
            </a:r>
            <a:r>
              <a:rPr lang="en-US"/>
              <a:t> LDL </a:t>
            </a:r>
            <a:r>
              <a:rPr lang="en-US" err="1"/>
              <a:t>måling</a:t>
            </a:r>
            <a:r>
              <a:rPr lang="en-US"/>
              <a:t> </a:t>
            </a:r>
            <a:r>
              <a:rPr lang="en-US" err="1"/>
              <a:t>nogensinde</a:t>
            </a:r>
            <a:r>
              <a:rPr lang="en-US"/>
              <a:t>, </a:t>
            </a:r>
            <a:r>
              <a:rPr lang="en-US" err="1"/>
              <a:t>uanset</a:t>
            </a:r>
            <a:r>
              <a:rPr lang="en-US"/>
              <a:t> </a:t>
            </a:r>
            <a:r>
              <a:rPr lang="en-US" err="1"/>
              <a:t>hvornår</a:t>
            </a:r>
            <a:r>
              <a:rPr lang="en-US"/>
              <a:t> </a:t>
            </a:r>
            <a:r>
              <a:rPr lang="en-US" err="1"/>
              <a:t>denne</a:t>
            </a:r>
            <a:r>
              <a:rPr lang="en-US"/>
              <a:t> </a:t>
            </a:r>
            <a:r>
              <a:rPr lang="en-US" err="1"/>
              <a:t>måling</a:t>
            </a:r>
            <a:r>
              <a:rPr lang="en-US"/>
              <a:t> er </a:t>
            </a:r>
            <a:r>
              <a:rPr lang="en-US" err="1"/>
              <a:t>taget</a:t>
            </a:r>
            <a:r>
              <a:rPr lang="en-US"/>
              <a:t>. </a:t>
            </a:r>
            <a:r>
              <a:rPr lang="en-US" err="1"/>
              <a:t>Dvs</a:t>
            </a:r>
            <a:r>
              <a:rPr lang="en-US"/>
              <a:t>. et LDL&gt;= 5.0 </a:t>
            </a:r>
            <a:r>
              <a:rPr lang="en-US" err="1"/>
              <a:t>eller</a:t>
            </a:r>
            <a:r>
              <a:rPr lang="en-US"/>
              <a:t> &gt;= 4.0 for </a:t>
            </a:r>
            <a:r>
              <a:rPr lang="en-US" err="1"/>
              <a:t>patienter</a:t>
            </a:r>
            <a:r>
              <a:rPr lang="en-US"/>
              <a:t> </a:t>
            </a:r>
            <a:r>
              <a:rPr lang="en-US" err="1"/>
              <a:t>i</a:t>
            </a:r>
            <a:r>
              <a:rPr lang="en-US"/>
              <a:t> </a:t>
            </a:r>
            <a:r>
              <a:rPr lang="en-US" err="1"/>
              <a:t>alderen</a:t>
            </a:r>
            <a:r>
              <a:rPr lang="en-US"/>
              <a:t> 18-40 </a:t>
            </a:r>
            <a:r>
              <a:rPr lang="en-US" err="1"/>
              <a:t>år</a:t>
            </a:r>
            <a:r>
              <a:rPr lang="en-US"/>
              <a:t>. </a:t>
            </a:r>
          </a:p>
          <a:p>
            <a:endParaRPr lang="en-US"/>
          </a:p>
          <a:p>
            <a:endParaRPr lang="en-US">
              <a:ea typeface="Calibri"/>
              <a:cs typeface="Calibri"/>
            </a:endParaRPr>
          </a:p>
          <a:p>
            <a:endParaRPr lang="en-US">
              <a:ea typeface="Calibri"/>
              <a:cs typeface="Calibri"/>
            </a:endParaRPr>
          </a:p>
          <a:p>
            <a:endParaRPr lang="da-DK"/>
          </a:p>
        </p:txBody>
      </p:sp>
    </p:spTree>
    <p:extLst>
      <p:ext uri="{BB962C8B-B14F-4D97-AF65-F5344CB8AC3E}">
        <p14:creationId xmlns:p14="http://schemas.microsoft.com/office/powerpoint/2010/main" val="2509676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sz="1100" spc="-10">
                <a:highlight>
                  <a:srgbClr val="FFFF00"/>
                </a:highlight>
                <a:latin typeface="+mn-lt"/>
                <a:cs typeface="Calibri"/>
              </a:rPr>
              <a:t>Familiær </a:t>
            </a:r>
            <a:r>
              <a:rPr lang="da-DK" sz="1100" spc="-10" err="1">
                <a:highlight>
                  <a:srgbClr val="FFFF00"/>
                </a:highlight>
                <a:latin typeface="+mn-lt"/>
                <a:cs typeface="Calibri"/>
              </a:rPr>
              <a:t>hyperkolesterolæmi</a:t>
            </a:r>
            <a:r>
              <a:rPr lang="da-DK" sz="1100" spc="-10">
                <a:highlight>
                  <a:srgbClr val="FFFF00"/>
                </a:highlight>
                <a:latin typeface="+mn-lt"/>
                <a:cs typeface="Calibri"/>
              </a:rPr>
              <a:t> (FH) er en dominant arvelig kolesterolsygdom karakteriseret ved markant forhøjet LDL fra fødslen.</a:t>
            </a:r>
          </a:p>
          <a:p>
            <a:endParaRPr lang="da-DK"/>
          </a:p>
        </p:txBody>
      </p:sp>
    </p:spTree>
    <p:extLst>
      <p:ext uri="{BB962C8B-B14F-4D97-AF65-F5344CB8AC3E}">
        <p14:creationId xmlns:p14="http://schemas.microsoft.com/office/powerpoint/2010/main" val="209961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US"/>
              <a:t>Ud </a:t>
            </a:r>
            <a:r>
              <a:rPr lang="en-US" err="1"/>
              <a:t>af</a:t>
            </a:r>
            <a:r>
              <a:rPr lang="en-US"/>
              <a:t> alle </a:t>
            </a:r>
            <a:r>
              <a:rPr lang="en-US" err="1"/>
              <a:t>patienter</a:t>
            </a:r>
            <a:r>
              <a:rPr lang="en-US"/>
              <a:t>, </a:t>
            </a:r>
            <a:r>
              <a:rPr lang="en-US" err="1"/>
              <a:t>som</a:t>
            </a:r>
            <a:r>
              <a:rPr lang="en-US"/>
              <a:t> har en risiko LDL måling (Dvs. et LDL&gt;= 5.0 eller &gt;= 4.0 for patienter i alderen 18-40 år.) findes de patienter, som er i Ezetimibe behandling:</a:t>
            </a:r>
          </a:p>
          <a:p>
            <a:pPr algn="l"/>
            <a:r>
              <a:rPr lang="en-US"/>
              <a:t> </a:t>
            </a:r>
          </a:p>
          <a:p>
            <a:pPr algn="l"/>
            <a:r>
              <a:rPr lang="en-US" err="1"/>
              <a:t>Atckode</a:t>
            </a:r>
            <a:r>
              <a:rPr lang="en-US"/>
              <a:t>: </a:t>
            </a:r>
          </a:p>
          <a:p>
            <a:pPr algn="l"/>
            <a:r>
              <a:rPr lang="en-US" err="1"/>
              <a:t>Ezemtimibe</a:t>
            </a:r>
            <a:r>
              <a:rPr lang="en-US"/>
              <a:t> – C10AX09 og C10BA02, 05, 06, 10, 11</a:t>
            </a:r>
          </a:p>
          <a:p>
            <a:pPr algn="l"/>
            <a:r>
              <a:rPr lang="en-US"/>
              <a:t>PSCK-9 -  C10AX13, 14 </a:t>
            </a:r>
            <a:r>
              <a:rPr lang="en-US" err="1"/>
              <a:t>og</a:t>
            </a:r>
            <a:r>
              <a:rPr lang="en-US"/>
              <a:t> 16</a:t>
            </a:r>
          </a:p>
          <a:p>
            <a:pPr algn="l"/>
            <a:r>
              <a:rPr lang="en-US"/>
              <a:t> </a:t>
            </a:r>
          </a:p>
          <a:p>
            <a:pPr algn="l"/>
            <a:r>
              <a:rPr lang="en-US" err="1"/>
              <a:t>Medicinen</a:t>
            </a:r>
            <a:r>
              <a:rPr lang="en-US"/>
              <a:t> </a:t>
            </a:r>
            <a:r>
              <a:rPr lang="en-US" err="1"/>
              <a:t>skal</a:t>
            </a:r>
            <a:r>
              <a:rPr lang="en-US"/>
              <a:t> </a:t>
            </a:r>
            <a:r>
              <a:rPr lang="en-US" err="1"/>
              <a:t>være</a:t>
            </a:r>
            <a:r>
              <a:rPr lang="en-US"/>
              <a:t> fast, må ikke være pauseret og skal have en validt FMK-id.</a:t>
            </a:r>
          </a:p>
          <a:p>
            <a:pPr algn="l"/>
            <a:r>
              <a:rPr lang="en-US"/>
              <a:t> </a:t>
            </a:r>
          </a:p>
          <a:p>
            <a:pPr algn="l"/>
            <a:r>
              <a:rPr lang="en-US" b="1" i="1" err="1"/>
              <a:t>Tæller</a:t>
            </a:r>
            <a:r>
              <a:rPr lang="en-US" b="1" i="1"/>
              <a:t> </a:t>
            </a:r>
            <a:r>
              <a:rPr lang="en-US" b="1" i="1" err="1"/>
              <a:t>i</a:t>
            </a:r>
            <a:r>
              <a:rPr lang="en-US" b="1" i="1"/>
              <a:t> </a:t>
            </a:r>
            <a:r>
              <a:rPr lang="en-US" b="1" i="1" err="1"/>
              <a:t>grafen</a:t>
            </a:r>
            <a:r>
              <a:rPr lang="en-US"/>
              <a:t> er alle </a:t>
            </a:r>
            <a:r>
              <a:rPr lang="en-US" err="1"/>
              <a:t>patienter</a:t>
            </a:r>
            <a:r>
              <a:rPr lang="en-US"/>
              <a:t> , </a:t>
            </a:r>
            <a:r>
              <a:rPr lang="en-US" err="1"/>
              <a:t>som</a:t>
            </a:r>
            <a:r>
              <a:rPr lang="en-US"/>
              <a:t> er </a:t>
            </a:r>
            <a:r>
              <a:rPr lang="en-US" err="1"/>
              <a:t>i</a:t>
            </a:r>
            <a:r>
              <a:rPr lang="en-US"/>
              <a:t> ezetimibe </a:t>
            </a:r>
            <a:r>
              <a:rPr lang="en-US" err="1"/>
              <a:t>behandling</a:t>
            </a:r>
            <a:r>
              <a:rPr lang="en-US"/>
              <a:t>.</a:t>
            </a:r>
          </a:p>
          <a:p>
            <a:r>
              <a:rPr lang="en-US" b="1" i="1" err="1"/>
              <a:t>Nævner</a:t>
            </a:r>
            <a:r>
              <a:rPr lang="en-US" b="1" i="1"/>
              <a:t> </a:t>
            </a:r>
            <a:r>
              <a:rPr lang="en-US" b="1" i="1" err="1"/>
              <a:t>i</a:t>
            </a:r>
            <a:r>
              <a:rPr lang="en-US" b="1" i="1"/>
              <a:t> </a:t>
            </a:r>
            <a:r>
              <a:rPr lang="en-US" b="1" i="1" err="1"/>
              <a:t>grafen</a:t>
            </a:r>
            <a:r>
              <a:rPr lang="en-US"/>
              <a:t> er, alle </a:t>
            </a:r>
            <a:r>
              <a:rPr lang="en-US" err="1"/>
              <a:t>patienter</a:t>
            </a:r>
            <a:r>
              <a:rPr lang="en-US"/>
              <a:t> </a:t>
            </a:r>
            <a:r>
              <a:rPr lang="en-US" err="1"/>
              <a:t>i</a:t>
            </a:r>
            <a:r>
              <a:rPr lang="en-US"/>
              <a:t> </a:t>
            </a:r>
            <a:r>
              <a:rPr lang="en-US" err="1"/>
              <a:t>praksis</a:t>
            </a:r>
            <a:r>
              <a:rPr lang="en-US"/>
              <a:t> med </a:t>
            </a:r>
            <a:r>
              <a:rPr lang="en-US" err="1"/>
              <a:t>en</a:t>
            </a:r>
            <a:r>
              <a:rPr lang="en-US"/>
              <a:t> diabetes/Hjerte/Hypertension/</a:t>
            </a:r>
            <a:r>
              <a:rPr lang="en-US" err="1"/>
              <a:t>dyslipidæmi</a:t>
            </a:r>
            <a:r>
              <a:rPr lang="en-US"/>
              <a:t> diagnose, </a:t>
            </a:r>
            <a:r>
              <a:rPr lang="en-US" err="1"/>
              <a:t>som</a:t>
            </a:r>
            <a:r>
              <a:rPr lang="en-US"/>
              <a:t> </a:t>
            </a:r>
            <a:r>
              <a:rPr lang="en-US" err="1"/>
              <a:t>har</a:t>
            </a:r>
            <a:r>
              <a:rPr lang="en-US"/>
              <a:t> </a:t>
            </a:r>
            <a:r>
              <a:rPr lang="en-US" err="1"/>
              <a:t>en</a:t>
            </a:r>
            <a:r>
              <a:rPr lang="en-US"/>
              <a:t> </a:t>
            </a:r>
            <a:r>
              <a:rPr lang="en-US" err="1"/>
              <a:t>risiko</a:t>
            </a:r>
            <a:r>
              <a:rPr lang="en-US"/>
              <a:t> LDL </a:t>
            </a:r>
            <a:r>
              <a:rPr lang="en-US" err="1"/>
              <a:t>måling</a:t>
            </a:r>
            <a:r>
              <a:rPr lang="en-US"/>
              <a:t> </a:t>
            </a:r>
            <a:r>
              <a:rPr lang="en-US" err="1"/>
              <a:t>nogensinde</a:t>
            </a:r>
            <a:r>
              <a:rPr lang="en-US"/>
              <a:t>, </a:t>
            </a:r>
            <a:r>
              <a:rPr lang="en-US" err="1"/>
              <a:t>uanset</a:t>
            </a:r>
            <a:r>
              <a:rPr lang="en-US"/>
              <a:t> </a:t>
            </a:r>
            <a:r>
              <a:rPr lang="en-US" err="1"/>
              <a:t>hvornår</a:t>
            </a:r>
            <a:r>
              <a:rPr lang="en-US"/>
              <a:t> </a:t>
            </a:r>
            <a:r>
              <a:rPr lang="en-US" err="1"/>
              <a:t>denne</a:t>
            </a:r>
            <a:r>
              <a:rPr lang="en-US"/>
              <a:t> </a:t>
            </a:r>
            <a:r>
              <a:rPr lang="en-US" err="1"/>
              <a:t>måling</a:t>
            </a:r>
            <a:r>
              <a:rPr lang="en-US"/>
              <a:t> er </a:t>
            </a:r>
            <a:r>
              <a:rPr lang="en-US" err="1"/>
              <a:t>taget</a:t>
            </a:r>
            <a:r>
              <a:rPr lang="en-US"/>
              <a:t>. </a:t>
            </a:r>
            <a:r>
              <a:rPr lang="en-US" err="1"/>
              <a:t>Dvs</a:t>
            </a:r>
            <a:r>
              <a:rPr lang="en-US"/>
              <a:t>. et LDL&gt;= 5.0 </a:t>
            </a:r>
            <a:r>
              <a:rPr lang="en-US" err="1"/>
              <a:t>eller</a:t>
            </a:r>
            <a:r>
              <a:rPr lang="en-US"/>
              <a:t> &gt;= 4.0 for </a:t>
            </a:r>
            <a:r>
              <a:rPr lang="en-US" err="1"/>
              <a:t>patienter</a:t>
            </a:r>
            <a:r>
              <a:rPr lang="en-US"/>
              <a:t> </a:t>
            </a:r>
            <a:r>
              <a:rPr lang="en-US" err="1"/>
              <a:t>i</a:t>
            </a:r>
            <a:r>
              <a:rPr lang="en-US"/>
              <a:t> </a:t>
            </a:r>
            <a:r>
              <a:rPr lang="en-US" err="1"/>
              <a:t>alderen</a:t>
            </a:r>
            <a:r>
              <a:rPr lang="en-US"/>
              <a:t> 18-40 </a:t>
            </a:r>
            <a:r>
              <a:rPr lang="en-US" err="1"/>
              <a:t>år</a:t>
            </a:r>
          </a:p>
          <a:p>
            <a:endParaRPr lang="en-US">
              <a:ea typeface="Calibri"/>
              <a:cs typeface="Calibri"/>
            </a:endParaRPr>
          </a:p>
          <a:p>
            <a:endParaRPr lang="da-DK"/>
          </a:p>
        </p:txBody>
      </p:sp>
    </p:spTree>
    <p:extLst>
      <p:ext uri="{BB962C8B-B14F-4D97-AF65-F5344CB8AC3E}">
        <p14:creationId xmlns:p14="http://schemas.microsoft.com/office/powerpoint/2010/main" val="1294929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US"/>
              <a:t>Ud </a:t>
            </a:r>
            <a:r>
              <a:rPr lang="en-US" err="1"/>
              <a:t>af</a:t>
            </a:r>
            <a:r>
              <a:rPr lang="en-US"/>
              <a:t> alle </a:t>
            </a:r>
            <a:r>
              <a:rPr lang="en-US" err="1"/>
              <a:t>patienter</a:t>
            </a:r>
            <a:r>
              <a:rPr lang="en-US"/>
              <a:t>, </a:t>
            </a:r>
            <a:r>
              <a:rPr lang="en-US" err="1"/>
              <a:t>som</a:t>
            </a:r>
            <a:r>
              <a:rPr lang="en-US"/>
              <a:t> </a:t>
            </a:r>
            <a:r>
              <a:rPr lang="en-US" err="1"/>
              <a:t>har</a:t>
            </a:r>
            <a:r>
              <a:rPr lang="en-US"/>
              <a:t> </a:t>
            </a:r>
            <a:r>
              <a:rPr lang="en-US" err="1"/>
              <a:t>en</a:t>
            </a:r>
            <a:r>
              <a:rPr lang="en-US"/>
              <a:t> </a:t>
            </a:r>
            <a:r>
              <a:rPr lang="en-US" err="1"/>
              <a:t>risiko</a:t>
            </a:r>
            <a:r>
              <a:rPr lang="en-US"/>
              <a:t>-LDL </a:t>
            </a:r>
            <a:r>
              <a:rPr lang="en-US" err="1"/>
              <a:t>måling</a:t>
            </a:r>
            <a:r>
              <a:rPr lang="en-US"/>
              <a:t> (</a:t>
            </a:r>
            <a:r>
              <a:rPr lang="en-US" err="1"/>
              <a:t>Dvs</a:t>
            </a:r>
            <a:r>
              <a:rPr lang="en-US"/>
              <a:t>. et LDL&gt;= 5.0 </a:t>
            </a:r>
            <a:r>
              <a:rPr lang="en-US" err="1"/>
              <a:t>eller</a:t>
            </a:r>
            <a:r>
              <a:rPr lang="en-US"/>
              <a:t> &gt;= 4.0 for </a:t>
            </a:r>
            <a:r>
              <a:rPr lang="en-US" err="1"/>
              <a:t>patienter</a:t>
            </a:r>
            <a:r>
              <a:rPr lang="en-US"/>
              <a:t> </a:t>
            </a:r>
            <a:r>
              <a:rPr lang="en-US" err="1"/>
              <a:t>i</a:t>
            </a:r>
            <a:r>
              <a:rPr lang="en-US"/>
              <a:t> </a:t>
            </a:r>
            <a:r>
              <a:rPr lang="en-US" err="1"/>
              <a:t>alderen</a:t>
            </a:r>
            <a:r>
              <a:rPr lang="en-US"/>
              <a:t> 18-40 </a:t>
            </a:r>
            <a:r>
              <a:rPr lang="en-US" err="1"/>
              <a:t>år</a:t>
            </a:r>
            <a:r>
              <a:rPr lang="en-US"/>
              <a:t>.) der </a:t>
            </a:r>
            <a:r>
              <a:rPr lang="en-US" err="1"/>
              <a:t>fremsøges</a:t>
            </a:r>
            <a:r>
              <a:rPr lang="en-US"/>
              <a:t> de </a:t>
            </a:r>
            <a:r>
              <a:rPr lang="en-US" err="1"/>
              <a:t>patienter</a:t>
            </a:r>
            <a:r>
              <a:rPr lang="en-US"/>
              <a:t>, </a:t>
            </a:r>
            <a:r>
              <a:rPr lang="en-US" err="1"/>
              <a:t>hvor</a:t>
            </a:r>
            <a:r>
              <a:rPr lang="en-US"/>
              <a:t> </a:t>
            </a:r>
            <a:r>
              <a:rPr lang="en-US" err="1"/>
              <a:t>deres</a:t>
            </a:r>
            <a:r>
              <a:rPr lang="en-US"/>
              <a:t> LDL </a:t>
            </a:r>
            <a:r>
              <a:rPr lang="en-US" err="1"/>
              <a:t>mål</a:t>
            </a:r>
            <a:r>
              <a:rPr lang="en-US"/>
              <a:t> &lt; 2,6, </a:t>
            </a:r>
            <a:r>
              <a:rPr lang="en-US" err="1"/>
              <a:t>uanset</a:t>
            </a:r>
            <a:r>
              <a:rPr lang="en-US"/>
              <a:t> </a:t>
            </a:r>
            <a:r>
              <a:rPr lang="en-US" err="1"/>
              <a:t>hvad</a:t>
            </a:r>
            <a:r>
              <a:rPr lang="en-US"/>
              <a:t> </a:t>
            </a:r>
            <a:r>
              <a:rPr lang="en-US" err="1"/>
              <a:t>deres</a:t>
            </a:r>
            <a:r>
              <a:rPr lang="en-US"/>
              <a:t> </a:t>
            </a:r>
            <a:r>
              <a:rPr lang="en-US" err="1"/>
              <a:t>anbefalede</a:t>
            </a:r>
            <a:r>
              <a:rPr lang="en-US"/>
              <a:t> </a:t>
            </a:r>
            <a:r>
              <a:rPr lang="en-US" err="1"/>
              <a:t>mål</a:t>
            </a:r>
            <a:r>
              <a:rPr lang="en-US"/>
              <a:t> er.</a:t>
            </a:r>
          </a:p>
          <a:p>
            <a:pPr algn="l"/>
            <a:r>
              <a:rPr lang="en-US"/>
              <a:t> </a:t>
            </a:r>
          </a:p>
          <a:p>
            <a:pPr algn="l"/>
            <a:r>
              <a:rPr lang="en-US" err="1"/>
              <a:t>Vær</a:t>
            </a:r>
            <a:r>
              <a:rPr lang="en-US"/>
              <a:t> </a:t>
            </a:r>
            <a:r>
              <a:rPr lang="en-US" err="1"/>
              <a:t>opmærksom</a:t>
            </a:r>
            <a:r>
              <a:rPr lang="en-US"/>
              <a:t> </a:t>
            </a:r>
            <a:r>
              <a:rPr lang="en-US" err="1"/>
              <a:t>på</a:t>
            </a:r>
            <a:r>
              <a:rPr lang="en-US"/>
              <a:t>, at </a:t>
            </a:r>
            <a:r>
              <a:rPr lang="en-US" err="1"/>
              <a:t>flere</a:t>
            </a:r>
            <a:r>
              <a:rPr lang="en-US"/>
              <a:t> </a:t>
            </a:r>
            <a:r>
              <a:rPr lang="en-US" err="1"/>
              <a:t>af</a:t>
            </a:r>
            <a:r>
              <a:rPr lang="en-US"/>
              <a:t> dine </a:t>
            </a:r>
            <a:r>
              <a:rPr lang="en-US" err="1"/>
              <a:t>patienter</a:t>
            </a:r>
            <a:r>
              <a:rPr lang="en-US"/>
              <a:t> </a:t>
            </a:r>
            <a:r>
              <a:rPr lang="en-US" err="1"/>
              <a:t>kan</a:t>
            </a:r>
            <a:r>
              <a:rPr lang="en-US"/>
              <a:t> have et </a:t>
            </a:r>
            <a:r>
              <a:rPr lang="en-US" err="1"/>
              <a:t>behandlingsmål</a:t>
            </a:r>
            <a:r>
              <a:rPr lang="en-US"/>
              <a:t>, </a:t>
            </a:r>
            <a:r>
              <a:rPr lang="en-US" err="1"/>
              <a:t>som</a:t>
            </a:r>
            <a:r>
              <a:rPr lang="en-US"/>
              <a:t> </a:t>
            </a:r>
            <a:r>
              <a:rPr lang="en-US" err="1"/>
              <a:t>bør</a:t>
            </a:r>
            <a:r>
              <a:rPr lang="en-US"/>
              <a:t> </a:t>
            </a:r>
            <a:r>
              <a:rPr lang="en-US" err="1"/>
              <a:t>være</a:t>
            </a:r>
            <a:r>
              <a:rPr lang="en-US"/>
              <a:t> </a:t>
            </a:r>
            <a:r>
              <a:rPr lang="en-US" err="1"/>
              <a:t>lavere</a:t>
            </a:r>
            <a:r>
              <a:rPr lang="en-US"/>
              <a:t> end &lt; 2.6 </a:t>
            </a:r>
            <a:r>
              <a:rPr lang="en-US" err="1"/>
              <a:t>i</a:t>
            </a:r>
            <a:r>
              <a:rPr lang="en-US"/>
              <a:t> LDL. Her </a:t>
            </a:r>
            <a:r>
              <a:rPr lang="en-US" err="1"/>
              <a:t>ses</a:t>
            </a:r>
            <a:r>
              <a:rPr lang="en-US"/>
              <a:t> det blot </a:t>
            </a:r>
            <a:r>
              <a:rPr lang="en-US" err="1"/>
              <a:t>overordnet</a:t>
            </a:r>
            <a:r>
              <a:rPr lang="en-US"/>
              <a:t> set </a:t>
            </a:r>
            <a:r>
              <a:rPr lang="en-US" err="1"/>
              <a:t>hvem</a:t>
            </a:r>
            <a:r>
              <a:rPr lang="en-US"/>
              <a:t> </a:t>
            </a:r>
            <a:r>
              <a:rPr lang="en-US" err="1"/>
              <a:t>som</a:t>
            </a:r>
            <a:r>
              <a:rPr lang="en-US"/>
              <a:t> </a:t>
            </a:r>
            <a:r>
              <a:rPr lang="en-US" err="1"/>
              <a:t>kommer</a:t>
            </a:r>
            <a:r>
              <a:rPr lang="en-US"/>
              <a:t> &lt; 2.6, men det </a:t>
            </a:r>
            <a:r>
              <a:rPr lang="en-US" err="1"/>
              <a:t>reelle</a:t>
            </a:r>
            <a:r>
              <a:rPr lang="en-US"/>
              <a:t> </a:t>
            </a:r>
            <a:r>
              <a:rPr lang="en-US" err="1"/>
              <a:t>antal</a:t>
            </a:r>
            <a:r>
              <a:rPr lang="en-US"/>
              <a:t> </a:t>
            </a:r>
            <a:r>
              <a:rPr lang="en-US" err="1"/>
              <a:t>patienter</a:t>
            </a:r>
            <a:r>
              <a:rPr lang="en-US"/>
              <a:t>, </a:t>
            </a:r>
            <a:r>
              <a:rPr lang="en-US" err="1"/>
              <a:t>som</a:t>
            </a:r>
            <a:r>
              <a:rPr lang="en-US"/>
              <a:t> </a:t>
            </a:r>
            <a:r>
              <a:rPr lang="en-US" err="1"/>
              <a:t>opnår</a:t>
            </a:r>
            <a:r>
              <a:rPr lang="en-US"/>
              <a:t> </a:t>
            </a:r>
            <a:r>
              <a:rPr lang="en-US" err="1"/>
              <a:t>deres</a:t>
            </a:r>
            <a:r>
              <a:rPr lang="en-US"/>
              <a:t> </a:t>
            </a:r>
            <a:r>
              <a:rPr lang="en-US" err="1"/>
              <a:t>behandlingsmål</a:t>
            </a:r>
            <a:r>
              <a:rPr lang="en-US"/>
              <a:t> for LDL </a:t>
            </a:r>
            <a:r>
              <a:rPr lang="en-US" err="1"/>
              <a:t>vil</a:t>
            </a:r>
            <a:r>
              <a:rPr lang="en-US"/>
              <a:t> </a:t>
            </a:r>
            <a:r>
              <a:rPr lang="en-US" err="1"/>
              <a:t>være</a:t>
            </a:r>
            <a:r>
              <a:rPr lang="en-US"/>
              <a:t> </a:t>
            </a:r>
            <a:r>
              <a:rPr lang="en-US" err="1"/>
              <a:t>lavere</a:t>
            </a:r>
            <a:r>
              <a:rPr lang="en-US"/>
              <a:t> for din </a:t>
            </a:r>
            <a:r>
              <a:rPr lang="en-US" err="1"/>
              <a:t>praksis</a:t>
            </a:r>
            <a:r>
              <a:rPr lang="en-US"/>
              <a:t>, end det </a:t>
            </a:r>
            <a:r>
              <a:rPr lang="en-US" err="1"/>
              <a:t>tal</a:t>
            </a:r>
            <a:r>
              <a:rPr lang="en-US"/>
              <a:t> du ser, </a:t>
            </a:r>
            <a:r>
              <a:rPr lang="en-US" err="1"/>
              <a:t>fordi</a:t>
            </a:r>
            <a:r>
              <a:rPr lang="en-US"/>
              <a:t> </a:t>
            </a:r>
            <a:r>
              <a:rPr lang="en-US" err="1"/>
              <a:t>nogen</a:t>
            </a:r>
            <a:r>
              <a:rPr lang="en-US"/>
              <a:t> </a:t>
            </a:r>
            <a:r>
              <a:rPr lang="en-US" err="1"/>
              <a:t>patienter</a:t>
            </a:r>
            <a:r>
              <a:rPr lang="en-US"/>
              <a:t> </a:t>
            </a:r>
            <a:r>
              <a:rPr lang="en-US" err="1"/>
              <a:t>skal</a:t>
            </a:r>
            <a:r>
              <a:rPr lang="en-US"/>
              <a:t> </a:t>
            </a:r>
            <a:r>
              <a:rPr lang="en-US" err="1"/>
              <a:t>længere</a:t>
            </a:r>
            <a:r>
              <a:rPr lang="en-US"/>
              <a:t> </a:t>
            </a:r>
            <a:r>
              <a:rPr lang="en-US" err="1"/>
              <a:t>ned</a:t>
            </a:r>
            <a:r>
              <a:rPr lang="en-US"/>
              <a:t>.</a:t>
            </a:r>
          </a:p>
          <a:p>
            <a:pPr algn="l"/>
            <a:r>
              <a:rPr lang="en-US"/>
              <a:t> </a:t>
            </a:r>
          </a:p>
          <a:p>
            <a:pPr algn="l"/>
            <a:r>
              <a:rPr lang="en-US" b="1" i="1" err="1"/>
              <a:t>Tæller</a:t>
            </a:r>
            <a:r>
              <a:rPr lang="en-US" b="1" i="1"/>
              <a:t> </a:t>
            </a:r>
            <a:r>
              <a:rPr lang="en-US" b="1" i="1" err="1"/>
              <a:t>i</a:t>
            </a:r>
            <a:r>
              <a:rPr lang="en-US" b="1" i="1"/>
              <a:t> </a:t>
            </a:r>
            <a:r>
              <a:rPr lang="en-US" b="1" i="1" err="1"/>
              <a:t>grafen</a:t>
            </a:r>
            <a:r>
              <a:rPr lang="en-US"/>
              <a:t> er alle </a:t>
            </a:r>
            <a:r>
              <a:rPr lang="en-US" err="1"/>
              <a:t>patienter</a:t>
            </a:r>
            <a:r>
              <a:rPr lang="en-US"/>
              <a:t>, </a:t>
            </a:r>
            <a:r>
              <a:rPr lang="en-US" err="1"/>
              <a:t>som</a:t>
            </a:r>
            <a:r>
              <a:rPr lang="en-US"/>
              <a:t> </a:t>
            </a:r>
            <a:r>
              <a:rPr lang="en-US" err="1"/>
              <a:t>hvor</a:t>
            </a:r>
            <a:r>
              <a:rPr lang="en-US"/>
              <a:t> </a:t>
            </a:r>
            <a:r>
              <a:rPr lang="en-US" err="1"/>
              <a:t>nyeste</a:t>
            </a:r>
            <a:r>
              <a:rPr lang="en-US"/>
              <a:t> LDL </a:t>
            </a:r>
            <a:r>
              <a:rPr lang="en-US" err="1"/>
              <a:t>måling</a:t>
            </a:r>
            <a:r>
              <a:rPr lang="en-US"/>
              <a:t> er &lt; 2.6. </a:t>
            </a:r>
          </a:p>
          <a:p>
            <a:pPr algn="l"/>
            <a:r>
              <a:rPr lang="en-US" b="1" i="1" err="1"/>
              <a:t>Nævner</a:t>
            </a:r>
            <a:r>
              <a:rPr lang="en-US" b="1" i="1"/>
              <a:t> </a:t>
            </a:r>
            <a:r>
              <a:rPr lang="en-US" b="1" i="1" err="1"/>
              <a:t>i</a:t>
            </a:r>
            <a:r>
              <a:rPr lang="en-US" b="1" i="1"/>
              <a:t> </a:t>
            </a:r>
            <a:r>
              <a:rPr lang="en-US" b="1" i="1" err="1"/>
              <a:t>grafen</a:t>
            </a:r>
            <a:r>
              <a:rPr lang="en-US"/>
              <a:t> er, alle </a:t>
            </a:r>
            <a:r>
              <a:rPr lang="en-US" err="1"/>
              <a:t>patienter</a:t>
            </a:r>
            <a:r>
              <a:rPr lang="en-US"/>
              <a:t> </a:t>
            </a:r>
            <a:r>
              <a:rPr lang="en-US" err="1"/>
              <a:t>i</a:t>
            </a:r>
            <a:r>
              <a:rPr lang="en-US"/>
              <a:t> </a:t>
            </a:r>
            <a:r>
              <a:rPr lang="en-US" err="1"/>
              <a:t>praksis</a:t>
            </a:r>
            <a:r>
              <a:rPr lang="en-US"/>
              <a:t> med </a:t>
            </a:r>
            <a:r>
              <a:rPr lang="en-US" err="1"/>
              <a:t>en</a:t>
            </a:r>
            <a:r>
              <a:rPr lang="en-US"/>
              <a:t> diabetes/Hjerte/Hypertension/</a:t>
            </a:r>
            <a:r>
              <a:rPr lang="en-US" err="1"/>
              <a:t>dyslipidæmi</a:t>
            </a:r>
            <a:r>
              <a:rPr lang="en-US"/>
              <a:t> diagnose, </a:t>
            </a:r>
            <a:r>
              <a:rPr lang="en-US" err="1"/>
              <a:t>som</a:t>
            </a:r>
            <a:r>
              <a:rPr lang="en-US"/>
              <a:t> </a:t>
            </a:r>
            <a:r>
              <a:rPr lang="en-US" err="1"/>
              <a:t>har</a:t>
            </a:r>
            <a:r>
              <a:rPr lang="en-US"/>
              <a:t> </a:t>
            </a:r>
            <a:r>
              <a:rPr lang="en-US" err="1"/>
              <a:t>en</a:t>
            </a:r>
            <a:r>
              <a:rPr lang="en-US"/>
              <a:t> </a:t>
            </a:r>
            <a:r>
              <a:rPr lang="en-US" err="1"/>
              <a:t>risiko</a:t>
            </a:r>
            <a:r>
              <a:rPr lang="en-US"/>
              <a:t> LDL </a:t>
            </a:r>
            <a:r>
              <a:rPr lang="en-US" err="1"/>
              <a:t>måling</a:t>
            </a:r>
            <a:r>
              <a:rPr lang="en-US"/>
              <a:t> </a:t>
            </a:r>
            <a:r>
              <a:rPr lang="en-US" err="1"/>
              <a:t>nogensinde</a:t>
            </a:r>
            <a:r>
              <a:rPr lang="en-US"/>
              <a:t>, </a:t>
            </a:r>
            <a:r>
              <a:rPr lang="en-US" err="1"/>
              <a:t>uanset</a:t>
            </a:r>
            <a:r>
              <a:rPr lang="en-US"/>
              <a:t> </a:t>
            </a:r>
            <a:r>
              <a:rPr lang="en-US" err="1"/>
              <a:t>hvornår</a:t>
            </a:r>
            <a:r>
              <a:rPr lang="en-US"/>
              <a:t> </a:t>
            </a:r>
            <a:r>
              <a:rPr lang="en-US" err="1"/>
              <a:t>denne</a:t>
            </a:r>
            <a:r>
              <a:rPr lang="en-US"/>
              <a:t> </a:t>
            </a:r>
            <a:r>
              <a:rPr lang="en-US" err="1"/>
              <a:t>måling</a:t>
            </a:r>
            <a:r>
              <a:rPr lang="en-US"/>
              <a:t> er </a:t>
            </a:r>
            <a:r>
              <a:rPr lang="en-US" err="1"/>
              <a:t>taget</a:t>
            </a:r>
            <a:r>
              <a:rPr lang="en-US"/>
              <a:t>. </a:t>
            </a:r>
            <a:r>
              <a:rPr lang="en-US" err="1"/>
              <a:t>Dvs</a:t>
            </a:r>
            <a:r>
              <a:rPr lang="en-US"/>
              <a:t>. et LDL&gt;= 5.0 </a:t>
            </a:r>
            <a:r>
              <a:rPr lang="en-US" err="1"/>
              <a:t>eller</a:t>
            </a:r>
            <a:r>
              <a:rPr lang="en-US"/>
              <a:t> &gt;= 4.0 for </a:t>
            </a:r>
            <a:r>
              <a:rPr lang="en-US" err="1"/>
              <a:t>patienter</a:t>
            </a:r>
            <a:r>
              <a:rPr lang="en-US"/>
              <a:t> </a:t>
            </a:r>
            <a:r>
              <a:rPr lang="en-US" err="1"/>
              <a:t>i</a:t>
            </a:r>
            <a:r>
              <a:rPr lang="en-US"/>
              <a:t> </a:t>
            </a:r>
            <a:r>
              <a:rPr lang="en-US" err="1"/>
              <a:t>alderen</a:t>
            </a:r>
            <a:r>
              <a:rPr lang="en-US"/>
              <a:t> 18-40 </a:t>
            </a:r>
            <a:r>
              <a:rPr lang="en-US" err="1"/>
              <a:t>år</a:t>
            </a:r>
            <a:r>
              <a:rPr lang="en-US"/>
              <a:t>. </a:t>
            </a:r>
          </a:p>
          <a:p>
            <a:pPr algn="l"/>
            <a:r>
              <a:rPr lang="en-US"/>
              <a:t> </a:t>
            </a:r>
          </a:p>
          <a:p>
            <a:pPr algn="l"/>
            <a:r>
              <a:rPr lang="en-US"/>
              <a:t> </a:t>
            </a:r>
          </a:p>
          <a:p>
            <a:pPr algn="l"/>
            <a:r>
              <a:rPr lang="en-US"/>
              <a:t>Der </a:t>
            </a:r>
            <a:r>
              <a:rPr lang="en-US" err="1"/>
              <a:t>gælder</a:t>
            </a:r>
            <a:r>
              <a:rPr lang="en-US"/>
              <a:t> </a:t>
            </a:r>
            <a:r>
              <a:rPr lang="en-US" err="1"/>
              <a:t>følgende</a:t>
            </a:r>
            <a:r>
              <a:rPr lang="en-US"/>
              <a:t>:</a:t>
            </a:r>
          </a:p>
          <a:p>
            <a:pPr algn="l"/>
            <a:r>
              <a:rPr lang="en-US"/>
              <a:t> </a:t>
            </a:r>
          </a:p>
          <a:p>
            <a:pPr algn="l"/>
            <a:r>
              <a:rPr lang="en-US" b="1" u="sng"/>
              <a:t>LDL &lt; 2.6</a:t>
            </a:r>
            <a:endParaRPr lang="en-US"/>
          </a:p>
          <a:p>
            <a:pPr marL="171450" indent="-171450" algn="l">
              <a:buFont typeface="Arial"/>
              <a:buChar char="•"/>
            </a:pPr>
            <a:r>
              <a:rPr lang="en-US"/>
              <a:t>Diabetes </a:t>
            </a:r>
            <a:r>
              <a:rPr lang="en-US" err="1"/>
              <a:t>patienter</a:t>
            </a:r>
            <a:r>
              <a:rPr lang="en-US"/>
              <a:t> </a:t>
            </a:r>
            <a:r>
              <a:rPr lang="en-US" err="1"/>
              <a:t>uden</a:t>
            </a:r>
            <a:r>
              <a:rPr lang="en-US"/>
              <a:t> IHS </a:t>
            </a:r>
            <a:r>
              <a:rPr lang="en-US" err="1"/>
              <a:t>eller</a:t>
            </a:r>
            <a:r>
              <a:rPr lang="en-US"/>
              <a:t> </a:t>
            </a:r>
            <a:r>
              <a:rPr lang="en-US" err="1"/>
              <a:t>anden</a:t>
            </a:r>
            <a:r>
              <a:rPr lang="en-US"/>
              <a:t> </a:t>
            </a:r>
            <a:r>
              <a:rPr lang="en-US" err="1"/>
              <a:t>hjertekar</a:t>
            </a:r>
            <a:r>
              <a:rPr lang="en-US"/>
              <a:t> </a:t>
            </a:r>
            <a:r>
              <a:rPr lang="en-US" err="1"/>
              <a:t>sygdom</a:t>
            </a:r>
            <a:r>
              <a:rPr lang="en-US"/>
              <a:t> </a:t>
            </a:r>
            <a:r>
              <a:rPr lang="en-US" err="1"/>
              <a:t>og</a:t>
            </a:r>
            <a:r>
              <a:rPr lang="en-US"/>
              <a:t> diabetes </a:t>
            </a:r>
            <a:r>
              <a:rPr lang="en-US" err="1"/>
              <a:t>patienter</a:t>
            </a:r>
            <a:r>
              <a:rPr lang="en-US"/>
              <a:t> </a:t>
            </a:r>
            <a:r>
              <a:rPr lang="en-US" err="1"/>
              <a:t>uden</a:t>
            </a:r>
            <a:r>
              <a:rPr lang="en-US"/>
              <a:t> </a:t>
            </a:r>
            <a:r>
              <a:rPr lang="en-US" err="1"/>
              <a:t>påvirket</a:t>
            </a:r>
            <a:r>
              <a:rPr lang="en-US"/>
              <a:t> </a:t>
            </a:r>
            <a:r>
              <a:rPr lang="en-US" err="1"/>
              <a:t>nyrefunktion</a:t>
            </a:r>
            <a:r>
              <a:rPr lang="en-US"/>
              <a:t> (</a:t>
            </a:r>
            <a:r>
              <a:rPr lang="en-US" err="1"/>
              <a:t>mikro</a:t>
            </a:r>
            <a:r>
              <a:rPr lang="en-US"/>
              <a:t> </a:t>
            </a:r>
            <a:r>
              <a:rPr lang="en-US" err="1"/>
              <a:t>eller</a:t>
            </a:r>
            <a:r>
              <a:rPr lang="en-US"/>
              <a:t> eGFR30-59) </a:t>
            </a:r>
            <a:r>
              <a:rPr lang="en-US" err="1"/>
              <a:t>skal</a:t>
            </a:r>
            <a:r>
              <a:rPr lang="en-US"/>
              <a:t> have et LDL &lt; 2,6. </a:t>
            </a:r>
          </a:p>
          <a:p>
            <a:pPr algn="l"/>
            <a:r>
              <a:rPr lang="en-US"/>
              <a:t> </a:t>
            </a:r>
          </a:p>
          <a:p>
            <a:pPr marL="171450" indent="-171450" algn="l">
              <a:buFont typeface="Arial"/>
              <a:buChar char="•"/>
            </a:pPr>
            <a:r>
              <a:rPr lang="en-US"/>
              <a:t>Det </a:t>
            </a:r>
            <a:r>
              <a:rPr lang="en-US" err="1"/>
              <a:t>samme</a:t>
            </a:r>
            <a:r>
              <a:rPr lang="en-US"/>
              <a:t> </a:t>
            </a:r>
            <a:r>
              <a:rPr lang="en-US" err="1"/>
              <a:t>gør</a:t>
            </a:r>
            <a:r>
              <a:rPr lang="en-US"/>
              <a:t> sig </a:t>
            </a:r>
            <a:r>
              <a:rPr lang="en-US" err="1"/>
              <a:t>gældende</a:t>
            </a:r>
            <a:r>
              <a:rPr lang="en-US"/>
              <a:t> for </a:t>
            </a:r>
            <a:r>
              <a:rPr lang="en-US" err="1"/>
              <a:t>almindelige</a:t>
            </a:r>
            <a:r>
              <a:rPr lang="en-US"/>
              <a:t> hypertensions </a:t>
            </a:r>
            <a:r>
              <a:rPr lang="en-US" err="1"/>
              <a:t>og</a:t>
            </a:r>
            <a:r>
              <a:rPr lang="en-US"/>
              <a:t> </a:t>
            </a:r>
            <a:r>
              <a:rPr lang="en-US" err="1"/>
              <a:t>hyperkolesterolæmi</a:t>
            </a:r>
            <a:r>
              <a:rPr lang="en-US"/>
              <a:t> </a:t>
            </a:r>
            <a:r>
              <a:rPr lang="en-US" err="1"/>
              <a:t>patienter</a:t>
            </a:r>
            <a:r>
              <a:rPr lang="en-US"/>
              <a:t> </a:t>
            </a:r>
            <a:r>
              <a:rPr lang="en-US" err="1"/>
              <a:t>uden</a:t>
            </a:r>
            <a:r>
              <a:rPr lang="en-US"/>
              <a:t> </a:t>
            </a:r>
            <a:r>
              <a:rPr lang="en-US" err="1"/>
              <a:t>enkeltstående</a:t>
            </a:r>
            <a:r>
              <a:rPr lang="en-US"/>
              <a:t> </a:t>
            </a:r>
            <a:r>
              <a:rPr lang="en-US" err="1"/>
              <a:t>risikofaktorer</a:t>
            </a:r>
            <a:r>
              <a:rPr lang="en-US"/>
              <a:t> </a:t>
            </a:r>
            <a:r>
              <a:rPr lang="en-US" err="1"/>
              <a:t>og</a:t>
            </a:r>
            <a:r>
              <a:rPr lang="en-US"/>
              <a:t> hypertensions/</a:t>
            </a:r>
            <a:r>
              <a:rPr lang="en-US" err="1"/>
              <a:t>hyperkolesterolæmi</a:t>
            </a:r>
            <a:r>
              <a:rPr lang="en-US"/>
              <a:t> </a:t>
            </a:r>
            <a:r>
              <a:rPr lang="en-US" err="1"/>
              <a:t>patienter</a:t>
            </a:r>
            <a:r>
              <a:rPr lang="en-US"/>
              <a:t> med </a:t>
            </a:r>
            <a:r>
              <a:rPr lang="en-US" err="1"/>
              <a:t>kronisk</a:t>
            </a:r>
            <a:r>
              <a:rPr lang="en-US"/>
              <a:t> </a:t>
            </a:r>
            <a:r>
              <a:rPr lang="en-US" err="1"/>
              <a:t>nyresygdom</a:t>
            </a:r>
            <a:r>
              <a:rPr lang="en-US"/>
              <a:t> (let </a:t>
            </a:r>
            <a:r>
              <a:rPr lang="en-US" err="1"/>
              <a:t>nyrepåvirkning</a:t>
            </a:r>
            <a:r>
              <a:rPr lang="en-US"/>
              <a:t>: </a:t>
            </a:r>
            <a:r>
              <a:rPr lang="en-US" err="1"/>
              <a:t>mikro</a:t>
            </a:r>
            <a:r>
              <a:rPr lang="en-US"/>
              <a:t> </a:t>
            </a:r>
            <a:r>
              <a:rPr lang="en-US" err="1"/>
              <a:t>eller</a:t>
            </a:r>
            <a:r>
              <a:rPr lang="en-US"/>
              <a:t> eGFR 30-59). </a:t>
            </a:r>
          </a:p>
          <a:p>
            <a:pPr marL="171450" indent="-171450" algn="l">
              <a:buFont typeface="Arial"/>
              <a:buChar char="•"/>
            </a:pPr>
            <a:r>
              <a:rPr lang="en-US" err="1"/>
              <a:t>Derudover</a:t>
            </a:r>
            <a:r>
              <a:rPr lang="en-US"/>
              <a:t> </a:t>
            </a:r>
            <a:r>
              <a:rPr lang="en-US" err="1"/>
              <a:t>skal</a:t>
            </a:r>
            <a:r>
              <a:rPr lang="en-US"/>
              <a:t> FH </a:t>
            </a:r>
            <a:r>
              <a:rPr lang="en-US" err="1"/>
              <a:t>patienter</a:t>
            </a:r>
            <a:r>
              <a:rPr lang="en-US"/>
              <a:t> </a:t>
            </a:r>
            <a:r>
              <a:rPr lang="en-US" err="1"/>
              <a:t>uden</a:t>
            </a:r>
            <a:r>
              <a:rPr lang="en-US"/>
              <a:t> </a:t>
            </a:r>
            <a:r>
              <a:rPr lang="en-US" err="1"/>
              <a:t>nogen</a:t>
            </a:r>
            <a:r>
              <a:rPr lang="en-US"/>
              <a:t> </a:t>
            </a:r>
            <a:r>
              <a:rPr lang="en-US" err="1"/>
              <a:t>risikofaktorer</a:t>
            </a:r>
            <a:r>
              <a:rPr lang="en-US"/>
              <a:t> </a:t>
            </a:r>
            <a:r>
              <a:rPr lang="en-US" err="1"/>
              <a:t>ligeledes</a:t>
            </a:r>
            <a:r>
              <a:rPr lang="en-US"/>
              <a:t> have et LDL &lt; 2.6</a:t>
            </a:r>
          </a:p>
          <a:p>
            <a:pPr algn="l"/>
            <a:r>
              <a:rPr lang="en-US"/>
              <a:t> </a:t>
            </a:r>
          </a:p>
          <a:p>
            <a:pPr algn="l"/>
            <a:r>
              <a:rPr lang="en-US" b="1" u="sng"/>
              <a:t>LDL &lt; 1,8</a:t>
            </a:r>
            <a:endParaRPr lang="en-US" u="sng"/>
          </a:p>
          <a:p>
            <a:pPr marL="171450" indent="-171450" algn="l">
              <a:buFont typeface="Arial"/>
              <a:buChar char="•"/>
            </a:pPr>
            <a:r>
              <a:rPr lang="en-US"/>
              <a:t>Diabetes HØJ </a:t>
            </a:r>
            <a:r>
              <a:rPr lang="en-US" err="1"/>
              <a:t>risiko</a:t>
            </a:r>
            <a:r>
              <a:rPr lang="en-US"/>
              <a:t> </a:t>
            </a:r>
            <a:r>
              <a:rPr lang="en-US" err="1"/>
              <a:t>patienter</a:t>
            </a:r>
            <a:r>
              <a:rPr lang="en-US"/>
              <a:t> (&gt;= 3 </a:t>
            </a:r>
            <a:r>
              <a:rPr lang="en-US" err="1"/>
              <a:t>risikofaktorer</a:t>
            </a:r>
            <a:r>
              <a:rPr lang="en-US"/>
              <a:t>), diabetes </a:t>
            </a:r>
            <a:r>
              <a:rPr lang="en-US" err="1"/>
              <a:t>patienter</a:t>
            </a:r>
            <a:r>
              <a:rPr lang="en-US"/>
              <a:t> med </a:t>
            </a:r>
            <a:r>
              <a:rPr lang="en-US" err="1"/>
              <a:t>hjertesvigt</a:t>
            </a:r>
            <a:r>
              <a:rPr lang="en-US"/>
              <a:t> </a:t>
            </a:r>
            <a:r>
              <a:rPr lang="en-US" err="1"/>
              <a:t>uden</a:t>
            </a:r>
            <a:r>
              <a:rPr lang="en-US"/>
              <a:t> IHS </a:t>
            </a:r>
            <a:r>
              <a:rPr lang="en-US" err="1"/>
              <a:t>og</a:t>
            </a:r>
            <a:r>
              <a:rPr lang="en-US"/>
              <a:t> diabetes </a:t>
            </a:r>
            <a:r>
              <a:rPr lang="en-US" err="1"/>
              <a:t>patienter</a:t>
            </a:r>
            <a:r>
              <a:rPr lang="en-US"/>
              <a:t> med </a:t>
            </a:r>
            <a:r>
              <a:rPr lang="en-US" err="1"/>
              <a:t>påvirket</a:t>
            </a:r>
            <a:r>
              <a:rPr lang="en-US"/>
              <a:t> </a:t>
            </a:r>
            <a:r>
              <a:rPr lang="en-US" err="1"/>
              <a:t>nyrefunktion</a:t>
            </a:r>
            <a:r>
              <a:rPr lang="en-US"/>
              <a:t> (</a:t>
            </a:r>
            <a:r>
              <a:rPr lang="en-US" err="1"/>
              <a:t>mikro</a:t>
            </a:r>
            <a:r>
              <a:rPr lang="en-US"/>
              <a:t> </a:t>
            </a:r>
            <a:r>
              <a:rPr lang="en-US" err="1"/>
              <a:t>eller</a:t>
            </a:r>
            <a:r>
              <a:rPr lang="en-US"/>
              <a:t> </a:t>
            </a:r>
            <a:r>
              <a:rPr lang="en-US" err="1"/>
              <a:t>makro</a:t>
            </a:r>
            <a:r>
              <a:rPr lang="en-US"/>
              <a:t> </a:t>
            </a:r>
            <a:r>
              <a:rPr lang="en-US" err="1"/>
              <a:t>eller</a:t>
            </a:r>
            <a:r>
              <a:rPr lang="en-US"/>
              <a:t> eGFR &lt; 60) </a:t>
            </a:r>
            <a:r>
              <a:rPr lang="en-US" err="1"/>
              <a:t>skal</a:t>
            </a:r>
            <a:r>
              <a:rPr lang="en-US"/>
              <a:t> have et LDL &lt; 1,8. </a:t>
            </a:r>
          </a:p>
          <a:p>
            <a:pPr marL="171450" indent="-171450" algn="l">
              <a:buFont typeface="Arial"/>
              <a:buChar char="•"/>
            </a:pPr>
            <a:r>
              <a:rPr lang="en-US"/>
              <a:t>Det </a:t>
            </a:r>
            <a:r>
              <a:rPr lang="en-US" err="1"/>
              <a:t>samme</a:t>
            </a:r>
            <a:r>
              <a:rPr lang="en-US"/>
              <a:t> </a:t>
            </a:r>
            <a:r>
              <a:rPr lang="en-US" err="1"/>
              <a:t>gør</a:t>
            </a:r>
            <a:r>
              <a:rPr lang="en-US"/>
              <a:t> sig </a:t>
            </a:r>
            <a:r>
              <a:rPr lang="en-US" err="1"/>
              <a:t>gældende</a:t>
            </a:r>
            <a:r>
              <a:rPr lang="en-US"/>
              <a:t> for </a:t>
            </a:r>
            <a:r>
              <a:rPr lang="en-US" err="1"/>
              <a:t>almindelige</a:t>
            </a:r>
            <a:r>
              <a:rPr lang="en-US"/>
              <a:t> hypertensions </a:t>
            </a:r>
            <a:r>
              <a:rPr lang="en-US" err="1"/>
              <a:t>patienter</a:t>
            </a:r>
            <a:r>
              <a:rPr lang="en-US"/>
              <a:t> med </a:t>
            </a:r>
            <a:r>
              <a:rPr lang="en-US" err="1"/>
              <a:t>en</a:t>
            </a:r>
            <a:r>
              <a:rPr lang="en-US"/>
              <a:t> </a:t>
            </a:r>
            <a:r>
              <a:rPr lang="en-US" err="1"/>
              <a:t>enkeltstående</a:t>
            </a:r>
            <a:r>
              <a:rPr lang="en-US"/>
              <a:t> </a:t>
            </a:r>
            <a:r>
              <a:rPr lang="en-US" err="1"/>
              <a:t>risikofaktor</a:t>
            </a:r>
            <a:r>
              <a:rPr lang="en-US"/>
              <a:t> </a:t>
            </a:r>
            <a:r>
              <a:rPr lang="en-US" err="1"/>
              <a:t>og</a:t>
            </a:r>
            <a:r>
              <a:rPr lang="en-US"/>
              <a:t> </a:t>
            </a:r>
          </a:p>
          <a:p>
            <a:pPr marL="171450" indent="-171450" algn="l">
              <a:buFont typeface="Arial"/>
              <a:buChar char="•"/>
            </a:pPr>
            <a:r>
              <a:rPr lang="en-US"/>
              <a:t>hypertensions </a:t>
            </a:r>
            <a:r>
              <a:rPr lang="en-US" err="1"/>
              <a:t>patienter</a:t>
            </a:r>
            <a:r>
              <a:rPr lang="en-US"/>
              <a:t> med </a:t>
            </a:r>
            <a:r>
              <a:rPr lang="en-US" err="1"/>
              <a:t>kronisk</a:t>
            </a:r>
            <a:r>
              <a:rPr lang="en-US"/>
              <a:t> </a:t>
            </a:r>
            <a:r>
              <a:rPr lang="en-US" err="1"/>
              <a:t>nyresygdom</a:t>
            </a:r>
            <a:r>
              <a:rPr lang="en-US"/>
              <a:t> (</a:t>
            </a:r>
            <a:r>
              <a:rPr lang="en-US" err="1"/>
              <a:t>svær</a:t>
            </a:r>
            <a:r>
              <a:rPr lang="en-US"/>
              <a:t> </a:t>
            </a:r>
            <a:r>
              <a:rPr lang="en-US" err="1"/>
              <a:t>nyrepåvirkning</a:t>
            </a:r>
            <a:r>
              <a:rPr lang="en-US"/>
              <a:t>: </a:t>
            </a:r>
            <a:r>
              <a:rPr lang="en-US" err="1"/>
              <a:t>makro</a:t>
            </a:r>
            <a:r>
              <a:rPr lang="en-US"/>
              <a:t> </a:t>
            </a:r>
            <a:r>
              <a:rPr lang="en-US" err="1"/>
              <a:t>eller</a:t>
            </a:r>
            <a:r>
              <a:rPr lang="en-US"/>
              <a:t> eGFR &lt;30). </a:t>
            </a:r>
          </a:p>
          <a:p>
            <a:pPr marL="171450" indent="-171450" algn="l">
              <a:buFont typeface="Arial"/>
              <a:buChar char="•"/>
            </a:pPr>
            <a:r>
              <a:rPr lang="en-US" err="1"/>
              <a:t>Derudover</a:t>
            </a:r>
            <a:r>
              <a:rPr lang="en-US"/>
              <a:t> </a:t>
            </a:r>
            <a:r>
              <a:rPr lang="en-US" err="1"/>
              <a:t>skal</a:t>
            </a:r>
            <a:r>
              <a:rPr lang="en-US"/>
              <a:t> FH </a:t>
            </a:r>
            <a:r>
              <a:rPr lang="en-US" err="1"/>
              <a:t>patienter</a:t>
            </a:r>
            <a:r>
              <a:rPr lang="en-US"/>
              <a:t> med </a:t>
            </a:r>
            <a:r>
              <a:rPr lang="en-US" err="1"/>
              <a:t>mindst</a:t>
            </a:r>
            <a:r>
              <a:rPr lang="en-US"/>
              <a:t> 1 </a:t>
            </a:r>
            <a:r>
              <a:rPr lang="en-US" err="1"/>
              <a:t>risikofaktorer</a:t>
            </a:r>
            <a:r>
              <a:rPr lang="en-US"/>
              <a:t> </a:t>
            </a:r>
            <a:r>
              <a:rPr lang="en-US" err="1"/>
              <a:t>ligeledes</a:t>
            </a:r>
            <a:r>
              <a:rPr lang="en-US"/>
              <a:t> have et LDL &lt; 1,8</a:t>
            </a:r>
          </a:p>
          <a:p>
            <a:pPr algn="l"/>
            <a:r>
              <a:rPr lang="en-US"/>
              <a:t> </a:t>
            </a:r>
          </a:p>
          <a:p>
            <a:pPr algn="l"/>
            <a:r>
              <a:rPr lang="en-US"/>
              <a:t> </a:t>
            </a:r>
          </a:p>
          <a:p>
            <a:pPr algn="l"/>
            <a:r>
              <a:rPr lang="en-US" b="1" u="sng"/>
              <a:t>LDL &lt; 1.4</a:t>
            </a:r>
            <a:endParaRPr lang="en-US"/>
          </a:p>
          <a:p>
            <a:pPr marL="171450" indent="-171450" algn="l">
              <a:buFont typeface="Arial"/>
              <a:buChar char="•"/>
            </a:pPr>
            <a:r>
              <a:rPr lang="en-US"/>
              <a:t>Diabetes </a:t>
            </a:r>
            <a:r>
              <a:rPr lang="en-US" err="1"/>
              <a:t>patienter</a:t>
            </a:r>
            <a:r>
              <a:rPr lang="en-US"/>
              <a:t> med IHS </a:t>
            </a:r>
            <a:r>
              <a:rPr lang="en-US" err="1"/>
              <a:t>og</a:t>
            </a:r>
            <a:r>
              <a:rPr lang="en-US"/>
              <a:t> </a:t>
            </a:r>
          </a:p>
          <a:p>
            <a:pPr marL="171450" indent="-171450" algn="l">
              <a:buFont typeface="Arial"/>
              <a:buChar char="•"/>
            </a:pPr>
            <a:r>
              <a:rPr lang="en-US"/>
              <a:t>IHS </a:t>
            </a:r>
            <a:r>
              <a:rPr lang="en-US" err="1"/>
              <a:t>patienter</a:t>
            </a:r>
            <a:r>
              <a:rPr lang="en-US"/>
              <a:t> </a:t>
            </a:r>
            <a:r>
              <a:rPr lang="en-US" err="1"/>
              <a:t>uden</a:t>
            </a:r>
            <a:r>
              <a:rPr lang="en-US"/>
              <a:t> diabetes </a:t>
            </a:r>
            <a:r>
              <a:rPr lang="en-US" err="1"/>
              <a:t>skal</a:t>
            </a:r>
            <a:r>
              <a:rPr lang="en-US"/>
              <a:t> have et LDL &lt; 1.4. </a:t>
            </a:r>
          </a:p>
          <a:p>
            <a:pPr marL="171450" indent="-171450" algn="l">
              <a:buFont typeface="Arial"/>
              <a:buChar char="•"/>
            </a:pPr>
            <a:r>
              <a:rPr lang="en-US"/>
              <a:t>Det </a:t>
            </a:r>
            <a:r>
              <a:rPr lang="en-US" err="1"/>
              <a:t>samme</a:t>
            </a:r>
            <a:r>
              <a:rPr lang="en-US"/>
              <a:t> </a:t>
            </a:r>
            <a:r>
              <a:rPr lang="en-US" err="1"/>
              <a:t>gør</a:t>
            </a:r>
            <a:r>
              <a:rPr lang="en-US"/>
              <a:t> sig </a:t>
            </a:r>
            <a:r>
              <a:rPr lang="en-US" err="1"/>
              <a:t>gældende</a:t>
            </a:r>
            <a:r>
              <a:rPr lang="en-US"/>
              <a:t> for </a:t>
            </a:r>
            <a:r>
              <a:rPr lang="en-US" err="1"/>
              <a:t>patienter</a:t>
            </a:r>
            <a:r>
              <a:rPr lang="en-US"/>
              <a:t> med </a:t>
            </a:r>
            <a:r>
              <a:rPr lang="en-US" err="1"/>
              <a:t>Iskæmisk</a:t>
            </a:r>
            <a:r>
              <a:rPr lang="en-US"/>
              <a:t> </a:t>
            </a:r>
            <a:r>
              <a:rPr lang="en-US" err="1"/>
              <a:t>apopleksi</a:t>
            </a:r>
            <a:r>
              <a:rPr lang="en-US"/>
              <a:t>/TCI/PAD.</a:t>
            </a:r>
          </a:p>
          <a:p>
            <a:endParaRPr lang="en-US"/>
          </a:p>
        </p:txBody>
      </p:sp>
    </p:spTree>
    <p:extLst>
      <p:ext uri="{BB962C8B-B14F-4D97-AF65-F5344CB8AC3E}">
        <p14:creationId xmlns:p14="http://schemas.microsoft.com/office/powerpoint/2010/main" val="3218411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a:t>I dette målepunkt fremsøge de patienter, hvor deres nyeste LDL værdi opnår et fald &gt;= 50 % i forhold til den højeste LDL måling registeret på patienten. I behandlingsrekommandationerne kan man sigte efter at opnå et fast LDL mål som fx &lt; 2.6 eller &lt; 1.8. Nogen gange kan det dog også være nok at opnå et fald på &gt; 50 %.</a:t>
            </a:r>
            <a:endParaRPr lang="en-US"/>
          </a:p>
          <a:p>
            <a:pPr algn="l"/>
            <a:r>
              <a:rPr lang="da-DK"/>
              <a:t> </a:t>
            </a:r>
          </a:p>
          <a:p>
            <a:pPr algn="l"/>
            <a:r>
              <a:rPr lang="da-DK" b="1" i="1"/>
              <a:t>Tæller i grafen</a:t>
            </a:r>
            <a:r>
              <a:rPr lang="da-DK"/>
              <a:t> er alle patienter hvor der er opnået et fald i LDL &gt; 50 % ift. højeste målte værdi.</a:t>
            </a:r>
          </a:p>
          <a:p>
            <a:pPr algn="l"/>
            <a:r>
              <a:rPr lang="da-DK" b="1" i="1"/>
              <a:t>Nævner i grafen</a:t>
            </a:r>
            <a:r>
              <a:rPr lang="da-DK"/>
              <a:t> er, alle patienter i praksis med en diabetes/Hjerte/Hypertension/</a:t>
            </a:r>
            <a:r>
              <a:rPr lang="da-DK" err="1"/>
              <a:t>dyslipidæmi</a:t>
            </a:r>
            <a:r>
              <a:rPr lang="da-DK"/>
              <a:t> diagnose, som har en risiko LDL måling nogensinde, uanset hvornår denne måling er taget. Dvs. et LDL&gt;= 5.0 eller &gt;= 4.0 for patienter i alderen 18-40 år. </a:t>
            </a:r>
          </a:p>
          <a:p>
            <a:endParaRPr lang="da-DK">
              <a:solidFill>
                <a:srgbClr val="000000"/>
              </a:solidFill>
              <a:latin typeface="Helvetica Neue"/>
            </a:endParaRPr>
          </a:p>
        </p:txBody>
      </p:sp>
    </p:spTree>
    <p:extLst>
      <p:ext uri="{BB962C8B-B14F-4D97-AF65-F5344CB8AC3E}">
        <p14:creationId xmlns:p14="http://schemas.microsoft.com/office/powerpoint/2010/main" val="816503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US"/>
              <a:t>Ud af alle patienter med en verificeret FH diagnose fremsøges de patienter, hvor nyeste LDL måling er &lt; 2.6</a:t>
            </a:r>
          </a:p>
          <a:p>
            <a:pPr algn="l"/>
            <a:r>
              <a:rPr lang="en-US"/>
              <a:t> </a:t>
            </a:r>
          </a:p>
          <a:p>
            <a:pPr algn="l"/>
            <a:r>
              <a:rPr lang="en-US" b="1" i="1"/>
              <a:t>Tæller i grafen</a:t>
            </a:r>
            <a:r>
              <a:rPr lang="en-US"/>
              <a:t> er alle patienter med verificieret FH, som har et LDL &lt; 2.6 </a:t>
            </a:r>
          </a:p>
          <a:p>
            <a:pPr algn="l"/>
            <a:r>
              <a:rPr lang="en-US" b="1" i="1"/>
              <a:t>Nævner i grafen</a:t>
            </a:r>
            <a:r>
              <a:rPr lang="en-US"/>
              <a:t> er, alle patienter med verificeret FH diagnose.</a:t>
            </a:r>
          </a:p>
          <a:p>
            <a:pPr algn="l"/>
            <a:r>
              <a:rPr lang="en-US"/>
              <a:t> </a:t>
            </a:r>
          </a:p>
          <a:p>
            <a:r>
              <a:rPr lang="en-US"/>
              <a:t>Patienter med FH som bør opnå et LDL &lt; 2.6 er patienter, som </a:t>
            </a:r>
            <a:r>
              <a:rPr lang="en-US" b="1" i="1"/>
              <a:t>IKKE</a:t>
            </a:r>
            <a:r>
              <a:rPr lang="en-US"/>
              <a:t> har 1 eller flere risikofaktorer (hypertension, mikroalbuminuri og/eller rygning). Der kan derfor forsat være patienter, som skal behandles længere ned til &lt; 1.8, hvis de har mere end 1 risikofaktor eller &lt; 1.4, hvis de har IHS.</a:t>
            </a:r>
          </a:p>
          <a:p>
            <a:endParaRPr lang="en-US">
              <a:ea typeface="Calibri"/>
              <a:cs typeface="Calibri"/>
            </a:endParaRPr>
          </a:p>
          <a:p>
            <a:endParaRPr lang="en-US">
              <a:ea typeface="Calibri"/>
              <a:cs typeface="Calibri"/>
            </a:endParaRPr>
          </a:p>
          <a:p>
            <a:endParaRPr lang="da-DK"/>
          </a:p>
        </p:txBody>
      </p:sp>
    </p:spTree>
    <p:extLst>
      <p:ext uri="{BB962C8B-B14F-4D97-AF65-F5344CB8AC3E}">
        <p14:creationId xmlns:p14="http://schemas.microsoft.com/office/powerpoint/2010/main" val="463236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i="1">
                <a:latin typeface="Calibri"/>
                <a:ea typeface="Calibri"/>
                <a:cs typeface="Calibri"/>
              </a:rPr>
              <a:t>Opgørelser fra lipidklinikkerne viser at mere end 10% af patienter henvist på overstående kriterier vil få en FH diagnose</a:t>
            </a:r>
            <a:endParaRPr lang="da-DK" sz="1100" i="1" kern="1200">
              <a:solidFill>
                <a:schemeClr val="tx1"/>
              </a:solidFill>
              <a:effectLst/>
              <a:latin typeface="Calibri" panose="020F0502020204030204" pitchFamily="34" charset="0"/>
              <a:ea typeface="Calibri"/>
              <a:cs typeface="Calibri"/>
            </a:endParaRPr>
          </a:p>
        </p:txBody>
      </p:sp>
    </p:spTree>
    <p:extLst>
      <p:ext uri="{BB962C8B-B14F-4D97-AF65-F5344CB8AC3E}">
        <p14:creationId xmlns:p14="http://schemas.microsoft.com/office/powerpoint/2010/main" val="401924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a:t>Dette diagram </a:t>
            </a:r>
            <a:r>
              <a:rPr lang="en-DK" err="1"/>
              <a:t>viser</a:t>
            </a:r>
            <a:r>
              <a:rPr lang="en-DK"/>
              <a:t> </a:t>
            </a:r>
            <a:r>
              <a:rPr lang="en-DK" err="1"/>
              <a:t>en</a:t>
            </a:r>
            <a:r>
              <a:rPr lang="en-DK"/>
              <a:t> </a:t>
            </a:r>
            <a:r>
              <a:rPr lang="en-DK" err="1"/>
              <a:t>gns</a:t>
            </a:r>
            <a:r>
              <a:rPr lang="en-DK"/>
              <a:t> </a:t>
            </a:r>
            <a:r>
              <a:rPr lang="en-DK" err="1"/>
              <a:t>fordeling</a:t>
            </a:r>
            <a:r>
              <a:rPr lang="en-DK"/>
              <a:t> </a:t>
            </a:r>
            <a:r>
              <a:rPr lang="en-DK" err="1"/>
              <a:t>af</a:t>
            </a:r>
            <a:r>
              <a:rPr lang="en-DK"/>
              <a:t> </a:t>
            </a:r>
            <a:r>
              <a:rPr lang="en-DK" err="1"/>
              <a:t>patienter</a:t>
            </a:r>
            <a:r>
              <a:rPr lang="en-DK"/>
              <a:t> </a:t>
            </a:r>
            <a:r>
              <a:rPr lang="en-DK" err="1"/>
              <a:t>i</a:t>
            </a:r>
            <a:r>
              <a:rPr lang="en-DK"/>
              <a:t> de fire </a:t>
            </a:r>
            <a:r>
              <a:rPr lang="en-DK" err="1"/>
              <a:t>risiko-grupper</a:t>
            </a:r>
            <a:r>
              <a:rPr lang="en-DK"/>
              <a:t>, </a:t>
            </a:r>
            <a:r>
              <a:rPr lang="en-DK" err="1"/>
              <a:t>baseret</a:t>
            </a:r>
            <a:r>
              <a:rPr lang="en-DK"/>
              <a:t> </a:t>
            </a:r>
            <a:r>
              <a:rPr lang="en-DK" err="1"/>
              <a:t>på</a:t>
            </a:r>
            <a:r>
              <a:rPr lang="en-DK"/>
              <a:t> et </a:t>
            </a:r>
            <a:r>
              <a:rPr lang="en-DK" err="1"/>
              <a:t>dansk</a:t>
            </a:r>
            <a:r>
              <a:rPr lang="en-DK"/>
              <a:t> </a:t>
            </a:r>
            <a:r>
              <a:rPr lang="en-DK" err="1"/>
              <a:t>studie</a:t>
            </a:r>
            <a:r>
              <a:rPr lang="en-DK"/>
              <a:t> </a:t>
            </a:r>
            <a:r>
              <a:rPr lang="en-DK" err="1"/>
              <a:t>af</a:t>
            </a:r>
            <a:r>
              <a:rPr lang="en-DK"/>
              <a:t> over 20.000 </a:t>
            </a:r>
            <a:r>
              <a:rPr lang="en-DK" err="1"/>
              <a:t>risikanter</a:t>
            </a:r>
            <a:r>
              <a:rPr lang="en-DK"/>
              <a:t> for FH. </a:t>
            </a:r>
          </a:p>
        </p:txBody>
      </p:sp>
    </p:spTree>
    <p:extLst>
      <p:ext uri="{BB962C8B-B14F-4D97-AF65-F5344CB8AC3E}">
        <p14:creationId xmlns:p14="http://schemas.microsoft.com/office/powerpoint/2010/main" val="50168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mn-ea"/>
                <a:cs typeface="+mn-cs"/>
                <a:sym typeface="Helvetica Neue"/>
              </a:rPr>
              <a:t>Figur 1 – Andel af aktuelle patienter med en risiko for LDL-måling</a:t>
            </a:r>
            <a:endParaRPr lang="da-DK" sz="1100">
              <a:effectLst/>
              <a:latin typeface="+mn-lt"/>
              <a:ea typeface="+mn-ea"/>
              <a:cs typeface="+mn-cs"/>
              <a:sym typeface="Helvetica Neue"/>
            </a:endParaRPr>
          </a:p>
          <a:p>
            <a:r>
              <a:rPr lang="da-DK" sz="1100">
                <a:effectLst/>
                <a:latin typeface="+mn-lt"/>
                <a:ea typeface="+mn-ea"/>
                <a:cs typeface="+mn-cs"/>
                <a:sym typeface="Helvetica Neue"/>
              </a:rPr>
              <a:t>Denne graf viser, hvor mange patienter praksis har, som har haft en LDL måling på et tidspunkt, der var ≥ 5.0 (eller ≥4.0 for patienter i alderen 18-40 år), altså en risiko LDL-måling.</a:t>
            </a:r>
          </a:p>
          <a:p>
            <a:r>
              <a:rPr lang="da-DK" sz="1100">
                <a:effectLst/>
                <a:latin typeface="+mn-lt"/>
                <a:ea typeface="+mn-ea"/>
                <a:cs typeface="+mn-cs"/>
                <a:sym typeface="Helvetica Neue"/>
              </a:rPr>
              <a:t>Patienten defineres som en risiko-LDL patient, hvis de har haft en sådan forhøjet LDL måling på et tidspunkt, uanset om de aktuelt lige nu er velbehandlet ift. Deres LDL kolesterol, dvs. om de har fået behandlet deres LDL ned i niveau if.t anbefalede mål og uanset om de får lipidsænkende behandling eller ej.</a:t>
            </a:r>
          </a:p>
          <a:p>
            <a:r>
              <a:rPr lang="da-DK" sz="1100" b="1" i="1">
                <a:effectLst/>
                <a:latin typeface="+mn-lt"/>
                <a:ea typeface="+mn-ea"/>
                <a:cs typeface="+mn-cs"/>
                <a:sym typeface="Helvetica Neue"/>
              </a:rPr>
              <a:t>Nævner i grafen</a:t>
            </a:r>
            <a:r>
              <a:rPr lang="da-DK" sz="1100">
                <a:effectLst/>
                <a:latin typeface="+mn-lt"/>
                <a:ea typeface="+mn-ea"/>
                <a:cs typeface="+mn-cs"/>
                <a:sym typeface="Helvetica Neue"/>
              </a:rPr>
              <a:t> er derfor alle patienter i den pågældende praksis, som har en kodet diagnose for diabetes, IHS, hypertension eller </a:t>
            </a:r>
            <a:r>
              <a:rPr lang="da-DK" sz="1100" err="1">
                <a:effectLst/>
                <a:latin typeface="+mn-lt"/>
                <a:ea typeface="+mn-ea"/>
                <a:cs typeface="+mn-cs"/>
                <a:sym typeface="Helvetica Neue"/>
              </a:rPr>
              <a:t>hyperkolesterolæmi</a:t>
            </a:r>
            <a:r>
              <a:rPr lang="da-DK" sz="1100">
                <a:effectLst/>
                <a:latin typeface="+mn-lt"/>
                <a:ea typeface="+mn-ea"/>
                <a:cs typeface="+mn-cs"/>
                <a:sym typeface="Helvetica Neue"/>
              </a:rPr>
              <a:t>, OG som har en LDL måling registreret, uanset hvornår LDL målingen er foretaget.</a:t>
            </a:r>
          </a:p>
          <a:p>
            <a:r>
              <a:rPr lang="da-DK" sz="1100" b="1" i="1">
                <a:effectLst/>
                <a:latin typeface="+mn-lt"/>
                <a:ea typeface="+mn-ea"/>
                <a:cs typeface="+mn-cs"/>
                <a:sym typeface="Helvetica Neue"/>
              </a:rPr>
              <a:t>Tæller i grafen</a:t>
            </a:r>
            <a:r>
              <a:rPr lang="da-DK" sz="1100">
                <a:effectLst/>
                <a:latin typeface="+mn-lt"/>
                <a:ea typeface="+mn-ea"/>
                <a:cs typeface="+mn-cs"/>
                <a:sym typeface="Helvetica Neue"/>
              </a:rPr>
              <a:t> er, alle patienter i praksis med de pågældende diagnoser, som har en risiko LDL måling nogensinde, uanset hvornår denne måling er taget. Dvs. et LDL&gt;= 5.0 eller &gt;= 4.0 for patienter i alderen 18-40 år.</a:t>
            </a:r>
          </a:p>
          <a:p>
            <a:endParaRPr lang="en-US"/>
          </a:p>
          <a:p>
            <a:r>
              <a:rPr lang="en-US"/>
              <a:t>UIPAC </a:t>
            </a:r>
            <a:r>
              <a:rPr lang="en-US" err="1"/>
              <a:t>koder</a:t>
            </a:r>
            <a:r>
              <a:rPr lang="en-US"/>
              <a:t> for LDL </a:t>
            </a:r>
            <a:r>
              <a:rPr lang="en-US" err="1"/>
              <a:t>måling</a:t>
            </a:r>
            <a:r>
              <a:rPr lang="en-US"/>
              <a:t> </a:t>
            </a:r>
            <a:r>
              <a:rPr lang="en-US" err="1"/>
              <a:t>som</a:t>
            </a:r>
            <a:r>
              <a:rPr lang="en-US"/>
              <a:t> </a:t>
            </a:r>
            <a:r>
              <a:rPr lang="en-US" err="1"/>
              <a:t>anvendes</a:t>
            </a:r>
            <a:r>
              <a:rPr lang="en-US"/>
              <a:t> er </a:t>
            </a:r>
            <a:r>
              <a:rPr lang="en-US" err="1"/>
              <a:t>følgende</a:t>
            </a:r>
            <a:r>
              <a:rPr lang="en-US"/>
              <a:t>:</a:t>
            </a:r>
            <a:endParaRPr lang="en-US">
              <a:ea typeface="Calibri"/>
              <a:cs typeface="Calibri"/>
            </a:endParaRPr>
          </a:p>
          <a:p>
            <a:pPr marL="285750" indent="-285750">
              <a:buFont typeface="Arial"/>
              <a:buChar char="•"/>
            </a:pPr>
            <a:r>
              <a:rPr lang="en-US"/>
              <a:t>NPU01568</a:t>
            </a:r>
            <a:endParaRPr lang="en-US">
              <a:ea typeface="Calibri"/>
              <a:cs typeface="Calibri"/>
            </a:endParaRPr>
          </a:p>
          <a:p>
            <a:pPr marL="285750" indent="-285750">
              <a:buFont typeface="Arial"/>
              <a:buChar char="•"/>
            </a:pPr>
            <a:r>
              <a:rPr lang="en-US"/>
              <a:t>NPU10171</a:t>
            </a:r>
            <a:endParaRPr lang="en-US">
              <a:ea typeface="Calibri"/>
              <a:cs typeface="Calibri"/>
            </a:endParaRPr>
          </a:p>
          <a:p>
            <a:pPr marL="285750" indent="-285750">
              <a:buFont typeface="Arial"/>
              <a:buChar char="•"/>
            </a:pPr>
            <a:r>
              <a:rPr lang="en-US"/>
              <a:t>DNK35308</a:t>
            </a:r>
          </a:p>
          <a:p>
            <a:endParaRPr lang="da-DK"/>
          </a:p>
        </p:txBody>
      </p:sp>
    </p:spTree>
    <p:extLst>
      <p:ext uri="{BB962C8B-B14F-4D97-AF65-F5344CB8AC3E}">
        <p14:creationId xmlns:p14="http://schemas.microsoft.com/office/powerpoint/2010/main" val="260545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a:effectLst/>
                <a:latin typeface="+mn-lt"/>
                <a:ea typeface="+mn-ea"/>
                <a:cs typeface="+mn-cs"/>
                <a:sym typeface="Helvetica Neue"/>
              </a:rPr>
              <a:t>Figur 2 – Andel af LDL-risiko patienter, som fortsat har en risiko LDL-måling  (Nyeste LDL&gt;5.0 mmol/mol)</a:t>
            </a:r>
            <a:endParaRPr lang="da-DK" sz="1100">
              <a:effectLst/>
              <a:latin typeface="+mn-lt"/>
              <a:ea typeface="+mn-ea"/>
              <a:cs typeface="+mn-cs"/>
              <a:sym typeface="Helvetica Neue"/>
            </a:endParaRPr>
          </a:p>
          <a:p>
            <a:r>
              <a:rPr lang="da-DK" sz="1100">
                <a:effectLst/>
                <a:latin typeface="+mn-lt"/>
                <a:ea typeface="+mn-ea"/>
                <a:cs typeface="+mn-cs"/>
                <a:sym typeface="Helvetica Neue"/>
              </a:rPr>
              <a:t>Denne graf viser, hvor mange af praksis patienter med diabetes/ IHS/ Hypertension/ </a:t>
            </a:r>
            <a:r>
              <a:rPr lang="da-DK" sz="1100" err="1">
                <a:effectLst/>
                <a:latin typeface="+mn-lt"/>
                <a:ea typeface="+mn-ea"/>
                <a:cs typeface="+mn-cs"/>
                <a:sym typeface="Helvetica Neue"/>
              </a:rPr>
              <a:t>Dyslipidæmi</a:t>
            </a:r>
            <a:r>
              <a:rPr lang="da-DK" sz="1100">
                <a:effectLst/>
                <a:latin typeface="+mn-lt"/>
                <a:ea typeface="+mn-ea"/>
                <a:cs typeface="+mn-cs"/>
                <a:sym typeface="Helvetica Neue"/>
              </a:rPr>
              <a:t>, som fortsat ikke har et velbehandlet LDL – dvs. De har et meget højt LDL i deres nyeste måling, med en LDL måling, som er  ≥5.0 (eller ≥4.0 for pt. Mellem 18-40 år), så patienten fortsat klassificeres som en "risiko-LDL" patient.</a:t>
            </a:r>
          </a:p>
          <a:p>
            <a:r>
              <a:rPr lang="da-DK" sz="1100">
                <a:effectLst/>
                <a:latin typeface="+mn-lt"/>
                <a:ea typeface="+mn-ea"/>
                <a:cs typeface="+mn-cs"/>
                <a:sym typeface="Helvetica Neue"/>
              </a:rPr>
              <a:t>Disse patienter kan have haft deres </a:t>
            </a:r>
            <a:r>
              <a:rPr lang="da-DK" sz="1100" i="1">
                <a:effectLst/>
                <a:latin typeface="+mn-lt"/>
                <a:ea typeface="+mn-ea"/>
                <a:cs typeface="+mn-cs"/>
                <a:sym typeface="Helvetica Neue"/>
              </a:rPr>
              <a:t>første </a:t>
            </a:r>
            <a:r>
              <a:rPr lang="da-DK" sz="1100">
                <a:effectLst/>
                <a:latin typeface="+mn-lt"/>
                <a:ea typeface="+mn-ea"/>
                <a:cs typeface="+mn-cs"/>
                <a:sym typeface="Helvetica Neue"/>
              </a:rPr>
              <a:t>risiko-LDL måling for flere år siden, fx. et LDL på 7.2 mmol/L i år 2021, men deres nyeste kontrolmåling af LDL i juni 2025 er fortsat så højt, så det er ≥ 5.0. </a:t>
            </a:r>
          </a:p>
          <a:p>
            <a:endParaRPr lang="da-DK" sz="1100">
              <a:effectLst/>
              <a:latin typeface="+mn-lt"/>
              <a:ea typeface="+mn-ea"/>
              <a:cs typeface="+mn-cs"/>
              <a:sym typeface="Helvetica Neue"/>
            </a:endParaRPr>
          </a:p>
          <a:p>
            <a:r>
              <a:rPr lang="da-DK" sz="1100" b="1" i="1">
                <a:effectLst/>
                <a:latin typeface="+mn-lt"/>
                <a:ea typeface="+mn-ea"/>
                <a:cs typeface="+mn-cs"/>
                <a:sym typeface="Helvetica Neue"/>
              </a:rPr>
              <a:t>Nævner i graften er</a:t>
            </a:r>
            <a:r>
              <a:rPr lang="da-DK" sz="1100">
                <a:effectLst/>
                <a:latin typeface="+mn-lt"/>
                <a:ea typeface="+mn-ea"/>
                <a:cs typeface="+mn-cs"/>
                <a:sym typeface="Helvetica Neue"/>
              </a:rPr>
              <a:t>: Alle patienter i praksis med diabetes/IHS/Hypertension/</a:t>
            </a:r>
            <a:r>
              <a:rPr lang="da-DK" sz="1100" err="1">
                <a:effectLst/>
                <a:latin typeface="+mn-lt"/>
                <a:ea typeface="+mn-ea"/>
                <a:cs typeface="+mn-cs"/>
                <a:sym typeface="Helvetica Neue"/>
              </a:rPr>
              <a:t>Dyslipidæmi</a:t>
            </a:r>
            <a:r>
              <a:rPr lang="da-DK" sz="1100">
                <a:effectLst/>
                <a:latin typeface="+mn-lt"/>
                <a:ea typeface="+mn-ea"/>
                <a:cs typeface="+mn-cs"/>
                <a:sym typeface="Helvetica Neue"/>
              </a:rPr>
              <a:t>, som på et tidspunkt har haft en LDL måling, der var ≥ 5.0 (eller ≥4.0 for pt. i alderen 18-40 år), altså en risiko LDL-måling - uanset hvornår denne måling er registreret. Dvs. Den kan være flere år gammel.</a:t>
            </a:r>
          </a:p>
          <a:p>
            <a:r>
              <a:rPr lang="da-DK" sz="1100" b="1" i="1">
                <a:effectLst/>
                <a:latin typeface="+mn-lt"/>
                <a:ea typeface="+mn-ea"/>
                <a:cs typeface="+mn-cs"/>
                <a:sym typeface="Helvetica Neue"/>
              </a:rPr>
              <a:t>Tæller i grafen er</a:t>
            </a:r>
            <a:r>
              <a:rPr lang="da-DK" sz="1100" b="1">
                <a:effectLst/>
                <a:latin typeface="+mn-lt"/>
                <a:ea typeface="+mn-ea"/>
                <a:cs typeface="+mn-cs"/>
                <a:sym typeface="Helvetica Neue"/>
              </a:rPr>
              <a:t>: </a:t>
            </a:r>
            <a:r>
              <a:rPr lang="da-DK" sz="1100">
                <a:effectLst/>
                <a:latin typeface="+mn-lt"/>
                <a:ea typeface="+mn-ea"/>
                <a:cs typeface="+mn-cs"/>
                <a:sym typeface="Helvetica Neue"/>
              </a:rPr>
              <a:t>Alle patienter i praksis med diabetes/IHS/Hypertension/</a:t>
            </a:r>
            <a:r>
              <a:rPr lang="da-DK" sz="1100" err="1">
                <a:effectLst/>
                <a:latin typeface="+mn-lt"/>
                <a:ea typeface="+mn-ea"/>
                <a:cs typeface="+mn-cs"/>
                <a:sym typeface="Helvetica Neue"/>
              </a:rPr>
              <a:t>Dyslipidæmi</a:t>
            </a:r>
            <a:r>
              <a:rPr lang="da-DK" sz="1100">
                <a:effectLst/>
                <a:latin typeface="+mn-lt"/>
                <a:ea typeface="+mn-ea"/>
                <a:cs typeface="+mn-cs"/>
                <a:sym typeface="Helvetica Neue"/>
              </a:rPr>
              <a:t>, som ved deres nyeste LDL måling fortsat har et meget højt LDL, dvs. ≥ 5.0 (eller ≥4.0 for pt. i alderen 18-40 år), og dermed ikke er velbehandlet aktuelt.</a:t>
            </a:r>
          </a:p>
          <a:p>
            <a:r>
              <a:rPr lang="da-DK" sz="1100">
                <a:effectLst/>
                <a:latin typeface="+mn-lt"/>
                <a:ea typeface="+mn-ea"/>
                <a:cs typeface="+mn-cs"/>
                <a:sym typeface="Helvetica Neue"/>
              </a:rPr>
              <a:t>Patienterne er inkluderet i tæller og nævner, uanset om de får lipidsænkende behandling eller ikke gør.</a:t>
            </a:r>
          </a:p>
          <a:p>
            <a:endParaRPr lang="da-DK"/>
          </a:p>
          <a:p>
            <a:r>
              <a:rPr lang="en-US"/>
              <a:t>UIPAC </a:t>
            </a:r>
            <a:r>
              <a:rPr lang="en-US" err="1"/>
              <a:t>koder</a:t>
            </a:r>
            <a:r>
              <a:rPr lang="en-US"/>
              <a:t> for LDL </a:t>
            </a:r>
            <a:r>
              <a:rPr lang="en-US" err="1"/>
              <a:t>måling</a:t>
            </a:r>
            <a:r>
              <a:rPr lang="en-US"/>
              <a:t> </a:t>
            </a:r>
            <a:r>
              <a:rPr lang="en-US" err="1"/>
              <a:t>som</a:t>
            </a:r>
            <a:r>
              <a:rPr lang="en-US"/>
              <a:t> </a:t>
            </a:r>
            <a:r>
              <a:rPr lang="en-US" err="1"/>
              <a:t>anvendes</a:t>
            </a:r>
            <a:r>
              <a:rPr lang="en-US"/>
              <a:t> er </a:t>
            </a:r>
            <a:r>
              <a:rPr lang="en-US" err="1"/>
              <a:t>følgende</a:t>
            </a:r>
            <a:r>
              <a:rPr lang="en-US"/>
              <a:t>:</a:t>
            </a:r>
            <a:endParaRPr lang="en-US">
              <a:ea typeface="Calibri"/>
              <a:cs typeface="Calibri"/>
            </a:endParaRPr>
          </a:p>
          <a:p>
            <a:pPr marL="285750" indent="-285750">
              <a:buFont typeface="Arial"/>
              <a:buChar char="•"/>
            </a:pPr>
            <a:r>
              <a:rPr lang="en-US"/>
              <a:t>NPU01568</a:t>
            </a:r>
            <a:endParaRPr lang="en-US">
              <a:ea typeface="Calibri"/>
              <a:cs typeface="Calibri"/>
            </a:endParaRPr>
          </a:p>
          <a:p>
            <a:pPr marL="285750" indent="-285750">
              <a:buFont typeface="Arial"/>
              <a:buChar char="•"/>
            </a:pPr>
            <a:r>
              <a:rPr lang="en-US"/>
              <a:t>NPU10171</a:t>
            </a:r>
            <a:endParaRPr lang="en-US">
              <a:ea typeface="Calibri"/>
              <a:cs typeface="Calibri"/>
            </a:endParaRPr>
          </a:p>
          <a:p>
            <a:pPr marL="285750" indent="-285750">
              <a:buFont typeface="Arial"/>
              <a:buChar char="•"/>
            </a:pPr>
            <a:r>
              <a:rPr lang="en-US"/>
              <a:t>DNK35308</a:t>
            </a:r>
          </a:p>
          <a:p>
            <a:endParaRPr lang="da-DK"/>
          </a:p>
        </p:txBody>
      </p:sp>
    </p:spTree>
    <p:extLst>
      <p:ext uri="{BB962C8B-B14F-4D97-AF65-F5344CB8AC3E}">
        <p14:creationId xmlns:p14="http://schemas.microsoft.com/office/powerpoint/2010/main" val="345947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Fem udvalgte redskaber fra praksispakken – kør kort forbi dem.</a:t>
            </a:r>
          </a:p>
        </p:txBody>
      </p:sp>
    </p:spTree>
    <p:extLst>
      <p:ext uri="{BB962C8B-B14F-4D97-AF65-F5344CB8AC3E}">
        <p14:creationId xmlns:p14="http://schemas.microsoft.com/office/powerpoint/2010/main" val="4276115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Kort visning - skal ikke gennemgås!</a:t>
            </a:r>
          </a:p>
        </p:txBody>
      </p:sp>
    </p:spTree>
    <p:extLst>
      <p:ext uri="{BB962C8B-B14F-4D97-AF65-F5344CB8AC3E}">
        <p14:creationId xmlns:p14="http://schemas.microsoft.com/office/powerpoint/2010/main" val="1235330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a:t>Kort visning - skal ikke gennemgås!</a:t>
            </a:r>
          </a:p>
          <a:p>
            <a:endParaRPr lang="da-DK"/>
          </a:p>
        </p:txBody>
      </p:sp>
    </p:spTree>
    <p:extLst>
      <p:ext uri="{BB962C8B-B14F-4D97-AF65-F5344CB8AC3E}">
        <p14:creationId xmlns:p14="http://schemas.microsoft.com/office/powerpoint/2010/main" val="3914940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Grøn">
    <p:spTree>
      <p:nvGrpSpPr>
        <p:cNvPr id="1" name=""/>
        <p:cNvGrpSpPr/>
        <p:nvPr/>
      </p:nvGrpSpPr>
      <p:grpSpPr>
        <a:xfrm>
          <a:off x="0" y="0"/>
          <a:ext cx="0" cy="0"/>
          <a:chOff x="0" y="0"/>
          <a:chExt cx="0" cy="0"/>
        </a:xfrm>
      </p:grpSpPr>
      <p:sp>
        <p:nvSpPr>
          <p:cNvPr id="3" name="BG">
            <a:extLst>
              <a:ext uri="{FF2B5EF4-FFF2-40B4-BE49-F238E27FC236}">
                <a16:creationId xmlns:a16="http://schemas.microsoft.com/office/drawing/2014/main" id="{312B587F-30B0-AB56-AD79-485E591057CB}"/>
              </a:ext>
            </a:extLst>
          </p:cNvPr>
          <p:cNvSpPr/>
          <p:nvPr userDrawn="1"/>
        </p:nvSpPr>
        <p:spPr>
          <a:xfrm flipV="1">
            <a:off x="0" y="-23450"/>
            <a:ext cx="11457016" cy="5275390"/>
          </a:xfrm>
          <a:prstGeom prst="round1Rect">
            <a:avLst>
              <a:gd name="adj" fmla="val 27702"/>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60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Logo" descr="A logo with blue dots&#10;&#10;AI-generated content may be incorrect.">
            <a:extLst>
              <a:ext uri="{FF2B5EF4-FFF2-40B4-BE49-F238E27FC236}">
                <a16:creationId xmlns:a16="http://schemas.microsoft.com/office/drawing/2014/main" id="{C1EB14EB-B032-7A14-4E5C-BB21DE39F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9" name="Text Placeholder 14">
            <a:extLst>
              <a:ext uri="{FF2B5EF4-FFF2-40B4-BE49-F238E27FC236}">
                <a16:creationId xmlns:a16="http://schemas.microsoft.com/office/drawing/2014/main" id="{B56AE436-DF31-7A01-E4AC-33BE67C559B3}"/>
              </a:ext>
            </a:extLst>
          </p:cNvPr>
          <p:cNvSpPr>
            <a:spLocks noGrp="1"/>
          </p:cNvSpPr>
          <p:nvPr>
            <p:ph type="body" sz="quarter" idx="29" hasCustomPrompt="1"/>
          </p:nvPr>
        </p:nvSpPr>
        <p:spPr>
          <a:xfrm>
            <a:off x="741361" y="2579436"/>
            <a:ext cx="10015568" cy="1015663"/>
          </a:xfrm>
          <a:prstGeom prst="rect">
            <a:avLst/>
          </a:prstGeom>
        </p:spPr>
        <p:txBody>
          <a:bodyPr wrap="square" anchor="b">
            <a:sp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6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24" name="Text Placeholder 14">
            <a:extLst>
              <a:ext uri="{FF2B5EF4-FFF2-40B4-BE49-F238E27FC236}">
                <a16:creationId xmlns:a16="http://schemas.microsoft.com/office/drawing/2014/main" id="{03AFBACC-31E7-0D41-E00D-16BB813353A4}"/>
              </a:ext>
            </a:extLst>
          </p:cNvPr>
          <p:cNvSpPr>
            <a:spLocks noGrp="1"/>
          </p:cNvSpPr>
          <p:nvPr>
            <p:ph type="body" sz="quarter" idx="30" hasCustomPrompt="1"/>
          </p:nvPr>
        </p:nvSpPr>
        <p:spPr>
          <a:xfrm>
            <a:off x="740568" y="3610273"/>
            <a:ext cx="10015568" cy="492443"/>
          </a:xfrm>
          <a:prstGeom prst="rect">
            <a:avLst/>
          </a:prstGeom>
        </p:spPr>
        <p:txBody>
          <a:bodyPr wrap="square" anchor="t">
            <a:sp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25" name="Text Placeholder 14">
            <a:extLst>
              <a:ext uri="{FF2B5EF4-FFF2-40B4-BE49-F238E27FC236}">
                <a16:creationId xmlns:a16="http://schemas.microsoft.com/office/drawing/2014/main" id="{297A2DA9-E70A-2BE1-F11A-2B7FF68A6096}"/>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2545134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57A297-48B0-931C-42E0-4D124F18C9F0}"/>
              </a:ext>
            </a:extLst>
          </p:cNvPr>
          <p:cNvSpPr/>
          <p:nvPr userDrawn="1"/>
        </p:nvSpPr>
        <p:spPr>
          <a:xfrm>
            <a:off x="4268970"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Oval 2">
            <a:extLst>
              <a:ext uri="{FF2B5EF4-FFF2-40B4-BE49-F238E27FC236}">
                <a16:creationId xmlns:a16="http://schemas.microsoft.com/office/drawing/2014/main" id="{F413422F-B637-BD3B-3443-6A43536EDA62}"/>
              </a:ext>
            </a:extLst>
          </p:cNvPr>
          <p:cNvSpPr/>
          <p:nvPr userDrawn="1"/>
        </p:nvSpPr>
        <p:spPr>
          <a:xfrm>
            <a:off x="9806699"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7A69355F-C01E-DAA4-0C67-6139D64DACBA}"/>
              </a:ext>
            </a:extLst>
          </p:cNvPr>
          <p:cNvSpPr/>
          <p:nvPr userDrawn="1"/>
        </p:nvSpPr>
        <p:spPr>
          <a:xfrm>
            <a:off x="703783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37B975A0-F1C1-9037-B435-18C26D0CDD37}"/>
              </a:ext>
            </a:extLst>
          </p:cNvPr>
          <p:cNvSpPr/>
          <p:nvPr userDrawn="1"/>
        </p:nvSpPr>
        <p:spPr>
          <a:xfrm>
            <a:off x="150010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1" name="Slide Number">
            <a:extLst>
              <a:ext uri="{FF2B5EF4-FFF2-40B4-BE49-F238E27FC236}">
                <a16:creationId xmlns:a16="http://schemas.microsoft.com/office/drawing/2014/main" id="{821465F0-D867-638B-56BB-6C2BE888E27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B6A6B145-DF80-4DB5-646B-1A3941B1B83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80B423AF-AEB9-7235-DF3A-B5DD36A6D19A}"/>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280394E1-C977-A5D6-A9E8-1CB0A3E2FDBE}"/>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30" name="Text Placeholder 14">
            <a:extLst>
              <a:ext uri="{FF2B5EF4-FFF2-40B4-BE49-F238E27FC236}">
                <a16:creationId xmlns:a16="http://schemas.microsoft.com/office/drawing/2014/main" id="{4FB17B54-A0FA-3B1B-6C88-103FF86B56AB}"/>
              </a:ext>
            </a:extLst>
          </p:cNvPr>
          <p:cNvSpPr>
            <a:spLocks noGrp="1"/>
          </p:cNvSpPr>
          <p:nvPr>
            <p:ph type="body" sz="quarter" idx="30" hasCustomPrompt="1"/>
          </p:nvPr>
        </p:nvSpPr>
        <p:spPr>
          <a:xfrm>
            <a:off x="713581"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39" name="Text Placeholder 14">
            <a:extLst>
              <a:ext uri="{FF2B5EF4-FFF2-40B4-BE49-F238E27FC236}">
                <a16:creationId xmlns:a16="http://schemas.microsoft.com/office/drawing/2014/main" id="{CD53E475-8DB0-1464-2B1E-2DB330302829}"/>
              </a:ext>
            </a:extLst>
          </p:cNvPr>
          <p:cNvSpPr>
            <a:spLocks noGrp="1"/>
          </p:cNvSpPr>
          <p:nvPr>
            <p:ph type="body" sz="quarter" idx="40" hasCustomPrompt="1"/>
          </p:nvPr>
        </p:nvSpPr>
        <p:spPr>
          <a:xfrm>
            <a:off x="89696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2" name="Text Placeholder 14">
            <a:extLst>
              <a:ext uri="{FF2B5EF4-FFF2-40B4-BE49-F238E27FC236}">
                <a16:creationId xmlns:a16="http://schemas.microsoft.com/office/drawing/2014/main" id="{7524981C-560A-3E61-2B7F-783DB5A056CD}"/>
              </a:ext>
            </a:extLst>
          </p:cNvPr>
          <p:cNvSpPr>
            <a:spLocks noGrp="1"/>
          </p:cNvSpPr>
          <p:nvPr>
            <p:ph type="body" sz="quarter" idx="41" hasCustomPrompt="1"/>
          </p:nvPr>
        </p:nvSpPr>
        <p:spPr>
          <a:xfrm>
            <a:off x="34832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3" name="Text Placeholder 14">
            <a:extLst>
              <a:ext uri="{FF2B5EF4-FFF2-40B4-BE49-F238E27FC236}">
                <a16:creationId xmlns:a16="http://schemas.microsoft.com/office/drawing/2014/main" id="{E0A857F7-042A-F7EA-AB65-4995E9355306}"/>
              </a:ext>
            </a:extLst>
          </p:cNvPr>
          <p:cNvSpPr>
            <a:spLocks noGrp="1"/>
          </p:cNvSpPr>
          <p:nvPr>
            <p:ph type="body" sz="quarter" idx="42" hasCustomPrompt="1"/>
          </p:nvPr>
        </p:nvSpPr>
        <p:spPr>
          <a:xfrm>
            <a:off x="62264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8" name="Text Placeholder 3">
            <a:extLst>
              <a:ext uri="{FF2B5EF4-FFF2-40B4-BE49-F238E27FC236}">
                <a16:creationId xmlns:a16="http://schemas.microsoft.com/office/drawing/2014/main" id="{4D159230-4DF0-A0AA-C477-7450950EED8D}"/>
              </a:ext>
            </a:extLst>
          </p:cNvPr>
          <p:cNvSpPr>
            <a:spLocks noGrp="1"/>
          </p:cNvSpPr>
          <p:nvPr>
            <p:ph type="body" sz="quarter" idx="47" hasCustomPrompt="1"/>
          </p:nvPr>
        </p:nvSpPr>
        <p:spPr>
          <a:xfrm>
            <a:off x="1475054"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50" name="Text Placeholder 3">
            <a:extLst>
              <a:ext uri="{FF2B5EF4-FFF2-40B4-BE49-F238E27FC236}">
                <a16:creationId xmlns:a16="http://schemas.microsoft.com/office/drawing/2014/main" id="{F62D4E30-C9EA-79EF-2E45-0502440A6B13}"/>
              </a:ext>
            </a:extLst>
          </p:cNvPr>
          <p:cNvSpPr>
            <a:spLocks noGrp="1"/>
          </p:cNvSpPr>
          <p:nvPr>
            <p:ph type="body" sz="quarter" idx="48" hasCustomPrompt="1"/>
          </p:nvPr>
        </p:nvSpPr>
        <p:spPr>
          <a:xfrm>
            <a:off x="4228887"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51" name="Text Placeholder 3">
            <a:extLst>
              <a:ext uri="{FF2B5EF4-FFF2-40B4-BE49-F238E27FC236}">
                <a16:creationId xmlns:a16="http://schemas.microsoft.com/office/drawing/2014/main" id="{36D98D1B-2224-4868-C2C3-0321E23B0E66}"/>
              </a:ext>
            </a:extLst>
          </p:cNvPr>
          <p:cNvSpPr>
            <a:spLocks noGrp="1"/>
          </p:cNvSpPr>
          <p:nvPr>
            <p:ph type="body" sz="quarter" idx="49" hasCustomPrompt="1"/>
          </p:nvPr>
        </p:nvSpPr>
        <p:spPr>
          <a:xfrm>
            <a:off x="6982720"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52" name="Text Placeholder 3">
            <a:extLst>
              <a:ext uri="{FF2B5EF4-FFF2-40B4-BE49-F238E27FC236}">
                <a16:creationId xmlns:a16="http://schemas.microsoft.com/office/drawing/2014/main" id="{FBD174AB-6E12-B09D-EA19-538643750C7F}"/>
              </a:ext>
            </a:extLst>
          </p:cNvPr>
          <p:cNvSpPr>
            <a:spLocks noGrp="1"/>
          </p:cNvSpPr>
          <p:nvPr>
            <p:ph type="body" sz="quarter" idx="50" hasCustomPrompt="1"/>
          </p:nvPr>
        </p:nvSpPr>
        <p:spPr>
          <a:xfrm>
            <a:off x="9736552"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4</a:t>
            </a:r>
            <a:endParaRPr lang="en-DK" dirty="0"/>
          </a:p>
        </p:txBody>
      </p:sp>
    </p:spTree>
    <p:extLst>
      <p:ext uri="{BB962C8B-B14F-4D97-AF65-F5344CB8AC3E}">
        <p14:creationId xmlns:p14="http://schemas.microsoft.com/office/powerpoint/2010/main" val="1843373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4AF3001E-0223-B886-B5FB-F5A4076B3510}"/>
              </a:ext>
            </a:extLst>
          </p:cNvPr>
          <p:cNvSpPr>
            <a:spLocks noGrp="1"/>
          </p:cNvSpPr>
          <p:nvPr>
            <p:ph type="pic" sz="half" idx="22" hasCustomPrompt="1"/>
          </p:nvPr>
        </p:nvSpPr>
        <p:spPr>
          <a:xfrm>
            <a:off x="72020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pic>
        <p:nvPicPr>
          <p:cNvPr id="28" name="Picture 27" descr="A logo with blue dots&#10;&#10;AI-generated content may be incorrect.">
            <a:extLst>
              <a:ext uri="{FF2B5EF4-FFF2-40B4-BE49-F238E27FC236}">
                <a16:creationId xmlns:a16="http://schemas.microsoft.com/office/drawing/2014/main" id="{448B9F87-7FEC-84C8-2AC3-445D67E7D0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9" name="Text Placeholder 14">
            <a:extLst>
              <a:ext uri="{FF2B5EF4-FFF2-40B4-BE49-F238E27FC236}">
                <a16:creationId xmlns:a16="http://schemas.microsoft.com/office/drawing/2014/main" id="{BFB49D66-F911-C7DC-69C8-4D584CEC4A8C}"/>
              </a:ext>
            </a:extLst>
          </p:cNvPr>
          <p:cNvSpPr>
            <a:spLocks noGrp="1"/>
          </p:cNvSpPr>
          <p:nvPr>
            <p:ph type="body" sz="quarter" idx="43" hasCustomPrompt="1"/>
          </p:nvPr>
        </p:nvSpPr>
        <p:spPr>
          <a:xfrm>
            <a:off x="72020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48" name="Text Placeholder 14">
            <a:extLst>
              <a:ext uri="{FF2B5EF4-FFF2-40B4-BE49-F238E27FC236}">
                <a16:creationId xmlns:a16="http://schemas.microsoft.com/office/drawing/2014/main" id="{75226D8A-716F-9DFA-4FF6-C4568A1C7DA4}"/>
              </a:ext>
            </a:extLst>
          </p:cNvPr>
          <p:cNvSpPr>
            <a:spLocks noGrp="1"/>
          </p:cNvSpPr>
          <p:nvPr>
            <p:ph type="body" sz="quarter" idx="58" hasCustomPrompt="1"/>
          </p:nvPr>
        </p:nvSpPr>
        <p:spPr>
          <a:xfrm>
            <a:off x="72020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64" name="Slide Number">
            <a:extLst>
              <a:ext uri="{FF2B5EF4-FFF2-40B4-BE49-F238E27FC236}">
                <a16:creationId xmlns:a16="http://schemas.microsoft.com/office/drawing/2014/main" id="{DF3DCCE6-F8B6-7E73-6092-8716E16B377D}"/>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E4E6A673-89DC-7A09-B86D-0C4A954AFB45}"/>
              </a:ext>
            </a:extLst>
          </p:cNvPr>
          <p:cNvSpPr>
            <a:spLocks noGrp="1"/>
          </p:cNvSpPr>
          <p:nvPr>
            <p:ph type="title" hasCustomPrompt="1"/>
          </p:nvPr>
        </p:nvSpPr>
        <p:spPr>
          <a:xfrm>
            <a:off x="714375" y="1131409"/>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12">
            <a:extLst>
              <a:ext uri="{FF2B5EF4-FFF2-40B4-BE49-F238E27FC236}">
                <a16:creationId xmlns:a16="http://schemas.microsoft.com/office/drawing/2014/main" id="{0491CB5E-F0C3-65F4-ADD3-BD42B6163B15}"/>
              </a:ext>
            </a:extLst>
          </p:cNvPr>
          <p:cNvSpPr>
            <a:spLocks noGrp="1"/>
          </p:cNvSpPr>
          <p:nvPr>
            <p:ph type="body" sz="quarter" idx="38" hasCustomPrompt="1"/>
          </p:nvPr>
        </p:nvSpPr>
        <p:spPr>
          <a:xfrm>
            <a:off x="714375" y="735288"/>
            <a:ext cx="10740748" cy="310919"/>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2" name="Picture Placeholder 6">
            <a:extLst>
              <a:ext uri="{FF2B5EF4-FFF2-40B4-BE49-F238E27FC236}">
                <a16:creationId xmlns:a16="http://schemas.microsoft.com/office/drawing/2014/main" id="{752DEF7C-EF94-6672-7D9E-A02729AD08BB}"/>
              </a:ext>
            </a:extLst>
          </p:cNvPr>
          <p:cNvSpPr>
            <a:spLocks noGrp="1"/>
          </p:cNvSpPr>
          <p:nvPr>
            <p:ph type="pic" sz="half" idx="59" hasCustomPrompt="1"/>
          </p:nvPr>
        </p:nvSpPr>
        <p:spPr>
          <a:xfrm>
            <a:off x="3466718"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3" name="Text Placeholder 14">
            <a:extLst>
              <a:ext uri="{FF2B5EF4-FFF2-40B4-BE49-F238E27FC236}">
                <a16:creationId xmlns:a16="http://schemas.microsoft.com/office/drawing/2014/main" id="{EEC4819B-A00D-1170-438E-F6AE7BEE9BC4}"/>
              </a:ext>
            </a:extLst>
          </p:cNvPr>
          <p:cNvSpPr>
            <a:spLocks noGrp="1"/>
          </p:cNvSpPr>
          <p:nvPr>
            <p:ph type="body" sz="quarter" idx="60" hasCustomPrompt="1"/>
          </p:nvPr>
        </p:nvSpPr>
        <p:spPr>
          <a:xfrm>
            <a:off x="3466719"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4" name="Text Placeholder 14">
            <a:extLst>
              <a:ext uri="{FF2B5EF4-FFF2-40B4-BE49-F238E27FC236}">
                <a16:creationId xmlns:a16="http://schemas.microsoft.com/office/drawing/2014/main" id="{40DFC0F0-4F0D-4F16-5A94-4C5AD7469EEE}"/>
              </a:ext>
            </a:extLst>
          </p:cNvPr>
          <p:cNvSpPr>
            <a:spLocks noGrp="1"/>
          </p:cNvSpPr>
          <p:nvPr>
            <p:ph type="body" sz="quarter" idx="61" hasCustomPrompt="1"/>
          </p:nvPr>
        </p:nvSpPr>
        <p:spPr>
          <a:xfrm>
            <a:off x="3466719"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5" name="Picture Placeholder 6">
            <a:extLst>
              <a:ext uri="{FF2B5EF4-FFF2-40B4-BE49-F238E27FC236}">
                <a16:creationId xmlns:a16="http://schemas.microsoft.com/office/drawing/2014/main" id="{57BB9B00-35D9-01DA-F171-CD3F0B795A4D}"/>
              </a:ext>
            </a:extLst>
          </p:cNvPr>
          <p:cNvSpPr>
            <a:spLocks noGrp="1"/>
          </p:cNvSpPr>
          <p:nvPr>
            <p:ph type="pic" sz="half" idx="62" hasCustomPrompt="1"/>
          </p:nvPr>
        </p:nvSpPr>
        <p:spPr>
          <a:xfrm>
            <a:off x="6213232"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6" name="Text Placeholder 14">
            <a:extLst>
              <a:ext uri="{FF2B5EF4-FFF2-40B4-BE49-F238E27FC236}">
                <a16:creationId xmlns:a16="http://schemas.microsoft.com/office/drawing/2014/main" id="{D790C96B-542E-2659-1E25-1A6F4447812F}"/>
              </a:ext>
            </a:extLst>
          </p:cNvPr>
          <p:cNvSpPr>
            <a:spLocks noGrp="1"/>
          </p:cNvSpPr>
          <p:nvPr>
            <p:ph type="body" sz="quarter" idx="63" hasCustomPrompt="1"/>
          </p:nvPr>
        </p:nvSpPr>
        <p:spPr>
          <a:xfrm>
            <a:off x="6213233"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7" name="Text Placeholder 14">
            <a:extLst>
              <a:ext uri="{FF2B5EF4-FFF2-40B4-BE49-F238E27FC236}">
                <a16:creationId xmlns:a16="http://schemas.microsoft.com/office/drawing/2014/main" id="{C5250122-B854-AA82-94C6-B48D38703CB2}"/>
              </a:ext>
            </a:extLst>
          </p:cNvPr>
          <p:cNvSpPr>
            <a:spLocks noGrp="1"/>
          </p:cNvSpPr>
          <p:nvPr>
            <p:ph type="body" sz="quarter" idx="64" hasCustomPrompt="1"/>
          </p:nvPr>
        </p:nvSpPr>
        <p:spPr>
          <a:xfrm>
            <a:off x="6213233"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8" name="Picture Placeholder 6">
            <a:extLst>
              <a:ext uri="{FF2B5EF4-FFF2-40B4-BE49-F238E27FC236}">
                <a16:creationId xmlns:a16="http://schemas.microsoft.com/office/drawing/2014/main" id="{E684E747-5158-A00C-21D8-E98EE46EADE5}"/>
              </a:ext>
            </a:extLst>
          </p:cNvPr>
          <p:cNvSpPr>
            <a:spLocks noGrp="1"/>
          </p:cNvSpPr>
          <p:nvPr>
            <p:ph type="pic" sz="half" idx="65" hasCustomPrompt="1"/>
          </p:nvPr>
        </p:nvSpPr>
        <p:spPr>
          <a:xfrm>
            <a:off x="898293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9" name="Text Placeholder 14">
            <a:extLst>
              <a:ext uri="{FF2B5EF4-FFF2-40B4-BE49-F238E27FC236}">
                <a16:creationId xmlns:a16="http://schemas.microsoft.com/office/drawing/2014/main" id="{A29E1757-1659-5231-E2B6-37A38F99D3A7}"/>
              </a:ext>
            </a:extLst>
          </p:cNvPr>
          <p:cNvSpPr>
            <a:spLocks noGrp="1"/>
          </p:cNvSpPr>
          <p:nvPr>
            <p:ph type="body" sz="quarter" idx="66" hasCustomPrompt="1"/>
          </p:nvPr>
        </p:nvSpPr>
        <p:spPr>
          <a:xfrm>
            <a:off x="898293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0" name="Text Placeholder 14">
            <a:extLst>
              <a:ext uri="{FF2B5EF4-FFF2-40B4-BE49-F238E27FC236}">
                <a16:creationId xmlns:a16="http://schemas.microsoft.com/office/drawing/2014/main" id="{D2132B4A-0F16-F2F3-4130-5480A7BA6176}"/>
              </a:ext>
            </a:extLst>
          </p:cNvPr>
          <p:cNvSpPr>
            <a:spLocks noGrp="1"/>
          </p:cNvSpPr>
          <p:nvPr>
            <p:ph type="body" sz="quarter" idx="67" hasCustomPrompt="1"/>
          </p:nvPr>
        </p:nvSpPr>
        <p:spPr>
          <a:xfrm>
            <a:off x="898293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1" name="Picture Placeholder 6">
            <a:extLst>
              <a:ext uri="{FF2B5EF4-FFF2-40B4-BE49-F238E27FC236}">
                <a16:creationId xmlns:a16="http://schemas.microsoft.com/office/drawing/2014/main" id="{385B056E-4AD5-D4C4-A626-844F967F717A}"/>
              </a:ext>
            </a:extLst>
          </p:cNvPr>
          <p:cNvSpPr>
            <a:spLocks noGrp="1"/>
          </p:cNvSpPr>
          <p:nvPr>
            <p:ph type="pic" sz="half" idx="68" hasCustomPrompt="1"/>
          </p:nvPr>
        </p:nvSpPr>
        <p:spPr>
          <a:xfrm>
            <a:off x="72887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2" name="Text Placeholder 14">
            <a:extLst>
              <a:ext uri="{FF2B5EF4-FFF2-40B4-BE49-F238E27FC236}">
                <a16:creationId xmlns:a16="http://schemas.microsoft.com/office/drawing/2014/main" id="{50083704-2A67-F828-9E71-8FA636C12894}"/>
              </a:ext>
            </a:extLst>
          </p:cNvPr>
          <p:cNvSpPr>
            <a:spLocks noGrp="1"/>
          </p:cNvSpPr>
          <p:nvPr>
            <p:ph type="body" sz="quarter" idx="69" hasCustomPrompt="1"/>
          </p:nvPr>
        </p:nvSpPr>
        <p:spPr>
          <a:xfrm>
            <a:off x="72887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3" name="Text Placeholder 14">
            <a:extLst>
              <a:ext uri="{FF2B5EF4-FFF2-40B4-BE49-F238E27FC236}">
                <a16:creationId xmlns:a16="http://schemas.microsoft.com/office/drawing/2014/main" id="{3BDBE77B-D93A-1596-6763-8D89F66943BE}"/>
              </a:ext>
            </a:extLst>
          </p:cNvPr>
          <p:cNvSpPr>
            <a:spLocks noGrp="1"/>
          </p:cNvSpPr>
          <p:nvPr>
            <p:ph type="body" sz="quarter" idx="70" hasCustomPrompt="1"/>
          </p:nvPr>
        </p:nvSpPr>
        <p:spPr>
          <a:xfrm>
            <a:off x="72887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4" name="Picture Placeholder 6">
            <a:extLst>
              <a:ext uri="{FF2B5EF4-FFF2-40B4-BE49-F238E27FC236}">
                <a16:creationId xmlns:a16="http://schemas.microsoft.com/office/drawing/2014/main" id="{F99B41E3-9493-4632-6672-481123803436}"/>
              </a:ext>
            </a:extLst>
          </p:cNvPr>
          <p:cNvSpPr>
            <a:spLocks noGrp="1"/>
          </p:cNvSpPr>
          <p:nvPr>
            <p:ph type="pic" sz="half" idx="71" hasCustomPrompt="1"/>
          </p:nvPr>
        </p:nvSpPr>
        <p:spPr>
          <a:xfrm>
            <a:off x="3475384"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5" name="Text Placeholder 14">
            <a:extLst>
              <a:ext uri="{FF2B5EF4-FFF2-40B4-BE49-F238E27FC236}">
                <a16:creationId xmlns:a16="http://schemas.microsoft.com/office/drawing/2014/main" id="{34D26204-CCE9-6875-6109-FA2782DDC2AB}"/>
              </a:ext>
            </a:extLst>
          </p:cNvPr>
          <p:cNvSpPr>
            <a:spLocks noGrp="1"/>
          </p:cNvSpPr>
          <p:nvPr>
            <p:ph type="body" sz="quarter" idx="72" hasCustomPrompt="1"/>
          </p:nvPr>
        </p:nvSpPr>
        <p:spPr>
          <a:xfrm>
            <a:off x="3475385"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6" name="Text Placeholder 14">
            <a:extLst>
              <a:ext uri="{FF2B5EF4-FFF2-40B4-BE49-F238E27FC236}">
                <a16:creationId xmlns:a16="http://schemas.microsoft.com/office/drawing/2014/main" id="{0934F0D0-72EB-F5C6-2144-CE60D1612D23}"/>
              </a:ext>
            </a:extLst>
          </p:cNvPr>
          <p:cNvSpPr>
            <a:spLocks noGrp="1"/>
          </p:cNvSpPr>
          <p:nvPr>
            <p:ph type="body" sz="quarter" idx="73" hasCustomPrompt="1"/>
          </p:nvPr>
        </p:nvSpPr>
        <p:spPr>
          <a:xfrm>
            <a:off x="3475385"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0" name="Picture Placeholder 6">
            <a:extLst>
              <a:ext uri="{FF2B5EF4-FFF2-40B4-BE49-F238E27FC236}">
                <a16:creationId xmlns:a16="http://schemas.microsoft.com/office/drawing/2014/main" id="{BF28DC21-C5CE-0055-7C2E-719C052BB56D}"/>
              </a:ext>
            </a:extLst>
          </p:cNvPr>
          <p:cNvSpPr>
            <a:spLocks noGrp="1"/>
          </p:cNvSpPr>
          <p:nvPr>
            <p:ph type="pic" sz="half" idx="74" hasCustomPrompt="1"/>
          </p:nvPr>
        </p:nvSpPr>
        <p:spPr>
          <a:xfrm>
            <a:off x="6221898"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1" name="Text Placeholder 14">
            <a:extLst>
              <a:ext uri="{FF2B5EF4-FFF2-40B4-BE49-F238E27FC236}">
                <a16:creationId xmlns:a16="http://schemas.microsoft.com/office/drawing/2014/main" id="{3416A175-E79A-E46D-18D4-C41AF983AE75}"/>
              </a:ext>
            </a:extLst>
          </p:cNvPr>
          <p:cNvSpPr>
            <a:spLocks noGrp="1"/>
          </p:cNvSpPr>
          <p:nvPr>
            <p:ph type="body" sz="quarter" idx="75" hasCustomPrompt="1"/>
          </p:nvPr>
        </p:nvSpPr>
        <p:spPr>
          <a:xfrm>
            <a:off x="6221899"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2" name="Text Placeholder 14">
            <a:extLst>
              <a:ext uri="{FF2B5EF4-FFF2-40B4-BE49-F238E27FC236}">
                <a16:creationId xmlns:a16="http://schemas.microsoft.com/office/drawing/2014/main" id="{265578FA-7E0E-7DC2-2CB9-30B11582C986}"/>
              </a:ext>
            </a:extLst>
          </p:cNvPr>
          <p:cNvSpPr>
            <a:spLocks noGrp="1"/>
          </p:cNvSpPr>
          <p:nvPr>
            <p:ph type="body" sz="quarter" idx="76" hasCustomPrompt="1"/>
          </p:nvPr>
        </p:nvSpPr>
        <p:spPr>
          <a:xfrm>
            <a:off x="6221899"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3" name="Picture Placeholder 6">
            <a:extLst>
              <a:ext uri="{FF2B5EF4-FFF2-40B4-BE49-F238E27FC236}">
                <a16:creationId xmlns:a16="http://schemas.microsoft.com/office/drawing/2014/main" id="{A2C2523A-6F33-E7B2-788D-0893E315C935}"/>
              </a:ext>
            </a:extLst>
          </p:cNvPr>
          <p:cNvSpPr>
            <a:spLocks noGrp="1"/>
          </p:cNvSpPr>
          <p:nvPr>
            <p:ph type="pic" sz="half" idx="77" hasCustomPrompt="1"/>
          </p:nvPr>
        </p:nvSpPr>
        <p:spPr>
          <a:xfrm>
            <a:off x="899160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4" name="Text Placeholder 14">
            <a:extLst>
              <a:ext uri="{FF2B5EF4-FFF2-40B4-BE49-F238E27FC236}">
                <a16:creationId xmlns:a16="http://schemas.microsoft.com/office/drawing/2014/main" id="{9B0259DE-E628-4C90-046E-71710B0F60E4}"/>
              </a:ext>
            </a:extLst>
          </p:cNvPr>
          <p:cNvSpPr>
            <a:spLocks noGrp="1"/>
          </p:cNvSpPr>
          <p:nvPr>
            <p:ph type="body" sz="quarter" idx="78" hasCustomPrompt="1"/>
          </p:nvPr>
        </p:nvSpPr>
        <p:spPr>
          <a:xfrm>
            <a:off x="899160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5" name="Text Placeholder 14">
            <a:extLst>
              <a:ext uri="{FF2B5EF4-FFF2-40B4-BE49-F238E27FC236}">
                <a16:creationId xmlns:a16="http://schemas.microsoft.com/office/drawing/2014/main" id="{317B82C3-43C5-6D41-B635-358C40B85242}"/>
              </a:ext>
            </a:extLst>
          </p:cNvPr>
          <p:cNvSpPr>
            <a:spLocks noGrp="1"/>
          </p:cNvSpPr>
          <p:nvPr>
            <p:ph type="body" sz="quarter" idx="79" hasCustomPrompt="1"/>
          </p:nvPr>
        </p:nvSpPr>
        <p:spPr>
          <a:xfrm>
            <a:off x="899160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Tree>
    <p:extLst>
      <p:ext uri="{BB962C8B-B14F-4D97-AF65-F5344CB8AC3E}">
        <p14:creationId xmlns:p14="http://schemas.microsoft.com/office/powerpoint/2010/main" val="10577148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nfobokse">
    <p:spTree>
      <p:nvGrpSpPr>
        <p:cNvPr id="1" name=""/>
        <p:cNvGrpSpPr/>
        <p:nvPr/>
      </p:nvGrpSpPr>
      <p:grpSpPr>
        <a:xfrm>
          <a:off x="0" y="0"/>
          <a:ext cx="0" cy="0"/>
          <a:chOff x="0" y="0"/>
          <a:chExt cx="0" cy="0"/>
        </a:xfrm>
      </p:grpSpPr>
      <p:sp>
        <p:nvSpPr>
          <p:cNvPr id="12" name="Rounded Rectangle">
            <a:extLst>
              <a:ext uri="{FF2B5EF4-FFF2-40B4-BE49-F238E27FC236}">
                <a16:creationId xmlns:a16="http://schemas.microsoft.com/office/drawing/2014/main" id="{8A9E7A6A-F604-83F6-2651-AFC9BB37BB8D}"/>
              </a:ext>
            </a:extLst>
          </p:cNvPr>
          <p:cNvSpPr/>
          <p:nvPr userDrawn="1"/>
        </p:nvSpPr>
        <p:spPr>
          <a:xfrm>
            <a:off x="6240957" y="2140429"/>
            <a:ext cx="5220000" cy="3985772"/>
          </a:xfrm>
          <a:prstGeom prst="roundRect">
            <a:avLst>
              <a:gd name="adj" fmla="val 2279"/>
            </a:avLst>
          </a:prstGeom>
          <a:solidFill>
            <a:schemeClr val="accent1"/>
          </a:solidFill>
          <a:ln w="12700">
            <a:miter lim="400000"/>
          </a:ln>
        </p:spPr>
        <p:txBody>
          <a:bodyPr lIns="25400" tIns="25400" rIns="25400" bIns="25400" anchor="ctr"/>
          <a:lstStyle/>
          <a:p>
            <a:pPr algn="ctr" rtl="0">
              <a:lnSpc>
                <a:spcPct val="100000"/>
              </a:lnSpc>
              <a:defRPr sz="3200" spc="0">
                <a:solidFill>
                  <a:srgbClr val="FFFFFF"/>
                </a:solidFill>
              </a:defRPr>
            </a:pPr>
            <a:endParaRPr sz="1600" dirty="0"/>
          </a:p>
        </p:txBody>
      </p:sp>
      <p:sp>
        <p:nvSpPr>
          <p:cNvPr id="14" name="Rounded Rectangle">
            <a:extLst>
              <a:ext uri="{FF2B5EF4-FFF2-40B4-BE49-F238E27FC236}">
                <a16:creationId xmlns:a16="http://schemas.microsoft.com/office/drawing/2014/main" id="{CAA65DEE-DBC4-2B68-385D-0434677DD25D}"/>
              </a:ext>
            </a:extLst>
          </p:cNvPr>
          <p:cNvSpPr/>
          <p:nvPr userDrawn="1"/>
        </p:nvSpPr>
        <p:spPr>
          <a:xfrm>
            <a:off x="713582" y="2140429"/>
            <a:ext cx="5220000"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7B1DE0C-8947-65D0-B963-52B7E84BB5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0" name="Slide Number">
            <a:extLst>
              <a:ext uri="{FF2B5EF4-FFF2-40B4-BE49-F238E27FC236}">
                <a16:creationId xmlns:a16="http://schemas.microsoft.com/office/drawing/2014/main" id="{783285FA-87E3-0416-26A5-46538C4A8A5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12">
            <a:extLst>
              <a:ext uri="{FF2B5EF4-FFF2-40B4-BE49-F238E27FC236}">
                <a16:creationId xmlns:a16="http://schemas.microsoft.com/office/drawing/2014/main" id="{D0A62E3C-7F1B-0D9E-F91E-1A68ACEDF5DC}"/>
              </a:ext>
            </a:extLst>
          </p:cNvPr>
          <p:cNvSpPr>
            <a:spLocks noGrp="1"/>
          </p:cNvSpPr>
          <p:nvPr>
            <p:ph type="body" sz="quarter" idx="39" hasCustomPrompt="1"/>
          </p:nvPr>
        </p:nvSpPr>
        <p:spPr>
          <a:xfrm>
            <a:off x="714375" y="735288"/>
            <a:ext cx="10740748" cy="311051"/>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9" name="Title Placeholder 1">
            <a:extLst>
              <a:ext uri="{FF2B5EF4-FFF2-40B4-BE49-F238E27FC236}">
                <a16:creationId xmlns:a16="http://schemas.microsoft.com/office/drawing/2014/main" id="{0618EE30-CFEC-E5A8-5025-B6AF4164C042}"/>
              </a:ext>
            </a:extLst>
          </p:cNvPr>
          <p:cNvSpPr>
            <a:spLocks noGrp="1"/>
          </p:cNvSpPr>
          <p:nvPr>
            <p:ph type="title" hasCustomPrompt="1"/>
          </p:nvPr>
        </p:nvSpPr>
        <p:spPr>
          <a:xfrm>
            <a:off x="713008" y="1141966"/>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26" name="Text Placeholder 3">
            <a:extLst>
              <a:ext uri="{FF2B5EF4-FFF2-40B4-BE49-F238E27FC236}">
                <a16:creationId xmlns:a16="http://schemas.microsoft.com/office/drawing/2014/main" id="{CC871F1A-BE62-BC7F-7620-ED32D51DC0E3}"/>
              </a:ext>
            </a:extLst>
          </p:cNvPr>
          <p:cNvSpPr>
            <a:spLocks noGrp="1"/>
          </p:cNvSpPr>
          <p:nvPr>
            <p:ph type="body" sz="quarter" idx="37" hasCustomPrompt="1"/>
          </p:nvPr>
        </p:nvSpPr>
        <p:spPr>
          <a:xfrm>
            <a:off x="893730"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7" name="Text Placeholder 10">
            <a:extLst>
              <a:ext uri="{FF2B5EF4-FFF2-40B4-BE49-F238E27FC236}">
                <a16:creationId xmlns:a16="http://schemas.microsoft.com/office/drawing/2014/main" id="{67747BC4-0BEC-43A8-7A96-A171E89401BE}"/>
              </a:ext>
            </a:extLst>
          </p:cNvPr>
          <p:cNvSpPr>
            <a:spLocks noGrp="1"/>
          </p:cNvSpPr>
          <p:nvPr>
            <p:ph type="body" sz="quarter" idx="38" hasCustomPrompt="1"/>
          </p:nvPr>
        </p:nvSpPr>
        <p:spPr>
          <a:xfrm>
            <a:off x="892936"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
        <p:nvSpPr>
          <p:cNvPr id="29" name="Text Placeholder 3">
            <a:extLst>
              <a:ext uri="{FF2B5EF4-FFF2-40B4-BE49-F238E27FC236}">
                <a16:creationId xmlns:a16="http://schemas.microsoft.com/office/drawing/2014/main" id="{99D6AC21-6590-24B7-2231-F2AD6F44A86F}"/>
              </a:ext>
            </a:extLst>
          </p:cNvPr>
          <p:cNvSpPr>
            <a:spLocks noGrp="1"/>
          </p:cNvSpPr>
          <p:nvPr>
            <p:ph type="body" sz="quarter" idx="40" hasCustomPrompt="1"/>
          </p:nvPr>
        </p:nvSpPr>
        <p:spPr>
          <a:xfrm>
            <a:off x="6453017"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0" name="Text Placeholder 10">
            <a:extLst>
              <a:ext uri="{FF2B5EF4-FFF2-40B4-BE49-F238E27FC236}">
                <a16:creationId xmlns:a16="http://schemas.microsoft.com/office/drawing/2014/main" id="{5DFE6FAC-14FA-C6C4-2E5A-CA6C237BA19D}"/>
              </a:ext>
            </a:extLst>
          </p:cNvPr>
          <p:cNvSpPr>
            <a:spLocks noGrp="1"/>
          </p:cNvSpPr>
          <p:nvPr>
            <p:ph type="body" sz="quarter" idx="41" hasCustomPrompt="1"/>
          </p:nvPr>
        </p:nvSpPr>
        <p:spPr>
          <a:xfrm>
            <a:off x="6452223"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474732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fobokse">
    <p:spTree>
      <p:nvGrpSpPr>
        <p:cNvPr id="1" name=""/>
        <p:cNvGrpSpPr/>
        <p:nvPr/>
      </p:nvGrpSpPr>
      <p:grpSpPr>
        <a:xfrm>
          <a:off x="0" y="0"/>
          <a:ext cx="0" cy="0"/>
          <a:chOff x="0" y="0"/>
          <a:chExt cx="0" cy="0"/>
        </a:xfrm>
      </p:grpSpPr>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82886198-559A-B665-656E-651892B2FA77}"/>
              </a:ext>
            </a:extLst>
          </p:cNvPr>
          <p:cNvSpPr>
            <a:spLocks noGrp="1"/>
          </p:cNvSpPr>
          <p:nvPr>
            <p:ph type="body" sz="quarter" idx="40" hasCustomPrompt="1"/>
          </p:nvPr>
        </p:nvSpPr>
        <p:spPr>
          <a:xfrm>
            <a:off x="714375" y="735288"/>
            <a:ext cx="10740748" cy="311166"/>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5" name="Title Placeholder 1">
            <a:extLst>
              <a:ext uri="{FF2B5EF4-FFF2-40B4-BE49-F238E27FC236}">
                <a16:creationId xmlns:a16="http://schemas.microsoft.com/office/drawing/2014/main" id="{BED9DE57-79CC-4C60-4A11-997682F22117}"/>
              </a:ext>
            </a:extLst>
          </p:cNvPr>
          <p:cNvSpPr>
            <a:spLocks noGrp="1"/>
          </p:cNvSpPr>
          <p:nvPr>
            <p:ph type="title" hasCustomPrompt="1"/>
          </p:nvPr>
        </p:nvSpPr>
        <p:spPr>
          <a:xfrm>
            <a:off x="713582" y="1134766"/>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Rounded Rectangle">
            <a:extLst>
              <a:ext uri="{FF2B5EF4-FFF2-40B4-BE49-F238E27FC236}">
                <a16:creationId xmlns:a16="http://schemas.microsoft.com/office/drawing/2014/main" id="{3EF41EF0-5D41-01F8-6E7F-A036A387096D}"/>
              </a:ext>
            </a:extLst>
          </p:cNvPr>
          <p:cNvSpPr/>
          <p:nvPr userDrawn="1"/>
        </p:nvSpPr>
        <p:spPr>
          <a:xfrm>
            <a:off x="713582" y="2140430"/>
            <a:ext cx="3487357" cy="3982283"/>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9" name="Text Placeholder 3">
            <a:extLst>
              <a:ext uri="{FF2B5EF4-FFF2-40B4-BE49-F238E27FC236}">
                <a16:creationId xmlns:a16="http://schemas.microsoft.com/office/drawing/2014/main" id="{EFB6A1C0-09AD-A40C-5BE6-D1B4BAC25B7D}"/>
              </a:ext>
            </a:extLst>
          </p:cNvPr>
          <p:cNvSpPr>
            <a:spLocks noGrp="1"/>
          </p:cNvSpPr>
          <p:nvPr>
            <p:ph type="body" sz="quarter" idx="37" hasCustomPrompt="1"/>
          </p:nvPr>
        </p:nvSpPr>
        <p:spPr>
          <a:xfrm>
            <a:off x="893731" y="2329541"/>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11" name="Text Placeholder 10">
            <a:extLst>
              <a:ext uri="{FF2B5EF4-FFF2-40B4-BE49-F238E27FC236}">
                <a16:creationId xmlns:a16="http://schemas.microsoft.com/office/drawing/2014/main" id="{EB1AB984-92E0-03A3-EF0A-545A7104628C}"/>
              </a:ext>
            </a:extLst>
          </p:cNvPr>
          <p:cNvSpPr>
            <a:spLocks noGrp="1"/>
          </p:cNvSpPr>
          <p:nvPr>
            <p:ph type="body" sz="quarter" idx="38" hasCustomPrompt="1"/>
          </p:nvPr>
        </p:nvSpPr>
        <p:spPr>
          <a:xfrm>
            <a:off x="892937" y="3041873"/>
            <a:ext cx="3175480" cy="2922834"/>
          </a:xfrm>
        </p:spPr>
        <p:txBody>
          <a:bodyPr/>
          <a:lstStyle>
            <a:lvl1pPr>
              <a:defRPr sz="1800">
                <a:solidFill>
                  <a:srgbClr val="FFFFFF"/>
                </a:solidFill>
              </a:defRPr>
            </a:lvl1pPr>
          </a:lstStyle>
          <a:p>
            <a:pPr lvl="0"/>
            <a:r>
              <a:rPr lang="en-GB" dirty="0" err="1"/>
              <a:t>Tekst</a:t>
            </a:r>
            <a:endParaRPr lang="en-GB" dirty="0"/>
          </a:p>
        </p:txBody>
      </p:sp>
      <p:sp>
        <p:nvSpPr>
          <p:cNvPr id="26" name="Rounded Rectangle">
            <a:extLst>
              <a:ext uri="{FF2B5EF4-FFF2-40B4-BE49-F238E27FC236}">
                <a16:creationId xmlns:a16="http://schemas.microsoft.com/office/drawing/2014/main" id="{9A4673AC-379A-C967-11EA-EFFD5730E32E}"/>
              </a:ext>
            </a:extLst>
          </p:cNvPr>
          <p:cNvSpPr/>
          <p:nvPr userDrawn="1"/>
        </p:nvSpPr>
        <p:spPr>
          <a:xfrm>
            <a:off x="4343987" y="2140429"/>
            <a:ext cx="3487357" cy="3982283"/>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27" name="Text Placeholder 3">
            <a:extLst>
              <a:ext uri="{FF2B5EF4-FFF2-40B4-BE49-F238E27FC236}">
                <a16:creationId xmlns:a16="http://schemas.microsoft.com/office/drawing/2014/main" id="{8A463060-775F-BE10-56F6-93C2AC4ACB9F}"/>
              </a:ext>
            </a:extLst>
          </p:cNvPr>
          <p:cNvSpPr>
            <a:spLocks noGrp="1"/>
          </p:cNvSpPr>
          <p:nvPr>
            <p:ph type="body" sz="quarter" idx="41" hasCustomPrompt="1"/>
          </p:nvPr>
        </p:nvSpPr>
        <p:spPr>
          <a:xfrm>
            <a:off x="4524136"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9" name="Text Placeholder 10">
            <a:extLst>
              <a:ext uri="{FF2B5EF4-FFF2-40B4-BE49-F238E27FC236}">
                <a16:creationId xmlns:a16="http://schemas.microsoft.com/office/drawing/2014/main" id="{AC7076C5-DEDB-D13F-DC7E-BACEE2924260}"/>
              </a:ext>
            </a:extLst>
          </p:cNvPr>
          <p:cNvSpPr>
            <a:spLocks noGrp="1"/>
          </p:cNvSpPr>
          <p:nvPr>
            <p:ph type="body" sz="quarter" idx="42" hasCustomPrompt="1"/>
          </p:nvPr>
        </p:nvSpPr>
        <p:spPr>
          <a:xfrm>
            <a:off x="4523342" y="3041872"/>
            <a:ext cx="3175480" cy="2922834"/>
          </a:xfrm>
        </p:spPr>
        <p:txBody>
          <a:bodyPr/>
          <a:lstStyle>
            <a:lvl1pPr>
              <a:defRPr sz="1800">
                <a:solidFill>
                  <a:srgbClr val="FFFFFF"/>
                </a:solidFill>
              </a:defRPr>
            </a:lvl1pPr>
          </a:lstStyle>
          <a:p>
            <a:pPr lvl="0"/>
            <a:r>
              <a:rPr lang="en-GB" dirty="0" err="1"/>
              <a:t>Tekst</a:t>
            </a:r>
            <a:endParaRPr lang="en-GB" dirty="0"/>
          </a:p>
        </p:txBody>
      </p:sp>
      <p:sp>
        <p:nvSpPr>
          <p:cNvPr id="31" name="Rounded Rectangle">
            <a:extLst>
              <a:ext uri="{FF2B5EF4-FFF2-40B4-BE49-F238E27FC236}">
                <a16:creationId xmlns:a16="http://schemas.microsoft.com/office/drawing/2014/main" id="{702D65B9-4A3B-EAC8-BCD1-3B86AB3981D0}"/>
              </a:ext>
            </a:extLst>
          </p:cNvPr>
          <p:cNvSpPr/>
          <p:nvPr userDrawn="1"/>
        </p:nvSpPr>
        <p:spPr>
          <a:xfrm>
            <a:off x="7974393" y="2140429"/>
            <a:ext cx="3487357" cy="3982283"/>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2" name="Text Placeholder 3">
            <a:extLst>
              <a:ext uri="{FF2B5EF4-FFF2-40B4-BE49-F238E27FC236}">
                <a16:creationId xmlns:a16="http://schemas.microsoft.com/office/drawing/2014/main" id="{A6AB248A-3091-DC42-0BE4-728CF1FE66E4}"/>
              </a:ext>
            </a:extLst>
          </p:cNvPr>
          <p:cNvSpPr>
            <a:spLocks noGrp="1"/>
          </p:cNvSpPr>
          <p:nvPr>
            <p:ph type="body" sz="quarter" idx="43" hasCustomPrompt="1"/>
          </p:nvPr>
        </p:nvSpPr>
        <p:spPr>
          <a:xfrm>
            <a:off x="8154542"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3" name="Text Placeholder 10">
            <a:extLst>
              <a:ext uri="{FF2B5EF4-FFF2-40B4-BE49-F238E27FC236}">
                <a16:creationId xmlns:a16="http://schemas.microsoft.com/office/drawing/2014/main" id="{A2D65120-BFD2-DFFA-1FE9-139F71ECE24A}"/>
              </a:ext>
            </a:extLst>
          </p:cNvPr>
          <p:cNvSpPr>
            <a:spLocks noGrp="1"/>
          </p:cNvSpPr>
          <p:nvPr>
            <p:ph type="body" sz="quarter" idx="44" hasCustomPrompt="1"/>
          </p:nvPr>
        </p:nvSpPr>
        <p:spPr>
          <a:xfrm>
            <a:off x="8153748" y="3041872"/>
            <a:ext cx="3175480" cy="2922834"/>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22710473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nfobokse">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CE93F7CD-8F51-3CCD-6D26-B1DC292B8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38" name="Slide Number">
            <a:extLst>
              <a:ext uri="{FF2B5EF4-FFF2-40B4-BE49-F238E27FC236}">
                <a16:creationId xmlns:a16="http://schemas.microsoft.com/office/drawing/2014/main" id="{595CF73A-4D3D-D9C3-143F-DE8EF5E687B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F729867E-31D0-5804-3861-213C6611A19B}"/>
              </a:ext>
            </a:extLst>
          </p:cNvPr>
          <p:cNvSpPr>
            <a:spLocks noGrp="1"/>
          </p:cNvSpPr>
          <p:nvPr>
            <p:ph type="body" sz="quarter" idx="41" hasCustomPrompt="1"/>
          </p:nvPr>
        </p:nvSpPr>
        <p:spPr>
          <a:xfrm>
            <a:off x="714375" y="735288"/>
            <a:ext cx="10740748" cy="311166"/>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
        <p:nvSpPr>
          <p:cNvPr id="6" name="Title Placeholder 1">
            <a:extLst>
              <a:ext uri="{FF2B5EF4-FFF2-40B4-BE49-F238E27FC236}">
                <a16:creationId xmlns:a16="http://schemas.microsoft.com/office/drawing/2014/main" id="{CCC3DB5B-5995-96E9-0B93-92EF2311E958}"/>
              </a:ext>
            </a:extLst>
          </p:cNvPr>
          <p:cNvSpPr>
            <a:spLocks noGrp="1"/>
          </p:cNvSpPr>
          <p:nvPr>
            <p:ph type="title" hasCustomPrompt="1"/>
          </p:nvPr>
        </p:nvSpPr>
        <p:spPr>
          <a:xfrm>
            <a:off x="713583" y="1134766"/>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Rounded Rectangle">
            <a:extLst>
              <a:ext uri="{FF2B5EF4-FFF2-40B4-BE49-F238E27FC236}">
                <a16:creationId xmlns:a16="http://schemas.microsoft.com/office/drawing/2014/main" id="{4B4C54B0-66D5-183A-DA50-51594C29C81A}"/>
              </a:ext>
            </a:extLst>
          </p:cNvPr>
          <p:cNvSpPr/>
          <p:nvPr userDrawn="1"/>
        </p:nvSpPr>
        <p:spPr>
          <a:xfrm>
            <a:off x="713583" y="2140429"/>
            <a:ext cx="2506695"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8" name="Text Placeholder 3">
            <a:extLst>
              <a:ext uri="{FF2B5EF4-FFF2-40B4-BE49-F238E27FC236}">
                <a16:creationId xmlns:a16="http://schemas.microsoft.com/office/drawing/2014/main" id="{5DAA9C49-90BF-C9F8-4EE4-5543B804658A}"/>
              </a:ext>
            </a:extLst>
          </p:cNvPr>
          <p:cNvSpPr>
            <a:spLocks noGrp="1"/>
          </p:cNvSpPr>
          <p:nvPr>
            <p:ph type="body" sz="quarter" idx="37" hasCustomPrompt="1"/>
          </p:nvPr>
        </p:nvSpPr>
        <p:spPr>
          <a:xfrm>
            <a:off x="893731"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9" name="Text Placeholder 10">
            <a:extLst>
              <a:ext uri="{FF2B5EF4-FFF2-40B4-BE49-F238E27FC236}">
                <a16:creationId xmlns:a16="http://schemas.microsoft.com/office/drawing/2014/main" id="{BFD83DDC-139A-A69A-8054-925BA67C45CF}"/>
              </a:ext>
            </a:extLst>
          </p:cNvPr>
          <p:cNvSpPr>
            <a:spLocks noGrp="1"/>
          </p:cNvSpPr>
          <p:nvPr>
            <p:ph type="body" sz="quarter" idx="38" hasCustomPrompt="1"/>
          </p:nvPr>
        </p:nvSpPr>
        <p:spPr>
          <a:xfrm>
            <a:off x="892937"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29" name="Rounded Rectangle">
            <a:extLst>
              <a:ext uri="{FF2B5EF4-FFF2-40B4-BE49-F238E27FC236}">
                <a16:creationId xmlns:a16="http://schemas.microsoft.com/office/drawing/2014/main" id="{545829F9-C687-8D8B-28A1-17FA37836EA9}"/>
              </a:ext>
            </a:extLst>
          </p:cNvPr>
          <p:cNvSpPr/>
          <p:nvPr userDrawn="1"/>
        </p:nvSpPr>
        <p:spPr>
          <a:xfrm>
            <a:off x="3450157" y="2140429"/>
            <a:ext cx="2506695" cy="3982284"/>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0" name="Text Placeholder 3">
            <a:extLst>
              <a:ext uri="{FF2B5EF4-FFF2-40B4-BE49-F238E27FC236}">
                <a16:creationId xmlns:a16="http://schemas.microsoft.com/office/drawing/2014/main" id="{EC3B20D3-7E5A-6861-A38E-3FA467B11A79}"/>
              </a:ext>
            </a:extLst>
          </p:cNvPr>
          <p:cNvSpPr>
            <a:spLocks noGrp="1"/>
          </p:cNvSpPr>
          <p:nvPr>
            <p:ph type="body" sz="quarter" idx="42" hasCustomPrompt="1"/>
          </p:nvPr>
        </p:nvSpPr>
        <p:spPr>
          <a:xfrm>
            <a:off x="36303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9" name="Text Placeholder 10">
            <a:extLst>
              <a:ext uri="{FF2B5EF4-FFF2-40B4-BE49-F238E27FC236}">
                <a16:creationId xmlns:a16="http://schemas.microsoft.com/office/drawing/2014/main" id="{F355B383-69D7-71F4-4D74-C13D833383A6}"/>
              </a:ext>
            </a:extLst>
          </p:cNvPr>
          <p:cNvSpPr>
            <a:spLocks noGrp="1"/>
          </p:cNvSpPr>
          <p:nvPr>
            <p:ph type="body" sz="quarter" idx="43" hasCustomPrompt="1"/>
          </p:nvPr>
        </p:nvSpPr>
        <p:spPr>
          <a:xfrm>
            <a:off x="36295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0" name="Rounded Rectangle">
            <a:extLst>
              <a:ext uri="{FF2B5EF4-FFF2-40B4-BE49-F238E27FC236}">
                <a16:creationId xmlns:a16="http://schemas.microsoft.com/office/drawing/2014/main" id="{E4A1B7CB-9023-5E49-428E-41A2EF10BD9B}"/>
              </a:ext>
            </a:extLst>
          </p:cNvPr>
          <p:cNvSpPr/>
          <p:nvPr userDrawn="1"/>
        </p:nvSpPr>
        <p:spPr>
          <a:xfrm>
            <a:off x="6186731" y="2140429"/>
            <a:ext cx="2506695" cy="3982284"/>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1" name="Text Placeholder 3">
            <a:extLst>
              <a:ext uri="{FF2B5EF4-FFF2-40B4-BE49-F238E27FC236}">
                <a16:creationId xmlns:a16="http://schemas.microsoft.com/office/drawing/2014/main" id="{9F37B231-3652-48BA-C380-D195655E1806}"/>
              </a:ext>
            </a:extLst>
          </p:cNvPr>
          <p:cNvSpPr>
            <a:spLocks noGrp="1"/>
          </p:cNvSpPr>
          <p:nvPr>
            <p:ph type="body" sz="quarter" idx="44" hasCustomPrompt="1"/>
          </p:nvPr>
        </p:nvSpPr>
        <p:spPr>
          <a:xfrm>
            <a:off x="63735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2" name="Text Placeholder 10">
            <a:extLst>
              <a:ext uri="{FF2B5EF4-FFF2-40B4-BE49-F238E27FC236}">
                <a16:creationId xmlns:a16="http://schemas.microsoft.com/office/drawing/2014/main" id="{2E7F7F3B-3941-CF41-A42C-692E0B2E8F38}"/>
              </a:ext>
            </a:extLst>
          </p:cNvPr>
          <p:cNvSpPr>
            <a:spLocks noGrp="1"/>
          </p:cNvSpPr>
          <p:nvPr>
            <p:ph type="body" sz="quarter" idx="45" hasCustomPrompt="1"/>
          </p:nvPr>
        </p:nvSpPr>
        <p:spPr>
          <a:xfrm>
            <a:off x="63727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4" name="Rounded Rectangle">
            <a:extLst>
              <a:ext uri="{FF2B5EF4-FFF2-40B4-BE49-F238E27FC236}">
                <a16:creationId xmlns:a16="http://schemas.microsoft.com/office/drawing/2014/main" id="{F5456FC0-822A-B9A3-2C09-F1E82F62EAB8}"/>
              </a:ext>
            </a:extLst>
          </p:cNvPr>
          <p:cNvSpPr/>
          <p:nvPr userDrawn="1"/>
        </p:nvSpPr>
        <p:spPr>
          <a:xfrm>
            <a:off x="8956435" y="2140429"/>
            <a:ext cx="2506695" cy="3982284"/>
          </a:xfrm>
          <a:prstGeom prst="roundRect">
            <a:avLst>
              <a:gd name="adj" fmla="val 2343"/>
            </a:avLst>
          </a:prstGeom>
          <a:solidFill>
            <a:srgbClr val="1F424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6" name="Text Placeholder 3">
            <a:extLst>
              <a:ext uri="{FF2B5EF4-FFF2-40B4-BE49-F238E27FC236}">
                <a16:creationId xmlns:a16="http://schemas.microsoft.com/office/drawing/2014/main" id="{2A7D93FC-7C22-AAE8-FC41-3C42CFB2A9A4}"/>
              </a:ext>
            </a:extLst>
          </p:cNvPr>
          <p:cNvSpPr>
            <a:spLocks noGrp="1"/>
          </p:cNvSpPr>
          <p:nvPr>
            <p:ph type="body" sz="quarter" idx="46" hasCustomPrompt="1"/>
          </p:nvPr>
        </p:nvSpPr>
        <p:spPr>
          <a:xfrm>
            <a:off x="9136583"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7" name="Text Placeholder 10">
            <a:extLst>
              <a:ext uri="{FF2B5EF4-FFF2-40B4-BE49-F238E27FC236}">
                <a16:creationId xmlns:a16="http://schemas.microsoft.com/office/drawing/2014/main" id="{397C8E65-EE78-4F34-D234-E85C3C22544F}"/>
              </a:ext>
            </a:extLst>
          </p:cNvPr>
          <p:cNvSpPr>
            <a:spLocks noGrp="1"/>
          </p:cNvSpPr>
          <p:nvPr>
            <p:ph type="body" sz="quarter" idx="47" hasCustomPrompt="1"/>
          </p:nvPr>
        </p:nvSpPr>
        <p:spPr>
          <a:xfrm>
            <a:off x="9129163" y="3041873"/>
            <a:ext cx="2115306" cy="2922833"/>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55317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e og teks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3215119-67CC-BE9B-FB17-7CB6B0B1DD0A}"/>
              </a:ext>
            </a:extLst>
          </p:cNvPr>
          <p:cNvSpPr>
            <a:spLocks noGrp="1"/>
          </p:cNvSpPr>
          <p:nvPr>
            <p:ph type="pic" idx="21" hasCustomPrompt="1"/>
          </p:nvPr>
        </p:nvSpPr>
        <p:spPr>
          <a:xfrm>
            <a:off x="713582" y="728663"/>
            <a:ext cx="5022056" cy="539224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96DD84E1-8DFD-42BD-5798-D97F6537A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2" name="Slide Number">
            <a:extLst>
              <a:ext uri="{FF2B5EF4-FFF2-40B4-BE49-F238E27FC236}">
                <a16:creationId xmlns:a16="http://schemas.microsoft.com/office/drawing/2014/main" id="{2E1C1399-8DE9-2F9C-C9FD-DDB0E6B73AF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1BF354D0-43FC-01E8-76A1-4E740DD97E45}"/>
              </a:ext>
            </a:extLst>
          </p:cNvPr>
          <p:cNvSpPr>
            <a:spLocks noGrp="1"/>
          </p:cNvSpPr>
          <p:nvPr>
            <p:ph type="body" sz="quarter" idx="29" hasCustomPrompt="1"/>
          </p:nvPr>
        </p:nvSpPr>
        <p:spPr>
          <a:xfrm>
            <a:off x="6456364" y="5606618"/>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0" name="Title Placeholder 1">
            <a:extLst>
              <a:ext uri="{FF2B5EF4-FFF2-40B4-BE49-F238E27FC236}">
                <a16:creationId xmlns:a16="http://schemas.microsoft.com/office/drawing/2014/main" id="{C1863C49-7752-6124-12EB-0F19AB0B275C}"/>
              </a:ext>
            </a:extLst>
          </p:cNvPr>
          <p:cNvSpPr>
            <a:spLocks noGrp="1"/>
          </p:cNvSpPr>
          <p:nvPr>
            <p:ph type="title" hasCustomPrompt="1"/>
          </p:nvPr>
        </p:nvSpPr>
        <p:spPr>
          <a:xfrm>
            <a:off x="6450100" y="1142701"/>
            <a:ext cx="4398514" cy="646331"/>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Text Placeholder 14">
            <a:extLst>
              <a:ext uri="{FF2B5EF4-FFF2-40B4-BE49-F238E27FC236}">
                <a16:creationId xmlns:a16="http://schemas.microsoft.com/office/drawing/2014/main" id="{81B4B4A5-6059-7E98-716E-F67AD86EA404}"/>
              </a:ext>
            </a:extLst>
          </p:cNvPr>
          <p:cNvSpPr>
            <a:spLocks noGrp="1"/>
          </p:cNvSpPr>
          <p:nvPr>
            <p:ph type="body" sz="quarter" idx="30" hasCustomPrompt="1"/>
          </p:nvPr>
        </p:nvSpPr>
        <p:spPr>
          <a:xfrm>
            <a:off x="6456364" y="749318"/>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B44E2F60-BB33-209E-D6E8-AB10D818C2C2}"/>
              </a:ext>
            </a:extLst>
          </p:cNvPr>
          <p:cNvSpPr>
            <a:spLocks noGrp="1"/>
          </p:cNvSpPr>
          <p:nvPr>
            <p:ph type="body" sz="quarter" idx="41" hasCustomPrompt="1"/>
          </p:nvPr>
        </p:nvSpPr>
        <p:spPr>
          <a:xfrm>
            <a:off x="6456364" y="2909745"/>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21175E97-53E8-0FF3-113B-1DAA3F918C73}"/>
              </a:ext>
            </a:extLst>
          </p:cNvPr>
          <p:cNvSpPr>
            <a:spLocks noGrp="1"/>
          </p:cNvSpPr>
          <p:nvPr>
            <p:ph type="body" sz="quarter" idx="39" hasCustomPrompt="1"/>
          </p:nvPr>
        </p:nvSpPr>
        <p:spPr>
          <a:xfrm>
            <a:off x="6455967" y="1868308"/>
            <a:ext cx="4386780" cy="351674"/>
          </a:xfrm>
          <a:prstGeom prst="rect">
            <a:avLst/>
          </a:prstGeom>
        </p:spPr>
        <p:txBody>
          <a:bodyPr>
            <a:no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4968840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p>
            <a:r>
              <a:rPr lang="en-US" dirty="0"/>
              <a:t> </a:t>
            </a:r>
            <a:endParaRPr dirty="0"/>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916AF97C-F7C7-DF1E-3AA1-97A60AC2C068}"/>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1" name="Title Placeholder 1">
            <a:extLst>
              <a:ext uri="{FF2B5EF4-FFF2-40B4-BE49-F238E27FC236}">
                <a16:creationId xmlns:a16="http://schemas.microsoft.com/office/drawing/2014/main" id="{A433A447-D68D-90F2-1E2B-66C136F1F409}"/>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2" name="Text Placeholder 14">
            <a:extLst>
              <a:ext uri="{FF2B5EF4-FFF2-40B4-BE49-F238E27FC236}">
                <a16:creationId xmlns:a16="http://schemas.microsoft.com/office/drawing/2014/main" id="{94C0A4DF-459B-F91A-21A5-7553815E9D0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7F7C98E7-B0EC-E406-6F23-08D66EC6DED0}"/>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683BAF9F-5914-F511-BDC8-002CBACEDC12}"/>
              </a:ext>
            </a:extLst>
          </p:cNvPr>
          <p:cNvSpPr>
            <a:spLocks noGrp="1"/>
          </p:cNvSpPr>
          <p:nvPr>
            <p:ph type="body" sz="quarter" idx="39" hasCustomPrompt="1"/>
          </p:nvPr>
        </p:nvSpPr>
        <p:spPr>
          <a:xfrm>
            <a:off x="719811" y="1865615"/>
            <a:ext cx="4386780" cy="351674"/>
          </a:xfrm>
          <a:prstGeom prst="rect">
            <a:avLst/>
          </a:prstGeom>
        </p:spPr>
        <p:txBody>
          <a:bodyPr>
            <a:no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3914453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02" userDrawn="1">
          <p15:clr>
            <a:srgbClr val="FBAE40"/>
          </p15:clr>
        </p15:guide>
        <p15:guide id="2" pos="40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3" name="Text Placeholder 3">
            <a:extLst>
              <a:ext uri="{FF2B5EF4-FFF2-40B4-BE49-F238E27FC236}">
                <a16:creationId xmlns:a16="http://schemas.microsoft.com/office/drawing/2014/main" id="{FDF81189-68FE-232C-73B1-E052DFDC7CA9}"/>
              </a:ext>
            </a:extLst>
          </p:cNvPr>
          <p:cNvSpPr>
            <a:spLocks noGrp="1"/>
          </p:cNvSpPr>
          <p:nvPr>
            <p:ph type="body" sz="quarter" idx="39" hasCustomPrompt="1"/>
          </p:nvPr>
        </p:nvSpPr>
        <p:spPr>
          <a:xfrm>
            <a:off x="719811" y="1865615"/>
            <a:ext cx="4386780" cy="351674"/>
          </a:xfrm>
          <a:prstGeom prst="rect">
            <a:avLst/>
          </a:prstGeom>
        </p:spPr>
        <p:txBody>
          <a:bodyPr>
            <a:no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2579438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 Grøn">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4B3FF1A1-D772-7F88-F1C2-D3A45D7423DF}"/>
              </a:ext>
            </a:extLst>
          </p:cNvPr>
          <p:cNvSpPr/>
          <p:nvPr userDrawn="1"/>
        </p:nvSpPr>
        <p:spPr>
          <a:xfrm flipV="1">
            <a:off x="0" y="0"/>
            <a:ext cx="12192000" cy="6858000"/>
          </a:xfrm>
          <a:prstGeom prst="round1Rect">
            <a:avLst>
              <a:gd name="adj" fmla="val 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FC5C037C-B2F9-48C1-C019-1B4C342970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sp>
        <p:nvSpPr>
          <p:cNvPr id="7" name="Text Placeholder 14">
            <a:extLst>
              <a:ext uri="{FF2B5EF4-FFF2-40B4-BE49-F238E27FC236}">
                <a16:creationId xmlns:a16="http://schemas.microsoft.com/office/drawing/2014/main" id="{58263ACD-5407-AAE1-54C9-2881C2248DDC}"/>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19" name="Text Placeholder 14">
            <a:extLst>
              <a:ext uri="{FF2B5EF4-FFF2-40B4-BE49-F238E27FC236}">
                <a16:creationId xmlns:a16="http://schemas.microsoft.com/office/drawing/2014/main" id="{6450D907-E667-7F87-4248-948701CF8CDA}"/>
              </a:ext>
            </a:extLst>
          </p:cNvPr>
          <p:cNvSpPr>
            <a:spLocks noGrp="1"/>
          </p:cNvSpPr>
          <p:nvPr>
            <p:ph type="body" sz="quarter" idx="30" hasCustomPrompt="1"/>
          </p:nvPr>
        </p:nvSpPr>
        <p:spPr>
          <a:xfrm>
            <a:off x="724664" y="3536507"/>
            <a:ext cx="10735496" cy="492443"/>
          </a:xfrm>
          <a:prstGeom prst="rect">
            <a:avLst/>
          </a:prstGeom>
        </p:spPr>
        <p:txBody>
          <a:bodyPr wrap="square" anchor="b">
            <a:sp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
        <p:nvSpPr>
          <p:cNvPr id="20" name="Slide Number">
            <a:extLst>
              <a:ext uri="{FF2B5EF4-FFF2-40B4-BE49-F238E27FC236}">
                <a16:creationId xmlns:a16="http://schemas.microsoft.com/office/drawing/2014/main" id="{4ED7287E-B48F-16E4-6E46-92F5599AB26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‹nr.›</a:t>
            </a:fld>
            <a:endParaRPr lang="en-US" sz="550" b="0" i="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47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 Sand">
    <p:bg>
      <p:bgPr>
        <a:solidFill>
          <a:srgbClr val="F7F5EE"/>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pic>
        <p:nvPicPr>
          <p:cNvPr id="6" name="Picture 5">
            <a:extLst>
              <a:ext uri="{FF2B5EF4-FFF2-40B4-BE49-F238E27FC236}">
                <a16:creationId xmlns:a16="http://schemas.microsoft.com/office/drawing/2014/main" id="{21B3FF09-265D-E0C1-85DA-CD2146E8DA6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20208" y="6312170"/>
            <a:ext cx="345456" cy="350983"/>
          </a:xfrm>
          <a:prstGeom prst="rect">
            <a:avLst/>
          </a:prstGeom>
        </p:spPr>
      </p:pic>
      <p:sp>
        <p:nvSpPr>
          <p:cNvPr id="15" name="Slide Number">
            <a:extLst>
              <a:ext uri="{FF2B5EF4-FFF2-40B4-BE49-F238E27FC236}">
                <a16:creationId xmlns:a16="http://schemas.microsoft.com/office/drawing/2014/main" id="{3E4C1459-C5DD-D58C-0C51-81EDC3F0B65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9234BE4C-D6CC-90EF-CB77-5A99C533D5DE}"/>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chemeClr val="bg1"/>
                </a:solidFill>
              </a:defRPr>
            </a:lvl1pPr>
          </a:lstStyle>
          <a:p>
            <a:pPr hangingPunct="1"/>
            <a:r>
              <a:rPr lang="en-GB" dirty="0" err="1"/>
              <a:t>Overskrift</a:t>
            </a:r>
            <a:endParaRPr lang="en-US" spc="0" dirty="0"/>
          </a:p>
        </p:txBody>
      </p:sp>
      <p:sp>
        <p:nvSpPr>
          <p:cNvPr id="4" name="Text Placeholder 14">
            <a:extLst>
              <a:ext uri="{FF2B5EF4-FFF2-40B4-BE49-F238E27FC236}">
                <a16:creationId xmlns:a16="http://schemas.microsoft.com/office/drawing/2014/main" id="{7549DB09-9D42-0B3B-E7FF-266CE96FEE67}"/>
              </a:ext>
            </a:extLst>
          </p:cNvPr>
          <p:cNvSpPr>
            <a:spLocks noGrp="1"/>
          </p:cNvSpPr>
          <p:nvPr>
            <p:ph type="body" sz="quarter" idx="30" hasCustomPrompt="1"/>
          </p:nvPr>
        </p:nvSpPr>
        <p:spPr>
          <a:xfrm>
            <a:off x="724664" y="3536507"/>
            <a:ext cx="10735496" cy="492443"/>
          </a:xfrm>
          <a:prstGeom prst="rect">
            <a:avLst/>
          </a:prstGeom>
        </p:spPr>
        <p:txBody>
          <a:bodyPr wrap="square" anchor="b">
            <a:spAutoFit/>
          </a:bodyPr>
          <a:lstStyle>
            <a:lvl1pPr algn="ctr">
              <a:lnSpc>
                <a:spcPct val="100000"/>
              </a:lnSpc>
              <a:defRPr sz="2600" b="0">
                <a:solidFill>
                  <a:schemeClr val="bg1"/>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3186437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lå">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AEC19C36-E784-4918-3650-03D8297DB751}"/>
              </a:ext>
            </a:extLst>
          </p:cNvPr>
          <p:cNvSpPr/>
          <p:nvPr userDrawn="1"/>
        </p:nvSpPr>
        <p:spPr>
          <a:xfrm flipV="1">
            <a:off x="0" y="-23450"/>
            <a:ext cx="11457016" cy="5275390"/>
          </a:xfrm>
          <a:prstGeom prst="round1Rect">
            <a:avLst>
              <a:gd name="adj" fmla="val 27702"/>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9" name="Logo" descr="A logo with blue dots&#10;&#10;AI-generated content may be incorrect.">
            <a:extLst>
              <a:ext uri="{FF2B5EF4-FFF2-40B4-BE49-F238E27FC236}">
                <a16:creationId xmlns:a16="http://schemas.microsoft.com/office/drawing/2014/main" id="{7B3DBCDE-9E6B-6074-BE16-95B33CFBA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3" name="Text Placeholder 14">
            <a:extLst>
              <a:ext uri="{FF2B5EF4-FFF2-40B4-BE49-F238E27FC236}">
                <a16:creationId xmlns:a16="http://schemas.microsoft.com/office/drawing/2014/main" id="{569D0B8B-A19C-6ADE-D43C-8CA920C164A5}"/>
              </a:ext>
            </a:extLst>
          </p:cNvPr>
          <p:cNvSpPr>
            <a:spLocks noGrp="1"/>
          </p:cNvSpPr>
          <p:nvPr>
            <p:ph type="body" sz="quarter" idx="29" hasCustomPrompt="1"/>
          </p:nvPr>
        </p:nvSpPr>
        <p:spPr>
          <a:xfrm>
            <a:off x="741361" y="2579436"/>
            <a:ext cx="10015568" cy="1015663"/>
          </a:xfrm>
          <a:prstGeom prst="rect">
            <a:avLst/>
          </a:prstGeom>
        </p:spPr>
        <p:txBody>
          <a:bodyPr wrap="square" anchor="b">
            <a:sp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6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14" name="Text Placeholder 14">
            <a:extLst>
              <a:ext uri="{FF2B5EF4-FFF2-40B4-BE49-F238E27FC236}">
                <a16:creationId xmlns:a16="http://schemas.microsoft.com/office/drawing/2014/main" id="{94A11669-CC24-B093-4DE0-FA5FA34F114D}"/>
              </a:ext>
            </a:extLst>
          </p:cNvPr>
          <p:cNvSpPr>
            <a:spLocks noGrp="1"/>
          </p:cNvSpPr>
          <p:nvPr>
            <p:ph type="body" sz="quarter" idx="30" hasCustomPrompt="1"/>
          </p:nvPr>
        </p:nvSpPr>
        <p:spPr>
          <a:xfrm>
            <a:off x="740568" y="3610273"/>
            <a:ext cx="10015568" cy="492443"/>
          </a:xfrm>
          <a:prstGeom prst="rect">
            <a:avLst/>
          </a:prstGeom>
        </p:spPr>
        <p:txBody>
          <a:bodyPr wrap="square" anchor="t">
            <a:sp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15" name="Text Placeholder 14">
            <a:extLst>
              <a:ext uri="{FF2B5EF4-FFF2-40B4-BE49-F238E27FC236}">
                <a16:creationId xmlns:a16="http://schemas.microsoft.com/office/drawing/2014/main" id="{AFD104F4-3C99-447F-7F5E-B4EE3C9804C3}"/>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1844908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Blå">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BD83C580-52B8-C455-8A0F-E0E9ED069FBF}"/>
              </a:ext>
            </a:extLst>
          </p:cNvPr>
          <p:cNvSpPr/>
          <p:nvPr userDrawn="1"/>
        </p:nvSpPr>
        <p:spPr>
          <a:xfrm flipV="1">
            <a:off x="0" y="0"/>
            <a:ext cx="12192000" cy="6858000"/>
          </a:xfrm>
          <a:prstGeom prst="round1Rect">
            <a:avLst>
              <a:gd name="adj" fmla="val 0"/>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38850" y="3371850"/>
            <a:ext cx="114300" cy="114300"/>
          </a:xfrm>
          <a:prstGeom prst="rect">
            <a:avLst/>
          </a:prstGeom>
        </p:spPr>
      </p:pic>
      <p:sp>
        <p:nvSpPr>
          <p:cNvPr id="7" name="Slide Number">
            <a:extLst>
              <a:ext uri="{FF2B5EF4-FFF2-40B4-BE49-F238E27FC236}">
                <a16:creationId xmlns:a16="http://schemas.microsoft.com/office/drawing/2014/main" id="{4F056A9A-F053-7076-498D-DF0C7B1157B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‹nr.›</a:t>
            </a:fld>
            <a:endParaRPr lang="en-US" sz="550" b="0" i="0" dirty="0">
              <a:solidFill>
                <a:srgbClr val="FFFFFF"/>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8391BA96-CD8D-0035-0BAD-BCEE44194FBB}"/>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5" name="Text Placeholder 14">
            <a:extLst>
              <a:ext uri="{FF2B5EF4-FFF2-40B4-BE49-F238E27FC236}">
                <a16:creationId xmlns:a16="http://schemas.microsoft.com/office/drawing/2014/main" id="{51CA371D-EAF6-E52D-E204-0E92B8858FE5}"/>
              </a:ext>
            </a:extLst>
          </p:cNvPr>
          <p:cNvSpPr>
            <a:spLocks noGrp="1"/>
          </p:cNvSpPr>
          <p:nvPr>
            <p:ph type="body" sz="quarter" idx="30" hasCustomPrompt="1"/>
          </p:nvPr>
        </p:nvSpPr>
        <p:spPr>
          <a:xfrm>
            <a:off x="724664" y="3536507"/>
            <a:ext cx="10735496" cy="492443"/>
          </a:xfrm>
          <a:prstGeom prst="rect">
            <a:avLst/>
          </a:prstGeom>
        </p:spPr>
        <p:txBody>
          <a:bodyPr wrap="square" anchor="b">
            <a:sp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28043612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ærmbillede Stor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 t="19963" r="-222" b="20259"/>
          <a:stretch>
            <a:fillRect/>
          </a:stretch>
        </p:blipFill>
        <p:spPr bwMode="auto">
          <a:xfrm>
            <a:off x="821941" y="0"/>
            <a:ext cx="10548117" cy="6294682"/>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2286000" y="525780"/>
            <a:ext cx="7597140" cy="5059680"/>
          </a:xfrm>
          <a:prstGeom prst="roundRect">
            <a:avLst>
              <a:gd name="adj" fmla="val 0"/>
            </a:avLst>
          </a:prstGeom>
          <a:solidFill>
            <a:srgbClr val="F3F5F7"/>
          </a:solidFill>
        </p:spPr>
        <p:txBody>
          <a:bodyPr wrap="square" lIns="91439" tIns="45719" rIns="91439" bIns="45719">
            <a:noAutofit/>
          </a:bodyPr>
          <a:lstStyle/>
          <a:p>
            <a:r>
              <a:rPr lang="en-US" dirty="0"/>
              <a:t> </a:t>
            </a:r>
            <a:endParaRPr dirty="0"/>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245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471520" y="1050779"/>
            <a:ext cx="7780011" cy="4642791"/>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311496"/>
            <a:ext cx="2828495" cy="889154"/>
          </a:xfrm>
        </p:spPr>
        <p:txBody>
          <a:bodyPr wrap="square" anchor="b">
            <a:spAutoFit/>
          </a:bodyPr>
          <a:lstStyle>
            <a:lvl1pPr marL="0" indent="0" algn="r">
              <a:lnSpc>
                <a:spcPct val="110000"/>
              </a:lnSpc>
              <a:buNone/>
              <a:defRPr sz="12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1" y="1156433"/>
            <a:ext cx="4382212" cy="646331"/>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9" y="737093"/>
            <a:ext cx="4376206" cy="313686"/>
          </a:xfrm>
        </p:spPr>
        <p:txBody>
          <a:bodyPr vert="horz" lIns="91440" tIns="45720" rIns="91440" bIns="45720" rtlCol="0" anchor="b">
            <a:norm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3" name="Text Placeholder 10">
            <a:extLst>
              <a:ext uri="{FF2B5EF4-FFF2-40B4-BE49-F238E27FC236}">
                <a16:creationId xmlns:a16="http://schemas.microsoft.com/office/drawing/2014/main" id="{FD1178CD-B7A9-CCBD-717B-E3A626F4A3FD}"/>
              </a:ext>
            </a:extLst>
          </p:cNvPr>
          <p:cNvSpPr>
            <a:spLocks noGrp="1"/>
          </p:cNvSpPr>
          <p:nvPr>
            <p:ph type="body" sz="quarter" idx="40" hasCustomPrompt="1"/>
          </p:nvPr>
        </p:nvSpPr>
        <p:spPr>
          <a:xfrm>
            <a:off x="715886" y="1973567"/>
            <a:ext cx="4387882" cy="1968601"/>
          </a:xfrm>
        </p:spPr>
        <p:txBody>
          <a:bodyPr/>
          <a:lstStyle>
            <a:lvl1pPr marL="0" indent="0">
              <a:buFont typeface="Arial" panose="020B0604020202020204" pitchFamily="34" charset="0"/>
              <a:buNone/>
              <a:defRPr sz="1800"/>
            </a:lvl1pPr>
          </a:lstStyle>
          <a:p>
            <a:pPr lvl="0"/>
            <a:r>
              <a:rPr lang="en-GB" dirty="0" err="1"/>
              <a:t>Tekst</a:t>
            </a:r>
            <a:endParaRPr lang="en-GB" dirty="0"/>
          </a:p>
        </p:txBody>
      </p:sp>
    </p:spTree>
    <p:extLst>
      <p:ext uri="{BB962C8B-B14F-4D97-AF65-F5344CB8AC3E}">
        <p14:creationId xmlns:p14="http://schemas.microsoft.com/office/powerpoint/2010/main" val="2143540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731" userDrawn="1">
          <p15:clr>
            <a:srgbClr val="FBAE40"/>
          </p15:clr>
        </p15:guide>
        <p15:guide id="2" orient="horz" pos="3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ærmbillede - Mobil">
    <p:spTree>
      <p:nvGrpSpPr>
        <p:cNvPr id="1" name=""/>
        <p:cNvGrpSpPr/>
        <p:nvPr/>
      </p:nvGrpSpPr>
      <p:grpSpPr>
        <a:xfrm>
          <a:off x="0" y="0"/>
          <a:ext cx="0" cy="0"/>
          <a:chOff x="0" y="0"/>
          <a:chExt cx="0" cy="0"/>
        </a:xfrm>
      </p:grpSpPr>
      <p:pic>
        <p:nvPicPr>
          <p:cNvPr id="4" name="j919912012_A_hand_holding_an_iPhone_mockup_white_background_hig_d0703df8-77c8-4761-a5f3-97b86d4b47ba-2.png" descr="j919912012_A_hand_holding_an_iPhone_mockup_white_background_hig_d0703df8-77c8-4761-a5f3-97b86d4b47ba-2.png">
            <a:extLst>
              <a:ext uri="{FF2B5EF4-FFF2-40B4-BE49-F238E27FC236}">
                <a16:creationId xmlns:a16="http://schemas.microsoft.com/office/drawing/2014/main" id="{CCF90F73-DD6A-79F8-2D5B-0928B35819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038894" y="737093"/>
            <a:ext cx="5191929" cy="6161515"/>
          </a:xfrm>
          <a:custGeom>
            <a:avLst/>
            <a:gdLst/>
            <a:ahLst/>
            <a:cxnLst>
              <a:cxn ang="0">
                <a:pos x="wd2" y="hd2"/>
              </a:cxn>
              <a:cxn ang="5400000">
                <a:pos x="wd2" y="hd2"/>
              </a:cxn>
              <a:cxn ang="10800000">
                <a:pos x="wd2" y="hd2"/>
              </a:cxn>
              <a:cxn ang="16200000">
                <a:pos x="wd2" y="hd2"/>
              </a:cxn>
            </a:cxnLst>
            <a:rect l="0" t="0" r="r" b="b"/>
            <a:pathLst>
              <a:path w="21563" h="21597" extrusionOk="0">
                <a:moveTo>
                  <a:pt x="6853" y="2"/>
                </a:moveTo>
                <a:cubicBezTo>
                  <a:pt x="3078" y="7"/>
                  <a:pt x="3084" y="7"/>
                  <a:pt x="2710" y="175"/>
                </a:cubicBezTo>
                <a:cubicBezTo>
                  <a:pt x="2469" y="284"/>
                  <a:pt x="2253" y="495"/>
                  <a:pt x="2141" y="733"/>
                </a:cubicBezTo>
                <a:cubicBezTo>
                  <a:pt x="2076" y="873"/>
                  <a:pt x="2067" y="949"/>
                  <a:pt x="2055" y="1560"/>
                </a:cubicBezTo>
                <a:cubicBezTo>
                  <a:pt x="2048" y="1931"/>
                  <a:pt x="2029" y="2245"/>
                  <a:pt x="2012" y="2260"/>
                </a:cubicBezTo>
                <a:cubicBezTo>
                  <a:pt x="1970" y="2296"/>
                  <a:pt x="1972" y="2942"/>
                  <a:pt x="2014" y="2963"/>
                </a:cubicBezTo>
                <a:cubicBezTo>
                  <a:pt x="2048" y="2981"/>
                  <a:pt x="2063" y="3460"/>
                  <a:pt x="2030" y="3488"/>
                </a:cubicBezTo>
                <a:cubicBezTo>
                  <a:pt x="2006" y="3509"/>
                  <a:pt x="2004" y="4465"/>
                  <a:pt x="2029" y="4485"/>
                </a:cubicBezTo>
                <a:cubicBezTo>
                  <a:pt x="2058" y="4510"/>
                  <a:pt x="2052" y="4683"/>
                  <a:pt x="2022" y="4699"/>
                </a:cubicBezTo>
                <a:cubicBezTo>
                  <a:pt x="1994" y="4714"/>
                  <a:pt x="2004" y="5774"/>
                  <a:pt x="2033" y="5814"/>
                </a:cubicBezTo>
                <a:cubicBezTo>
                  <a:pt x="2043" y="5827"/>
                  <a:pt x="2048" y="6035"/>
                  <a:pt x="2045" y="6277"/>
                </a:cubicBezTo>
                <a:cubicBezTo>
                  <a:pt x="2039" y="6780"/>
                  <a:pt x="2029" y="6801"/>
                  <a:pt x="1772" y="6833"/>
                </a:cubicBezTo>
                <a:cubicBezTo>
                  <a:pt x="1689" y="6844"/>
                  <a:pt x="1443" y="6891"/>
                  <a:pt x="1227" y="6937"/>
                </a:cubicBezTo>
                <a:cubicBezTo>
                  <a:pt x="1011" y="6984"/>
                  <a:pt x="738" y="7033"/>
                  <a:pt x="619" y="7046"/>
                </a:cubicBezTo>
                <a:cubicBezTo>
                  <a:pt x="362" y="7074"/>
                  <a:pt x="255" y="7105"/>
                  <a:pt x="182" y="7176"/>
                </a:cubicBezTo>
                <a:cubicBezTo>
                  <a:pt x="35" y="7318"/>
                  <a:pt x="-37" y="7570"/>
                  <a:pt x="19" y="7746"/>
                </a:cubicBezTo>
                <a:cubicBezTo>
                  <a:pt x="64" y="7886"/>
                  <a:pt x="342" y="8243"/>
                  <a:pt x="493" y="8354"/>
                </a:cubicBezTo>
                <a:cubicBezTo>
                  <a:pt x="674" y="8488"/>
                  <a:pt x="852" y="8530"/>
                  <a:pt x="1467" y="8583"/>
                </a:cubicBezTo>
                <a:lnTo>
                  <a:pt x="2031" y="8631"/>
                </a:lnTo>
                <a:lnTo>
                  <a:pt x="2031" y="8783"/>
                </a:lnTo>
                <a:lnTo>
                  <a:pt x="2031" y="8936"/>
                </a:lnTo>
                <a:lnTo>
                  <a:pt x="1865" y="8967"/>
                </a:lnTo>
                <a:cubicBezTo>
                  <a:pt x="1636" y="9011"/>
                  <a:pt x="1569" y="9047"/>
                  <a:pt x="1294" y="9263"/>
                </a:cubicBezTo>
                <a:cubicBezTo>
                  <a:pt x="1162" y="9366"/>
                  <a:pt x="958" y="9491"/>
                  <a:pt x="841" y="9540"/>
                </a:cubicBezTo>
                <a:cubicBezTo>
                  <a:pt x="479" y="9692"/>
                  <a:pt x="321" y="9894"/>
                  <a:pt x="320" y="10204"/>
                </a:cubicBezTo>
                <a:cubicBezTo>
                  <a:pt x="319" y="10349"/>
                  <a:pt x="341" y="10412"/>
                  <a:pt x="464" y="10625"/>
                </a:cubicBezTo>
                <a:cubicBezTo>
                  <a:pt x="629" y="10910"/>
                  <a:pt x="680" y="10957"/>
                  <a:pt x="905" y="11029"/>
                </a:cubicBezTo>
                <a:cubicBezTo>
                  <a:pt x="1035" y="11071"/>
                  <a:pt x="1070" y="11095"/>
                  <a:pt x="1078" y="11154"/>
                </a:cubicBezTo>
                <a:cubicBezTo>
                  <a:pt x="1087" y="11212"/>
                  <a:pt x="1067" y="11237"/>
                  <a:pt x="981" y="11276"/>
                </a:cubicBezTo>
                <a:cubicBezTo>
                  <a:pt x="574" y="11461"/>
                  <a:pt x="363" y="11833"/>
                  <a:pt x="393" y="12315"/>
                </a:cubicBezTo>
                <a:cubicBezTo>
                  <a:pt x="422" y="12794"/>
                  <a:pt x="634" y="13021"/>
                  <a:pt x="1174" y="13151"/>
                </a:cubicBezTo>
                <a:cubicBezTo>
                  <a:pt x="1202" y="13157"/>
                  <a:pt x="1190" y="13198"/>
                  <a:pt x="1133" y="13281"/>
                </a:cubicBezTo>
                <a:cubicBezTo>
                  <a:pt x="1088" y="13347"/>
                  <a:pt x="1052" y="13427"/>
                  <a:pt x="1052" y="13459"/>
                </a:cubicBezTo>
                <a:cubicBezTo>
                  <a:pt x="1051" y="13490"/>
                  <a:pt x="1000" y="13597"/>
                  <a:pt x="937" y="13697"/>
                </a:cubicBezTo>
                <a:cubicBezTo>
                  <a:pt x="781" y="13947"/>
                  <a:pt x="731" y="14177"/>
                  <a:pt x="783" y="14404"/>
                </a:cubicBezTo>
                <a:cubicBezTo>
                  <a:pt x="837" y="14635"/>
                  <a:pt x="882" y="14702"/>
                  <a:pt x="1087" y="14858"/>
                </a:cubicBezTo>
                <a:cubicBezTo>
                  <a:pt x="1320" y="15034"/>
                  <a:pt x="1618" y="15170"/>
                  <a:pt x="2080" y="15311"/>
                </a:cubicBezTo>
                <a:cubicBezTo>
                  <a:pt x="2291" y="15376"/>
                  <a:pt x="2712" y="15538"/>
                  <a:pt x="3017" y="15671"/>
                </a:cubicBezTo>
                <a:cubicBezTo>
                  <a:pt x="3321" y="15805"/>
                  <a:pt x="3888" y="16040"/>
                  <a:pt x="4277" y="16194"/>
                </a:cubicBezTo>
                <a:cubicBezTo>
                  <a:pt x="4845" y="16418"/>
                  <a:pt x="5097" y="16538"/>
                  <a:pt x="5564" y="16803"/>
                </a:cubicBezTo>
                <a:cubicBezTo>
                  <a:pt x="6018" y="17061"/>
                  <a:pt x="6180" y="17170"/>
                  <a:pt x="6305" y="17302"/>
                </a:cubicBezTo>
                <a:cubicBezTo>
                  <a:pt x="6392" y="17394"/>
                  <a:pt x="6594" y="17577"/>
                  <a:pt x="6752" y="17708"/>
                </a:cubicBezTo>
                <a:cubicBezTo>
                  <a:pt x="6911" y="17840"/>
                  <a:pt x="7147" y="18067"/>
                  <a:pt x="7276" y="18214"/>
                </a:cubicBezTo>
                <a:cubicBezTo>
                  <a:pt x="7596" y="18576"/>
                  <a:pt x="9110" y="19851"/>
                  <a:pt x="9536" y="20117"/>
                </a:cubicBezTo>
                <a:cubicBezTo>
                  <a:pt x="9714" y="20228"/>
                  <a:pt x="10028" y="20409"/>
                  <a:pt x="10234" y="20519"/>
                </a:cubicBezTo>
                <a:cubicBezTo>
                  <a:pt x="10440" y="20629"/>
                  <a:pt x="10654" y="20745"/>
                  <a:pt x="10709" y="20777"/>
                </a:cubicBezTo>
                <a:cubicBezTo>
                  <a:pt x="10764" y="20809"/>
                  <a:pt x="10925" y="20903"/>
                  <a:pt x="11066" y="20985"/>
                </a:cubicBezTo>
                <a:cubicBezTo>
                  <a:pt x="11207" y="21067"/>
                  <a:pt x="11537" y="21224"/>
                  <a:pt x="11798" y="21333"/>
                </a:cubicBezTo>
                <a:lnTo>
                  <a:pt x="12272" y="21531"/>
                </a:lnTo>
                <a:lnTo>
                  <a:pt x="12348" y="21597"/>
                </a:lnTo>
                <a:lnTo>
                  <a:pt x="21563" y="21597"/>
                </a:lnTo>
                <a:cubicBezTo>
                  <a:pt x="21233" y="21246"/>
                  <a:pt x="20857" y="20834"/>
                  <a:pt x="20238" y="20139"/>
                </a:cubicBezTo>
                <a:cubicBezTo>
                  <a:pt x="19714" y="19551"/>
                  <a:pt x="19204" y="18981"/>
                  <a:pt x="19104" y="18873"/>
                </a:cubicBezTo>
                <a:cubicBezTo>
                  <a:pt x="19004" y="18765"/>
                  <a:pt x="18781" y="18519"/>
                  <a:pt x="18608" y="18326"/>
                </a:cubicBezTo>
                <a:cubicBezTo>
                  <a:pt x="18435" y="18133"/>
                  <a:pt x="18210" y="17885"/>
                  <a:pt x="18108" y="17775"/>
                </a:cubicBezTo>
                <a:cubicBezTo>
                  <a:pt x="18006" y="17665"/>
                  <a:pt x="17819" y="17459"/>
                  <a:pt x="17691" y="17316"/>
                </a:cubicBezTo>
                <a:cubicBezTo>
                  <a:pt x="17563" y="17174"/>
                  <a:pt x="17327" y="16917"/>
                  <a:pt x="17166" y="16745"/>
                </a:cubicBezTo>
                <a:cubicBezTo>
                  <a:pt x="17005" y="16573"/>
                  <a:pt x="16826" y="16362"/>
                  <a:pt x="16769" y="16277"/>
                </a:cubicBezTo>
                <a:cubicBezTo>
                  <a:pt x="16712" y="16193"/>
                  <a:pt x="16588" y="16014"/>
                  <a:pt x="16494" y="15881"/>
                </a:cubicBezTo>
                <a:cubicBezTo>
                  <a:pt x="16215" y="15489"/>
                  <a:pt x="16161" y="15356"/>
                  <a:pt x="15896" y="14412"/>
                </a:cubicBezTo>
                <a:cubicBezTo>
                  <a:pt x="15711" y="13755"/>
                  <a:pt x="15664" y="13309"/>
                  <a:pt x="15630" y="11900"/>
                </a:cubicBezTo>
                <a:cubicBezTo>
                  <a:pt x="15609" y="11022"/>
                  <a:pt x="15579" y="10817"/>
                  <a:pt x="15426" y="10472"/>
                </a:cubicBezTo>
                <a:cubicBezTo>
                  <a:pt x="15238" y="10045"/>
                  <a:pt x="15085" y="9595"/>
                  <a:pt x="15033" y="9318"/>
                </a:cubicBezTo>
                <a:cubicBezTo>
                  <a:pt x="15003" y="9156"/>
                  <a:pt x="14964" y="8972"/>
                  <a:pt x="14947" y="8909"/>
                </a:cubicBezTo>
                <a:cubicBezTo>
                  <a:pt x="14930" y="8845"/>
                  <a:pt x="14909" y="8731"/>
                  <a:pt x="14899" y="8656"/>
                </a:cubicBezTo>
                <a:cubicBezTo>
                  <a:pt x="14890" y="8580"/>
                  <a:pt x="14859" y="8424"/>
                  <a:pt x="14830" y="8308"/>
                </a:cubicBezTo>
                <a:cubicBezTo>
                  <a:pt x="14801" y="8193"/>
                  <a:pt x="14763" y="8023"/>
                  <a:pt x="14746" y="7931"/>
                </a:cubicBezTo>
                <a:cubicBezTo>
                  <a:pt x="14728" y="7839"/>
                  <a:pt x="14684" y="7711"/>
                  <a:pt x="14648" y="7648"/>
                </a:cubicBezTo>
                <a:cubicBezTo>
                  <a:pt x="14612" y="7585"/>
                  <a:pt x="14582" y="7501"/>
                  <a:pt x="14582" y="7460"/>
                </a:cubicBezTo>
                <a:cubicBezTo>
                  <a:pt x="14582" y="7420"/>
                  <a:pt x="14550" y="7316"/>
                  <a:pt x="14510" y="7228"/>
                </a:cubicBezTo>
                <a:cubicBezTo>
                  <a:pt x="14452" y="7100"/>
                  <a:pt x="14376" y="7018"/>
                  <a:pt x="14128" y="6812"/>
                </a:cubicBezTo>
                <a:cubicBezTo>
                  <a:pt x="13447" y="6245"/>
                  <a:pt x="13348" y="6149"/>
                  <a:pt x="13160" y="5877"/>
                </a:cubicBezTo>
                <a:cubicBezTo>
                  <a:pt x="13053" y="5722"/>
                  <a:pt x="12952" y="5611"/>
                  <a:pt x="12902" y="5591"/>
                </a:cubicBezTo>
                <a:cubicBezTo>
                  <a:pt x="12807" y="5555"/>
                  <a:pt x="12789" y="5522"/>
                  <a:pt x="12673" y="5190"/>
                </a:cubicBezTo>
                <a:cubicBezTo>
                  <a:pt x="12626" y="5057"/>
                  <a:pt x="12477" y="4761"/>
                  <a:pt x="12342" y="4531"/>
                </a:cubicBezTo>
                <a:cubicBezTo>
                  <a:pt x="12146" y="4198"/>
                  <a:pt x="12076" y="4103"/>
                  <a:pt x="11990" y="4062"/>
                </a:cubicBezTo>
                <a:cubicBezTo>
                  <a:pt x="11870" y="4003"/>
                  <a:pt x="11716" y="4014"/>
                  <a:pt x="11616" y="4091"/>
                </a:cubicBezTo>
                <a:cubicBezTo>
                  <a:pt x="11579" y="4119"/>
                  <a:pt x="11543" y="4128"/>
                  <a:pt x="11524" y="4112"/>
                </a:cubicBezTo>
                <a:cubicBezTo>
                  <a:pt x="11488" y="4081"/>
                  <a:pt x="11466" y="3591"/>
                  <a:pt x="11432" y="2023"/>
                </a:cubicBezTo>
                <a:cubicBezTo>
                  <a:pt x="11407" y="905"/>
                  <a:pt x="11403" y="853"/>
                  <a:pt x="11331" y="700"/>
                </a:cubicBezTo>
                <a:cubicBezTo>
                  <a:pt x="11176" y="374"/>
                  <a:pt x="10906" y="166"/>
                  <a:pt x="10495" y="55"/>
                </a:cubicBezTo>
                <a:cubicBezTo>
                  <a:pt x="10280" y="-2"/>
                  <a:pt x="10237" y="-3"/>
                  <a:pt x="6853" y="2"/>
                </a:cubicBezTo>
                <a:close/>
                <a:moveTo>
                  <a:pt x="9736" y="425"/>
                </a:moveTo>
                <a:cubicBezTo>
                  <a:pt x="10220" y="429"/>
                  <a:pt x="10306" y="442"/>
                  <a:pt x="10380" y="465"/>
                </a:cubicBezTo>
                <a:cubicBezTo>
                  <a:pt x="10590" y="533"/>
                  <a:pt x="10770" y="676"/>
                  <a:pt x="10854" y="841"/>
                </a:cubicBezTo>
                <a:cubicBezTo>
                  <a:pt x="10923" y="977"/>
                  <a:pt x="10923" y="982"/>
                  <a:pt x="10961" y="7766"/>
                </a:cubicBezTo>
                <a:cubicBezTo>
                  <a:pt x="10988" y="12785"/>
                  <a:pt x="10988" y="14585"/>
                  <a:pt x="10961" y="14671"/>
                </a:cubicBezTo>
                <a:cubicBezTo>
                  <a:pt x="10904" y="14849"/>
                  <a:pt x="10736" y="15018"/>
                  <a:pt x="10526" y="15106"/>
                </a:cubicBezTo>
                <a:lnTo>
                  <a:pt x="10343" y="15183"/>
                </a:lnTo>
                <a:lnTo>
                  <a:pt x="6802" y="15197"/>
                </a:lnTo>
                <a:cubicBezTo>
                  <a:pt x="4625" y="15206"/>
                  <a:pt x="3225" y="15201"/>
                  <a:pt x="3166" y="15185"/>
                </a:cubicBezTo>
                <a:cubicBezTo>
                  <a:pt x="2924" y="15118"/>
                  <a:pt x="2692" y="14914"/>
                  <a:pt x="2619" y="14706"/>
                </a:cubicBezTo>
                <a:cubicBezTo>
                  <a:pt x="2596" y="14641"/>
                  <a:pt x="2578" y="12885"/>
                  <a:pt x="2566" y="9529"/>
                </a:cubicBezTo>
                <a:cubicBezTo>
                  <a:pt x="2555" y="6736"/>
                  <a:pt x="2537" y="3699"/>
                  <a:pt x="2526" y="2781"/>
                </a:cubicBezTo>
                <a:cubicBezTo>
                  <a:pt x="2506" y="1294"/>
                  <a:pt x="2510" y="1094"/>
                  <a:pt x="2557" y="956"/>
                </a:cubicBezTo>
                <a:cubicBezTo>
                  <a:pt x="2627" y="753"/>
                  <a:pt x="2796" y="589"/>
                  <a:pt x="3017" y="509"/>
                </a:cubicBezTo>
                <a:lnTo>
                  <a:pt x="3190" y="446"/>
                </a:lnTo>
                <a:lnTo>
                  <a:pt x="6707" y="430"/>
                </a:lnTo>
                <a:cubicBezTo>
                  <a:pt x="8371" y="423"/>
                  <a:pt x="9252" y="420"/>
                  <a:pt x="9736" y="425"/>
                </a:cubicBezTo>
                <a:close/>
                <a:moveTo>
                  <a:pt x="11468" y="7263"/>
                </a:moveTo>
                <a:cubicBezTo>
                  <a:pt x="11480" y="7259"/>
                  <a:pt x="11538" y="7319"/>
                  <a:pt x="11598" y="7396"/>
                </a:cubicBezTo>
                <a:cubicBezTo>
                  <a:pt x="11657" y="7472"/>
                  <a:pt x="11838" y="7628"/>
                  <a:pt x="11999" y="7742"/>
                </a:cubicBezTo>
                <a:lnTo>
                  <a:pt x="12291" y="7950"/>
                </a:lnTo>
                <a:lnTo>
                  <a:pt x="12232" y="8024"/>
                </a:lnTo>
                <a:cubicBezTo>
                  <a:pt x="12155" y="8119"/>
                  <a:pt x="12155" y="8549"/>
                  <a:pt x="12232" y="8898"/>
                </a:cubicBezTo>
                <a:cubicBezTo>
                  <a:pt x="12261" y="9029"/>
                  <a:pt x="12274" y="9145"/>
                  <a:pt x="12261" y="9156"/>
                </a:cubicBezTo>
                <a:cubicBezTo>
                  <a:pt x="12248" y="9166"/>
                  <a:pt x="12055" y="9039"/>
                  <a:pt x="11830" y="8874"/>
                </a:cubicBezTo>
                <a:lnTo>
                  <a:pt x="11422" y="8575"/>
                </a:lnTo>
                <a:lnTo>
                  <a:pt x="11433" y="7923"/>
                </a:lnTo>
                <a:cubicBezTo>
                  <a:pt x="11440" y="7564"/>
                  <a:pt x="11456" y="7267"/>
                  <a:pt x="11468" y="7263"/>
                </a:cubicBezTo>
                <a:close/>
              </a:path>
            </a:pathLst>
          </a:custGeom>
          <a:ln w="12700">
            <a:miter lim="400000"/>
          </a:ln>
        </p:spPr>
      </p:pic>
      <p:sp>
        <p:nvSpPr>
          <p:cNvPr id="6" name="Picture Placeholder 3">
            <a:extLst>
              <a:ext uri="{FF2B5EF4-FFF2-40B4-BE49-F238E27FC236}">
                <a16:creationId xmlns:a16="http://schemas.microsoft.com/office/drawing/2014/main" id="{F0203553-58F5-8CF7-366E-4345CE9244FF}"/>
              </a:ext>
            </a:extLst>
          </p:cNvPr>
          <p:cNvSpPr>
            <a:spLocks noGrp="1"/>
          </p:cNvSpPr>
          <p:nvPr>
            <p:ph type="pic" sz="half" idx="24" hasCustomPrompt="1"/>
          </p:nvPr>
        </p:nvSpPr>
        <p:spPr>
          <a:xfrm>
            <a:off x="7646704" y="857966"/>
            <a:ext cx="2047741" cy="4221561"/>
          </a:xfrm>
          <a:prstGeom prst="roundRect">
            <a:avLst>
              <a:gd name="adj" fmla="val 10323"/>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4" name="Slide Number">
            <a:extLst>
              <a:ext uri="{FF2B5EF4-FFF2-40B4-BE49-F238E27FC236}">
                <a16:creationId xmlns:a16="http://schemas.microsoft.com/office/drawing/2014/main" id="{45A3784C-FE39-A544-9114-D71CB758B98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‹nr.›</a:t>
            </a:fld>
            <a:endParaRPr lang="en-US" sz="550" b="0" i="0" dirty="0">
              <a:solidFill>
                <a:srgbClr val="FFFFFF"/>
              </a:solidFill>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BA096E32-E0B9-F347-FEC2-3AC8070CAEA3}"/>
              </a:ext>
            </a:extLst>
          </p:cNvPr>
          <p:cNvSpPr>
            <a:spLocks noGrp="1"/>
          </p:cNvSpPr>
          <p:nvPr>
            <p:ph type="body" sz="quarter" idx="29" hasCustomPrompt="1"/>
          </p:nvPr>
        </p:nvSpPr>
        <p:spPr>
          <a:xfrm>
            <a:off x="720208" y="5778763"/>
            <a:ext cx="5992018" cy="342145"/>
          </a:xfrm>
          <a:prstGeom prst="rect">
            <a:avLst/>
          </a:prstGeom>
        </p:spPr>
        <p:txBody>
          <a:bodyPr wrap="square" anchor="b">
            <a:spAutoFit/>
          </a:bodyPr>
          <a:lstStyle>
            <a:lvl1pPr>
              <a:lnSpc>
                <a:spcPct val="110000"/>
              </a:lnSpc>
              <a:defRPr sz="1600">
                <a:solidFill>
                  <a:schemeClr val="tx1">
                    <a:lumMod val="50000"/>
                    <a:lumOff val="50000"/>
                  </a:schemeClr>
                </a:solidFill>
              </a:defRPr>
            </a:lvl1pPr>
          </a:lstStyle>
          <a:p>
            <a:pPr lvl="0"/>
            <a:r>
              <a:rPr lang="en-GB" dirty="0" err="1"/>
              <a:t>Bemærkning</a:t>
            </a:r>
            <a:r>
              <a:rPr lang="en-GB" dirty="0"/>
              <a:t> </a:t>
            </a:r>
            <a:r>
              <a:rPr lang="en-GB" dirty="0" err="1"/>
              <a:t>eller</a:t>
            </a:r>
            <a:r>
              <a:rPr lang="en-GB" dirty="0"/>
              <a:t> </a:t>
            </a:r>
            <a:r>
              <a:rPr lang="en-GB" dirty="0" err="1"/>
              <a:t>kilde</a:t>
            </a:r>
            <a:endParaRPr lang="en-US" dirty="0"/>
          </a:p>
        </p:txBody>
      </p:sp>
      <p:sp>
        <p:nvSpPr>
          <p:cNvPr id="15" name="Text Placeholder 12">
            <a:extLst>
              <a:ext uri="{FF2B5EF4-FFF2-40B4-BE49-F238E27FC236}">
                <a16:creationId xmlns:a16="http://schemas.microsoft.com/office/drawing/2014/main" id="{B9552E76-7248-DEEA-3E2D-B0EBC1F30714}"/>
              </a:ext>
            </a:extLst>
          </p:cNvPr>
          <p:cNvSpPr>
            <a:spLocks noGrp="1"/>
          </p:cNvSpPr>
          <p:nvPr>
            <p:ph type="body" sz="quarter" idx="38" hasCustomPrompt="1"/>
          </p:nvPr>
        </p:nvSpPr>
        <p:spPr>
          <a:xfrm>
            <a:off x="714375" y="735288"/>
            <a:ext cx="6000103" cy="351674"/>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6" name="Title Placeholder 1">
            <a:extLst>
              <a:ext uri="{FF2B5EF4-FFF2-40B4-BE49-F238E27FC236}">
                <a16:creationId xmlns:a16="http://schemas.microsoft.com/office/drawing/2014/main" id="{CBEB21BD-3CB1-1629-76BE-91884F69EB8B}"/>
              </a:ext>
            </a:extLst>
          </p:cNvPr>
          <p:cNvSpPr>
            <a:spLocks noGrp="1"/>
          </p:cNvSpPr>
          <p:nvPr>
            <p:ph type="title" hasCustomPrompt="1"/>
          </p:nvPr>
        </p:nvSpPr>
        <p:spPr>
          <a:xfrm>
            <a:off x="719125" y="1202368"/>
            <a:ext cx="5993101"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7" name="Text Placeholder 3">
            <a:extLst>
              <a:ext uri="{FF2B5EF4-FFF2-40B4-BE49-F238E27FC236}">
                <a16:creationId xmlns:a16="http://schemas.microsoft.com/office/drawing/2014/main" id="{F516F898-D3F6-E24B-C11A-10B33FE901B1}"/>
              </a:ext>
            </a:extLst>
          </p:cNvPr>
          <p:cNvSpPr>
            <a:spLocks noGrp="1"/>
          </p:cNvSpPr>
          <p:nvPr>
            <p:ph type="body" sz="quarter" idx="39" hasCustomPrompt="1"/>
          </p:nvPr>
        </p:nvSpPr>
        <p:spPr>
          <a:xfrm>
            <a:off x="719125" y="1897119"/>
            <a:ext cx="5993101" cy="461665"/>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8" name="Text Placeholder 10">
            <a:extLst>
              <a:ext uri="{FF2B5EF4-FFF2-40B4-BE49-F238E27FC236}">
                <a16:creationId xmlns:a16="http://schemas.microsoft.com/office/drawing/2014/main" id="{65C0BCEC-6302-3B65-2154-234165916D16}"/>
              </a:ext>
            </a:extLst>
          </p:cNvPr>
          <p:cNvSpPr>
            <a:spLocks noGrp="1"/>
          </p:cNvSpPr>
          <p:nvPr>
            <p:ph type="body" sz="quarter" idx="40" hasCustomPrompt="1"/>
          </p:nvPr>
        </p:nvSpPr>
        <p:spPr>
          <a:xfrm>
            <a:off x="720208" y="2635200"/>
            <a:ext cx="5992018" cy="2508646"/>
          </a:xfrm>
        </p:spPr>
        <p:txBody>
          <a:bodyPr>
            <a:normAutofit/>
          </a:bodyPr>
          <a:lstStyle>
            <a:lvl1pPr marL="571500" indent="-571500">
              <a:buFont typeface="Arial" panose="020B0604020202020204" pitchFamily="34" charset="0"/>
              <a:buChar char="•"/>
              <a:defRPr sz="1800"/>
            </a:lvl1pPr>
          </a:lstStyle>
          <a:p>
            <a:pPr lvl="0"/>
            <a:r>
              <a:rPr lang="en-GB" dirty="0" err="1"/>
              <a:t>Tekst</a:t>
            </a:r>
            <a:endParaRPr lang="en-GB" dirty="0"/>
          </a:p>
          <a:p>
            <a:pPr lvl="0"/>
            <a:r>
              <a:rPr lang="en-GB" dirty="0" err="1"/>
              <a:t>Tekst</a:t>
            </a:r>
            <a:endParaRPr lang="en-GB" dirty="0"/>
          </a:p>
          <a:p>
            <a:pPr lvl="0"/>
            <a:r>
              <a:rPr lang="en-GB" dirty="0" err="1"/>
              <a:t>Tekst</a:t>
            </a:r>
            <a:endParaRPr lang="en-GB" dirty="0"/>
          </a:p>
        </p:txBody>
      </p:sp>
    </p:spTree>
    <p:extLst>
      <p:ext uri="{BB962C8B-B14F-4D97-AF65-F5344CB8AC3E}">
        <p14:creationId xmlns:p14="http://schemas.microsoft.com/office/powerpoint/2010/main" val="23535537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 canvas med kil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DED83-004C-6E1F-1091-AAA46DC7D81F}"/>
              </a:ext>
            </a:extLst>
          </p:cNvPr>
          <p:cNvSpPr>
            <a:spLocks noGrp="1"/>
          </p:cNvSpPr>
          <p:nvPr>
            <p:ph type="title" hasCustomPrompt="1"/>
          </p:nvPr>
        </p:nvSpPr>
        <p:spPr>
          <a:xfrm>
            <a:off x="725626" y="728663"/>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pic>
        <p:nvPicPr>
          <p:cNvPr id="4" name="Picture 3" descr="A logo with blue dots&#10;&#10;AI-generated content may be incorrect.">
            <a:extLst>
              <a:ext uri="{FF2B5EF4-FFF2-40B4-BE49-F238E27FC236}">
                <a16:creationId xmlns:a16="http://schemas.microsoft.com/office/drawing/2014/main" id="{79466588-5C06-F803-02FA-E2A62C9A40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5" name="Slide Number">
            <a:extLst>
              <a:ext uri="{FF2B5EF4-FFF2-40B4-BE49-F238E27FC236}">
                <a16:creationId xmlns:a16="http://schemas.microsoft.com/office/drawing/2014/main" id="{20238901-5186-54EE-110F-6374661DF46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F4691154-A363-36E5-A2CA-6BC0C107C2E8}"/>
              </a:ext>
            </a:extLst>
          </p:cNvPr>
          <p:cNvSpPr>
            <a:spLocks noGrp="1"/>
          </p:cNvSpPr>
          <p:nvPr>
            <p:ph type="body" sz="quarter" idx="10" hasCustomPrompt="1"/>
          </p:nvPr>
        </p:nvSpPr>
        <p:spPr>
          <a:xfrm>
            <a:off x="6875463" y="6129338"/>
            <a:ext cx="4586287" cy="227136"/>
          </a:xfrm>
        </p:spPr>
        <p:txBody>
          <a:bodyPr>
            <a:normAutofit/>
          </a:bodyPr>
          <a:lstStyle>
            <a:lvl1pPr algn="r">
              <a:defRPr sz="1000" b="1"/>
            </a:lvl1pPr>
          </a:lstStyle>
          <a:p>
            <a:pPr algn="r" hangingPunct="1"/>
            <a:r>
              <a:rPr lang="en-GB" sz="1000" i="1" dirty="0"/>
              <a:t>Kilde: </a:t>
            </a:r>
            <a:r>
              <a:rPr lang="en-GB" sz="1000" i="1" dirty="0" err="1"/>
              <a:t>datakilde</a:t>
            </a:r>
            <a:r>
              <a:rPr lang="en-GB" sz="1000" i="1" dirty="0"/>
              <a:t>, </a:t>
            </a:r>
            <a:r>
              <a:rPr lang="en-GB" sz="1000" i="1" dirty="0" err="1"/>
              <a:t>oktober</a:t>
            </a:r>
            <a:r>
              <a:rPr lang="en-GB" sz="1000" i="1" dirty="0"/>
              <a:t> 20XX – September 20YY</a:t>
            </a:r>
            <a:endParaRPr lang="en-US" sz="1000" i="1" dirty="0"/>
          </a:p>
        </p:txBody>
      </p:sp>
    </p:spTree>
    <p:extLst>
      <p:ext uri="{BB962C8B-B14F-4D97-AF65-F5344CB8AC3E}">
        <p14:creationId xmlns:p14="http://schemas.microsoft.com/office/powerpoint/2010/main" val="17893156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canvas">
    <p:spTree>
      <p:nvGrpSpPr>
        <p:cNvPr id="1" name=""/>
        <p:cNvGrpSpPr/>
        <p:nvPr/>
      </p:nvGrpSpPr>
      <p:grpSpPr>
        <a:xfrm>
          <a:off x="0" y="0"/>
          <a:ext cx="0" cy="0"/>
          <a:chOff x="0" y="0"/>
          <a:chExt cx="0" cy="0"/>
        </a:xfrm>
      </p:grpSpPr>
      <p:sp>
        <p:nvSpPr>
          <p:cNvPr id="30" name="Media Placeholder 29">
            <a:extLst>
              <a:ext uri="{FF2B5EF4-FFF2-40B4-BE49-F238E27FC236}">
                <a16:creationId xmlns:a16="http://schemas.microsoft.com/office/drawing/2014/main" id="{0B4E84CA-466B-43BA-82EF-908E1D2432A6}"/>
              </a:ext>
            </a:extLst>
          </p:cNvPr>
          <p:cNvSpPr>
            <a:spLocks noGrp="1"/>
          </p:cNvSpPr>
          <p:nvPr>
            <p:ph type="media" sz="quarter" idx="26"/>
          </p:nvPr>
        </p:nvSpPr>
        <p:spPr>
          <a:xfrm>
            <a:off x="714376" y="728663"/>
            <a:ext cx="10760870" cy="5400675"/>
          </a:xfrm>
          <a:prstGeom prst="roundRect">
            <a:avLst>
              <a:gd name="adj" fmla="val 4567"/>
            </a:avLst>
          </a:prstGeom>
          <a:solidFill>
            <a:srgbClr val="F3F5F7"/>
          </a:solidFill>
        </p:spPr>
        <p:txBody>
          <a:bodyPr/>
          <a:lstStyle/>
          <a:p>
            <a:r>
              <a:rPr lang="da-DK"/>
              <a:t>Klik på ikonet for at tilføje et medie</a:t>
            </a:r>
          </a:p>
        </p:txBody>
      </p:sp>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6FB7A877-BACE-90F4-489D-70738B1F4121}"/>
              </a:ext>
            </a:extLst>
          </p:cNvPr>
          <p:cNvSpPr>
            <a:spLocks noGrp="1"/>
          </p:cNvSpPr>
          <p:nvPr>
            <p:ph type="body" sz="quarter" idx="25" hasCustomPrompt="1"/>
          </p:nvPr>
        </p:nvSpPr>
        <p:spPr>
          <a:xfrm>
            <a:off x="7097635" y="102953"/>
            <a:ext cx="4973982" cy="4553572"/>
          </a:xfrm>
          <a:blipFill dpi="0" rotWithShape="1">
            <a:blip r:embed="rId3">
              <a:extLst>
                <a:ext uri="{28A0092B-C50C-407E-A947-70E740481C1C}">
                  <a14:useLocalDpi xmlns:a14="http://schemas.microsoft.com/office/drawing/2010/main" val="0"/>
                </a:ext>
              </a:extLst>
            </a:blip>
            <a:srcRect/>
            <a:stretch>
              <a:fillRect/>
            </a:stretch>
          </a:blipFill>
          <a:effectLst>
            <a:outerShdw blurRad="50800" dist="127000" dir="8100000" algn="tr" rotWithShape="0">
              <a:prstClr val="black">
                <a:alpha val="40000"/>
              </a:prstClr>
            </a:outerShdw>
          </a:effectLst>
        </p:spPr>
        <p:txBody>
          <a:bodyPr>
            <a:normAutofit/>
          </a:bodyPr>
          <a:lstStyle>
            <a:lvl1pPr>
              <a:defRPr sz="1200">
                <a:solidFill>
                  <a:srgbClr val="5A8181"/>
                </a:solidFill>
              </a:defRPr>
            </a:lvl1pPr>
            <a:lvl2pPr>
              <a:defRPr sz="100">
                <a:solidFill>
                  <a:srgbClr val="246260"/>
                </a:solidFill>
              </a:defRPr>
            </a:lvl2pPr>
            <a:lvl3pPr>
              <a:defRPr sz="100">
                <a:solidFill>
                  <a:srgbClr val="246260"/>
                </a:solidFill>
              </a:defRPr>
            </a:lvl3pPr>
            <a:lvl4pPr>
              <a:defRPr sz="100">
                <a:solidFill>
                  <a:srgbClr val="246260"/>
                </a:solidFill>
              </a:defRPr>
            </a:lvl4pPr>
            <a:lvl5pPr>
              <a:defRPr sz="100">
                <a:solidFill>
                  <a:srgbClr val="246260"/>
                </a:solidFill>
              </a:defRPr>
            </a:lvl5pPr>
          </a:lstStyle>
          <a:p>
            <a:pPr lvl="0"/>
            <a:r>
              <a:rPr lang="en-US" dirty="0" err="1"/>
              <a:t>Instruktioner</a:t>
            </a:r>
            <a:endParaRPr lang="da-DK" dirty="0"/>
          </a:p>
        </p:txBody>
      </p:sp>
    </p:spTree>
    <p:extLst>
      <p:ext uri="{BB962C8B-B14F-4D97-AF65-F5344CB8AC3E}">
        <p14:creationId xmlns:p14="http://schemas.microsoft.com/office/powerpoint/2010/main" val="5514188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canva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1158027-E04D-85E2-DFD7-BAFCDDABA251}"/>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05E409D6-4923-52C8-36B3-37924D303648}"/>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556C00A5-879D-BF80-7DB9-7AD307062771}"/>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0" name="SmartArt Placeholder 9">
            <a:extLst>
              <a:ext uri="{FF2B5EF4-FFF2-40B4-BE49-F238E27FC236}">
                <a16:creationId xmlns:a16="http://schemas.microsoft.com/office/drawing/2014/main" id="{BCA2E3A6-2DCE-F9BD-6BFF-07372F5FFEBA}"/>
              </a:ext>
            </a:extLst>
          </p:cNvPr>
          <p:cNvSpPr>
            <a:spLocks noGrp="1"/>
          </p:cNvSpPr>
          <p:nvPr>
            <p:ph type="dgm" sz="quarter" idx="40"/>
          </p:nvPr>
        </p:nvSpPr>
        <p:spPr>
          <a:xfrm>
            <a:off x="713581" y="2287829"/>
            <a:ext cx="10748169" cy="3841509"/>
          </a:xfrm>
          <a:prstGeom prst="roundRect">
            <a:avLst/>
          </a:prstGeom>
          <a:solidFill>
            <a:srgbClr val="F3F5F7"/>
          </a:solidFill>
        </p:spPr>
        <p:txBody>
          <a:bodyPr/>
          <a:lstStyle/>
          <a:p>
            <a:r>
              <a:rPr lang="da-DK"/>
              <a:t>Klik på ikonet for at tilføje SmartArt-grafik</a:t>
            </a:r>
          </a:p>
        </p:txBody>
      </p:sp>
    </p:spTree>
    <p:extLst>
      <p:ext uri="{BB962C8B-B14F-4D97-AF65-F5344CB8AC3E}">
        <p14:creationId xmlns:p14="http://schemas.microsoft.com/office/powerpoint/2010/main" val="35597144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 Mørk 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3E8768C-FE37-E8A6-ED06-6A41898345B1}"/>
              </a:ext>
            </a:extLst>
          </p:cNvPr>
          <p:cNvSpPr/>
          <p:nvPr userDrawn="1"/>
        </p:nvSpPr>
        <p:spPr>
          <a:xfrm flipV="1">
            <a:off x="714375" y="734155"/>
            <a:ext cx="10747375" cy="5387120"/>
          </a:xfrm>
          <a:prstGeom prst="roundRect">
            <a:avLst>
              <a:gd name="adj" fmla="val 433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6" name="Text Placeholder 14">
            <a:extLst>
              <a:ext uri="{FF2B5EF4-FFF2-40B4-BE49-F238E27FC236}">
                <a16:creationId xmlns:a16="http://schemas.microsoft.com/office/drawing/2014/main" id="{12F229B3-FDEB-D4F1-3428-45CAA05E7783}"/>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spAutoFit/>
          </a:bodyPr>
          <a:lstStyle>
            <a:lvl1pPr algn="ctr">
              <a:defRPr lang="en-US" sz="2000" dirty="0" smtClean="0">
                <a:solidFill>
                  <a:srgbClr val="FFFFFF"/>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8" name="Title Placeholder 1">
            <a:extLst>
              <a:ext uri="{FF2B5EF4-FFF2-40B4-BE49-F238E27FC236}">
                <a16:creationId xmlns:a16="http://schemas.microsoft.com/office/drawing/2014/main" id="{24889DFB-DC97-939B-24FC-84B0655965B2}"/>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rgbClr val="FFFFFF"/>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38850" y="3371850"/>
            <a:ext cx="114300" cy="114300"/>
          </a:xfrm>
          <a:prstGeom prst="rect">
            <a:avLst/>
          </a:prstGeom>
        </p:spPr>
      </p:pic>
      <p:sp>
        <p:nvSpPr>
          <p:cNvPr id="22" name="Slide Number">
            <a:extLst>
              <a:ext uri="{FF2B5EF4-FFF2-40B4-BE49-F238E27FC236}">
                <a16:creationId xmlns:a16="http://schemas.microsoft.com/office/drawing/2014/main" id="{8C734B8A-1D3A-8686-ABE9-2118E5E44460}"/>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pic>
        <p:nvPicPr>
          <p:cNvPr id="5" name="Graphic 4" descr="Open quotation mark with solid fill">
            <a:extLst>
              <a:ext uri="{FF2B5EF4-FFF2-40B4-BE49-F238E27FC236}">
                <a16:creationId xmlns:a16="http://schemas.microsoft.com/office/drawing/2014/main" id="{0401BA41-B68E-FED5-73B4-BAE80189A4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35274802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 Lys bg">
    <p:spTree>
      <p:nvGrpSpPr>
        <p:cNvPr id="1" name=""/>
        <p:cNvGrpSpPr/>
        <p:nvPr/>
      </p:nvGrpSpPr>
      <p:grpSpPr>
        <a:xfrm>
          <a:off x="0" y="0"/>
          <a:ext cx="0" cy="0"/>
          <a:chOff x="0" y="0"/>
          <a:chExt cx="0" cy="0"/>
        </a:xfrm>
      </p:grpSpPr>
      <p:sp>
        <p:nvSpPr>
          <p:cNvPr id="19" name="BG">
            <a:extLst>
              <a:ext uri="{FF2B5EF4-FFF2-40B4-BE49-F238E27FC236}">
                <a16:creationId xmlns:a16="http://schemas.microsoft.com/office/drawing/2014/main" id="{8F65216A-8D3C-EFE8-77E6-3D8C5202CC75}"/>
              </a:ext>
            </a:extLst>
          </p:cNvPr>
          <p:cNvSpPr>
            <a:spLocks/>
          </p:cNvSpPr>
          <p:nvPr userDrawn="1"/>
        </p:nvSpPr>
        <p:spPr>
          <a:xfrm>
            <a:off x="720208" y="728663"/>
            <a:ext cx="10740749" cy="5400675"/>
          </a:xfrm>
          <a:prstGeom prst="roundRect">
            <a:avLst>
              <a:gd name="adj" fmla="val 4090"/>
            </a:avLst>
          </a:prstGeom>
          <a:solidFill>
            <a:srgbClr val="F3F5F7"/>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38850" y="3371850"/>
            <a:ext cx="114300" cy="114300"/>
          </a:xfrm>
          <a:prstGeom prst="rect">
            <a:avLst/>
          </a:prstGeom>
        </p:spPr>
      </p:pic>
      <p:sp>
        <p:nvSpPr>
          <p:cNvPr id="2" name="Slide Number">
            <a:extLst>
              <a:ext uri="{FF2B5EF4-FFF2-40B4-BE49-F238E27FC236}">
                <a16:creationId xmlns:a16="http://schemas.microsoft.com/office/drawing/2014/main" id="{AA4B9261-F09F-9B49-4F9F-4550C4667C1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ext Placeholder 14">
            <a:extLst>
              <a:ext uri="{FF2B5EF4-FFF2-40B4-BE49-F238E27FC236}">
                <a16:creationId xmlns:a16="http://schemas.microsoft.com/office/drawing/2014/main" id="{5C4C01FA-8456-D98E-90F5-195BC9FECEC0}"/>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spAutoFit/>
          </a:bodyPr>
          <a:lstStyle>
            <a:lvl1pPr algn="ctr">
              <a:defRPr lang="en-US" sz="2000" dirty="0" smtClean="0">
                <a:solidFill>
                  <a:schemeClr val="accent2"/>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5" name="Title Placeholder 1">
            <a:extLst>
              <a:ext uri="{FF2B5EF4-FFF2-40B4-BE49-F238E27FC236}">
                <a16:creationId xmlns:a16="http://schemas.microsoft.com/office/drawing/2014/main" id="{D94A24D6-FD47-16D1-77BF-D86839B61788}"/>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chemeClr val="accent2"/>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9" name="Graphic 8" descr="Open quotation mark with solid fill">
            <a:extLst>
              <a:ext uri="{FF2B5EF4-FFF2-40B4-BE49-F238E27FC236}">
                <a16:creationId xmlns:a16="http://schemas.microsoft.com/office/drawing/2014/main" id="{35BA4D17-3B62-959E-D0F6-F4590E178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17388814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689172"/>
            <a:ext cx="10740749" cy="444016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itle Placeholder 1">
            <a:extLst>
              <a:ext uri="{FF2B5EF4-FFF2-40B4-BE49-F238E27FC236}">
                <a16:creationId xmlns:a16="http://schemas.microsoft.com/office/drawing/2014/main" id="{814527CC-B485-FC0C-FA67-E250EF0996AE}"/>
              </a:ext>
            </a:extLst>
          </p:cNvPr>
          <p:cNvSpPr>
            <a:spLocks noGrp="1"/>
          </p:cNvSpPr>
          <p:nvPr>
            <p:ph type="title" hasCustomPrompt="1"/>
          </p:nvPr>
        </p:nvSpPr>
        <p:spPr>
          <a:xfrm>
            <a:off x="714375" y="1031339"/>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12">
            <a:extLst>
              <a:ext uri="{FF2B5EF4-FFF2-40B4-BE49-F238E27FC236}">
                <a16:creationId xmlns:a16="http://schemas.microsoft.com/office/drawing/2014/main" id="{3C6F58B2-B5D6-004A-A631-0FED9796BC85}"/>
              </a:ext>
            </a:extLst>
          </p:cNvPr>
          <p:cNvSpPr>
            <a:spLocks noGrp="1"/>
          </p:cNvSpPr>
          <p:nvPr>
            <p:ph type="body" sz="quarter" idx="38" hasCustomPrompt="1"/>
          </p:nvPr>
        </p:nvSpPr>
        <p:spPr>
          <a:xfrm>
            <a:off x="714375" y="735288"/>
            <a:ext cx="10740748" cy="222993"/>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688323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Sand">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C1FCAB9D-C925-4673-E321-BE097BC78A9B}"/>
              </a:ext>
            </a:extLst>
          </p:cNvPr>
          <p:cNvSpPr/>
          <p:nvPr userDrawn="1"/>
        </p:nvSpPr>
        <p:spPr>
          <a:xfrm flipV="1">
            <a:off x="0" y="-23450"/>
            <a:ext cx="11457016" cy="5275390"/>
          </a:xfrm>
          <a:prstGeom prst="round1Rect">
            <a:avLst>
              <a:gd name="adj" fmla="val 27702"/>
            </a:avLst>
          </a:prstGeom>
          <a:solidFill>
            <a:srgbClr val="F8F5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Logo" descr="A logo with blue dots&#10;&#10;AI-generated content may be incorrect.">
            <a:extLst>
              <a:ext uri="{FF2B5EF4-FFF2-40B4-BE49-F238E27FC236}">
                <a16:creationId xmlns:a16="http://schemas.microsoft.com/office/drawing/2014/main" id="{E7F0C8A5-4311-0B5C-C854-0582766D9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5" name="Text Placeholder 14">
            <a:extLst>
              <a:ext uri="{FF2B5EF4-FFF2-40B4-BE49-F238E27FC236}">
                <a16:creationId xmlns:a16="http://schemas.microsoft.com/office/drawing/2014/main" id="{B1A02A3B-1217-B2FD-9FBD-0EE9A0A3FD28}"/>
              </a:ext>
            </a:extLst>
          </p:cNvPr>
          <p:cNvSpPr>
            <a:spLocks noGrp="1"/>
          </p:cNvSpPr>
          <p:nvPr>
            <p:ph type="body" sz="quarter" idx="29" hasCustomPrompt="1"/>
          </p:nvPr>
        </p:nvSpPr>
        <p:spPr>
          <a:xfrm>
            <a:off x="726121" y="2579436"/>
            <a:ext cx="10015568" cy="1015663"/>
          </a:xfrm>
          <a:prstGeom prst="rect">
            <a:avLst/>
          </a:prstGeom>
        </p:spPr>
        <p:txBody>
          <a:bodyPr wrap="square" anchor="b">
            <a:sp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6000" b="1">
                <a:solidFill>
                  <a:schemeClr val="bg1"/>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6" name="Text Placeholder 14">
            <a:extLst>
              <a:ext uri="{FF2B5EF4-FFF2-40B4-BE49-F238E27FC236}">
                <a16:creationId xmlns:a16="http://schemas.microsoft.com/office/drawing/2014/main" id="{57350F4F-49CF-03C7-FBD7-93505276C785}"/>
              </a:ext>
            </a:extLst>
          </p:cNvPr>
          <p:cNvSpPr>
            <a:spLocks noGrp="1"/>
          </p:cNvSpPr>
          <p:nvPr>
            <p:ph type="body" sz="quarter" idx="30" hasCustomPrompt="1"/>
          </p:nvPr>
        </p:nvSpPr>
        <p:spPr>
          <a:xfrm>
            <a:off x="725328" y="3610273"/>
            <a:ext cx="10015568" cy="492443"/>
          </a:xfrm>
          <a:prstGeom prst="rect">
            <a:avLst/>
          </a:prstGeom>
        </p:spPr>
        <p:txBody>
          <a:bodyPr wrap="square" anchor="t">
            <a:spAutoFit/>
          </a:bodyPr>
          <a:lstStyle>
            <a:lvl1pPr marL="0" indent="0">
              <a:lnSpc>
                <a:spcPct val="100000"/>
              </a:lnSpc>
              <a:spcAft>
                <a:spcPts val="600"/>
              </a:spcAft>
              <a:buNone/>
              <a:defRPr sz="2600" b="1" i="0">
                <a:solidFill>
                  <a:schemeClr val="bg1"/>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7" name="Text Placeholder 14">
            <a:extLst>
              <a:ext uri="{FF2B5EF4-FFF2-40B4-BE49-F238E27FC236}">
                <a16:creationId xmlns:a16="http://schemas.microsoft.com/office/drawing/2014/main" id="{CC26A0A6-DAA0-11FF-7AFC-1483C0E0C7D4}"/>
              </a:ext>
            </a:extLst>
          </p:cNvPr>
          <p:cNvSpPr>
            <a:spLocks noGrp="1"/>
          </p:cNvSpPr>
          <p:nvPr>
            <p:ph type="body" sz="quarter" idx="31" hasCustomPrompt="1"/>
          </p:nvPr>
        </p:nvSpPr>
        <p:spPr>
          <a:xfrm>
            <a:off x="720595" y="4511694"/>
            <a:ext cx="1554346" cy="542289"/>
          </a:xfrm>
          <a:prstGeom prst="rect">
            <a:avLst/>
          </a:prstGeom>
        </p:spPr>
        <p:txBody>
          <a:bodyPr wrap="square" anchor="t">
            <a:noAutofit/>
          </a:bodyPr>
          <a:lstStyle>
            <a:lvl1pPr marL="0" indent="0">
              <a:lnSpc>
                <a:spcPct val="100000"/>
              </a:lnSpc>
              <a:spcAft>
                <a:spcPts val="600"/>
              </a:spcAft>
              <a:buNone/>
              <a:defRPr sz="2000" b="0" i="0">
                <a:solidFill>
                  <a:schemeClr val="bg1"/>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37293566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e XL">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10740749"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22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i A">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521695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6250043" y="737093"/>
            <a:ext cx="521091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8979715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i B">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22E75541-D1A1-D60F-69F1-959FCC7C3248}"/>
              </a:ext>
            </a:extLst>
          </p:cNvPr>
          <p:cNvSpPr>
            <a:spLocks noGrp="1"/>
          </p:cNvSpPr>
          <p:nvPr>
            <p:ph type="pic" idx="22" hasCustomPrompt="1"/>
          </p:nvPr>
        </p:nvSpPr>
        <p:spPr>
          <a:xfrm>
            <a:off x="808568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440836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20512024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i C">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3984108" y="7370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39841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0ACF17A1-D078-C859-FA49-C8E52ECAB57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7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i D">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8548964"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7202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5" name="Picture Placeholder 2">
            <a:extLst>
              <a:ext uri="{FF2B5EF4-FFF2-40B4-BE49-F238E27FC236}">
                <a16:creationId xmlns:a16="http://schemas.microsoft.com/office/drawing/2014/main" id="{6DB3238B-A7E8-EB2E-8412-E6BFE7FA19FE}"/>
              </a:ext>
            </a:extLst>
          </p:cNvPr>
          <p:cNvSpPr>
            <a:spLocks noGrp="1"/>
          </p:cNvSpPr>
          <p:nvPr>
            <p:ph type="pic" idx="24" hasCustomPrompt="1"/>
          </p:nvPr>
        </p:nvSpPr>
        <p:spPr>
          <a:xfrm>
            <a:off x="463815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693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i E">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C037E42D-F3F5-E544-76CC-F31B0A510C71}"/>
              </a:ext>
            </a:extLst>
          </p:cNvPr>
          <p:cNvSpPr>
            <a:spLocks noGrp="1"/>
          </p:cNvSpPr>
          <p:nvPr>
            <p:ph type="pic" idx="29" hasCustomPrompt="1"/>
          </p:nvPr>
        </p:nvSpPr>
        <p:spPr>
          <a:xfrm>
            <a:off x="447275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4" name="Picture Placeholder 2">
            <a:extLst>
              <a:ext uri="{FF2B5EF4-FFF2-40B4-BE49-F238E27FC236}">
                <a16:creationId xmlns:a16="http://schemas.microsoft.com/office/drawing/2014/main" id="{8E3CEBEA-F739-9FD1-623E-28502C2AEEEA}"/>
              </a:ext>
            </a:extLst>
          </p:cNvPr>
          <p:cNvSpPr>
            <a:spLocks noGrp="1"/>
          </p:cNvSpPr>
          <p:nvPr>
            <p:ph type="pic" idx="30" hasCustomPrompt="1"/>
          </p:nvPr>
        </p:nvSpPr>
        <p:spPr>
          <a:xfrm>
            <a:off x="8215712"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5" name="Picture Placeholder 2">
            <a:extLst>
              <a:ext uri="{FF2B5EF4-FFF2-40B4-BE49-F238E27FC236}">
                <a16:creationId xmlns:a16="http://schemas.microsoft.com/office/drawing/2014/main" id="{EB606D9F-55F3-F214-A524-5960D4C812DD}"/>
              </a:ext>
            </a:extLst>
          </p:cNvPr>
          <p:cNvSpPr>
            <a:spLocks noGrp="1"/>
          </p:cNvSpPr>
          <p:nvPr>
            <p:ph type="pic" idx="31" hasCustomPrompt="1"/>
          </p:nvPr>
        </p:nvSpPr>
        <p:spPr>
          <a:xfrm>
            <a:off x="72020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6" name="Picture Placeholder 2">
            <a:extLst>
              <a:ext uri="{FF2B5EF4-FFF2-40B4-BE49-F238E27FC236}">
                <a16:creationId xmlns:a16="http://schemas.microsoft.com/office/drawing/2014/main" id="{08253164-27E1-6FA1-8303-E9396324CF68}"/>
              </a:ext>
            </a:extLst>
          </p:cNvPr>
          <p:cNvSpPr>
            <a:spLocks noGrp="1"/>
          </p:cNvSpPr>
          <p:nvPr>
            <p:ph type="pic" idx="32" hasCustomPrompt="1"/>
          </p:nvPr>
        </p:nvSpPr>
        <p:spPr>
          <a:xfrm>
            <a:off x="447275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7" name="Picture Placeholder 2">
            <a:extLst>
              <a:ext uri="{FF2B5EF4-FFF2-40B4-BE49-F238E27FC236}">
                <a16:creationId xmlns:a16="http://schemas.microsoft.com/office/drawing/2014/main" id="{5D42E103-FC8E-B4D2-39C1-0F3E00AACA1F}"/>
              </a:ext>
            </a:extLst>
          </p:cNvPr>
          <p:cNvSpPr>
            <a:spLocks noGrp="1"/>
          </p:cNvSpPr>
          <p:nvPr>
            <p:ph type="pic" idx="33" hasCustomPrompt="1"/>
          </p:nvPr>
        </p:nvSpPr>
        <p:spPr>
          <a:xfrm>
            <a:off x="8215712"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2142132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 for i dag - Sand">
    <p:bg>
      <p:bgPr>
        <a:solidFill>
          <a:srgbClr val="F7F5EE"/>
        </a:solidFill>
        <a:effectLst/>
      </p:bgPr>
    </p:bg>
    <p:spTree>
      <p:nvGrpSpPr>
        <p:cNvPr id="1" name=""/>
        <p:cNvGrpSpPr/>
        <p:nvPr/>
      </p:nvGrpSpPr>
      <p:grpSpPr>
        <a:xfrm>
          <a:off x="0" y="0"/>
          <a:ext cx="0" cy="0"/>
          <a:chOff x="0" y="0"/>
          <a:chExt cx="0" cy="0"/>
        </a:xfrm>
      </p:grpSpPr>
      <p:pic>
        <p:nvPicPr>
          <p:cNvPr id="7" name="Picture 6" descr="A blue dots in a circle&#10;&#10;AI-generated content may be incorrect.">
            <a:extLst>
              <a:ext uri="{FF2B5EF4-FFF2-40B4-BE49-F238E27FC236}">
                <a16:creationId xmlns:a16="http://schemas.microsoft.com/office/drawing/2014/main" id="{ED8215FF-BB10-D9F4-CDD4-14037C4F6E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10" y="728662"/>
            <a:ext cx="1471999" cy="828000"/>
          </a:xfrm>
          <a:prstGeom prst="rect">
            <a:avLst/>
          </a:prstGeom>
        </p:spPr>
      </p:pic>
      <p:sp>
        <p:nvSpPr>
          <p:cNvPr id="3" name="Text Placeholder 2">
            <a:extLst>
              <a:ext uri="{FF2B5EF4-FFF2-40B4-BE49-F238E27FC236}">
                <a16:creationId xmlns:a16="http://schemas.microsoft.com/office/drawing/2014/main" id="{6C0C0241-2FE2-7DE8-04E6-6252D9C1E07D}"/>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chemeClr val="bg1"/>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4" name="Text Placeholder 2">
            <a:extLst>
              <a:ext uri="{FF2B5EF4-FFF2-40B4-BE49-F238E27FC236}">
                <a16:creationId xmlns:a16="http://schemas.microsoft.com/office/drawing/2014/main" id="{55B7568E-1F93-EC0B-F143-7EF9ECA27400}"/>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chemeClr val="bg1"/>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16" name="Text Placeholder 3">
            <a:extLst>
              <a:ext uri="{FF2B5EF4-FFF2-40B4-BE49-F238E27FC236}">
                <a16:creationId xmlns:a16="http://schemas.microsoft.com/office/drawing/2014/main" id="{95CDF88E-5FB4-DB25-EBC1-42ABB6F0AFDE}"/>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7" name="Text Placeholder 2">
            <a:extLst>
              <a:ext uri="{FF2B5EF4-FFF2-40B4-BE49-F238E27FC236}">
                <a16:creationId xmlns:a16="http://schemas.microsoft.com/office/drawing/2014/main" id="{9F5DBDB1-1DAA-702B-AF04-8E3218D47717}"/>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18" name="Text Placeholder 2">
            <a:extLst>
              <a:ext uri="{FF2B5EF4-FFF2-40B4-BE49-F238E27FC236}">
                <a16:creationId xmlns:a16="http://schemas.microsoft.com/office/drawing/2014/main" id="{206DEB05-76C2-C199-3BB5-513354F8168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9" name="Title Placeholder 1">
            <a:extLst>
              <a:ext uri="{FF2B5EF4-FFF2-40B4-BE49-F238E27FC236}">
                <a16:creationId xmlns:a16="http://schemas.microsoft.com/office/drawing/2014/main" id="{23E42DCF-8A36-49E3-A7B4-31ADD4D15E1C}"/>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1054110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 for i dag - Grøn">
    <p:bg>
      <p:bgPr>
        <a:solidFill>
          <a:srgbClr val="246260"/>
        </a:solidFill>
        <a:effectLst/>
      </p:bgPr>
    </p:bg>
    <p:spTree>
      <p:nvGrpSpPr>
        <p:cNvPr id="1" name=""/>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6E71184C-21DF-56D6-11DE-70E5F4FBA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98" y="737411"/>
            <a:ext cx="1472371" cy="828000"/>
          </a:xfrm>
          <a:prstGeom prst="rect">
            <a:avLst/>
          </a:prstGeom>
        </p:spPr>
      </p:pic>
      <p:sp>
        <p:nvSpPr>
          <p:cNvPr id="5" name="Text Placeholder 2">
            <a:extLst>
              <a:ext uri="{FF2B5EF4-FFF2-40B4-BE49-F238E27FC236}">
                <a16:creationId xmlns:a16="http://schemas.microsoft.com/office/drawing/2014/main" id="{5BF1B936-7431-6CA9-570B-1E68DE7F2288}"/>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rgbClr val="FFFFFF"/>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7" name="Text Placeholder 2">
            <a:extLst>
              <a:ext uri="{FF2B5EF4-FFF2-40B4-BE49-F238E27FC236}">
                <a16:creationId xmlns:a16="http://schemas.microsoft.com/office/drawing/2014/main" id="{F4628827-F0A9-B66E-F03E-8C0422D05EB2}"/>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rgbClr val="FFFFFF"/>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8" name="Text Placeholder 2">
            <a:extLst>
              <a:ext uri="{FF2B5EF4-FFF2-40B4-BE49-F238E27FC236}">
                <a16:creationId xmlns:a16="http://schemas.microsoft.com/office/drawing/2014/main" id="{AE9E8DCC-F347-6518-C216-473B1F8E6A12}"/>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9" name="Text Placeholder 2">
            <a:extLst>
              <a:ext uri="{FF2B5EF4-FFF2-40B4-BE49-F238E27FC236}">
                <a16:creationId xmlns:a16="http://schemas.microsoft.com/office/drawing/2014/main" id="{86E0D1D0-3527-58D5-4DE6-09067C96E7B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0" name="Text Placeholder 3">
            <a:extLst>
              <a:ext uri="{FF2B5EF4-FFF2-40B4-BE49-F238E27FC236}">
                <a16:creationId xmlns:a16="http://schemas.microsoft.com/office/drawing/2014/main" id="{C15B18D7-4327-C54C-8D0A-16B3C43A4CF6}"/>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rgbClr val="FFFFFF"/>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1" name="Title Placeholder 1">
            <a:extLst>
              <a:ext uri="{FF2B5EF4-FFF2-40B4-BE49-F238E27FC236}">
                <a16:creationId xmlns:a16="http://schemas.microsoft.com/office/drawing/2014/main" id="{E6FCFEFD-A5A2-B67F-B22A-6C8F48900363}"/>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solidFill>
                  <a:srgbClr val="FFFFFF"/>
                </a:solidFill>
              </a:defRPr>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21028190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Hv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12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4030" y="1027249"/>
            <a:ext cx="4398514" cy="646331"/>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2000" spc="0" baseline="0"/>
            </a:lvl1pPr>
          </a:lstStyle>
          <a:p>
            <a:r>
              <a:rPr lang="en-GB"/>
              <a:t>En </a:t>
            </a:r>
            <a:r>
              <a:rPr lang="en-GB" err="1"/>
              <a:t>overskrift</a:t>
            </a:r>
            <a:r>
              <a:rPr lang="en-GB"/>
              <a:t> der </a:t>
            </a:r>
            <a:r>
              <a:rPr lang="en-GB" err="1"/>
              <a:t>forklarer</a:t>
            </a:r>
            <a:r>
              <a:rPr lang="en-GB"/>
              <a:t> et </a:t>
            </a:r>
            <a:r>
              <a:rPr lang="en-GB" err="1"/>
              <a:t>budskab</a:t>
            </a:r>
            <a:r>
              <a:rPr lang="en-GB"/>
              <a:t> </a:t>
            </a:r>
            <a:r>
              <a:rPr lang="en-GB" err="1"/>
              <a:t>eller</a:t>
            </a:r>
            <a:r>
              <a:rPr lang="en-GB"/>
              <a:t> </a:t>
            </a:r>
            <a:r>
              <a:rPr lang="en-GB" err="1"/>
              <a:t>en</a:t>
            </a:r>
            <a:r>
              <a:rPr lang="en-GB"/>
              <a:t> </a:t>
            </a:r>
            <a:r>
              <a:rPr lang="en-GB" err="1"/>
              <a:t>vigtig</a:t>
            </a:r>
            <a:r>
              <a:rPr lang="en-GB"/>
              <a:t> pointe</a:t>
            </a:r>
            <a:endParaRPr lang="en-US"/>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‹nr.›</a:t>
            </a:fld>
            <a:endParaRPr lang="en-US" sz="550" b="0" i="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37093"/>
            <a:ext cx="4385987" cy="205740"/>
          </a:xfrm>
        </p:spPr>
        <p:txBody>
          <a:bodyPr vert="horz" lIns="91440" tIns="45720" rIns="91440" bIns="45720" rtlCol="0" anchor="b">
            <a:normAutofit/>
          </a:bodyPr>
          <a:lstStyle>
            <a:lvl1pPr marL="0" indent="0">
              <a:buNone/>
              <a:defRPr lang="en-US" sz="1000" dirty="0" smtClean="0">
                <a:solidFill>
                  <a:schemeClr val="tx1">
                    <a:lumMod val="50000"/>
                    <a:lumOff val="50000"/>
                  </a:schemeClr>
                </a:solidFill>
              </a:defRPr>
            </a:lvl1pPr>
          </a:lstStyle>
          <a:p>
            <a:pPr lvl="0">
              <a:lnSpc>
                <a:spcPct val="110000"/>
              </a:lnSpc>
            </a:pPr>
            <a:r>
              <a:rPr lang="en-US"/>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1711830"/>
            <a:ext cx="4385987" cy="1043896"/>
          </a:xfrm>
        </p:spPr>
        <p:txBody>
          <a:bodyPr/>
          <a:lstStyle>
            <a:lvl1pPr marL="0" indent="0">
              <a:buNone/>
              <a:defRPr/>
            </a:lvl1pPr>
          </a:lstStyle>
          <a:p>
            <a:pPr lvl="0"/>
            <a:r>
              <a:rPr lang="en-GB"/>
              <a:t>Kort </a:t>
            </a:r>
            <a:r>
              <a:rPr lang="en-GB" err="1"/>
              <a:t>tekst</a:t>
            </a:r>
            <a:r>
              <a:rPr lang="en-GB"/>
              <a:t>…</a:t>
            </a:r>
            <a:endParaRPr lang="en-DK"/>
          </a:p>
        </p:txBody>
      </p:sp>
    </p:spTree>
    <p:extLst>
      <p:ext uri="{BB962C8B-B14F-4D97-AF65-F5344CB8AC3E}">
        <p14:creationId xmlns:p14="http://schemas.microsoft.com/office/powerpoint/2010/main" val="29290301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DA26F5F4-9DA5-A28F-5182-EDBA5818B07F}"/>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6" name="Text Placeholder 12">
            <a:extLst>
              <a:ext uri="{FF2B5EF4-FFF2-40B4-BE49-F238E27FC236}">
                <a16:creationId xmlns:a16="http://schemas.microsoft.com/office/drawing/2014/main" id="{596B965D-E18E-7509-B9FC-36666C2147CA}"/>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150408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FEA8391C-67FF-6FFC-5BFD-1A62705151AC}"/>
              </a:ext>
            </a:extLst>
          </p:cNvPr>
          <p:cNvSpPr>
            <a:spLocks noGrp="1"/>
          </p:cNvSpPr>
          <p:nvPr>
            <p:ph type="title" hasCustomPrompt="1"/>
          </p:nvPr>
        </p:nvSpPr>
        <p:spPr>
          <a:xfrm>
            <a:off x="720209" y="1030157"/>
            <a:ext cx="10740748" cy="338554"/>
          </a:xfrm>
          <a:prstGeom prst="rect">
            <a:avLst/>
          </a:prstGeom>
        </p:spPr>
        <p:txBody>
          <a:bodyPr vert="horz" wrap="square" lIns="91440" tIns="45720" rIns="91440" bIns="45720" rtlCol="0" anchor="t">
            <a:spAutoFit/>
          </a:bodyPr>
          <a:lstStyle>
            <a:lvl1pPr marL="0" indent="0">
              <a:lnSpc>
                <a:spcPct val="80000"/>
              </a:lnSpc>
              <a:tabLst>
                <a:tab pos="750888" algn="l"/>
              </a:tabLst>
              <a:defRPr sz="2000" spc="0" baseline="0"/>
            </a:lvl1pPr>
          </a:lstStyle>
          <a:p>
            <a:r>
              <a:rPr lang="en-GB" err="1"/>
              <a:t>Overskrift</a:t>
            </a:r>
            <a:endParaRPr lang="en-US"/>
          </a:p>
        </p:txBody>
      </p:sp>
      <p:sp>
        <p:nvSpPr>
          <p:cNvPr id="18" name="Text Placeholder 14">
            <a:extLst>
              <a:ext uri="{FF2B5EF4-FFF2-40B4-BE49-F238E27FC236}">
                <a16:creationId xmlns:a16="http://schemas.microsoft.com/office/drawing/2014/main" id="{A087F515-4209-4804-21ED-64A2FF395A51}"/>
              </a:ext>
            </a:extLst>
          </p:cNvPr>
          <p:cNvSpPr>
            <a:spLocks noGrp="1"/>
          </p:cNvSpPr>
          <p:nvPr>
            <p:ph type="body" sz="quarter" idx="30" hasCustomPrompt="1"/>
          </p:nvPr>
        </p:nvSpPr>
        <p:spPr>
          <a:xfrm>
            <a:off x="720208" y="737093"/>
            <a:ext cx="10740749" cy="205740"/>
          </a:xfrm>
        </p:spPr>
        <p:txBody>
          <a:bodyPr vert="horz" lIns="91440" tIns="45720" rIns="91440" bIns="45720" rtlCol="0" anchor="b">
            <a:normAutofit/>
          </a:bodyPr>
          <a:lstStyle>
            <a:lvl1pPr marL="0" indent="0">
              <a:buNone/>
              <a:defRPr lang="en-US" sz="1000" dirty="0" smtClean="0">
                <a:solidFill>
                  <a:schemeClr val="tx1">
                    <a:lumMod val="50000"/>
                    <a:lumOff val="50000"/>
                  </a:schemeClr>
                </a:solidFill>
              </a:defRPr>
            </a:lvl1pPr>
          </a:lstStyle>
          <a:p>
            <a:pPr lvl="0">
              <a:lnSpc>
                <a:spcPct val="110000"/>
              </a:lnSpc>
            </a:pPr>
            <a:r>
              <a:rPr lang="en-US"/>
              <a:t>Tema</a:t>
            </a:r>
          </a:p>
        </p:txBody>
      </p:sp>
    </p:spTree>
    <p:extLst>
      <p:ext uri="{BB962C8B-B14F-4D97-AF65-F5344CB8AC3E}">
        <p14:creationId xmlns:p14="http://schemas.microsoft.com/office/powerpoint/2010/main" val="28447316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a:t> </a:t>
            </a:r>
            <a:endParaRPr/>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9" name="Text Placeholder 14">
            <a:extLst>
              <a:ext uri="{FF2B5EF4-FFF2-40B4-BE49-F238E27FC236}">
                <a16:creationId xmlns:a16="http://schemas.microsoft.com/office/drawing/2014/main" id="{B0255098-0821-BF99-B718-5F5C4369B36F}"/>
              </a:ext>
            </a:extLst>
          </p:cNvPr>
          <p:cNvSpPr>
            <a:spLocks noGrp="1"/>
          </p:cNvSpPr>
          <p:nvPr>
            <p:ph type="body" sz="quarter" idx="29" hasCustomPrompt="1"/>
          </p:nvPr>
        </p:nvSpPr>
        <p:spPr>
          <a:xfrm>
            <a:off x="719443" y="5434648"/>
            <a:ext cx="4998732" cy="686260"/>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‹nr.›</a:t>
            </a:fld>
            <a:endParaRPr lang="en-US" sz="550" b="0" i="0">
              <a:solidFill>
                <a:schemeClr val="bg1"/>
              </a:solidFill>
              <a:latin typeface="Arial" panose="020B0604020202020204" pitchFamily="34" charset="0"/>
              <a:cs typeface="Arial" panose="020B0604020202020204" pitchFamily="34" charset="0"/>
            </a:endParaRPr>
          </a:p>
        </p:txBody>
      </p:sp>
      <p:sp>
        <p:nvSpPr>
          <p:cNvPr id="12" name="Title Placeholder 1">
            <a:extLst>
              <a:ext uri="{FF2B5EF4-FFF2-40B4-BE49-F238E27FC236}">
                <a16:creationId xmlns:a16="http://schemas.microsoft.com/office/drawing/2014/main" id="{7677A7C2-766F-0687-FDD2-53C21022EE8B}"/>
              </a:ext>
            </a:extLst>
          </p:cNvPr>
          <p:cNvSpPr>
            <a:spLocks noGrp="1"/>
          </p:cNvSpPr>
          <p:nvPr>
            <p:ph type="title" hasCustomPrompt="1"/>
          </p:nvPr>
        </p:nvSpPr>
        <p:spPr>
          <a:xfrm>
            <a:off x="714030" y="1027249"/>
            <a:ext cx="5004145" cy="646331"/>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2000" spc="0" baseline="0"/>
            </a:lvl1pPr>
          </a:lstStyle>
          <a:p>
            <a:r>
              <a:rPr lang="en-GB"/>
              <a:t>En </a:t>
            </a:r>
            <a:r>
              <a:rPr lang="en-GB" err="1"/>
              <a:t>overskrift</a:t>
            </a:r>
            <a:r>
              <a:rPr lang="en-GB"/>
              <a:t> der </a:t>
            </a:r>
            <a:r>
              <a:rPr lang="en-GB" err="1"/>
              <a:t>forklarer</a:t>
            </a:r>
            <a:r>
              <a:rPr lang="en-GB"/>
              <a:t> et </a:t>
            </a:r>
            <a:r>
              <a:rPr lang="en-GB" err="1"/>
              <a:t>budskab</a:t>
            </a:r>
            <a:r>
              <a:rPr lang="en-GB"/>
              <a:t> </a:t>
            </a:r>
            <a:r>
              <a:rPr lang="en-GB" err="1"/>
              <a:t>eller</a:t>
            </a:r>
            <a:r>
              <a:rPr lang="en-GB"/>
              <a:t> </a:t>
            </a:r>
            <a:r>
              <a:rPr lang="en-GB" err="1"/>
              <a:t>en</a:t>
            </a:r>
            <a:r>
              <a:rPr lang="en-GB"/>
              <a:t> </a:t>
            </a:r>
            <a:r>
              <a:rPr lang="en-GB" err="1"/>
              <a:t>vigtig</a:t>
            </a:r>
            <a:r>
              <a:rPr lang="en-GB"/>
              <a:t> pointe</a:t>
            </a:r>
            <a:endParaRPr lang="en-US"/>
          </a:p>
        </p:txBody>
      </p:sp>
      <p:sp>
        <p:nvSpPr>
          <p:cNvPr id="14" name="Text Placeholder 14">
            <a:extLst>
              <a:ext uri="{FF2B5EF4-FFF2-40B4-BE49-F238E27FC236}">
                <a16:creationId xmlns:a16="http://schemas.microsoft.com/office/drawing/2014/main" id="{948E3E3A-1337-F089-80A7-8794F44A1C76}"/>
              </a:ext>
            </a:extLst>
          </p:cNvPr>
          <p:cNvSpPr>
            <a:spLocks noGrp="1"/>
          </p:cNvSpPr>
          <p:nvPr>
            <p:ph type="body" sz="quarter" idx="30" hasCustomPrompt="1"/>
          </p:nvPr>
        </p:nvSpPr>
        <p:spPr>
          <a:xfrm>
            <a:off x="720207" y="737093"/>
            <a:ext cx="5004145" cy="205740"/>
          </a:xfrm>
        </p:spPr>
        <p:txBody>
          <a:bodyPr vert="horz" lIns="91440" tIns="45720" rIns="91440" bIns="45720" rtlCol="0" anchor="b">
            <a:normAutofit/>
          </a:bodyPr>
          <a:lstStyle>
            <a:lvl1pPr marL="0" indent="0">
              <a:buNone/>
              <a:defRPr lang="en-US" sz="1000" dirty="0" smtClean="0">
                <a:solidFill>
                  <a:schemeClr val="tx1">
                    <a:lumMod val="50000"/>
                    <a:lumOff val="50000"/>
                  </a:schemeClr>
                </a:solidFill>
              </a:defRPr>
            </a:lvl1pPr>
          </a:lstStyle>
          <a:p>
            <a:pPr lvl="0">
              <a:lnSpc>
                <a:spcPct val="110000"/>
              </a:lnSpc>
            </a:pPr>
            <a:r>
              <a:rPr lang="en-US"/>
              <a:t>Tema</a:t>
            </a:r>
          </a:p>
        </p:txBody>
      </p:sp>
      <p:sp>
        <p:nvSpPr>
          <p:cNvPr id="6" name="Text Placeholder 3">
            <a:extLst>
              <a:ext uri="{FF2B5EF4-FFF2-40B4-BE49-F238E27FC236}">
                <a16:creationId xmlns:a16="http://schemas.microsoft.com/office/drawing/2014/main" id="{6D1149D4-4352-7C3A-0403-476A06FF7DA2}"/>
              </a:ext>
            </a:extLst>
          </p:cNvPr>
          <p:cNvSpPr>
            <a:spLocks noGrp="1"/>
          </p:cNvSpPr>
          <p:nvPr>
            <p:ph type="body" sz="quarter" idx="41" hasCustomPrompt="1"/>
          </p:nvPr>
        </p:nvSpPr>
        <p:spPr>
          <a:xfrm>
            <a:off x="720207" y="1711830"/>
            <a:ext cx="5004145" cy="1043896"/>
          </a:xfrm>
        </p:spPr>
        <p:txBody>
          <a:bodyPr/>
          <a:lstStyle>
            <a:lvl1pPr marL="0" indent="0">
              <a:buNone/>
              <a:defRPr/>
            </a:lvl1pPr>
          </a:lstStyle>
          <a:p>
            <a:pPr lvl="0"/>
            <a:r>
              <a:rPr lang="en-GB"/>
              <a:t>Kort </a:t>
            </a:r>
            <a:r>
              <a:rPr lang="en-GB" err="1"/>
              <a:t>tekst</a:t>
            </a:r>
            <a:r>
              <a:rPr lang="en-GB"/>
              <a:t>…</a:t>
            </a:r>
            <a:endParaRPr lang="en-DK"/>
          </a:p>
        </p:txBody>
      </p:sp>
    </p:spTree>
    <p:extLst>
      <p:ext uri="{BB962C8B-B14F-4D97-AF65-F5344CB8AC3E}">
        <p14:creationId xmlns:p14="http://schemas.microsoft.com/office/powerpoint/2010/main" val="18816054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02">
          <p15:clr>
            <a:srgbClr val="FBAE40"/>
          </p15:clr>
        </p15:guide>
        <p15:guide id="2" pos="406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3 infobokse">
    <p:spTree>
      <p:nvGrpSpPr>
        <p:cNvPr id="1" name=""/>
        <p:cNvGrpSpPr/>
        <p:nvPr/>
      </p:nvGrpSpPr>
      <p:grpSpPr>
        <a:xfrm>
          <a:off x="0" y="0"/>
          <a:ext cx="0" cy="0"/>
          <a:chOff x="0" y="0"/>
          <a:chExt cx="0" cy="0"/>
        </a:xfrm>
      </p:grpSpPr>
      <p:sp>
        <p:nvSpPr>
          <p:cNvPr id="4" name="Rounded Rectangle">
            <a:extLst>
              <a:ext uri="{FF2B5EF4-FFF2-40B4-BE49-F238E27FC236}">
                <a16:creationId xmlns:a16="http://schemas.microsoft.com/office/drawing/2014/main" id="{121A5A89-58E8-AAB6-4B2C-F72A8AA1BFB5}"/>
              </a:ext>
            </a:extLst>
          </p:cNvPr>
          <p:cNvSpPr/>
          <p:nvPr userDrawn="1"/>
        </p:nvSpPr>
        <p:spPr>
          <a:xfrm>
            <a:off x="703772" y="2595938"/>
            <a:ext cx="3388414" cy="3533400"/>
          </a:xfrm>
          <a:prstGeom prst="roundRect">
            <a:avLst>
              <a:gd name="adj" fmla="val 2739"/>
            </a:avLst>
          </a:prstGeom>
          <a:solidFill>
            <a:schemeClr val="accent5">
              <a:lumMod val="20000"/>
              <a:lumOff val="80000"/>
            </a:schemeClr>
          </a:solidFill>
          <a:ln w="12700">
            <a:miter lim="400000"/>
          </a:ln>
        </p:spPr>
        <p:txBody>
          <a:bodyPr lIns="25400" tIns="25400" rIns="25400" bIns="25400" anchor="ctr"/>
          <a:lstStyle/>
          <a:p>
            <a:pPr marL="0" indent="0" algn="ctr">
              <a:lnSpc>
                <a:spcPct val="100000"/>
              </a:lnSpc>
              <a:buFont typeface="Arial" panose="020B0604020202020204" pitchFamily="34" charset="0"/>
              <a:buNone/>
              <a:defRPr sz="3200" spc="0">
                <a:solidFill>
                  <a:srgbClr val="FFFFFF"/>
                </a:solidFill>
              </a:defRPr>
            </a:pPr>
            <a:endParaRPr sz="1600"/>
          </a:p>
        </p:txBody>
      </p:sp>
      <p:sp>
        <p:nvSpPr>
          <p:cNvPr id="18" name="Rounded Rectangle">
            <a:extLst>
              <a:ext uri="{FF2B5EF4-FFF2-40B4-BE49-F238E27FC236}">
                <a16:creationId xmlns:a16="http://schemas.microsoft.com/office/drawing/2014/main" id="{1364362A-0085-808F-6E64-CBF012D8F110}"/>
              </a:ext>
            </a:extLst>
          </p:cNvPr>
          <p:cNvSpPr/>
          <p:nvPr userDrawn="1"/>
        </p:nvSpPr>
        <p:spPr>
          <a:xfrm>
            <a:off x="4401793" y="2593686"/>
            <a:ext cx="3388414" cy="3533400"/>
          </a:xfrm>
          <a:prstGeom prst="roundRect">
            <a:avLst>
              <a:gd name="adj" fmla="val 2739"/>
            </a:avLst>
          </a:prstGeom>
          <a:solidFill>
            <a:srgbClr val="D6F1EE"/>
          </a:solidFill>
          <a:ln w="12700">
            <a:miter lim="400000"/>
          </a:ln>
        </p:spPr>
        <p:txBody>
          <a:bodyPr lIns="25400" tIns="25400" rIns="25400" bIns="25400" anchor="ctr"/>
          <a:lstStyle/>
          <a:p>
            <a:pPr marL="0" indent="0" algn="ctr">
              <a:lnSpc>
                <a:spcPct val="100000"/>
              </a:lnSpc>
              <a:buFont typeface="Arial" panose="020B0604020202020204" pitchFamily="34" charset="0"/>
              <a:buNone/>
              <a:defRPr sz="3200" spc="0">
                <a:solidFill>
                  <a:srgbClr val="FFFFFF"/>
                </a:solidFill>
              </a:defRPr>
            </a:pPr>
            <a:endParaRPr sz="1600"/>
          </a:p>
        </p:txBody>
      </p:sp>
      <p:sp>
        <p:nvSpPr>
          <p:cNvPr id="19" name="Rounded Rectangle">
            <a:extLst>
              <a:ext uri="{FF2B5EF4-FFF2-40B4-BE49-F238E27FC236}">
                <a16:creationId xmlns:a16="http://schemas.microsoft.com/office/drawing/2014/main" id="{EACA2D31-43EB-644C-C201-EA4AB349054E}"/>
              </a:ext>
            </a:extLst>
          </p:cNvPr>
          <p:cNvSpPr/>
          <p:nvPr userDrawn="1"/>
        </p:nvSpPr>
        <p:spPr>
          <a:xfrm>
            <a:off x="8078657" y="2593686"/>
            <a:ext cx="3388414" cy="3533400"/>
          </a:xfrm>
          <a:prstGeom prst="roundRect">
            <a:avLst>
              <a:gd name="adj" fmla="val 2739"/>
            </a:avLst>
          </a:prstGeom>
          <a:solidFill>
            <a:srgbClr val="ACE3DC"/>
          </a:solidFill>
          <a:ln w="12700">
            <a:miter lim="400000"/>
          </a:ln>
        </p:spPr>
        <p:txBody>
          <a:bodyPr lIns="25400" tIns="25400" rIns="25400" bIns="25400" anchor="ctr"/>
          <a:lstStyle/>
          <a:p>
            <a:pPr marL="0" indent="0" algn="ctr">
              <a:lnSpc>
                <a:spcPct val="100000"/>
              </a:lnSpc>
              <a:buFont typeface="Arial" panose="020B0604020202020204" pitchFamily="34" charset="0"/>
              <a:buNone/>
              <a:defRPr sz="3200" spc="0">
                <a:solidFill>
                  <a:srgbClr val="FFFFFF"/>
                </a:solidFill>
              </a:defRPr>
            </a:pPr>
            <a:endParaRPr sz="1600"/>
          </a:p>
        </p:txBody>
      </p:sp>
      <p:sp>
        <p:nvSpPr>
          <p:cNvPr id="17" name="Text Placeholder 14">
            <a:extLst>
              <a:ext uri="{FF2B5EF4-FFF2-40B4-BE49-F238E27FC236}">
                <a16:creationId xmlns:a16="http://schemas.microsoft.com/office/drawing/2014/main" id="{ACDA8ECA-F3BA-BBFA-B05E-8C90F6B88223}"/>
              </a:ext>
            </a:extLst>
          </p:cNvPr>
          <p:cNvSpPr>
            <a:spLocks noGrp="1"/>
          </p:cNvSpPr>
          <p:nvPr>
            <p:ph type="body" sz="quarter" idx="29" hasCustomPrompt="1"/>
          </p:nvPr>
        </p:nvSpPr>
        <p:spPr>
          <a:xfrm>
            <a:off x="853036" y="2702252"/>
            <a:ext cx="2964594" cy="523971"/>
          </a:xfrm>
        </p:spPr>
        <p:txBody>
          <a:bodyPr wrap="square" anchor="t" anchorCtr="0">
            <a:spAutoFit/>
          </a:bodyPr>
          <a:lstStyle>
            <a:lvl1pPr marL="0" indent="0">
              <a:lnSpc>
                <a:spcPct val="90000"/>
              </a:lnSpc>
              <a:buNone/>
              <a:defRPr sz="2400" b="1">
                <a:solidFill>
                  <a:schemeClr val="bg1"/>
                </a:solidFill>
              </a:defRPr>
            </a:lvl1pPr>
          </a:lstStyle>
          <a:p>
            <a:pPr lvl="0"/>
            <a:r>
              <a:rPr lang="en-US" err="1"/>
              <a:t>Før</a:t>
            </a:r>
            <a:endParaRPr lang="en-US"/>
          </a:p>
        </p:txBody>
      </p:sp>
      <p:sp>
        <p:nvSpPr>
          <p:cNvPr id="10" name="Text Placeholder 14">
            <a:extLst>
              <a:ext uri="{FF2B5EF4-FFF2-40B4-BE49-F238E27FC236}">
                <a16:creationId xmlns:a16="http://schemas.microsoft.com/office/drawing/2014/main" id="{C4B4910B-5DF1-CAB1-88E2-01B932DA04F8}"/>
              </a:ext>
            </a:extLst>
          </p:cNvPr>
          <p:cNvSpPr>
            <a:spLocks noGrp="1"/>
          </p:cNvSpPr>
          <p:nvPr>
            <p:ph type="body" sz="quarter" idx="31" hasCustomPrompt="1"/>
          </p:nvPr>
        </p:nvSpPr>
        <p:spPr>
          <a:xfrm>
            <a:off x="4531068" y="2702252"/>
            <a:ext cx="2964594" cy="523971"/>
          </a:xfrm>
        </p:spPr>
        <p:txBody>
          <a:bodyPr wrap="square" anchor="t" anchorCtr="0">
            <a:spAutoFit/>
          </a:bodyPr>
          <a:lstStyle>
            <a:lvl1pPr marL="0" indent="0">
              <a:lnSpc>
                <a:spcPct val="90000"/>
              </a:lnSpc>
              <a:buNone/>
              <a:defRPr sz="2400" b="1">
                <a:solidFill>
                  <a:schemeClr val="bg1"/>
                </a:solidFill>
              </a:defRPr>
            </a:lvl1pPr>
          </a:lstStyle>
          <a:p>
            <a:pPr lvl="0"/>
            <a:r>
              <a:rPr lang="en-US"/>
              <a:t>Under</a:t>
            </a:r>
          </a:p>
        </p:txBody>
      </p:sp>
      <p:sp>
        <p:nvSpPr>
          <p:cNvPr id="13" name="Text Placeholder 14">
            <a:extLst>
              <a:ext uri="{FF2B5EF4-FFF2-40B4-BE49-F238E27FC236}">
                <a16:creationId xmlns:a16="http://schemas.microsoft.com/office/drawing/2014/main" id="{934EFDD8-3557-0CFD-E5DD-5C2C6B67F30D}"/>
              </a:ext>
            </a:extLst>
          </p:cNvPr>
          <p:cNvSpPr>
            <a:spLocks noGrp="1"/>
          </p:cNvSpPr>
          <p:nvPr>
            <p:ph type="body" sz="quarter" idx="32" hasCustomPrompt="1"/>
          </p:nvPr>
        </p:nvSpPr>
        <p:spPr>
          <a:xfrm>
            <a:off x="8226804" y="2702252"/>
            <a:ext cx="2964594" cy="523971"/>
          </a:xfrm>
        </p:spPr>
        <p:txBody>
          <a:bodyPr wrap="square" anchor="t" anchorCtr="0">
            <a:spAutoFit/>
          </a:bodyPr>
          <a:lstStyle>
            <a:lvl1pPr marL="0" indent="0">
              <a:lnSpc>
                <a:spcPct val="90000"/>
              </a:lnSpc>
              <a:buNone/>
              <a:defRPr sz="2400" b="1">
                <a:solidFill>
                  <a:schemeClr val="bg1"/>
                </a:solidFill>
              </a:defRPr>
            </a:lvl1pPr>
          </a:lstStyle>
          <a:p>
            <a:pPr lvl="0"/>
            <a:r>
              <a:rPr lang="en-US" err="1"/>
              <a:t>Efter</a:t>
            </a:r>
            <a:endParaRPr lang="en-US"/>
          </a:p>
        </p:txBody>
      </p:sp>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21" name="Text Placeholder 14">
            <a:extLst>
              <a:ext uri="{FF2B5EF4-FFF2-40B4-BE49-F238E27FC236}">
                <a16:creationId xmlns:a16="http://schemas.microsoft.com/office/drawing/2014/main" id="{8EFAA01E-8D0F-0F27-8B1D-6EE3E11C43FE}"/>
              </a:ext>
            </a:extLst>
          </p:cNvPr>
          <p:cNvSpPr>
            <a:spLocks noGrp="1"/>
          </p:cNvSpPr>
          <p:nvPr>
            <p:ph type="body" sz="quarter" idx="37" hasCustomPrompt="1"/>
          </p:nvPr>
        </p:nvSpPr>
        <p:spPr>
          <a:xfrm>
            <a:off x="852608" y="4923512"/>
            <a:ext cx="3090743" cy="1024814"/>
          </a:xfrm>
        </p:spPr>
        <p:txBody>
          <a:bodyPr wrap="square" anchor="b">
            <a:spAutoFit/>
          </a:bodyPr>
          <a:lstStyle>
            <a:lvl1pPr marL="0" indent="0">
              <a:lnSpc>
                <a:spcPct val="110000"/>
              </a:lnSpc>
              <a:buNone/>
              <a:defRPr sz="10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2" name="Text Placeholder 14">
            <a:extLst>
              <a:ext uri="{FF2B5EF4-FFF2-40B4-BE49-F238E27FC236}">
                <a16:creationId xmlns:a16="http://schemas.microsoft.com/office/drawing/2014/main" id="{8B3A2A2E-BD46-80EE-4859-59D9FD658F33}"/>
              </a:ext>
            </a:extLst>
          </p:cNvPr>
          <p:cNvSpPr>
            <a:spLocks noGrp="1"/>
          </p:cNvSpPr>
          <p:nvPr>
            <p:ph type="body" sz="quarter" idx="38" hasCustomPrompt="1"/>
          </p:nvPr>
        </p:nvSpPr>
        <p:spPr>
          <a:xfrm>
            <a:off x="4531639" y="4923512"/>
            <a:ext cx="3090743" cy="1024814"/>
          </a:xfrm>
        </p:spPr>
        <p:txBody>
          <a:bodyPr wrap="square" anchor="b">
            <a:spAutoFit/>
          </a:bodyPr>
          <a:lstStyle>
            <a:lvl1pPr marL="0" indent="0">
              <a:lnSpc>
                <a:spcPct val="110000"/>
              </a:lnSpc>
              <a:buNone/>
              <a:defRPr sz="10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4" name="Text Placeholder 14">
            <a:extLst>
              <a:ext uri="{FF2B5EF4-FFF2-40B4-BE49-F238E27FC236}">
                <a16:creationId xmlns:a16="http://schemas.microsoft.com/office/drawing/2014/main" id="{3B38D75D-7722-F2C4-18B1-9D7444B49B2E}"/>
              </a:ext>
            </a:extLst>
          </p:cNvPr>
          <p:cNvSpPr>
            <a:spLocks noGrp="1"/>
          </p:cNvSpPr>
          <p:nvPr>
            <p:ph type="body" sz="quarter" idx="39" hasCustomPrompt="1"/>
          </p:nvPr>
        </p:nvSpPr>
        <p:spPr>
          <a:xfrm>
            <a:off x="8224958" y="4923512"/>
            <a:ext cx="3090743" cy="1024814"/>
          </a:xfrm>
        </p:spPr>
        <p:txBody>
          <a:bodyPr wrap="square" anchor="b">
            <a:spAutoFit/>
          </a:bodyPr>
          <a:lstStyle>
            <a:lvl1pPr marL="0" indent="0">
              <a:lnSpc>
                <a:spcPct val="110000"/>
              </a:lnSpc>
              <a:buNone/>
              <a:defRPr sz="10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‹nr.›</a:t>
            </a:fld>
            <a:endParaRPr lang="en-US" sz="550" b="0" i="0">
              <a:solidFill>
                <a:schemeClr val="bg1"/>
              </a:solidFill>
              <a:latin typeface="Arial" panose="020B0604020202020204" pitchFamily="34" charset="0"/>
              <a:cs typeface="Arial" panose="020B0604020202020204" pitchFamily="34" charset="0"/>
            </a:endParaRPr>
          </a:p>
        </p:txBody>
      </p:sp>
      <p:sp>
        <p:nvSpPr>
          <p:cNvPr id="28" name="Title Placeholder 1">
            <a:extLst>
              <a:ext uri="{FF2B5EF4-FFF2-40B4-BE49-F238E27FC236}">
                <a16:creationId xmlns:a16="http://schemas.microsoft.com/office/drawing/2014/main" id="{8D60BFB7-BF2E-5334-6B31-028A47D3E72C}"/>
              </a:ext>
            </a:extLst>
          </p:cNvPr>
          <p:cNvSpPr>
            <a:spLocks noGrp="1"/>
          </p:cNvSpPr>
          <p:nvPr>
            <p:ph type="title" hasCustomPrompt="1"/>
          </p:nvPr>
        </p:nvSpPr>
        <p:spPr>
          <a:xfrm>
            <a:off x="720209" y="1030157"/>
            <a:ext cx="10740748" cy="338554"/>
          </a:xfrm>
          <a:prstGeom prst="rect">
            <a:avLst/>
          </a:prstGeom>
        </p:spPr>
        <p:txBody>
          <a:bodyPr vert="horz" wrap="square" lIns="91440" tIns="45720" rIns="91440" bIns="45720" rtlCol="0" anchor="t">
            <a:spAutoFit/>
          </a:bodyPr>
          <a:lstStyle>
            <a:lvl1pPr marL="0" indent="0">
              <a:lnSpc>
                <a:spcPct val="80000"/>
              </a:lnSpc>
              <a:buFont typeface="Arial" panose="020B0604020202020204" pitchFamily="34" charset="0"/>
              <a:buNone/>
              <a:tabLst>
                <a:tab pos="750888" algn="l"/>
              </a:tabLst>
              <a:defRPr sz="2000" spc="0" baseline="0"/>
            </a:lvl1pPr>
          </a:lstStyle>
          <a:p>
            <a:r>
              <a:rPr lang="en-GB" err="1"/>
              <a:t>Overskrift</a:t>
            </a:r>
            <a:endParaRPr lang="en-US"/>
          </a:p>
        </p:txBody>
      </p:sp>
      <p:sp>
        <p:nvSpPr>
          <p:cNvPr id="30" name="Text Placeholder 14">
            <a:extLst>
              <a:ext uri="{FF2B5EF4-FFF2-40B4-BE49-F238E27FC236}">
                <a16:creationId xmlns:a16="http://schemas.microsoft.com/office/drawing/2014/main" id="{73E3A6E1-4AF4-B992-45A1-5A686677DD9D}"/>
              </a:ext>
            </a:extLst>
          </p:cNvPr>
          <p:cNvSpPr>
            <a:spLocks noGrp="1"/>
          </p:cNvSpPr>
          <p:nvPr>
            <p:ph type="body" sz="quarter" idx="30" hasCustomPrompt="1"/>
          </p:nvPr>
        </p:nvSpPr>
        <p:spPr>
          <a:xfrm>
            <a:off x="720208" y="737093"/>
            <a:ext cx="10740749" cy="205740"/>
          </a:xfrm>
        </p:spPr>
        <p:txBody>
          <a:bodyPr vert="horz" lIns="91440" tIns="45720" rIns="91440" bIns="45720" rtlCol="0" anchor="b">
            <a:normAutofit/>
          </a:bodyPr>
          <a:lstStyle>
            <a:lvl1pPr marL="0" indent="0">
              <a:buNone/>
              <a:defRPr lang="en-US" sz="1000" dirty="0" smtClean="0">
                <a:solidFill>
                  <a:schemeClr val="tx1">
                    <a:lumMod val="50000"/>
                    <a:lumOff val="50000"/>
                  </a:schemeClr>
                </a:solidFill>
              </a:defRPr>
            </a:lvl1pPr>
          </a:lstStyle>
          <a:p>
            <a:pPr lvl="0">
              <a:lnSpc>
                <a:spcPct val="110000"/>
              </a:lnSpc>
            </a:pPr>
            <a:r>
              <a:rPr lang="en-US"/>
              <a:t>Tema</a:t>
            </a:r>
          </a:p>
        </p:txBody>
      </p:sp>
      <p:sp>
        <p:nvSpPr>
          <p:cNvPr id="3" name="Text Placeholder 3">
            <a:extLst>
              <a:ext uri="{FF2B5EF4-FFF2-40B4-BE49-F238E27FC236}">
                <a16:creationId xmlns:a16="http://schemas.microsoft.com/office/drawing/2014/main" id="{60740C63-907E-7104-B4F9-175D65332A50}"/>
              </a:ext>
            </a:extLst>
          </p:cNvPr>
          <p:cNvSpPr>
            <a:spLocks noGrp="1"/>
          </p:cNvSpPr>
          <p:nvPr>
            <p:ph type="body" sz="quarter" idx="40" hasCustomPrompt="1"/>
          </p:nvPr>
        </p:nvSpPr>
        <p:spPr>
          <a:xfrm>
            <a:off x="720208" y="1416131"/>
            <a:ext cx="10740748" cy="649784"/>
          </a:xfrm>
        </p:spPr>
        <p:txBody>
          <a:bodyPr/>
          <a:lstStyle>
            <a:lvl1pPr marL="0" indent="0">
              <a:buNone/>
              <a:defRPr/>
            </a:lvl1pPr>
          </a:lstStyle>
          <a:p>
            <a:pPr lvl="0"/>
            <a:r>
              <a:rPr lang="en-GB"/>
              <a:t>Kort </a:t>
            </a:r>
            <a:r>
              <a:rPr lang="en-GB" err="1"/>
              <a:t>tekst</a:t>
            </a:r>
            <a:r>
              <a:rPr lang="en-GB"/>
              <a:t>…</a:t>
            </a:r>
            <a:endParaRPr lang="en-DK"/>
          </a:p>
        </p:txBody>
      </p:sp>
    </p:spTree>
    <p:extLst>
      <p:ext uri="{BB962C8B-B14F-4D97-AF65-F5344CB8AC3E}">
        <p14:creationId xmlns:p14="http://schemas.microsoft.com/office/powerpoint/2010/main" val="38117981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757738" y="1221582"/>
            <a:ext cx="7493793" cy="4471988"/>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a:t> </a:t>
            </a:r>
            <a:endParaRPr/>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514390"/>
            <a:ext cx="2909612" cy="686260"/>
          </a:xfrm>
        </p:spPr>
        <p:txBody>
          <a:bodyPr wrap="square" anchor="b">
            <a:spAutoFit/>
          </a:bodyPr>
          <a:lstStyle>
            <a:lvl1pPr marL="0" indent="0" algn="r">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‹nr.›</a:t>
            </a:fld>
            <a:endParaRPr lang="en-US" sz="550" b="0" i="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0" y="1236293"/>
            <a:ext cx="4507887" cy="923330"/>
          </a:xfrm>
          <a:prstGeom prst="rect">
            <a:avLst/>
          </a:prstGeom>
        </p:spPr>
        <p:txBody>
          <a:bodyPr vert="horz" wrap="square" lIns="91440" tIns="45720" rIns="91440" bIns="45720" rtlCol="0" anchor="t">
            <a:spAutoFit/>
          </a:bodyPr>
          <a:lstStyle>
            <a:lvl1pPr marL="0" indent="0">
              <a:lnSpc>
                <a:spcPct val="90000"/>
              </a:lnSpc>
              <a:buFont typeface="Arial" panose="020B0604020202020204" pitchFamily="34" charset="0"/>
              <a:buNone/>
              <a:defRPr sz="2000" spc="0" baseline="0"/>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ipsum </a:t>
            </a:r>
            <a:r>
              <a:rPr lang="en-GB" err="1"/>
              <a:t>dolor</a:t>
            </a:r>
            <a:r>
              <a:rPr lang="en-GB"/>
              <a:t> sit </a:t>
            </a:r>
            <a:r>
              <a:rPr lang="en-GB" err="1"/>
              <a:t>amet</a:t>
            </a:r>
            <a:endParaRPr lang="en-US"/>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8" y="737093"/>
            <a:ext cx="4501709" cy="205740"/>
          </a:xfrm>
        </p:spPr>
        <p:txBody>
          <a:bodyPr vert="horz" lIns="91440" tIns="45720" rIns="91440" bIns="45720" rtlCol="0" anchor="b">
            <a:normAutofit/>
          </a:bodyPr>
          <a:lstStyle>
            <a:lvl1pPr marL="0" indent="0">
              <a:buNone/>
              <a:defRPr lang="en-US" sz="1000" dirty="0" smtClean="0">
                <a:solidFill>
                  <a:schemeClr val="tx1">
                    <a:lumMod val="50000"/>
                    <a:lumOff val="50000"/>
                  </a:schemeClr>
                </a:solidFill>
              </a:defRPr>
            </a:lvl1pPr>
          </a:lstStyle>
          <a:p>
            <a:pPr lvl="0">
              <a:lnSpc>
                <a:spcPct val="110000"/>
              </a:lnSpc>
            </a:pPr>
            <a:r>
              <a:rPr lang="en-US"/>
              <a:t>Tema</a:t>
            </a:r>
          </a:p>
        </p:txBody>
      </p:sp>
    </p:spTree>
    <p:extLst>
      <p:ext uri="{BB962C8B-B14F-4D97-AF65-F5344CB8AC3E}">
        <p14:creationId xmlns:p14="http://schemas.microsoft.com/office/powerpoint/2010/main" val="5368883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822">
          <p15:clr>
            <a:srgbClr val="FBAE40"/>
          </p15:clr>
        </p15:guide>
        <p15:guide id="2" orient="horz" pos="35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540702"/>
            <a:ext cx="10740749" cy="4588636"/>
          </a:xfrm>
          <a:prstGeom prst="roundRect">
            <a:avLst>
              <a:gd name="adj" fmla="val 1801"/>
            </a:avLst>
          </a:prstGeom>
          <a:solidFill>
            <a:srgbClr val="F3F5F7"/>
          </a:solidFill>
        </p:spPr>
        <p:txBody>
          <a:bodyPr wrap="square" lIns="91439" tIns="45719" rIns="91439" bIns="45719">
            <a:noAutofit/>
          </a:bodyPr>
          <a:lstStyle>
            <a:lvl1pPr marL="0" indent="0">
              <a:buNone/>
              <a:defRPr/>
            </a:lvl1pPr>
          </a:lstStyle>
          <a:p>
            <a:r>
              <a:rPr lang="en-US"/>
              <a:t> </a:t>
            </a:r>
            <a:endParaRPr/>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‹nr.›</a:t>
            </a:fld>
            <a:endParaRPr lang="en-US" sz="550" b="0" i="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1E587371-1AB3-DB9B-E393-3550092C9CAB}"/>
              </a:ext>
            </a:extLst>
          </p:cNvPr>
          <p:cNvSpPr>
            <a:spLocks noGrp="1"/>
          </p:cNvSpPr>
          <p:nvPr>
            <p:ph type="title" hasCustomPrompt="1"/>
          </p:nvPr>
        </p:nvSpPr>
        <p:spPr>
          <a:xfrm>
            <a:off x="720209" y="1030157"/>
            <a:ext cx="10740748" cy="338554"/>
          </a:xfrm>
          <a:prstGeom prst="rect">
            <a:avLst/>
          </a:prstGeom>
        </p:spPr>
        <p:txBody>
          <a:bodyPr vert="horz" wrap="square" lIns="91440" tIns="45720" rIns="91440" bIns="45720" rtlCol="0" anchor="t">
            <a:spAutoFit/>
          </a:bodyPr>
          <a:lstStyle>
            <a:lvl1pPr marL="0" indent="0">
              <a:lnSpc>
                <a:spcPct val="80000"/>
              </a:lnSpc>
              <a:buFont typeface="Arial" panose="020B0604020202020204" pitchFamily="34" charset="0"/>
              <a:buNone/>
              <a:tabLst>
                <a:tab pos="750888" algn="l"/>
              </a:tabLst>
              <a:defRPr sz="2000" spc="0" baseline="0"/>
            </a:lvl1pPr>
          </a:lstStyle>
          <a:p>
            <a:r>
              <a:rPr lang="en-GB" err="1"/>
              <a:t>Overskrift</a:t>
            </a:r>
            <a:endParaRPr lang="en-US"/>
          </a:p>
        </p:txBody>
      </p:sp>
      <p:sp>
        <p:nvSpPr>
          <p:cNvPr id="3" name="Text Placeholder 14">
            <a:extLst>
              <a:ext uri="{FF2B5EF4-FFF2-40B4-BE49-F238E27FC236}">
                <a16:creationId xmlns:a16="http://schemas.microsoft.com/office/drawing/2014/main" id="{0477CE27-9965-9C77-11F7-C051C9774F0E}"/>
              </a:ext>
            </a:extLst>
          </p:cNvPr>
          <p:cNvSpPr>
            <a:spLocks noGrp="1"/>
          </p:cNvSpPr>
          <p:nvPr>
            <p:ph type="body" sz="quarter" idx="30" hasCustomPrompt="1"/>
          </p:nvPr>
        </p:nvSpPr>
        <p:spPr>
          <a:xfrm>
            <a:off x="720208" y="737093"/>
            <a:ext cx="10740749" cy="205740"/>
          </a:xfrm>
        </p:spPr>
        <p:txBody>
          <a:bodyPr vert="horz" lIns="91440" tIns="45720" rIns="91440" bIns="45720" rtlCol="0" anchor="b">
            <a:normAutofit/>
          </a:bodyPr>
          <a:lstStyle>
            <a:lvl1pPr marL="0" indent="0">
              <a:buNone/>
              <a:defRPr lang="en-US" sz="1000" dirty="0" smtClean="0">
                <a:solidFill>
                  <a:schemeClr val="tx1">
                    <a:lumMod val="50000"/>
                    <a:lumOff val="50000"/>
                  </a:schemeClr>
                </a:solidFill>
              </a:defRPr>
            </a:lvl1pPr>
          </a:lstStyle>
          <a:p>
            <a:pPr lvl="0">
              <a:lnSpc>
                <a:spcPct val="110000"/>
              </a:lnSpc>
            </a:pPr>
            <a:r>
              <a:rPr lang="en-US"/>
              <a:t>Tema</a:t>
            </a:r>
          </a:p>
        </p:txBody>
      </p:sp>
    </p:spTree>
    <p:extLst>
      <p:ext uri="{BB962C8B-B14F-4D97-AF65-F5344CB8AC3E}">
        <p14:creationId xmlns:p14="http://schemas.microsoft.com/office/powerpoint/2010/main" val="3768347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label og tekst">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5" name="Slide Number">
            <a:extLst>
              <a:ext uri="{FF2B5EF4-FFF2-40B4-BE49-F238E27FC236}">
                <a16:creationId xmlns:a16="http://schemas.microsoft.com/office/drawing/2014/main" id="{8798C6E7-A174-F6FF-2CA7-B38246DBAF3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19E2096-EF7B-3A24-22E6-8FF4AD4E9971}"/>
              </a:ext>
            </a:extLst>
          </p:cNvPr>
          <p:cNvSpPr>
            <a:spLocks noGrp="1"/>
          </p:cNvSpPr>
          <p:nvPr>
            <p:ph type="body" sz="quarter" idx="38" hasCustomPrompt="1"/>
          </p:nvPr>
        </p:nvSpPr>
        <p:spPr>
          <a:xfrm>
            <a:off x="720207" y="2287829"/>
            <a:ext cx="10755037" cy="3834883"/>
          </a:xfrm>
        </p:spPr>
        <p:txBody>
          <a:bodyPr/>
          <a:lstStyle>
            <a:lvl1pPr>
              <a:defRPr sz="1800"/>
            </a:lvl1pPr>
          </a:lstStyle>
          <a:p>
            <a:pPr lvl="0"/>
            <a:r>
              <a:rPr lang="en-GB" dirty="0" err="1"/>
              <a:t>Tekst</a:t>
            </a:r>
            <a:endParaRPr lang="en-GB" dirty="0"/>
          </a:p>
        </p:txBody>
      </p:sp>
      <p:sp>
        <p:nvSpPr>
          <p:cNvPr id="2" name="Title Placeholder 1">
            <a:extLst>
              <a:ext uri="{FF2B5EF4-FFF2-40B4-BE49-F238E27FC236}">
                <a16:creationId xmlns:a16="http://schemas.microsoft.com/office/drawing/2014/main" id="{2FF78700-07B4-ED96-8449-3D967C916CE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3">
            <a:extLst>
              <a:ext uri="{FF2B5EF4-FFF2-40B4-BE49-F238E27FC236}">
                <a16:creationId xmlns:a16="http://schemas.microsoft.com/office/drawing/2014/main" id="{74AD434E-C5C5-7620-F4CB-C31880831EE2}"/>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6" name="Text Placeholder 12">
            <a:extLst>
              <a:ext uri="{FF2B5EF4-FFF2-40B4-BE49-F238E27FC236}">
                <a16:creationId xmlns:a16="http://schemas.microsoft.com/office/drawing/2014/main" id="{A67A9FA5-71DA-75D0-3795-A19E652041A8}"/>
              </a:ext>
            </a:extLst>
          </p:cNvPr>
          <p:cNvSpPr>
            <a:spLocks noGrp="1"/>
          </p:cNvSpPr>
          <p:nvPr>
            <p:ph type="body" sz="quarter" idx="40"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0315741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amp; medie bred">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4" name="Picture Placeholder 2">
            <a:extLst>
              <a:ext uri="{FF2B5EF4-FFF2-40B4-BE49-F238E27FC236}">
                <a16:creationId xmlns:a16="http://schemas.microsoft.com/office/drawing/2014/main" id="{1CBBFCFD-3429-ADA0-185F-F6F500DB95EF}"/>
              </a:ext>
            </a:extLst>
          </p:cNvPr>
          <p:cNvSpPr>
            <a:spLocks noGrp="1"/>
          </p:cNvSpPr>
          <p:nvPr>
            <p:ph type="pic" idx="22" hasCustomPrompt="1"/>
          </p:nvPr>
        </p:nvSpPr>
        <p:spPr>
          <a:xfrm>
            <a:off x="734497" y="1897380"/>
            <a:ext cx="10740748" cy="4225332"/>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9" name="Slide Number">
            <a:extLst>
              <a:ext uri="{FF2B5EF4-FFF2-40B4-BE49-F238E27FC236}">
                <a16:creationId xmlns:a16="http://schemas.microsoft.com/office/drawing/2014/main" id="{C753DB1D-97B3-FE0C-67EB-93D249DBA69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6" name="Title Placeholder 1">
            <a:extLst>
              <a:ext uri="{FF2B5EF4-FFF2-40B4-BE49-F238E27FC236}">
                <a16:creationId xmlns:a16="http://schemas.microsoft.com/office/drawing/2014/main" id="{14BF2420-53A2-74A1-CE8C-42E9728755DB}"/>
              </a:ext>
            </a:extLst>
          </p:cNvPr>
          <p:cNvSpPr>
            <a:spLocks noGrp="1"/>
          </p:cNvSpPr>
          <p:nvPr>
            <p:ph type="title" hasCustomPrompt="1"/>
          </p:nvPr>
        </p:nvSpPr>
        <p:spPr>
          <a:xfrm>
            <a:off x="720208" y="1235566"/>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12">
            <a:extLst>
              <a:ext uri="{FF2B5EF4-FFF2-40B4-BE49-F238E27FC236}">
                <a16:creationId xmlns:a16="http://schemas.microsoft.com/office/drawing/2014/main" id="{D4DC1A2F-7E48-DFD4-00CB-D2C929177E20}"/>
              </a:ext>
            </a:extLst>
          </p:cNvPr>
          <p:cNvSpPr>
            <a:spLocks noGrp="1"/>
          </p:cNvSpPr>
          <p:nvPr>
            <p:ph type="body" sz="quarter" idx="38" hasCustomPrompt="1"/>
          </p:nvPr>
        </p:nvSpPr>
        <p:spPr>
          <a:xfrm>
            <a:off x="714375" y="735288"/>
            <a:ext cx="10740748" cy="351674"/>
          </a:xfrm>
        </p:spPr>
        <p:txBody>
          <a:bodyPr anchor="ctr"/>
          <a:lstStyle>
            <a:lvl1pPr>
              <a:defRPr sz="18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292859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7680"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730CAE-6FC3-2876-1967-A6E75958894A}"/>
              </a:ext>
            </a:extLst>
          </p:cNvPr>
          <p:cNvSpPr/>
          <p:nvPr userDrawn="1"/>
        </p:nvSpPr>
        <p:spPr>
          <a:xfrm>
            <a:off x="5634659" y="3027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3894271" y="4297681"/>
            <a:ext cx="4403458" cy="156966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24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 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a:t>
            </a:r>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74D5584D-A109-C303-20C1-0BC92033C50F}"/>
              </a:ext>
            </a:extLst>
          </p:cNvPr>
          <p:cNvSpPr>
            <a:spLocks noGrp="1"/>
          </p:cNvSpPr>
          <p:nvPr>
            <p:ph type="body" sz="quarter" idx="41" hasCustomPrompt="1"/>
          </p:nvPr>
        </p:nvSpPr>
        <p:spPr>
          <a:xfrm>
            <a:off x="5615716" y="31419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4" name="Title Placeholder 1">
            <a:extLst>
              <a:ext uri="{FF2B5EF4-FFF2-40B4-BE49-F238E27FC236}">
                <a16:creationId xmlns:a16="http://schemas.microsoft.com/office/drawing/2014/main" id="{20AD882F-A349-2F2C-2693-B120AEDB123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3">
            <a:extLst>
              <a:ext uri="{FF2B5EF4-FFF2-40B4-BE49-F238E27FC236}">
                <a16:creationId xmlns:a16="http://schemas.microsoft.com/office/drawing/2014/main" id="{28A64BA6-F18C-12EC-2C5D-6E78CCA0C325}"/>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9" name="Text Placeholder 12">
            <a:extLst>
              <a:ext uri="{FF2B5EF4-FFF2-40B4-BE49-F238E27FC236}">
                <a16:creationId xmlns:a16="http://schemas.microsoft.com/office/drawing/2014/main" id="{584FABA7-E5F2-A43B-12CA-5B2CB8EA4E76}"/>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9603858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6703246-29B7-AE3B-1D7A-46C1B2A144FB}"/>
              </a:ext>
            </a:extLst>
          </p:cNvPr>
          <p:cNvSpPr/>
          <p:nvPr userDrawn="1"/>
        </p:nvSpPr>
        <p:spPr>
          <a:xfrm>
            <a:off x="8135471" y="3038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Oval 1">
            <a:extLst>
              <a:ext uri="{FF2B5EF4-FFF2-40B4-BE49-F238E27FC236}">
                <a16:creationId xmlns:a16="http://schemas.microsoft.com/office/drawing/2014/main" id="{4E3C2C17-FC17-14BA-2CB6-5EC513210D3A}"/>
              </a:ext>
            </a:extLst>
          </p:cNvPr>
          <p:cNvSpPr/>
          <p:nvPr userDrawn="1"/>
        </p:nvSpPr>
        <p:spPr>
          <a:xfrm>
            <a:off x="2993051" y="3042392"/>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2016601"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7161383"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2959583"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8129487"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4" name="Title Placeholder 1">
            <a:extLst>
              <a:ext uri="{FF2B5EF4-FFF2-40B4-BE49-F238E27FC236}">
                <a16:creationId xmlns:a16="http://schemas.microsoft.com/office/drawing/2014/main" id="{855251A7-B780-26CA-3A36-37ECD3A0E0FC}"/>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9" name="Text Placeholder 3">
            <a:extLst>
              <a:ext uri="{FF2B5EF4-FFF2-40B4-BE49-F238E27FC236}">
                <a16:creationId xmlns:a16="http://schemas.microsoft.com/office/drawing/2014/main" id="{1B38A57D-9056-B704-EB8B-F695094EB913}"/>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0" name="Text Placeholder 12">
            <a:extLst>
              <a:ext uri="{FF2B5EF4-FFF2-40B4-BE49-F238E27FC236}">
                <a16:creationId xmlns:a16="http://schemas.microsoft.com/office/drawing/2014/main" id="{2EA9AD62-E741-AACB-A948-F187F9CA8FA9}"/>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33368274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541449-CED7-6B89-D9D2-06DDB9877FBB}"/>
              </a:ext>
            </a:extLst>
          </p:cNvPr>
          <p:cNvSpPr/>
          <p:nvPr userDrawn="1"/>
        </p:nvSpPr>
        <p:spPr>
          <a:xfrm>
            <a:off x="9550292"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48263E66-01E8-DEF8-4EF5-FEBBDCFCD9CD}"/>
              </a:ext>
            </a:extLst>
          </p:cNvPr>
          <p:cNvSpPr/>
          <p:nvPr userDrawn="1"/>
        </p:nvSpPr>
        <p:spPr>
          <a:xfrm>
            <a:off x="5621053"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395BB78B-27B5-ACE1-27E7-7BC3588C16C3}"/>
              </a:ext>
            </a:extLst>
          </p:cNvPr>
          <p:cNvSpPr/>
          <p:nvPr userDrawn="1"/>
        </p:nvSpPr>
        <p:spPr>
          <a:xfrm>
            <a:off x="1691814"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713581"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4654403"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1" name="Text Placeholder 14">
            <a:extLst>
              <a:ext uri="{FF2B5EF4-FFF2-40B4-BE49-F238E27FC236}">
                <a16:creationId xmlns:a16="http://schemas.microsoft.com/office/drawing/2014/main" id="{B3B69203-6932-6208-8CCA-738C061743C4}"/>
              </a:ext>
            </a:extLst>
          </p:cNvPr>
          <p:cNvSpPr>
            <a:spLocks noGrp="1"/>
          </p:cNvSpPr>
          <p:nvPr>
            <p:ph type="body" sz="quarter" idx="32" hasCustomPrompt="1"/>
          </p:nvPr>
        </p:nvSpPr>
        <p:spPr>
          <a:xfrm>
            <a:off x="8580957"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‹nr.›</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1656563"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5595925"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14" name="Text Placeholder 3">
            <a:extLst>
              <a:ext uri="{FF2B5EF4-FFF2-40B4-BE49-F238E27FC236}">
                <a16:creationId xmlns:a16="http://schemas.microsoft.com/office/drawing/2014/main" id="{B27C7260-AEF7-49B2-E19C-B3915358DFE7}"/>
              </a:ext>
            </a:extLst>
          </p:cNvPr>
          <p:cNvSpPr>
            <a:spLocks noGrp="1"/>
          </p:cNvSpPr>
          <p:nvPr>
            <p:ph type="body" sz="quarter" idx="44" hasCustomPrompt="1"/>
          </p:nvPr>
        </p:nvSpPr>
        <p:spPr>
          <a:xfrm>
            <a:off x="9535288"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9" name="Title Placeholder 1">
            <a:extLst>
              <a:ext uri="{FF2B5EF4-FFF2-40B4-BE49-F238E27FC236}">
                <a16:creationId xmlns:a16="http://schemas.microsoft.com/office/drawing/2014/main" id="{1D92A779-7CAD-D4E6-700F-1173ADF6139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sp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3">
            <a:extLst>
              <a:ext uri="{FF2B5EF4-FFF2-40B4-BE49-F238E27FC236}">
                <a16:creationId xmlns:a16="http://schemas.microsoft.com/office/drawing/2014/main" id="{60018EF8-7E28-FACF-4695-8B6681307A5D}"/>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1" name="Text Placeholder 12">
            <a:extLst>
              <a:ext uri="{FF2B5EF4-FFF2-40B4-BE49-F238E27FC236}">
                <a16:creationId xmlns:a16="http://schemas.microsoft.com/office/drawing/2014/main" id="{5AC3583F-DCC8-A6E6-DE44-A0DF2773D79B}"/>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7470911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21870B0-267C-A4F3-29B6-151CC44210BB}"/>
              </a:ext>
            </a:extLst>
          </p:cNvPr>
          <p:cNvSpPr>
            <a:spLocks noGrp="1"/>
          </p:cNvSpPr>
          <p:nvPr>
            <p:ph type="title"/>
          </p:nvPr>
        </p:nvSpPr>
        <p:spPr>
          <a:xfrm>
            <a:off x="713581" y="1171860"/>
            <a:ext cx="10747375" cy="830997"/>
          </a:xfrm>
          <a:prstGeom prst="rect">
            <a:avLst/>
          </a:prstGeom>
        </p:spPr>
        <p:txBody>
          <a:bodyPr vert="horz" lIns="91440" tIns="45720" rIns="91440" bIns="45720" rtlCol="0" anchor="ctr">
            <a:spAutoFit/>
          </a:bodyPr>
          <a:lstStyle/>
          <a:p>
            <a:r>
              <a:rPr lang="da-DK"/>
              <a:t>Klik for at redigere titeltypografien i masteren</a:t>
            </a:r>
            <a:endParaRPr lang="da-DK" dirty="0"/>
          </a:p>
        </p:txBody>
      </p:sp>
      <p:sp>
        <p:nvSpPr>
          <p:cNvPr id="3" name="Text Placeholder 10">
            <a:extLst>
              <a:ext uri="{FF2B5EF4-FFF2-40B4-BE49-F238E27FC236}">
                <a16:creationId xmlns:a16="http://schemas.microsoft.com/office/drawing/2014/main" id="{189CDE1F-20DD-7580-A153-E7C524C2B364}"/>
              </a:ext>
            </a:extLst>
          </p:cNvPr>
          <p:cNvSpPr txBox="1">
            <a:spLocks/>
          </p:cNvSpPr>
          <p:nvPr userDrawn="1"/>
        </p:nvSpPr>
        <p:spPr>
          <a:xfrm>
            <a:off x="2734849" y="3429000"/>
            <a:ext cx="3932237" cy="3811588"/>
          </a:xfrm>
          <a:prstGeom prst="rect">
            <a:avLst/>
          </a:prstGeom>
        </p:spPr>
        <p:txBody>
          <a:bodyPr>
            <a:normAutofit/>
          </a:bodyPr>
          <a:lstStyle>
            <a:lvl1pPr marL="742950" marR="0" indent="-742950" algn="l" defTabSz="412750" rtl="0" latinLnBrk="0">
              <a:lnSpc>
                <a:spcPct val="100000"/>
              </a:lnSpc>
              <a:spcBef>
                <a:spcPts val="0"/>
              </a:spcBef>
              <a:spcAft>
                <a:spcPts val="1200"/>
              </a:spcAft>
              <a:buClrTx/>
              <a:buSzPct val="90000"/>
              <a:buFont typeface="+mj-lt"/>
              <a:buAutoNum type="arabicPeriod"/>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2pPr>
            <a:lvl3pPr marL="1714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6286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endParaRPr lang="en-DK" dirty="0"/>
          </a:p>
        </p:txBody>
      </p:sp>
      <p:sp>
        <p:nvSpPr>
          <p:cNvPr id="9" name="Text Placeholder 8">
            <a:extLst>
              <a:ext uri="{FF2B5EF4-FFF2-40B4-BE49-F238E27FC236}">
                <a16:creationId xmlns:a16="http://schemas.microsoft.com/office/drawing/2014/main" id="{32DD265F-2032-0B37-38E6-68FC3E7CA25C}"/>
              </a:ext>
            </a:extLst>
          </p:cNvPr>
          <p:cNvSpPr>
            <a:spLocks noGrp="1"/>
          </p:cNvSpPr>
          <p:nvPr>
            <p:ph type="body" idx="1"/>
          </p:nvPr>
        </p:nvSpPr>
        <p:spPr>
          <a:xfrm>
            <a:off x="714374" y="2700268"/>
            <a:ext cx="10746581" cy="3429070"/>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742950" lvl="1"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200150" lvl="2"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p:txBody>
      </p:sp>
    </p:spTree>
  </p:cSld>
  <p:clrMap bg1="lt1" tx1="dk1" bg2="lt2" tx2="dk2" accent1="accent1" accent2="accent2" accent3="accent3" accent4="accent4" accent5="accent5" accent6="accent6" hlink="hlink" folHlink="folHlink"/>
  <p:sldLayoutIdLst>
    <p:sldLayoutId id="2147483661" r:id="rId1"/>
    <p:sldLayoutId id="2147483805" r:id="rId2"/>
    <p:sldLayoutId id="2147483804" r:id="rId3"/>
    <p:sldLayoutId id="2147483811" r:id="rId4"/>
    <p:sldLayoutId id="2147483814" r:id="rId5"/>
    <p:sldLayoutId id="2147483799" r:id="rId6"/>
    <p:sldLayoutId id="2147483658" r:id="rId7"/>
    <p:sldLayoutId id="2147483832" r:id="rId8"/>
    <p:sldLayoutId id="2147483828" r:id="rId9"/>
    <p:sldLayoutId id="2147483812" r:id="rId10"/>
    <p:sldLayoutId id="2147483803" r:id="rId11"/>
    <p:sldLayoutId id="2147483664" r:id="rId12"/>
    <p:sldLayoutId id="2147483667" r:id="rId13"/>
    <p:sldLayoutId id="2147483670" r:id="rId14"/>
    <p:sldLayoutId id="2147483673" r:id="rId15"/>
    <p:sldLayoutId id="2147483655" r:id="rId16"/>
    <p:sldLayoutId id="2147483831" r:id="rId17"/>
    <p:sldLayoutId id="2147483806" r:id="rId18"/>
    <p:sldLayoutId id="2147483808" r:id="rId19"/>
    <p:sldLayoutId id="2147483809" r:id="rId20"/>
    <p:sldLayoutId id="2147483800" r:id="rId21"/>
    <p:sldLayoutId id="2147483830" r:id="rId22"/>
    <p:sldLayoutId id="2147483682" r:id="rId23"/>
    <p:sldLayoutId id="2147483833" r:id="rId24"/>
    <p:sldLayoutId id="2147483834" r:id="rId25"/>
    <p:sldLayoutId id="2147483835" r:id="rId26"/>
    <p:sldLayoutId id="2147483685" r:id="rId27"/>
    <p:sldLayoutId id="2147483810" r:id="rId28"/>
    <p:sldLayoutId id="2147483827" r:id="rId29"/>
    <p:sldLayoutId id="2147483816" r:id="rId30"/>
    <p:sldLayoutId id="2147483822" r:id="rId31"/>
    <p:sldLayoutId id="2147483817" r:id="rId32"/>
    <p:sldLayoutId id="2147483818" r:id="rId33"/>
    <p:sldLayoutId id="2147483819" r:id="rId34"/>
    <p:sldLayoutId id="2147483820" r:id="rId35"/>
    <p:sldLayoutId id="2147483821" r:id="rId36"/>
    <p:sldLayoutId id="2147483829" r:id="rId37"/>
    <p:sldLayoutId id="2147483794" r:id="rId38"/>
    <p:sldLayoutId id="2147483836" r:id="rId39"/>
    <p:sldLayoutId id="2147483837" r:id="rId40"/>
    <p:sldLayoutId id="2147483838" r:id="rId41"/>
    <p:sldLayoutId id="2147483839" r:id="rId42"/>
    <p:sldLayoutId id="2147483840" r:id="rId43"/>
    <p:sldLayoutId id="2147483841" r:id="rId44"/>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marL="0" marR="0" indent="0" algn="l" defTabSz="1219169" rtl="0" eaLnBrk="1" latinLnBrk="0" hangingPunct="1">
        <a:lnSpc>
          <a:spcPct val="80000"/>
        </a:lnSpc>
        <a:spcBef>
          <a:spcPts val="0"/>
        </a:spcBef>
        <a:spcAft>
          <a:spcPts val="0"/>
        </a:spcAft>
        <a:buClrTx/>
        <a:buSzTx/>
        <a:buFontTx/>
        <a:buNone/>
        <a:tabLst/>
        <a:defRPr sz="6000" b="1" i="0" u="none" strike="noStrike" cap="none" spc="-75"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59" userDrawn="1">
          <p15:clr>
            <a:srgbClr val="F26B43"/>
          </p15:clr>
        </p15:guide>
        <p15:guide id="2" pos="450" userDrawn="1">
          <p15:clr>
            <a:srgbClr val="F26B43"/>
          </p15:clr>
        </p15:guide>
        <p15:guide id="3" orient="horz" pos="3861" userDrawn="1">
          <p15:clr>
            <a:srgbClr val="F26B43"/>
          </p15:clr>
        </p15:guide>
        <p15:guide id="4" pos="72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9.xml"/><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39.xml"/><Relationship Id="rId4"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4.png"/><Relationship Id="rId5" Type="http://schemas.openxmlformats.org/officeDocument/2006/relationships/image" Target="../media/image36.png"/><Relationship Id="rId4"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9.xml"/><Relationship Id="rId4" Type="http://schemas.openxmlformats.org/officeDocument/2006/relationships/image" Target="../media/image3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40.xml"/><Relationship Id="rId1" Type="http://schemas.openxmlformats.org/officeDocument/2006/relationships/video" Target="https://player.vimeo.com/video/1114205771?app_id=12296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kiap.dk/praksispakker/fh" TargetMode="External"/><Relationship Id="rId2" Type="http://schemas.openxmlformats.org/officeDocument/2006/relationships/image" Target="../media/image40.jpeg"/><Relationship Id="rId1" Type="http://schemas.openxmlformats.org/officeDocument/2006/relationships/slideLayout" Target="../slideLayouts/slideLayout43.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39.xml"/><Relationship Id="rId5" Type="http://schemas.openxmlformats.org/officeDocument/2006/relationships/image" Target="../media/image44.png"/><Relationship Id="rId4" Type="http://schemas.openxmlformats.org/officeDocument/2006/relationships/image" Target="../media/image43.sv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47.sv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39.xml"/><Relationship Id="rId5" Type="http://schemas.openxmlformats.org/officeDocument/2006/relationships/image" Target="../media/image50.sv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39.xml"/><Relationship Id="rId5" Type="http://schemas.openxmlformats.org/officeDocument/2006/relationships/image" Target="../media/image53.sv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9.png"/><Relationship Id="rId1" Type="http://schemas.openxmlformats.org/officeDocument/2006/relationships/slideLayout" Target="../slideLayouts/slideLayout39.xml"/><Relationship Id="rId4" Type="http://schemas.openxmlformats.org/officeDocument/2006/relationships/image" Target="../media/image59.sv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9.png"/><Relationship Id="rId1" Type="http://schemas.openxmlformats.org/officeDocument/2006/relationships/slideLayout" Target="../slideLayouts/slideLayout39.xml"/><Relationship Id="rId4" Type="http://schemas.openxmlformats.org/officeDocument/2006/relationships/image" Target="../media/image61.sv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9.png"/><Relationship Id="rId1" Type="http://schemas.openxmlformats.org/officeDocument/2006/relationships/slideLayout" Target="../slideLayouts/slideLayout39.xml"/><Relationship Id="rId4" Type="http://schemas.openxmlformats.org/officeDocument/2006/relationships/image" Target="../media/image61.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42.png"/><Relationship Id="rId1" Type="http://schemas.openxmlformats.org/officeDocument/2006/relationships/slideLayout" Target="../slideLayouts/slideLayout17.xml"/><Relationship Id="rId5" Type="http://schemas.openxmlformats.org/officeDocument/2006/relationships/hyperlink" Target="https://www.kiap.dk/resources/files/klynge/klyngemateriale/moedematriale/Sammenligning_af_Forloebsplanmodul_og_Elektroniske_Sundhedsjournaler.pdf" TargetMode="External"/><Relationship Id="rId4" Type="http://schemas.openxmlformats.org/officeDocument/2006/relationships/hyperlink" Target="https://www.sundhed.dk/sundhedsfaglig/laegehaandbogen/endokrinologi/tilstande-og-sygdomme/lipidforstyrrelser/familiaer-hyperkolsterolaemi-fh/"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hyperlink" Target="https://www.sundhed.dk/sundhedsfaglig/laegehaandbogen/endokrinologi/tilstande-og-sygdomme/lipidforstyrrelser/familiaer-hyperkolsterolaemi-fh/" TargetMode="External"/><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40.xml"/><Relationship Id="rId1" Type="http://schemas.openxmlformats.org/officeDocument/2006/relationships/video" Target="https://player.vimeo.com/video/1083810177?app_id=12296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28.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69FB0D-B23E-CAFA-79D0-0A020C1A0A6C}"/>
              </a:ext>
            </a:extLst>
          </p:cNvPr>
          <p:cNvSpPr>
            <a:spLocks noGrp="1"/>
          </p:cNvSpPr>
          <p:nvPr>
            <p:ph type="body" sz="quarter" idx="29"/>
          </p:nvPr>
        </p:nvSpPr>
        <p:spPr>
          <a:xfrm>
            <a:off x="741361" y="2656380"/>
            <a:ext cx="10015568" cy="938719"/>
          </a:xfrm>
        </p:spPr>
        <p:txBody>
          <a:bodyPr>
            <a:normAutofit fontScale="77500" lnSpcReduction="20000"/>
          </a:bodyPr>
          <a:lstStyle/>
          <a:p>
            <a:r>
              <a:rPr lang="da-DK" noProof="0" dirty="0"/>
              <a:t>Familiær </a:t>
            </a:r>
            <a:r>
              <a:rPr lang="da-DK" noProof="0" dirty="0" err="1"/>
              <a:t>hyperkolesterolæmi</a:t>
            </a:r>
            <a:r>
              <a:rPr lang="da-DK" noProof="0" dirty="0"/>
              <a:t> (FH)</a:t>
            </a:r>
          </a:p>
        </p:txBody>
      </p:sp>
      <p:sp>
        <p:nvSpPr>
          <p:cNvPr id="3" name="Text Placeholder 2">
            <a:extLst>
              <a:ext uri="{FF2B5EF4-FFF2-40B4-BE49-F238E27FC236}">
                <a16:creationId xmlns:a16="http://schemas.microsoft.com/office/drawing/2014/main" id="{5AA6AA9B-4574-66A9-3BF9-04C712832B78}"/>
              </a:ext>
            </a:extLst>
          </p:cNvPr>
          <p:cNvSpPr>
            <a:spLocks noGrp="1"/>
          </p:cNvSpPr>
          <p:nvPr>
            <p:ph type="body" sz="quarter" idx="30"/>
          </p:nvPr>
        </p:nvSpPr>
        <p:spPr/>
        <p:txBody>
          <a:bodyPr/>
          <a:lstStyle/>
          <a:p>
            <a:r>
              <a:rPr lang="da-DK" noProof="0" dirty="0"/>
              <a:t>Demoklynge</a:t>
            </a:r>
          </a:p>
        </p:txBody>
      </p:sp>
      <p:sp>
        <p:nvSpPr>
          <p:cNvPr id="4" name="Text Placeholder 3">
            <a:extLst>
              <a:ext uri="{FF2B5EF4-FFF2-40B4-BE49-F238E27FC236}">
                <a16:creationId xmlns:a16="http://schemas.microsoft.com/office/drawing/2014/main" id="{958D6F2D-FB9A-CB87-8464-9F9E22E62803}"/>
              </a:ext>
            </a:extLst>
          </p:cNvPr>
          <p:cNvSpPr>
            <a:spLocks noGrp="1"/>
          </p:cNvSpPr>
          <p:nvPr>
            <p:ph type="body" sz="quarter" idx="31"/>
          </p:nvPr>
        </p:nvSpPr>
        <p:spPr>
          <a:xfrm>
            <a:off x="735835" y="4511694"/>
            <a:ext cx="4789642" cy="542289"/>
          </a:xfrm>
        </p:spPr>
        <p:txBody>
          <a:bodyPr/>
          <a:lstStyle/>
          <a:p>
            <a:r>
              <a:rPr lang="da-DK" noProof="0" dirty="0"/>
              <a:t>Klyngemøde </a:t>
            </a:r>
            <a:r>
              <a:rPr lang="da-DK" noProof="0" dirty="0" err="1"/>
              <a:t>dd.mm.yyyy</a:t>
            </a:r>
            <a:endParaRPr lang="da-DK" noProof="0" dirty="0"/>
          </a:p>
        </p:txBody>
      </p:sp>
    </p:spTree>
    <p:extLst>
      <p:ext uri="{BB962C8B-B14F-4D97-AF65-F5344CB8AC3E}">
        <p14:creationId xmlns:p14="http://schemas.microsoft.com/office/powerpoint/2010/main" val="9667279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37750-CAF2-3A07-B3B9-547DB704CE55}"/>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56B292D9-1001-852B-8BA6-197B6398CD7F}"/>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6DF156A0-49F4-2A7C-4B9F-900B130A2676}"/>
              </a:ext>
            </a:extLst>
          </p:cNvPr>
          <p:cNvSpPr>
            <a:spLocks noGrp="1"/>
          </p:cNvSpPr>
          <p:nvPr>
            <p:ph type="body" sz="quarter" idx="30"/>
          </p:nvPr>
        </p:nvSpPr>
        <p:spPr/>
        <p:txBody>
          <a:bodyPr>
            <a:normAutofit fontScale="92500" lnSpcReduction="20000"/>
          </a:bodyPr>
          <a:lstStyle/>
          <a:p>
            <a:r>
              <a:rPr lang="da-DK" noProof="0"/>
              <a:t>Snak med sidemakker (5 min.)</a:t>
            </a:r>
          </a:p>
        </p:txBody>
      </p:sp>
      <p:sp>
        <p:nvSpPr>
          <p:cNvPr id="5" name="Text Placeholder 4">
            <a:extLst>
              <a:ext uri="{FF2B5EF4-FFF2-40B4-BE49-F238E27FC236}">
                <a16:creationId xmlns:a16="http://schemas.microsoft.com/office/drawing/2014/main" id="{A08A9357-D122-00C9-3A98-2214D04ECCAE}"/>
              </a:ext>
            </a:extLst>
          </p:cNvPr>
          <p:cNvSpPr>
            <a:spLocks noGrp="1"/>
          </p:cNvSpPr>
          <p:nvPr>
            <p:ph type="body" sz="quarter" idx="41"/>
          </p:nvPr>
        </p:nvSpPr>
        <p:spPr>
          <a:xfrm>
            <a:off x="720208" y="2997200"/>
            <a:ext cx="4562199" cy="1023257"/>
          </a:xfrm>
        </p:spPr>
        <p:txBody>
          <a:bodyPr>
            <a:normAutofit/>
          </a:bodyPr>
          <a:lstStyle/>
          <a:p>
            <a:r>
              <a:rPr lang="da-DK" sz="2000" noProof="0"/>
              <a:t>Fortæl om dine generelle erfaringer med brug af patientlister i egen klinik (eks. FH eller Diabetes).</a:t>
            </a:r>
          </a:p>
        </p:txBody>
      </p:sp>
      <p:pic>
        <p:nvPicPr>
          <p:cNvPr id="2" name="Graphic 1" descr="Meeting with solid fill">
            <a:extLst>
              <a:ext uri="{FF2B5EF4-FFF2-40B4-BE49-F238E27FC236}">
                <a16:creationId xmlns:a16="http://schemas.microsoft.com/office/drawing/2014/main" id="{4ACC2CB8-5FD3-8BFE-A435-9E484A745B9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Tree>
    <p:extLst>
      <p:ext uri="{BB962C8B-B14F-4D97-AF65-F5344CB8AC3E}">
        <p14:creationId xmlns:p14="http://schemas.microsoft.com/office/powerpoint/2010/main" val="26265557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E3BC1-EA38-EA7B-E5C4-3AAF53347C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E4B86CF-1AFC-2EA2-6B0B-D97584521039}"/>
              </a:ext>
            </a:extLst>
          </p:cNvPr>
          <p:cNvSpPr>
            <a:spLocks noGrp="1"/>
          </p:cNvSpPr>
          <p:nvPr>
            <p:ph type="body" sz="quarter" idx="29"/>
          </p:nvPr>
        </p:nvSpPr>
        <p:spPr/>
        <p:txBody>
          <a:bodyPr/>
          <a:lstStyle/>
          <a:p>
            <a:r>
              <a:rPr lang="da-DK" noProof="0"/>
              <a:t>Klyngens egne data</a:t>
            </a:r>
          </a:p>
        </p:txBody>
      </p:sp>
      <p:sp>
        <p:nvSpPr>
          <p:cNvPr id="3" name="Text Placeholder 2">
            <a:extLst>
              <a:ext uri="{FF2B5EF4-FFF2-40B4-BE49-F238E27FC236}">
                <a16:creationId xmlns:a16="http://schemas.microsoft.com/office/drawing/2014/main" id="{C2615CD4-5A73-77D5-3E55-6B09D7B0D580}"/>
              </a:ext>
            </a:extLst>
          </p:cNvPr>
          <p:cNvSpPr>
            <a:spLocks noGrp="1"/>
          </p:cNvSpPr>
          <p:nvPr>
            <p:ph type="body" sz="quarter" idx="30"/>
          </p:nvPr>
        </p:nvSpPr>
        <p:spPr/>
        <p:txBody>
          <a:bodyPr/>
          <a:lstStyle/>
          <a:p>
            <a:r>
              <a:rPr lang="da-DK" noProof="0"/>
              <a:t>Familiær </a:t>
            </a:r>
            <a:r>
              <a:rPr lang="da-DK" noProof="0" err="1"/>
              <a:t>Hyperkolesterolæmi</a:t>
            </a:r>
            <a:endParaRPr lang="da-DK" noProof="0"/>
          </a:p>
        </p:txBody>
      </p:sp>
    </p:spTree>
    <p:extLst>
      <p:ext uri="{BB962C8B-B14F-4D97-AF65-F5344CB8AC3E}">
        <p14:creationId xmlns:p14="http://schemas.microsoft.com/office/powerpoint/2010/main" val="5870418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E587B-2BC6-F3D2-3340-1FE734F67B28}"/>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D3B2153A-4F27-4A68-5776-7E26BA12B7EC}"/>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a:prstGeom prst="rect">
            <a:avLst/>
          </a:prstGeom>
          <a:solidFill>
            <a:srgbClr val="FFFFFF"/>
          </a:solidFill>
          <a:ln w="15280" cap="flat">
            <a:noFill/>
            <a:prstDash val="solid"/>
            <a:miter/>
          </a:ln>
        </p:spPr>
      </p:pic>
      <p:grpSp>
        <p:nvGrpSpPr>
          <p:cNvPr id="3" name="Group 1114">
            <a:extLst>
              <a:ext uri="{FF2B5EF4-FFF2-40B4-BE49-F238E27FC236}">
                <a16:creationId xmlns:a16="http://schemas.microsoft.com/office/drawing/2014/main" id="{5FD4F2E7-9B17-3269-4F65-3B09383F7279}"/>
              </a:ext>
            </a:extLst>
          </p:cNvPr>
          <p:cNvGrpSpPr/>
          <p:nvPr/>
        </p:nvGrpSpPr>
        <p:grpSpPr>
          <a:xfrm>
            <a:off x="8292116" y="2709000"/>
            <a:ext cx="1440000" cy="1440000"/>
            <a:chOff x="17606520" y="4309858"/>
            <a:chExt cx="713234" cy="836732"/>
          </a:xfrm>
        </p:grpSpPr>
        <p:sp>
          <p:nvSpPr>
            <p:cNvPr id="6" name="Oval 1109">
              <a:extLst>
                <a:ext uri="{FF2B5EF4-FFF2-40B4-BE49-F238E27FC236}">
                  <a16:creationId xmlns:a16="http://schemas.microsoft.com/office/drawing/2014/main" id="{1E4AEEEC-8221-1F29-14B9-212BFC09E77E}"/>
                </a:ext>
              </a:extLst>
            </p:cNvPr>
            <p:cNvSpPr/>
            <p:nvPr/>
          </p:nvSpPr>
          <p:spPr>
            <a:xfrm flipH="1">
              <a:off x="17606520" y="4309858"/>
              <a:ext cx="713234" cy="836732"/>
            </a:xfrm>
            <a:prstGeom prst="ellipse">
              <a:avLst/>
            </a:prstGeom>
            <a:noFill/>
            <a:ln w="381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a:solidFill>
                  <a:srgbClr val="FFFFFF"/>
                </a:solidFill>
                <a:latin typeface="Helvetica Neue Medium"/>
                <a:ea typeface="Helvetica Neue Medium"/>
                <a:cs typeface="Helvetica Neue Medium"/>
                <a:sym typeface="Helvetica Neue Medium"/>
              </a:endParaRPr>
            </a:p>
          </p:txBody>
        </p:sp>
        <p:pic>
          <p:nvPicPr>
            <p:cNvPr id="8" name="Graphic 1111">
              <a:extLst>
                <a:ext uri="{FF2B5EF4-FFF2-40B4-BE49-F238E27FC236}">
                  <a16:creationId xmlns:a16="http://schemas.microsoft.com/office/drawing/2014/main" id="{5AD1C297-A114-675E-FEE5-CCA32194CC4A}"/>
                </a:ext>
              </a:extLst>
            </p:cNvPr>
            <p:cNvPicPr>
              <a:picLocks noChangeAspect="1"/>
            </p:cNvPicPr>
            <p:nvPr/>
          </p:nvPicPr>
          <p:blipFill>
            <a:blip r:embed="rId3">
              <a:extLst>
                <a:ext uri="{96DAC541-7B7A-43D3-8B79-37D633B846F1}">
                  <asvg:svgBlip xmlns:asvg="http://schemas.microsoft.com/office/drawing/2016/SVG/main" r:embed="rId4"/>
                </a:ext>
              </a:extLst>
            </a:blip>
            <a:srcRect l="35884" t="32786" r="32408" b="31885"/>
            <a:stretch>
              <a:fillRect/>
            </a:stretch>
          </p:blipFill>
          <p:spPr>
            <a:xfrm>
              <a:off x="17785514" y="4443046"/>
              <a:ext cx="410307" cy="566884"/>
            </a:xfrm>
            <a:prstGeom prst="rect">
              <a:avLst/>
            </a:prstGeom>
          </p:spPr>
        </p:pic>
      </p:grpSp>
      <p:sp>
        <p:nvSpPr>
          <p:cNvPr id="10" name="Text Placeholder 3">
            <a:extLst>
              <a:ext uri="{FF2B5EF4-FFF2-40B4-BE49-F238E27FC236}">
                <a16:creationId xmlns:a16="http://schemas.microsoft.com/office/drawing/2014/main" id="{ECBF7BC2-A297-1A33-B49A-4249DDA8EDBA}"/>
              </a:ext>
            </a:extLst>
          </p:cNvPr>
          <p:cNvSpPr txBox="1">
            <a:spLocks/>
          </p:cNvSpPr>
          <p:nvPr/>
        </p:nvSpPr>
        <p:spPr>
          <a:xfrm>
            <a:off x="714375" y="1611338"/>
            <a:ext cx="4553366" cy="4239393"/>
          </a:xfrm>
          <a:prstGeom prst="rect">
            <a:avLst/>
          </a:prstGeom>
        </p:spPr>
        <p:txBody>
          <a:bodyPr lIns="91440" tIns="45720" rIns="91440" bIns="45720" anchor="t"/>
          <a:lstStyle>
            <a:lvl1pPr marL="1714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4000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6286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8572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10858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sz="14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mn-lt"/>
                <a:ea typeface="+mn-ea"/>
                <a:cs typeface="+mn-cs"/>
                <a:sym typeface="Helvetica Neue"/>
              </a:defRPr>
            </a:lvl8pPr>
            <a:lvl9pPr marL="0" marR="0" indent="1828800" algn="l" defTabSz="412750" rtl="0" eaLnBrk="1" latinLnBrk="0" hangingPunct="1">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9pPr>
          </a:lstStyle>
          <a:p>
            <a:pPr marL="0" indent="0">
              <a:buNone/>
            </a:pPr>
            <a:r>
              <a:rPr lang="da-DK" sz="2000">
                <a:latin typeface="Arial"/>
                <a:cs typeface="Arial"/>
              </a:rPr>
              <a:t>Forløbsplaner er målrettet patienter med kroniske diagnoser og derfor vil patienter, som ikke har en sådan diagnose, </a:t>
            </a:r>
            <a:r>
              <a:rPr lang="da-DK" sz="2000" u="sng">
                <a:latin typeface="Arial"/>
                <a:cs typeface="Arial"/>
              </a:rPr>
              <a:t>ikke</a:t>
            </a:r>
            <a:r>
              <a:rPr lang="da-DK" sz="2000">
                <a:latin typeface="Arial"/>
                <a:cs typeface="Arial"/>
              </a:rPr>
              <a:t> indgå i beregningerne og visningerne. </a:t>
            </a:r>
          </a:p>
          <a:p>
            <a:pPr marL="0" indent="0">
              <a:buNone/>
            </a:pPr>
            <a:endParaRPr lang="da-DK" sz="2000"/>
          </a:p>
          <a:p>
            <a:pPr marL="0" indent="0">
              <a:buNone/>
            </a:pPr>
            <a:r>
              <a:rPr lang="da-DK" sz="2000">
                <a:latin typeface="Arial"/>
                <a:cs typeface="Arial"/>
              </a:rPr>
              <a:t>Det estimeres ud fra et pilotstudie, at Forløbsplaner fanger mellem 80-90% af de relevante patienter i praksis, der på et tidspunkt har fået målet en risiko LDL-værdi [7].</a:t>
            </a:r>
          </a:p>
        </p:txBody>
      </p:sp>
      <p:sp>
        <p:nvSpPr>
          <p:cNvPr id="12" name="Tekstfelt 11">
            <a:extLst>
              <a:ext uri="{FF2B5EF4-FFF2-40B4-BE49-F238E27FC236}">
                <a16:creationId xmlns:a16="http://schemas.microsoft.com/office/drawing/2014/main" id="{3E2ED016-AC24-22AF-787E-FC343585DF52}"/>
              </a:ext>
            </a:extLst>
          </p:cNvPr>
          <p:cNvSpPr txBox="1"/>
          <p:nvPr/>
        </p:nvSpPr>
        <p:spPr>
          <a:xfrm>
            <a:off x="714375" y="831131"/>
            <a:ext cx="2946776" cy="4247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a-DK" b="1">
                <a:solidFill>
                  <a:schemeClr val="bg1"/>
                </a:solidFill>
              </a:rPr>
              <a:t>Forløbsplansdata</a:t>
            </a:r>
          </a:p>
        </p:txBody>
      </p:sp>
    </p:spTree>
    <p:extLst>
      <p:ext uri="{BB962C8B-B14F-4D97-AF65-F5344CB8AC3E}">
        <p14:creationId xmlns:p14="http://schemas.microsoft.com/office/powerpoint/2010/main" val="9730016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Figur 1 FH">
            <a:hlinkClick r:id="" action="ppaction://media"/>
            <a:extLst>
              <a:ext uri="{FF2B5EF4-FFF2-40B4-BE49-F238E27FC236}">
                <a16:creationId xmlns:a16="http://schemas.microsoft.com/office/drawing/2014/main" id="{A0F5A2F1-4B4D-ADB3-1A1A-BF65315031F4}"/>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p:blipFill>
        <p:spPr>
          <a:xfrm>
            <a:off x="1317109" y="5893014"/>
            <a:ext cx="2167937" cy="540000"/>
          </a:xfrm>
          <a:prstGeom prst="rect">
            <a:avLst/>
          </a:prstGeom>
        </p:spPr>
      </p:pic>
      <p:sp>
        <p:nvSpPr>
          <p:cNvPr id="3" name="TextBox 2">
            <a:extLst>
              <a:ext uri="{FF2B5EF4-FFF2-40B4-BE49-F238E27FC236}">
                <a16:creationId xmlns:a16="http://schemas.microsoft.com/office/drawing/2014/main" id="{F7088E81-2917-DAAC-B761-2076C9E89EEF}"/>
              </a:ext>
            </a:extLst>
          </p:cNvPr>
          <p:cNvSpPr txBox="1"/>
          <p:nvPr/>
        </p:nvSpPr>
        <p:spPr>
          <a:xfrm>
            <a:off x="5635200" y="5813385"/>
            <a:ext cx="1180800" cy="296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da-DK" sz="1400" b="0" i="0" u="none" strike="noStrike" cap="none" spc="0" normalizeH="0" baseline="0" dirty="0">
                <a:ln>
                  <a:noFill/>
                </a:ln>
                <a:solidFill>
                  <a:srgbClr val="000000"/>
                </a:solidFill>
                <a:effectLst/>
                <a:uFillTx/>
                <a:latin typeface="+mn-lt"/>
                <a:ea typeface="+mn-ea"/>
                <a:cs typeface="+mn-cs"/>
                <a:sym typeface="Helvetica Neue"/>
              </a:rPr>
              <a:t>Demoklynge</a:t>
            </a:r>
          </a:p>
        </p:txBody>
      </p:sp>
      <p:pic>
        <p:nvPicPr>
          <p:cNvPr id="5" name="Picture 4">
            <a:extLst>
              <a:ext uri="{FF2B5EF4-FFF2-40B4-BE49-F238E27FC236}">
                <a16:creationId xmlns:a16="http://schemas.microsoft.com/office/drawing/2014/main" id="{3F18ADB6-3EE8-3C27-489A-B81BDA1CCFDA}"/>
              </a:ext>
            </a:extLst>
          </p:cNvPr>
          <p:cNvPicPr>
            <a:picLocks noChangeAspect="1"/>
          </p:cNvPicPr>
          <p:nvPr/>
        </p:nvPicPr>
        <p:blipFill>
          <a:blip r:embed="rId6"/>
          <a:stretch>
            <a:fillRect/>
          </a:stretch>
        </p:blipFill>
        <p:spPr>
          <a:xfrm>
            <a:off x="742203" y="755759"/>
            <a:ext cx="10707594" cy="5058481"/>
          </a:xfrm>
          <a:prstGeom prst="rect">
            <a:avLst/>
          </a:prstGeom>
        </p:spPr>
      </p:pic>
    </p:spTree>
    <p:extLst>
      <p:ext uri="{BB962C8B-B14F-4D97-AF65-F5344CB8AC3E}">
        <p14:creationId xmlns:p14="http://schemas.microsoft.com/office/powerpoint/2010/main" val="26317207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22"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019004-DEF6-0EE2-EAE3-4BB47D7B3462}"/>
              </a:ext>
            </a:extLst>
          </p:cNvPr>
          <p:cNvPicPr>
            <a:picLocks noChangeAspect="1"/>
          </p:cNvPicPr>
          <p:nvPr/>
        </p:nvPicPr>
        <p:blipFill>
          <a:blip r:embed="rId5"/>
          <a:stretch>
            <a:fillRect/>
          </a:stretch>
        </p:blipFill>
        <p:spPr>
          <a:xfrm>
            <a:off x="718387" y="750775"/>
            <a:ext cx="10755226" cy="5010849"/>
          </a:xfrm>
          <a:prstGeom prst="rect">
            <a:avLst/>
          </a:prstGeom>
        </p:spPr>
      </p:pic>
      <p:pic>
        <p:nvPicPr>
          <p:cNvPr id="11" name="Figur 2 FH">
            <a:hlinkClick r:id="" action="ppaction://media"/>
            <a:extLst>
              <a:ext uri="{FF2B5EF4-FFF2-40B4-BE49-F238E27FC236}">
                <a16:creationId xmlns:a16="http://schemas.microsoft.com/office/drawing/2014/main" id="{211D109A-8C6E-AD92-1358-926ACC8E9898}"/>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p:blipFill>
        <p:spPr>
          <a:xfrm>
            <a:off x="1312069" y="5892457"/>
            <a:ext cx="2167938" cy="540000"/>
          </a:xfrm>
          <a:prstGeom prst="rect">
            <a:avLst/>
          </a:prstGeom>
        </p:spPr>
      </p:pic>
      <p:sp>
        <p:nvSpPr>
          <p:cNvPr id="3" name="TextBox 2">
            <a:extLst>
              <a:ext uri="{FF2B5EF4-FFF2-40B4-BE49-F238E27FC236}">
                <a16:creationId xmlns:a16="http://schemas.microsoft.com/office/drawing/2014/main" id="{43C1182A-2AA9-61E6-F8FD-EB66AB9596A7}"/>
              </a:ext>
            </a:extLst>
          </p:cNvPr>
          <p:cNvSpPr txBox="1"/>
          <p:nvPr/>
        </p:nvSpPr>
        <p:spPr>
          <a:xfrm>
            <a:off x="5635200" y="5813385"/>
            <a:ext cx="1180800" cy="296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da-DK" sz="1400" b="0" i="0" u="none" strike="noStrike" cap="none" spc="0" normalizeH="0" baseline="0" dirty="0">
                <a:ln>
                  <a:noFill/>
                </a:ln>
                <a:solidFill>
                  <a:srgbClr val="000000"/>
                </a:solidFill>
                <a:effectLst/>
                <a:uFillTx/>
                <a:latin typeface="+mn-lt"/>
                <a:ea typeface="+mn-ea"/>
                <a:cs typeface="+mn-cs"/>
                <a:sym typeface="Helvetica Neue"/>
              </a:rPr>
              <a:t>Demoklynge</a:t>
            </a:r>
          </a:p>
        </p:txBody>
      </p:sp>
    </p:spTree>
    <p:extLst>
      <p:ext uri="{BB962C8B-B14F-4D97-AF65-F5344CB8AC3E}">
        <p14:creationId xmlns:p14="http://schemas.microsoft.com/office/powerpoint/2010/main" val="23721996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73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10640-7535-F6B6-CE6D-945BED57DA4F}"/>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750EE2C1-CF36-61DA-244D-FF092A73BE62}"/>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93AA4CB3-2984-1C04-43CA-0E242A6FAF5E}"/>
              </a:ext>
            </a:extLst>
          </p:cNvPr>
          <p:cNvSpPr>
            <a:spLocks noGrp="1"/>
          </p:cNvSpPr>
          <p:nvPr>
            <p:ph type="body" sz="quarter" idx="30"/>
          </p:nvPr>
        </p:nvSpPr>
        <p:spPr/>
        <p:txBody>
          <a:bodyPr>
            <a:normAutofit fontScale="92500" lnSpcReduction="20000"/>
          </a:bodyPr>
          <a:lstStyle/>
          <a:p>
            <a:r>
              <a:rPr lang="da-DK"/>
              <a:t>P</a:t>
            </a:r>
            <a:r>
              <a:rPr lang="da-DK" noProof="0" err="1"/>
              <a:t>lenum</a:t>
            </a:r>
            <a:r>
              <a:rPr lang="da-DK" noProof="0"/>
              <a:t> (5 min.)</a:t>
            </a:r>
          </a:p>
        </p:txBody>
      </p:sp>
      <p:sp>
        <p:nvSpPr>
          <p:cNvPr id="5" name="Text Placeholder 4">
            <a:extLst>
              <a:ext uri="{FF2B5EF4-FFF2-40B4-BE49-F238E27FC236}">
                <a16:creationId xmlns:a16="http://schemas.microsoft.com/office/drawing/2014/main" id="{B38126EE-B6FA-249E-8A55-5F29E5DAE4B5}"/>
              </a:ext>
            </a:extLst>
          </p:cNvPr>
          <p:cNvSpPr>
            <a:spLocks noGrp="1"/>
          </p:cNvSpPr>
          <p:nvPr>
            <p:ph type="body" sz="quarter" idx="41"/>
          </p:nvPr>
        </p:nvSpPr>
        <p:spPr>
          <a:xfrm>
            <a:off x="720208" y="2991032"/>
            <a:ext cx="4385987" cy="1939889"/>
          </a:xfrm>
        </p:spPr>
        <p:txBody>
          <a:bodyPr vert="horz" lIns="91440" tIns="45720" rIns="91440" bIns="144000" rtlCol="0" anchor="t">
            <a:normAutofit/>
          </a:bodyPr>
          <a:lstStyle/>
          <a:p>
            <a:r>
              <a:rPr lang="da-DK" sz="2000" noProof="0">
                <a:latin typeface="Arial"/>
                <a:cs typeface="Arial"/>
              </a:rPr>
              <a:t>Er du overrasket over omfanget af risiko-LDL patienter i din praksis?</a:t>
            </a:r>
          </a:p>
        </p:txBody>
      </p:sp>
      <p:pic>
        <p:nvPicPr>
          <p:cNvPr id="2" name="Graphic 1" descr="Meeting with solid fill">
            <a:extLst>
              <a:ext uri="{FF2B5EF4-FFF2-40B4-BE49-F238E27FC236}">
                <a16:creationId xmlns:a16="http://schemas.microsoft.com/office/drawing/2014/main" id="{982AD949-78B4-C163-A3CF-D8B5BA074EE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74312" y="2691197"/>
            <a:ext cx="1467752" cy="1474696"/>
          </a:xfrm>
          <a:prstGeom prst="rect">
            <a:avLst/>
          </a:prstGeom>
        </p:spPr>
      </p:pic>
      <p:sp>
        <p:nvSpPr>
          <p:cNvPr id="3" name="Title 2">
            <a:extLst>
              <a:ext uri="{FF2B5EF4-FFF2-40B4-BE49-F238E27FC236}">
                <a16:creationId xmlns:a16="http://schemas.microsoft.com/office/drawing/2014/main" id="{2BA2B0E0-F3B0-4C05-DBC3-165388893E54}"/>
              </a:ext>
            </a:extLst>
          </p:cNvPr>
          <p:cNvSpPr>
            <a:spLocks noGrp="1"/>
          </p:cNvSpPr>
          <p:nvPr>
            <p:ph type="title"/>
          </p:nvPr>
        </p:nvSpPr>
        <p:spPr>
          <a:xfrm>
            <a:off x="720208" y="1039405"/>
            <a:ext cx="2199257" cy="397032"/>
          </a:xfrm>
        </p:spPr>
        <p:txBody>
          <a:bodyPr/>
          <a:lstStyle/>
          <a:p>
            <a:r>
              <a:rPr lang="da-DK" sz="2200" noProof="0"/>
              <a:t>Klyngens data</a:t>
            </a:r>
          </a:p>
        </p:txBody>
      </p:sp>
    </p:spTree>
    <p:extLst>
      <p:ext uri="{BB962C8B-B14F-4D97-AF65-F5344CB8AC3E}">
        <p14:creationId xmlns:p14="http://schemas.microsoft.com/office/powerpoint/2010/main" val="2713971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89828-9E0B-6B5B-FD9A-7A18DE5E1E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10E98A9-BEA7-7C15-EDCA-ADD49F0397CB}"/>
              </a:ext>
            </a:extLst>
          </p:cNvPr>
          <p:cNvSpPr>
            <a:spLocks noGrp="1"/>
          </p:cNvSpPr>
          <p:nvPr>
            <p:ph type="body" sz="quarter" idx="29"/>
          </p:nvPr>
        </p:nvSpPr>
        <p:spPr>
          <a:xfrm>
            <a:off x="724664" y="2510076"/>
            <a:ext cx="10735496" cy="861774"/>
          </a:xfrm>
        </p:spPr>
        <p:txBody>
          <a:bodyPr/>
          <a:lstStyle/>
          <a:p>
            <a:r>
              <a:rPr lang="da-DK" dirty="0"/>
              <a:t>Afprøvning af praksispakken</a:t>
            </a:r>
          </a:p>
        </p:txBody>
      </p:sp>
      <p:sp>
        <p:nvSpPr>
          <p:cNvPr id="3" name="Text Placeholder 2">
            <a:extLst>
              <a:ext uri="{FF2B5EF4-FFF2-40B4-BE49-F238E27FC236}">
                <a16:creationId xmlns:a16="http://schemas.microsoft.com/office/drawing/2014/main" id="{7F7EFB48-0B0D-3289-01E5-EC5418CD8471}"/>
              </a:ext>
            </a:extLst>
          </p:cNvPr>
          <p:cNvSpPr>
            <a:spLocks noGrp="1"/>
          </p:cNvSpPr>
          <p:nvPr>
            <p:ph type="body" sz="quarter" idx="30"/>
          </p:nvPr>
        </p:nvSpPr>
        <p:spPr/>
        <p:txBody>
          <a:bodyPr/>
          <a:lstStyle/>
          <a:p>
            <a:r>
              <a:rPr lang="da-DK" noProof="0"/>
              <a:t>Familiær </a:t>
            </a:r>
            <a:r>
              <a:rPr lang="da-DK" noProof="0" err="1"/>
              <a:t>Hyperkolesterolæmi</a:t>
            </a:r>
            <a:endParaRPr lang="da-DK" noProof="0"/>
          </a:p>
        </p:txBody>
      </p:sp>
    </p:spTree>
    <p:extLst>
      <p:ext uri="{BB962C8B-B14F-4D97-AF65-F5344CB8AC3E}">
        <p14:creationId xmlns:p14="http://schemas.microsoft.com/office/powerpoint/2010/main" val="19586248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E62AE1-3A4F-3520-A2CA-1120D8CB5231}"/>
              </a:ext>
            </a:extLst>
          </p:cNvPr>
          <p:cNvSpPr>
            <a:spLocks noGrp="1"/>
          </p:cNvSpPr>
          <p:nvPr>
            <p:ph type="title"/>
          </p:nvPr>
        </p:nvSpPr>
        <p:spPr>
          <a:xfrm>
            <a:off x="720208" y="1304925"/>
            <a:ext cx="4507887" cy="923330"/>
          </a:xfrm>
        </p:spPr>
        <p:txBody>
          <a:bodyPr/>
          <a:lstStyle/>
          <a:p>
            <a:r>
              <a:rPr lang="en-GB" err="1"/>
              <a:t>Hvad</a:t>
            </a:r>
            <a:r>
              <a:rPr lang="en-GB"/>
              <a:t> er </a:t>
            </a:r>
            <a:r>
              <a:rPr lang="en-GB" err="1"/>
              <a:t>en</a:t>
            </a:r>
            <a:r>
              <a:rPr lang="en-GB"/>
              <a:t> </a:t>
            </a:r>
            <a:r>
              <a:rPr lang="en-GB" err="1"/>
              <a:t>praksispakke</a:t>
            </a:r>
            <a:r>
              <a:rPr lang="en-GB"/>
              <a:t>? </a:t>
            </a:r>
            <a:br>
              <a:rPr lang="en-GB"/>
            </a:br>
            <a:r>
              <a:rPr lang="en-GB"/>
              <a:t>– din </a:t>
            </a:r>
            <a:r>
              <a:rPr lang="en-GB" err="1"/>
              <a:t>indgang</a:t>
            </a:r>
            <a:r>
              <a:rPr lang="en-GB"/>
              <a:t> </a:t>
            </a:r>
            <a:r>
              <a:rPr lang="en-GB" err="1"/>
              <a:t>til</a:t>
            </a:r>
            <a:r>
              <a:rPr lang="en-GB"/>
              <a:t> </a:t>
            </a:r>
            <a:r>
              <a:rPr lang="en-GB" err="1"/>
              <a:t>kvalitetsarbejde</a:t>
            </a:r>
            <a:r>
              <a:rPr lang="en-GB"/>
              <a:t> </a:t>
            </a:r>
            <a:r>
              <a:rPr lang="en-GB" err="1"/>
              <a:t>i</a:t>
            </a:r>
            <a:r>
              <a:rPr lang="en-GB"/>
              <a:t> </a:t>
            </a:r>
            <a:r>
              <a:rPr lang="en-GB" err="1"/>
              <a:t>praksis</a:t>
            </a:r>
            <a:endParaRPr lang="da-DK"/>
          </a:p>
        </p:txBody>
      </p:sp>
      <p:sp>
        <p:nvSpPr>
          <p:cNvPr id="5" name="Text Placeholder 4">
            <a:extLst>
              <a:ext uri="{FF2B5EF4-FFF2-40B4-BE49-F238E27FC236}">
                <a16:creationId xmlns:a16="http://schemas.microsoft.com/office/drawing/2014/main" id="{0B8A8B04-A0F4-B8DC-0E9F-61B2BB60CCAA}"/>
              </a:ext>
            </a:extLst>
          </p:cNvPr>
          <p:cNvSpPr>
            <a:spLocks noGrp="1"/>
          </p:cNvSpPr>
          <p:nvPr>
            <p:ph type="body" sz="quarter" idx="30"/>
          </p:nvPr>
        </p:nvSpPr>
        <p:spPr/>
        <p:txBody>
          <a:bodyPr>
            <a:normAutofit fontScale="85000" lnSpcReduction="20000"/>
          </a:bodyPr>
          <a:lstStyle/>
          <a:p>
            <a:r>
              <a:rPr lang="da-DK"/>
              <a:t>Visning og afprøvning af praksispakken</a:t>
            </a:r>
          </a:p>
        </p:txBody>
      </p:sp>
      <p:sp>
        <p:nvSpPr>
          <p:cNvPr id="7" name="Text Placeholder 4">
            <a:extLst>
              <a:ext uri="{FF2B5EF4-FFF2-40B4-BE49-F238E27FC236}">
                <a16:creationId xmlns:a16="http://schemas.microsoft.com/office/drawing/2014/main" id="{00B64E24-8EDA-3B59-D8FA-A6A96CF2AF1C}"/>
              </a:ext>
            </a:extLst>
          </p:cNvPr>
          <p:cNvSpPr txBox="1">
            <a:spLocks/>
          </p:cNvSpPr>
          <p:nvPr/>
        </p:nvSpPr>
        <p:spPr>
          <a:xfrm>
            <a:off x="721001" y="2788920"/>
            <a:ext cx="4666339" cy="2069429"/>
          </a:xfrm>
          <a:prstGeom prst="rect">
            <a:avLst/>
          </a:prstGeom>
        </p:spPr>
        <p:txBody>
          <a:bodyPr/>
          <a:lstStyle>
            <a:lvl1pPr marL="1714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4000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6286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8572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10858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sz="14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mn-lt"/>
                <a:ea typeface="+mn-ea"/>
                <a:cs typeface="+mn-cs"/>
                <a:sym typeface="Helvetica Neue"/>
              </a:defRPr>
            </a:lvl8pPr>
            <a:lvl9pPr marL="0" marR="0" indent="1828800" algn="l" defTabSz="412750" rtl="0" eaLnBrk="1" latinLnBrk="0" hangingPunct="1">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9pPr>
          </a:lstStyle>
          <a:p>
            <a:r>
              <a:rPr lang="da-DK" sz="1800"/>
              <a:t>Kvalitetsarbejde gjort let tilgængeligt i din egen praksis​ – ved brug af egne data​</a:t>
            </a:r>
          </a:p>
          <a:p>
            <a:r>
              <a:rPr lang="da-DK" sz="1800"/>
              <a:t>Indeholder praktisk vejledning til at finde patienter, idéer til nye arbejdsgange og hjælp til implementering af tiltag. </a:t>
            </a:r>
          </a:p>
        </p:txBody>
      </p:sp>
      <p:pic>
        <p:nvPicPr>
          <p:cNvPr id="2050" name="Picture 2">
            <a:extLst>
              <a:ext uri="{FF2B5EF4-FFF2-40B4-BE49-F238E27FC236}">
                <a16:creationId xmlns:a16="http://schemas.microsoft.com/office/drawing/2014/main" id="{0F052F33-D532-EC44-340A-BFC6EA12E05C}"/>
              </a:ext>
            </a:extLst>
          </p:cNvPr>
          <p:cNvPicPr>
            <a:picLocks noGrp="1" noChangeAspect="1" noChangeArrowheads="1"/>
          </p:cNvPicPr>
          <p:nvPr>
            <p:ph type="pic" sz="half" idx="24"/>
          </p:nvPr>
        </p:nvPicPr>
        <p:blipFill rotWithShape="1">
          <a:blip r:embed="rId2">
            <a:extLst>
              <a:ext uri="{28A0092B-C50C-407E-A947-70E740481C1C}">
                <a14:useLocalDpi xmlns:a14="http://schemas.microsoft.com/office/drawing/2010/main" val="0"/>
              </a:ext>
            </a:extLst>
          </a:blip>
          <a:srcRect l="5756" t="9677" r="11515" b="19077"/>
          <a:stretch>
            <a:fillRect/>
          </a:stretch>
        </p:blipFill>
        <p:spPr bwMode="auto">
          <a:xfrm>
            <a:off x="5954118" y="1676399"/>
            <a:ext cx="5056006" cy="257556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95556CE-56D9-9FAD-D7AB-393AF2B94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2502" y="3674745"/>
            <a:ext cx="265747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4655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8211D-7124-271B-C88F-82B1A5E05D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7AFD0-D0A4-3157-FA4A-CB05A00080F6}"/>
              </a:ext>
            </a:extLst>
          </p:cNvPr>
          <p:cNvSpPr>
            <a:spLocks noGrp="1"/>
          </p:cNvSpPr>
          <p:nvPr>
            <p:ph type="title"/>
          </p:nvPr>
        </p:nvSpPr>
        <p:spPr>
          <a:xfrm>
            <a:off x="721002" y="320709"/>
            <a:ext cx="10740748" cy="646986"/>
          </a:xfrm>
          <a:prstGeom prst="roundRect">
            <a:avLst/>
          </a:prstGeom>
        </p:spPr>
        <p:txBody>
          <a:bodyPr/>
          <a:lstStyle/>
          <a:p>
            <a:r>
              <a:rPr lang="da-DK" dirty="0"/>
              <a:t>Din videoguide til praksispakken</a:t>
            </a:r>
            <a:r>
              <a:rPr lang="da-DK" b="0" dirty="0"/>
              <a:t>​</a:t>
            </a:r>
            <a:br>
              <a:rPr lang="da-DK" b="0" dirty="0"/>
            </a:br>
            <a:r>
              <a:rPr lang="da-DK" dirty="0"/>
              <a:t>- alle trin demonstreret i praksis (3 min.)</a:t>
            </a:r>
            <a:r>
              <a:rPr lang="da-DK" b="0" dirty="0"/>
              <a:t>​</a:t>
            </a:r>
            <a:r>
              <a:rPr lang="da-DK" noProof="0" dirty="0"/>
              <a:t> </a:t>
            </a:r>
          </a:p>
        </p:txBody>
      </p:sp>
      <p:pic>
        <p:nvPicPr>
          <p:cNvPr id="5" name="Onlinemedier 4" title="Din guide til praksispakken om Familiær Hyperkolesterolæmi">
            <a:hlinkClick r:id="" action="ppaction://media"/>
            <a:extLst>
              <a:ext uri="{FF2B5EF4-FFF2-40B4-BE49-F238E27FC236}">
                <a16:creationId xmlns:a16="http://schemas.microsoft.com/office/drawing/2014/main" id="{8288A95F-67BC-EEE7-3329-DA92A97D3BFD}"/>
              </a:ext>
            </a:extLst>
          </p:cNvPr>
          <p:cNvPicPr>
            <a:picLocks noRot="1" noChangeAspect="1"/>
          </p:cNvPicPr>
          <p:nvPr>
            <a:videoFile r:link="rId1"/>
          </p:nvPr>
        </p:nvPicPr>
        <p:blipFill>
          <a:blip r:embed="rId3"/>
          <a:stretch>
            <a:fillRect/>
          </a:stretch>
        </p:blipFill>
        <p:spPr>
          <a:xfrm>
            <a:off x="1502389" y="1013703"/>
            <a:ext cx="9264327" cy="5218659"/>
          </a:xfrm>
          <a:prstGeom prst="rect">
            <a:avLst/>
          </a:prstGeom>
        </p:spPr>
      </p:pic>
    </p:spTree>
    <p:extLst>
      <p:ext uri="{BB962C8B-B14F-4D97-AF65-F5344CB8AC3E}">
        <p14:creationId xmlns:p14="http://schemas.microsoft.com/office/powerpoint/2010/main" val="18982426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907C0-E63F-D1F2-9FB0-1E7F9C048C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81CEC0-7285-28F5-9AA8-507D47EE7611}"/>
              </a:ext>
            </a:extLst>
          </p:cNvPr>
          <p:cNvSpPr>
            <a:spLocks noGrp="1"/>
          </p:cNvSpPr>
          <p:nvPr>
            <p:ph type="title"/>
          </p:nvPr>
        </p:nvSpPr>
        <p:spPr>
          <a:xfrm>
            <a:off x="751680" y="1049945"/>
            <a:ext cx="4589577" cy="757130"/>
          </a:xfrm>
        </p:spPr>
        <p:txBody>
          <a:bodyPr/>
          <a:lstStyle/>
          <a:p>
            <a:r>
              <a:rPr lang="da-DK" sz="2400"/>
              <a:t>Åbn praksispakken på Jeres enhed og klik med!</a:t>
            </a:r>
          </a:p>
        </p:txBody>
      </p:sp>
      <p:sp>
        <p:nvSpPr>
          <p:cNvPr id="5" name="Text Placeholder 4">
            <a:extLst>
              <a:ext uri="{FF2B5EF4-FFF2-40B4-BE49-F238E27FC236}">
                <a16:creationId xmlns:a16="http://schemas.microsoft.com/office/drawing/2014/main" id="{2491C1B3-0006-92C8-AD72-22BDD0507A1A}"/>
              </a:ext>
            </a:extLst>
          </p:cNvPr>
          <p:cNvSpPr>
            <a:spLocks noGrp="1"/>
          </p:cNvSpPr>
          <p:nvPr>
            <p:ph type="body" sz="quarter" idx="30"/>
          </p:nvPr>
        </p:nvSpPr>
        <p:spPr/>
        <p:txBody>
          <a:bodyPr>
            <a:normAutofit fontScale="92500" lnSpcReduction="20000"/>
          </a:bodyPr>
          <a:lstStyle/>
          <a:p>
            <a:r>
              <a:rPr lang="da-DK"/>
              <a:t>Visning og afprøvning af praksispakken</a:t>
            </a:r>
          </a:p>
        </p:txBody>
      </p:sp>
      <p:pic>
        <p:nvPicPr>
          <p:cNvPr id="4098" name="Picture 2">
            <a:extLst>
              <a:ext uri="{FF2B5EF4-FFF2-40B4-BE49-F238E27FC236}">
                <a16:creationId xmlns:a16="http://schemas.microsoft.com/office/drawing/2014/main" id="{1B1AE824-650D-512C-4F05-2D1BF32CE68C}"/>
              </a:ext>
            </a:extLst>
          </p:cNvPr>
          <p:cNvPicPr>
            <a:picLocks noGrp="1" noChangeAspect="1" noChangeArrowheads="1"/>
          </p:cNvPicPr>
          <p:nvPr>
            <p:ph type="pic" sz="half" idx="24"/>
          </p:nvPr>
        </p:nvPicPr>
        <p:blipFill>
          <a:blip r:embed="rId2">
            <a:extLst>
              <a:ext uri="{28A0092B-C50C-407E-A947-70E740481C1C}">
                <a14:useLocalDpi xmlns:a14="http://schemas.microsoft.com/office/drawing/2010/main" val="0"/>
              </a:ext>
            </a:extLst>
          </a:blip>
          <a:srcRect t="9810" b="981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2F7929D-DB40-C8F9-50E3-8875B7F637DB}"/>
              </a:ext>
            </a:extLst>
          </p:cNvPr>
          <p:cNvSpPr txBox="1"/>
          <p:nvPr/>
        </p:nvSpPr>
        <p:spPr>
          <a:xfrm>
            <a:off x="751680" y="5567286"/>
            <a:ext cx="4127575" cy="5878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rtl="0" fontAlgn="base">
              <a:lnSpc>
                <a:spcPts val="1950"/>
              </a:lnSpc>
              <a:spcBef>
                <a:spcPts val="0"/>
              </a:spcBef>
              <a:buNone/>
            </a:pPr>
            <a:r>
              <a:rPr lang="da-DK" sz="1600" b="0" i="0" u="none" strike="noStrike" dirty="0">
                <a:solidFill>
                  <a:srgbClr val="000000"/>
                </a:solidFill>
                <a:effectLst/>
                <a:latin typeface="+mj-lt"/>
              </a:rPr>
              <a:t>URL til praksispakken:</a:t>
            </a:r>
            <a:r>
              <a:rPr lang="en-US" sz="1600" b="0" i="0" dirty="0">
                <a:solidFill>
                  <a:srgbClr val="000000"/>
                </a:solidFill>
                <a:effectLst/>
                <a:latin typeface="+mj-lt"/>
              </a:rPr>
              <a:t>​</a:t>
            </a:r>
          </a:p>
          <a:p>
            <a:pPr algn="ctr" rtl="0" fontAlgn="base">
              <a:lnSpc>
                <a:spcPts val="1950"/>
              </a:lnSpc>
              <a:spcBef>
                <a:spcPts val="0"/>
              </a:spcBef>
              <a:buNone/>
            </a:pPr>
            <a:r>
              <a:rPr lang="da-DK" sz="1600" b="1" u="sng" dirty="0">
                <a:latin typeface="+mj-lt"/>
                <a:hlinkClick r:id="rId3"/>
              </a:rPr>
              <a:t>https://www.kiap.dk/praksispakker/fh</a:t>
            </a:r>
            <a:r>
              <a:rPr lang="da-DK" sz="1600" b="1" dirty="0">
                <a:latin typeface="+mj-lt"/>
              </a:rPr>
              <a:t> </a:t>
            </a:r>
            <a:r>
              <a:rPr lang="en-US" sz="1600" dirty="0">
                <a:latin typeface="+mj-lt"/>
              </a:rPr>
              <a:t>​</a:t>
            </a:r>
          </a:p>
        </p:txBody>
      </p:sp>
      <p:pic>
        <p:nvPicPr>
          <p:cNvPr id="1026" name="Picture 2">
            <a:extLst>
              <a:ext uri="{FF2B5EF4-FFF2-40B4-BE49-F238E27FC236}">
                <a16:creationId xmlns:a16="http://schemas.microsoft.com/office/drawing/2014/main" id="{257C4030-C334-7E58-0164-2664B61FC8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562" y="1914187"/>
            <a:ext cx="3614999" cy="361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5942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3860C-C571-D8CA-2E9C-70C18EF3B8D6}"/>
            </a:ext>
          </a:extLst>
        </p:cNvPr>
        <p:cNvGrpSpPr/>
        <p:nvPr/>
      </p:nvGrpSpPr>
      <p:grpSpPr>
        <a:xfrm>
          <a:off x="0" y="0"/>
          <a:ext cx="0" cy="0"/>
          <a:chOff x="0" y="0"/>
          <a:chExt cx="0" cy="0"/>
        </a:xfrm>
      </p:grpSpPr>
      <p:pic>
        <p:nvPicPr>
          <p:cNvPr id="9" name="Billede 8">
            <a:extLst>
              <a:ext uri="{FF2B5EF4-FFF2-40B4-BE49-F238E27FC236}">
                <a16:creationId xmlns:a16="http://schemas.microsoft.com/office/drawing/2014/main" id="{3FC7E816-4018-8BE1-887A-821AB2E5AFB9}"/>
              </a:ext>
            </a:extLst>
          </p:cNvPr>
          <p:cNvPicPr>
            <a:picLocks noChangeAspect="1"/>
          </p:cNvPicPr>
          <p:nvPr/>
        </p:nvPicPr>
        <p:blipFill>
          <a:blip r:embed="rId3"/>
          <a:stretch>
            <a:fillRect/>
          </a:stretch>
        </p:blipFill>
        <p:spPr>
          <a:xfrm>
            <a:off x="0" y="0"/>
            <a:ext cx="12193397" cy="6858000"/>
          </a:xfrm>
          <a:prstGeom prst="rect">
            <a:avLst/>
          </a:prstGeom>
        </p:spPr>
      </p:pic>
      <p:sp>
        <p:nvSpPr>
          <p:cNvPr id="6" name="Rectangle 5">
            <a:extLst>
              <a:ext uri="{FF2B5EF4-FFF2-40B4-BE49-F238E27FC236}">
                <a16:creationId xmlns:a16="http://schemas.microsoft.com/office/drawing/2014/main" id="{DBDDEB41-4F67-DD3E-3EA4-D99C3873E326}"/>
              </a:ext>
            </a:extLst>
          </p:cNvPr>
          <p:cNvSpPr/>
          <p:nvPr/>
        </p:nvSpPr>
        <p:spPr>
          <a:xfrm>
            <a:off x="5826125" y="3280242"/>
            <a:ext cx="6365875" cy="297517"/>
          </a:xfrm>
          <a:prstGeom prst="rect">
            <a:avLst/>
          </a:prstGeom>
          <a:solidFill>
            <a:srgbClr val="F7F5E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en-DK" sz="1600">
              <a:solidFill>
                <a:srgbClr val="FFFFFF"/>
              </a:solidFill>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0DF793AD-0619-0B1F-29B4-EBD54B5794B9}"/>
              </a:ext>
            </a:extLst>
          </p:cNvPr>
          <p:cNvSpPr>
            <a:spLocks noGrp="1"/>
          </p:cNvSpPr>
          <p:nvPr>
            <p:ph type="title"/>
          </p:nvPr>
        </p:nvSpPr>
        <p:spPr>
          <a:xfrm>
            <a:off x="3425372" y="2016824"/>
            <a:ext cx="4988918" cy="1588127"/>
          </a:xfrm>
        </p:spPr>
        <p:txBody>
          <a:bodyPr anchor="ctr"/>
          <a:lstStyle/>
          <a:p>
            <a:pPr algn="ctr"/>
            <a:r>
              <a:rPr lang="da-DK" sz="3600"/>
              <a:t>I bedes sætte jer sammen i praksis eller som sololæger</a:t>
            </a:r>
          </a:p>
        </p:txBody>
      </p:sp>
      <p:sp>
        <p:nvSpPr>
          <p:cNvPr id="11" name="Text Placeholder 10">
            <a:extLst>
              <a:ext uri="{FF2B5EF4-FFF2-40B4-BE49-F238E27FC236}">
                <a16:creationId xmlns:a16="http://schemas.microsoft.com/office/drawing/2014/main" id="{319DE946-0BAE-3B8E-8F17-F20BB8395B9A}"/>
              </a:ext>
            </a:extLst>
          </p:cNvPr>
          <p:cNvSpPr>
            <a:spLocks noGrp="1"/>
          </p:cNvSpPr>
          <p:nvPr>
            <p:ph type="body" sz="quarter" idx="30"/>
          </p:nvPr>
        </p:nvSpPr>
        <p:spPr/>
        <p:txBody>
          <a:bodyPr>
            <a:normAutofit fontScale="25000" lnSpcReduction="20000"/>
          </a:bodyPr>
          <a:lstStyle/>
          <a:p>
            <a:r>
              <a:rPr lang="da-DK" sz="8000"/>
              <a:t>Familiær </a:t>
            </a:r>
            <a:r>
              <a:rPr lang="da-DK" sz="8000" err="1"/>
              <a:t>hyperkolesterolæmi</a:t>
            </a:r>
            <a:r>
              <a:rPr lang="da-DK" sz="8000"/>
              <a:t> (FH)</a:t>
            </a:r>
          </a:p>
          <a:p>
            <a:endParaRPr lang="en-DK"/>
          </a:p>
        </p:txBody>
      </p:sp>
      <p:pic>
        <p:nvPicPr>
          <p:cNvPr id="13" name="Graphic 1089" descr="Meeting with solid fill">
            <a:extLst>
              <a:ext uri="{FF2B5EF4-FFF2-40B4-BE49-F238E27FC236}">
                <a16:creationId xmlns:a16="http://schemas.microsoft.com/office/drawing/2014/main" id="{C1714485-F24C-70C9-F8F5-B4B57C4B05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3558" y="3946975"/>
            <a:ext cx="1470111" cy="1465429"/>
          </a:xfrm>
          <a:prstGeom prst="rect">
            <a:avLst/>
          </a:prstGeom>
        </p:spPr>
      </p:pic>
      <p:grpSp>
        <p:nvGrpSpPr>
          <p:cNvPr id="15" name="Group 1115">
            <a:extLst>
              <a:ext uri="{FF2B5EF4-FFF2-40B4-BE49-F238E27FC236}">
                <a16:creationId xmlns:a16="http://schemas.microsoft.com/office/drawing/2014/main" id="{AE368612-4FDB-B04C-FE7E-D2AE9D387F03}"/>
              </a:ext>
            </a:extLst>
          </p:cNvPr>
          <p:cNvGrpSpPr/>
          <p:nvPr/>
        </p:nvGrpSpPr>
        <p:grpSpPr>
          <a:xfrm>
            <a:off x="18602894" y="8555298"/>
            <a:ext cx="713234" cy="713234"/>
            <a:chOff x="17606520" y="8555298"/>
            <a:chExt cx="713234" cy="713234"/>
          </a:xfrm>
        </p:grpSpPr>
        <p:sp>
          <p:nvSpPr>
            <p:cNvPr id="16" name="Oval 1112">
              <a:extLst>
                <a:ext uri="{FF2B5EF4-FFF2-40B4-BE49-F238E27FC236}">
                  <a16:creationId xmlns:a16="http://schemas.microsoft.com/office/drawing/2014/main" id="{1560B61D-0C1A-22AC-4D47-CDA5746C0288}"/>
                </a:ext>
              </a:extLst>
            </p:cNvPr>
            <p:cNvSpPr/>
            <p:nvPr/>
          </p:nvSpPr>
          <p:spPr>
            <a:xfrm flipH="1">
              <a:off x="17606520" y="8555298"/>
              <a:ext cx="713234" cy="713234"/>
            </a:xfrm>
            <a:prstGeom prst="ellipse">
              <a:avLst/>
            </a:prstGeom>
            <a:noFill/>
            <a:ln w="381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7" name="Graphic 1113">
              <a:extLst>
                <a:ext uri="{FF2B5EF4-FFF2-40B4-BE49-F238E27FC236}">
                  <a16:creationId xmlns:a16="http://schemas.microsoft.com/office/drawing/2014/main" id="{FBE4C640-B2A5-3C06-1479-0AD3B53A0B78}"/>
                </a:ext>
              </a:extLst>
            </p:cNvPr>
            <p:cNvPicPr>
              <a:picLocks noChangeAspect="1"/>
            </p:cNvPicPr>
            <p:nvPr/>
          </p:nvPicPr>
          <p:blipFill>
            <a:blip r:embed="rId6">
              <a:extLst>
                <a:ext uri="{96DAC541-7B7A-43D3-8B79-37D633B846F1}">
                  <asvg:svgBlip xmlns:asvg="http://schemas.microsoft.com/office/drawing/2016/SVG/main" r:embed="rId7"/>
                </a:ext>
              </a:extLst>
            </a:blip>
            <a:srcRect l="35884" t="32786" r="32408" b="31885"/>
            <a:stretch>
              <a:fillRect/>
            </a:stretch>
          </p:blipFill>
          <p:spPr>
            <a:xfrm>
              <a:off x="17785514" y="8626739"/>
              <a:ext cx="410307" cy="566884"/>
            </a:xfrm>
            <a:prstGeom prst="rect">
              <a:avLst/>
            </a:prstGeom>
          </p:spPr>
        </p:pic>
      </p:grpSp>
    </p:spTree>
    <p:extLst>
      <p:ext uri="{BB962C8B-B14F-4D97-AF65-F5344CB8AC3E}">
        <p14:creationId xmlns:p14="http://schemas.microsoft.com/office/powerpoint/2010/main" val="25800247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09DA-6798-DFA8-1564-46988CD1908C}"/>
              </a:ext>
            </a:extLst>
          </p:cNvPr>
          <p:cNvSpPr>
            <a:spLocks noGrp="1"/>
          </p:cNvSpPr>
          <p:nvPr>
            <p:ph type="title"/>
          </p:nvPr>
        </p:nvSpPr>
        <p:spPr/>
        <p:txBody>
          <a:bodyPr vert="horz" wrap="square" lIns="91440" tIns="45720" rIns="91440" bIns="45720" rtlCol="0" anchor="t">
            <a:noAutofit/>
          </a:bodyPr>
          <a:lstStyle/>
          <a:p>
            <a:r>
              <a:rPr lang="da-DK" sz="3200">
                <a:latin typeface="Arial"/>
                <a:cs typeface="Arial"/>
              </a:rPr>
              <a:t>Udvalgte redskaber som praksis kan hente og bruge</a:t>
            </a:r>
          </a:p>
          <a:p>
            <a:endParaRPr lang="da-DK" sz="3200"/>
          </a:p>
        </p:txBody>
      </p:sp>
      <p:sp>
        <p:nvSpPr>
          <p:cNvPr id="4" name="Text Placeholder 3">
            <a:extLst>
              <a:ext uri="{FF2B5EF4-FFF2-40B4-BE49-F238E27FC236}">
                <a16:creationId xmlns:a16="http://schemas.microsoft.com/office/drawing/2014/main" id="{A94FAA68-E574-C8CF-8369-0CF4F4A26361}"/>
              </a:ext>
            </a:extLst>
          </p:cNvPr>
          <p:cNvSpPr>
            <a:spLocks noGrp="1"/>
          </p:cNvSpPr>
          <p:nvPr>
            <p:ph type="body" sz="quarter" idx="38"/>
          </p:nvPr>
        </p:nvSpPr>
        <p:spPr/>
        <p:txBody>
          <a:bodyPr>
            <a:normAutofit/>
          </a:bodyPr>
          <a:lstStyle/>
          <a:p>
            <a:pPr marL="0" indent="0">
              <a:buNone/>
            </a:pPr>
            <a:r>
              <a:rPr lang="da-DK"/>
              <a:t>Visning og afprøvning af praksispakken</a:t>
            </a:r>
          </a:p>
        </p:txBody>
      </p:sp>
      <p:sp>
        <p:nvSpPr>
          <p:cNvPr id="5" name="Text Placeholder 4">
            <a:extLst>
              <a:ext uri="{FF2B5EF4-FFF2-40B4-BE49-F238E27FC236}">
                <a16:creationId xmlns:a16="http://schemas.microsoft.com/office/drawing/2014/main" id="{0F9F0A2C-A168-DC53-4618-E967CCD0D269}"/>
              </a:ext>
            </a:extLst>
          </p:cNvPr>
          <p:cNvSpPr>
            <a:spLocks noGrp="1"/>
          </p:cNvSpPr>
          <p:nvPr>
            <p:ph type="body" sz="quarter" idx="30"/>
          </p:nvPr>
        </p:nvSpPr>
        <p:spPr>
          <a:xfrm>
            <a:off x="713581" y="4233012"/>
            <a:ext cx="2492579" cy="1884344"/>
          </a:xfrm>
        </p:spPr>
        <p:txBody>
          <a:bodyPr/>
          <a:lstStyle/>
          <a:p>
            <a:r>
              <a:rPr lang="da-DK">
                <a:solidFill>
                  <a:srgbClr val="000000"/>
                </a:solidFill>
                <a:latin typeface="Arial"/>
                <a:cs typeface="Arial"/>
              </a:rPr>
              <a:t>Instruks for almen praksis i håndteringen af patienter mistænkt for FH</a:t>
            </a:r>
          </a:p>
          <a:p>
            <a:endParaRPr lang="da-DK"/>
          </a:p>
        </p:txBody>
      </p:sp>
      <p:sp>
        <p:nvSpPr>
          <p:cNvPr id="6" name="Text Placeholder 5">
            <a:extLst>
              <a:ext uri="{FF2B5EF4-FFF2-40B4-BE49-F238E27FC236}">
                <a16:creationId xmlns:a16="http://schemas.microsoft.com/office/drawing/2014/main" id="{90EEBE9E-79E6-0542-B9B9-1D874B1A398F}"/>
              </a:ext>
            </a:extLst>
          </p:cNvPr>
          <p:cNvSpPr>
            <a:spLocks noGrp="1"/>
          </p:cNvSpPr>
          <p:nvPr>
            <p:ph type="body" sz="quarter" idx="40"/>
          </p:nvPr>
        </p:nvSpPr>
        <p:spPr>
          <a:xfrm>
            <a:off x="8969686" y="4233012"/>
            <a:ext cx="2492579" cy="1330346"/>
          </a:xfrm>
        </p:spPr>
        <p:txBody>
          <a:bodyPr/>
          <a:lstStyle/>
          <a:p>
            <a:r>
              <a:rPr lang="da-DK">
                <a:solidFill>
                  <a:srgbClr val="000000"/>
                </a:solidFill>
                <a:latin typeface="Arial"/>
                <a:cs typeface="Arial"/>
              </a:rPr>
              <a:t>Patientinformation (PIM)</a:t>
            </a:r>
          </a:p>
          <a:p>
            <a:endParaRPr lang="da-DK"/>
          </a:p>
        </p:txBody>
      </p:sp>
      <p:sp>
        <p:nvSpPr>
          <p:cNvPr id="7" name="Text Placeholder 6">
            <a:extLst>
              <a:ext uri="{FF2B5EF4-FFF2-40B4-BE49-F238E27FC236}">
                <a16:creationId xmlns:a16="http://schemas.microsoft.com/office/drawing/2014/main" id="{812A306D-1A48-325B-C90A-B0D6A3988A06}"/>
              </a:ext>
            </a:extLst>
          </p:cNvPr>
          <p:cNvSpPr>
            <a:spLocks noGrp="1"/>
          </p:cNvSpPr>
          <p:nvPr>
            <p:ph type="body" sz="quarter" idx="41"/>
          </p:nvPr>
        </p:nvSpPr>
        <p:spPr>
          <a:xfrm>
            <a:off x="3483286" y="4233012"/>
            <a:ext cx="2492579" cy="1330346"/>
          </a:xfrm>
        </p:spPr>
        <p:txBody>
          <a:bodyPr/>
          <a:lstStyle/>
          <a:p>
            <a:r>
              <a:rPr lang="da-DK">
                <a:solidFill>
                  <a:srgbClr val="000000"/>
                </a:solidFill>
                <a:latin typeface="Arial"/>
                <a:cs typeface="Arial"/>
              </a:rPr>
              <a:t>Patientinvitation til FH-udredning</a:t>
            </a:r>
          </a:p>
          <a:p>
            <a:endParaRPr lang="da-DK"/>
          </a:p>
        </p:txBody>
      </p:sp>
      <p:sp>
        <p:nvSpPr>
          <p:cNvPr id="8" name="Text Placeholder 7">
            <a:extLst>
              <a:ext uri="{FF2B5EF4-FFF2-40B4-BE49-F238E27FC236}">
                <a16:creationId xmlns:a16="http://schemas.microsoft.com/office/drawing/2014/main" id="{80C5212F-DFB7-1B50-D36F-4A2195DA4C52}"/>
              </a:ext>
            </a:extLst>
          </p:cNvPr>
          <p:cNvSpPr>
            <a:spLocks noGrp="1"/>
          </p:cNvSpPr>
          <p:nvPr>
            <p:ph type="body" sz="quarter" idx="42"/>
          </p:nvPr>
        </p:nvSpPr>
        <p:spPr>
          <a:xfrm>
            <a:off x="6226486" y="4233012"/>
            <a:ext cx="2492579" cy="1330346"/>
          </a:xfrm>
        </p:spPr>
        <p:txBody>
          <a:bodyPr/>
          <a:lstStyle/>
          <a:p>
            <a:r>
              <a:rPr lang="da-DK" err="1">
                <a:solidFill>
                  <a:srgbClr val="000000"/>
                </a:solidFill>
                <a:latin typeface="Arial"/>
                <a:cs typeface="Arial"/>
              </a:rPr>
              <a:t>Frasetekst</a:t>
            </a:r>
            <a:r>
              <a:rPr lang="da-DK">
                <a:solidFill>
                  <a:srgbClr val="000000"/>
                </a:solidFill>
                <a:latin typeface="Arial"/>
                <a:cs typeface="Arial"/>
              </a:rPr>
              <a:t> for henvisning </a:t>
            </a:r>
          </a:p>
          <a:p>
            <a:endParaRPr lang="da-DK"/>
          </a:p>
        </p:txBody>
      </p:sp>
      <p:sp>
        <p:nvSpPr>
          <p:cNvPr id="9" name="Text Placeholder 8">
            <a:extLst>
              <a:ext uri="{FF2B5EF4-FFF2-40B4-BE49-F238E27FC236}">
                <a16:creationId xmlns:a16="http://schemas.microsoft.com/office/drawing/2014/main" id="{0580EAD5-6AFA-4E26-4B28-4F7CC1C4FF64}"/>
              </a:ext>
            </a:extLst>
          </p:cNvPr>
          <p:cNvSpPr>
            <a:spLocks noGrp="1"/>
          </p:cNvSpPr>
          <p:nvPr>
            <p:ph type="body" sz="quarter" idx="47"/>
          </p:nvPr>
        </p:nvSpPr>
        <p:spPr>
          <a:xfrm>
            <a:off x="1482910" y="3112886"/>
            <a:ext cx="960568" cy="745571"/>
          </a:xfrm>
        </p:spPr>
        <p:txBody>
          <a:bodyPr vert="horz" lIns="91440" tIns="45720" rIns="91440" bIns="144000" rtlCol="0" anchor="t">
            <a:normAutofit/>
          </a:bodyPr>
          <a:lstStyle/>
          <a:p>
            <a:r>
              <a:rPr lang="da-DK"/>
              <a:t>1</a:t>
            </a:r>
          </a:p>
        </p:txBody>
      </p:sp>
      <p:sp>
        <p:nvSpPr>
          <p:cNvPr id="10" name="Text Placeholder 9">
            <a:extLst>
              <a:ext uri="{FF2B5EF4-FFF2-40B4-BE49-F238E27FC236}">
                <a16:creationId xmlns:a16="http://schemas.microsoft.com/office/drawing/2014/main" id="{D8F06C29-E402-C11C-EA2D-11A06CA7BE1D}"/>
              </a:ext>
            </a:extLst>
          </p:cNvPr>
          <p:cNvSpPr>
            <a:spLocks noGrp="1"/>
          </p:cNvSpPr>
          <p:nvPr>
            <p:ph type="body" sz="quarter" idx="48"/>
          </p:nvPr>
        </p:nvSpPr>
        <p:spPr>
          <a:xfrm>
            <a:off x="4252454" y="3112886"/>
            <a:ext cx="960568" cy="745571"/>
          </a:xfrm>
        </p:spPr>
        <p:txBody>
          <a:bodyPr vert="horz" lIns="91440" tIns="45720" rIns="91440" bIns="144000" rtlCol="0" anchor="t">
            <a:normAutofit/>
          </a:bodyPr>
          <a:lstStyle/>
          <a:p>
            <a:r>
              <a:rPr lang="da-DK">
                <a:latin typeface="Arial"/>
                <a:cs typeface="Arial"/>
              </a:rPr>
              <a:t>2</a:t>
            </a:r>
            <a:endParaRPr lang="da-DK"/>
          </a:p>
        </p:txBody>
      </p:sp>
      <p:sp>
        <p:nvSpPr>
          <p:cNvPr id="11" name="Text Placeholder 10">
            <a:extLst>
              <a:ext uri="{FF2B5EF4-FFF2-40B4-BE49-F238E27FC236}">
                <a16:creationId xmlns:a16="http://schemas.microsoft.com/office/drawing/2014/main" id="{A9FA607E-3A53-EE21-AFE4-6E2543BC7B8D}"/>
              </a:ext>
            </a:extLst>
          </p:cNvPr>
          <p:cNvSpPr>
            <a:spLocks noGrp="1"/>
          </p:cNvSpPr>
          <p:nvPr>
            <p:ph type="body" sz="quarter" idx="49"/>
          </p:nvPr>
        </p:nvSpPr>
        <p:spPr>
          <a:xfrm>
            <a:off x="7024665" y="3112021"/>
            <a:ext cx="960568" cy="745571"/>
          </a:xfrm>
        </p:spPr>
        <p:txBody>
          <a:bodyPr vert="horz" lIns="91440" tIns="45720" rIns="91440" bIns="144000" rtlCol="0" anchor="t">
            <a:normAutofit/>
          </a:bodyPr>
          <a:lstStyle/>
          <a:p>
            <a:r>
              <a:rPr lang="da-DK"/>
              <a:t>3</a:t>
            </a:r>
          </a:p>
        </p:txBody>
      </p:sp>
      <p:sp>
        <p:nvSpPr>
          <p:cNvPr id="12" name="Text Placeholder 11">
            <a:extLst>
              <a:ext uri="{FF2B5EF4-FFF2-40B4-BE49-F238E27FC236}">
                <a16:creationId xmlns:a16="http://schemas.microsoft.com/office/drawing/2014/main" id="{13492405-565B-7F38-3DBA-532237DF72F2}"/>
              </a:ext>
            </a:extLst>
          </p:cNvPr>
          <p:cNvSpPr>
            <a:spLocks noGrp="1"/>
          </p:cNvSpPr>
          <p:nvPr>
            <p:ph type="body" sz="quarter" idx="50"/>
          </p:nvPr>
        </p:nvSpPr>
        <p:spPr>
          <a:xfrm>
            <a:off x="9770642" y="3112021"/>
            <a:ext cx="960568" cy="745571"/>
          </a:xfrm>
        </p:spPr>
        <p:txBody>
          <a:bodyPr vert="horz" lIns="91440" tIns="45720" rIns="91440" bIns="144000" rtlCol="0" anchor="t">
            <a:normAutofit/>
          </a:bodyPr>
          <a:lstStyle/>
          <a:p>
            <a:r>
              <a:rPr lang="da-DK">
                <a:latin typeface="Arial"/>
                <a:cs typeface="Arial"/>
              </a:rPr>
              <a:t>4</a:t>
            </a:r>
            <a:endParaRPr lang="da-DK"/>
          </a:p>
        </p:txBody>
      </p:sp>
    </p:spTree>
    <p:extLst>
      <p:ext uri="{BB962C8B-B14F-4D97-AF65-F5344CB8AC3E}">
        <p14:creationId xmlns:p14="http://schemas.microsoft.com/office/powerpoint/2010/main" val="21392351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056CC-CB69-A817-8AC7-99B12483023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4BD719E-0793-457E-130C-77B378C72F51}"/>
              </a:ext>
            </a:extLst>
          </p:cNvPr>
          <p:cNvSpPr/>
          <p:nvPr/>
        </p:nvSpPr>
        <p:spPr>
          <a:xfrm>
            <a:off x="6096001" y="0"/>
            <a:ext cx="6096000" cy="6858000"/>
          </a:xfrm>
          <a:prstGeom prst="rect">
            <a:avLst/>
          </a:prstGeom>
          <a:solidFill>
            <a:srgbClr val="F3F7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en-DK" sz="1600">
              <a:solidFill>
                <a:srgbClr val="FFFFFF"/>
              </a:solidFill>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29A10385-DAC8-FFBB-022A-69A7F36AA286}"/>
              </a:ext>
            </a:extLst>
          </p:cNvPr>
          <p:cNvSpPr>
            <a:spLocks noGrp="1"/>
          </p:cNvSpPr>
          <p:nvPr>
            <p:ph type="title"/>
          </p:nvPr>
        </p:nvSpPr>
        <p:spPr>
          <a:xfrm>
            <a:off x="714030" y="1027249"/>
            <a:ext cx="4398514" cy="1311128"/>
          </a:xfrm>
        </p:spPr>
        <p:txBody>
          <a:bodyPr/>
          <a:lstStyle/>
          <a:p>
            <a:r>
              <a:rPr lang="da-DK" sz="2200"/>
              <a:t>1</a:t>
            </a:r>
            <a:br>
              <a:rPr lang="da-DK" sz="2200"/>
            </a:br>
            <a:r>
              <a:rPr lang="da-DK" sz="2200"/>
              <a:t>Instruks for almen praksis i håndteringen af patienter mistænkt for FH</a:t>
            </a:r>
          </a:p>
        </p:txBody>
      </p:sp>
      <p:sp>
        <p:nvSpPr>
          <p:cNvPr id="11" name="Text Placeholder 10">
            <a:extLst>
              <a:ext uri="{FF2B5EF4-FFF2-40B4-BE49-F238E27FC236}">
                <a16:creationId xmlns:a16="http://schemas.microsoft.com/office/drawing/2014/main" id="{5BB166BC-4370-1D41-1CB2-C9442C882716}"/>
              </a:ext>
            </a:extLst>
          </p:cNvPr>
          <p:cNvSpPr>
            <a:spLocks noGrp="1"/>
          </p:cNvSpPr>
          <p:nvPr>
            <p:ph type="body" sz="quarter" idx="30"/>
          </p:nvPr>
        </p:nvSpPr>
        <p:spPr/>
        <p:txBody>
          <a:bodyPr>
            <a:normAutofit fontScale="85000" lnSpcReduction="20000"/>
          </a:bodyPr>
          <a:lstStyle/>
          <a:p>
            <a:r>
              <a:rPr lang="da-DK"/>
              <a:t>Visning og afprøvning af praksispakken</a:t>
            </a:r>
          </a:p>
        </p:txBody>
      </p:sp>
      <p:pic>
        <p:nvPicPr>
          <p:cNvPr id="4" name="Graphic 1084" descr="Document with solid fill">
            <a:extLst>
              <a:ext uri="{FF2B5EF4-FFF2-40B4-BE49-F238E27FC236}">
                <a16:creationId xmlns:a16="http://schemas.microsoft.com/office/drawing/2014/main" id="{1CDA0F5C-42B9-604D-8C4B-77688530A5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09473" y="2692708"/>
            <a:ext cx="1472584" cy="1475757"/>
          </a:xfrm>
          <a:prstGeom prst="rect">
            <a:avLst/>
          </a:prstGeom>
        </p:spPr>
      </p:pic>
      <p:pic>
        <p:nvPicPr>
          <p:cNvPr id="5" name="Billede 4">
            <a:extLst>
              <a:ext uri="{FF2B5EF4-FFF2-40B4-BE49-F238E27FC236}">
                <a16:creationId xmlns:a16="http://schemas.microsoft.com/office/drawing/2014/main" id="{C2181E19-6A50-C46C-6038-27C56BD7DB23}"/>
              </a:ext>
            </a:extLst>
          </p:cNvPr>
          <p:cNvPicPr>
            <a:picLocks noChangeAspect="1"/>
          </p:cNvPicPr>
          <p:nvPr/>
        </p:nvPicPr>
        <p:blipFill>
          <a:blip r:embed="rId5"/>
          <a:srcRect l="429" t="1810" r="1070" b="1111"/>
          <a:stretch>
            <a:fillRect/>
          </a:stretch>
        </p:blipFill>
        <p:spPr>
          <a:xfrm>
            <a:off x="719415" y="2692708"/>
            <a:ext cx="4953900" cy="3358107"/>
          </a:xfrm>
          <a:prstGeom prst="rect">
            <a:avLst/>
          </a:prstGeom>
          <a:ln w="6350">
            <a:solidFill>
              <a:schemeClr val="tx1"/>
            </a:solidFill>
          </a:ln>
        </p:spPr>
      </p:pic>
    </p:spTree>
    <p:extLst>
      <p:ext uri="{BB962C8B-B14F-4D97-AF65-F5344CB8AC3E}">
        <p14:creationId xmlns:p14="http://schemas.microsoft.com/office/powerpoint/2010/main" val="39412339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156A5-DDB1-9E4B-D950-D1E1B012D58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5E78185-E55A-FC6F-7E20-720C88804920}"/>
              </a:ext>
            </a:extLst>
          </p:cNvPr>
          <p:cNvSpPr/>
          <p:nvPr/>
        </p:nvSpPr>
        <p:spPr>
          <a:xfrm>
            <a:off x="6096000" y="0"/>
            <a:ext cx="6096000" cy="6858000"/>
          </a:xfrm>
          <a:prstGeom prst="rect">
            <a:avLst/>
          </a:prstGeom>
          <a:solidFill>
            <a:srgbClr val="F3F7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en-DK" sz="1600">
              <a:solidFill>
                <a:srgbClr val="FFFFFF"/>
              </a:solidFill>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9128B13D-5D79-685E-3DBD-D746F2760818}"/>
              </a:ext>
            </a:extLst>
          </p:cNvPr>
          <p:cNvSpPr>
            <a:spLocks noGrp="1"/>
          </p:cNvSpPr>
          <p:nvPr>
            <p:ph type="title"/>
          </p:nvPr>
        </p:nvSpPr>
        <p:spPr>
          <a:xfrm>
            <a:off x="714030" y="1027249"/>
            <a:ext cx="4398514" cy="1006429"/>
          </a:xfrm>
        </p:spPr>
        <p:txBody>
          <a:bodyPr/>
          <a:lstStyle/>
          <a:p>
            <a:r>
              <a:rPr lang="da-DK" sz="2200"/>
              <a:t>2</a:t>
            </a:r>
            <a:br>
              <a:rPr lang="da-DK" sz="2200"/>
            </a:br>
            <a:r>
              <a:rPr lang="da-DK" sz="2200"/>
              <a:t>Patientinvitation til FH-udredning</a:t>
            </a:r>
          </a:p>
        </p:txBody>
      </p:sp>
      <p:sp>
        <p:nvSpPr>
          <p:cNvPr id="11" name="Text Placeholder 10">
            <a:extLst>
              <a:ext uri="{FF2B5EF4-FFF2-40B4-BE49-F238E27FC236}">
                <a16:creationId xmlns:a16="http://schemas.microsoft.com/office/drawing/2014/main" id="{3ECAFF72-A1F4-282B-780B-86298AD04582}"/>
              </a:ext>
            </a:extLst>
          </p:cNvPr>
          <p:cNvSpPr>
            <a:spLocks noGrp="1"/>
          </p:cNvSpPr>
          <p:nvPr>
            <p:ph type="body" sz="quarter" idx="30"/>
          </p:nvPr>
        </p:nvSpPr>
        <p:spPr/>
        <p:txBody>
          <a:bodyPr>
            <a:normAutofit fontScale="85000" lnSpcReduction="20000"/>
          </a:bodyPr>
          <a:lstStyle/>
          <a:p>
            <a:r>
              <a:rPr lang="da-DK"/>
              <a:t>Visning og afprøvning af praksispakken</a:t>
            </a:r>
          </a:p>
        </p:txBody>
      </p:sp>
      <p:pic>
        <p:nvPicPr>
          <p:cNvPr id="5" name="Billede 4">
            <a:extLst>
              <a:ext uri="{FF2B5EF4-FFF2-40B4-BE49-F238E27FC236}">
                <a16:creationId xmlns:a16="http://schemas.microsoft.com/office/drawing/2014/main" id="{F6270647-4E65-9C30-ED91-B6AE5DB5D91C}"/>
              </a:ext>
            </a:extLst>
          </p:cNvPr>
          <p:cNvPicPr>
            <a:picLocks noChangeAspect="1"/>
          </p:cNvPicPr>
          <p:nvPr/>
        </p:nvPicPr>
        <p:blipFill>
          <a:blip r:embed="rId3" cstate="print">
            <a:extLst>
              <a:ext uri="{28A0092B-C50C-407E-A947-70E740481C1C}">
                <a14:useLocalDpi xmlns:a14="http://schemas.microsoft.com/office/drawing/2010/main" val="0"/>
              </a:ext>
            </a:extLst>
          </a:blip>
          <a:srcRect l="2217" t="4545" r="4747" b="8523"/>
          <a:stretch>
            <a:fillRect/>
          </a:stretch>
        </p:blipFill>
        <p:spPr>
          <a:xfrm>
            <a:off x="714030" y="2681728"/>
            <a:ext cx="4679036" cy="2356808"/>
          </a:xfrm>
          <a:prstGeom prst="rect">
            <a:avLst/>
          </a:prstGeom>
          <a:ln w="6350">
            <a:solidFill>
              <a:schemeClr val="tx1"/>
            </a:solidFill>
          </a:ln>
          <a:effectLst/>
        </p:spPr>
      </p:pic>
      <p:pic>
        <p:nvPicPr>
          <p:cNvPr id="4" name="Graphic 1084" descr="Man with solid fill">
            <a:extLst>
              <a:ext uri="{FF2B5EF4-FFF2-40B4-BE49-F238E27FC236}">
                <a16:creationId xmlns:a16="http://schemas.microsoft.com/office/drawing/2014/main" id="{3DAF0187-A80B-B884-F9AD-9069D86EE6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09472" y="2692708"/>
            <a:ext cx="1472584" cy="1473117"/>
          </a:xfrm>
          <a:prstGeom prst="rect">
            <a:avLst/>
          </a:prstGeom>
        </p:spPr>
      </p:pic>
    </p:spTree>
    <p:extLst>
      <p:ext uri="{BB962C8B-B14F-4D97-AF65-F5344CB8AC3E}">
        <p14:creationId xmlns:p14="http://schemas.microsoft.com/office/powerpoint/2010/main" val="10524493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0E211-5E7A-ED6E-B524-89C202631B7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B991FD4-6971-29BE-ABA9-E2DC29ECB915}"/>
              </a:ext>
            </a:extLst>
          </p:cNvPr>
          <p:cNvSpPr/>
          <p:nvPr/>
        </p:nvSpPr>
        <p:spPr>
          <a:xfrm>
            <a:off x="6096000" y="0"/>
            <a:ext cx="6096000" cy="6858000"/>
          </a:xfrm>
          <a:prstGeom prst="rect">
            <a:avLst/>
          </a:prstGeom>
          <a:solidFill>
            <a:srgbClr val="F3F7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en-DK" sz="1600">
              <a:solidFill>
                <a:srgbClr val="FFFFFF"/>
              </a:solidFill>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D3B1F92F-03AB-F09A-4C8D-7EBC1B022D35}"/>
              </a:ext>
            </a:extLst>
          </p:cNvPr>
          <p:cNvSpPr>
            <a:spLocks noGrp="1"/>
          </p:cNvSpPr>
          <p:nvPr>
            <p:ph type="title"/>
          </p:nvPr>
        </p:nvSpPr>
        <p:spPr>
          <a:xfrm>
            <a:off x="714030" y="1027249"/>
            <a:ext cx="4398514" cy="729430"/>
          </a:xfrm>
        </p:spPr>
        <p:txBody>
          <a:bodyPr/>
          <a:lstStyle/>
          <a:p>
            <a:r>
              <a:rPr lang="da-DK" sz="2200"/>
              <a:t>3</a:t>
            </a:r>
            <a:br>
              <a:rPr lang="da-DK" sz="2200"/>
            </a:br>
            <a:r>
              <a:rPr lang="da-DK" sz="2400" err="1"/>
              <a:t>Frasetekst</a:t>
            </a:r>
            <a:r>
              <a:rPr lang="da-DK" sz="2400"/>
              <a:t> for henvisning </a:t>
            </a:r>
            <a:endParaRPr lang="da-DK" sz="2200"/>
          </a:p>
        </p:txBody>
      </p:sp>
      <p:sp>
        <p:nvSpPr>
          <p:cNvPr id="11" name="Text Placeholder 10">
            <a:extLst>
              <a:ext uri="{FF2B5EF4-FFF2-40B4-BE49-F238E27FC236}">
                <a16:creationId xmlns:a16="http://schemas.microsoft.com/office/drawing/2014/main" id="{9EED2044-4E87-D599-5E4A-24E3B11ACC30}"/>
              </a:ext>
            </a:extLst>
          </p:cNvPr>
          <p:cNvSpPr>
            <a:spLocks noGrp="1"/>
          </p:cNvSpPr>
          <p:nvPr>
            <p:ph type="body" sz="quarter" idx="30"/>
          </p:nvPr>
        </p:nvSpPr>
        <p:spPr/>
        <p:txBody>
          <a:bodyPr>
            <a:normAutofit fontScale="85000" lnSpcReduction="20000"/>
          </a:bodyPr>
          <a:lstStyle/>
          <a:p>
            <a:r>
              <a:rPr lang="da-DK"/>
              <a:t>Visning og afprøvning af praksispakken</a:t>
            </a:r>
          </a:p>
        </p:txBody>
      </p:sp>
      <p:pic>
        <p:nvPicPr>
          <p:cNvPr id="2" name="Billede 1">
            <a:extLst>
              <a:ext uri="{FF2B5EF4-FFF2-40B4-BE49-F238E27FC236}">
                <a16:creationId xmlns:a16="http://schemas.microsoft.com/office/drawing/2014/main" id="{84BDD1A3-839C-C45B-DABD-55E395209D36}"/>
              </a:ext>
            </a:extLst>
          </p:cNvPr>
          <p:cNvPicPr>
            <a:picLocks noChangeAspect="1"/>
          </p:cNvPicPr>
          <p:nvPr/>
        </p:nvPicPr>
        <p:blipFill>
          <a:blip r:embed="rId3"/>
          <a:stretch>
            <a:fillRect/>
          </a:stretch>
        </p:blipFill>
        <p:spPr>
          <a:xfrm>
            <a:off x="433395" y="2561551"/>
            <a:ext cx="5153588" cy="2539771"/>
          </a:xfrm>
          <a:prstGeom prst="rect">
            <a:avLst/>
          </a:prstGeom>
          <a:ln w="6350">
            <a:solidFill>
              <a:schemeClr val="tx1"/>
            </a:solidFill>
          </a:ln>
          <a:effectLst/>
        </p:spPr>
      </p:pic>
      <p:pic>
        <p:nvPicPr>
          <p:cNvPr id="4" name="Graphic 1026" descr="Hospital with solid fill">
            <a:extLst>
              <a:ext uri="{FF2B5EF4-FFF2-40B4-BE49-F238E27FC236}">
                <a16:creationId xmlns:a16="http://schemas.microsoft.com/office/drawing/2014/main" id="{52B7C94C-3039-DEFB-EE00-D9CB678AB2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09607" y="2693018"/>
            <a:ext cx="1471963" cy="1471993"/>
          </a:xfrm>
          <a:prstGeom prst="rect">
            <a:avLst/>
          </a:prstGeom>
        </p:spPr>
      </p:pic>
    </p:spTree>
    <p:extLst>
      <p:ext uri="{BB962C8B-B14F-4D97-AF65-F5344CB8AC3E}">
        <p14:creationId xmlns:p14="http://schemas.microsoft.com/office/powerpoint/2010/main" val="28152965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76CC4-0612-7A7A-12B7-AC9C28E8BB3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DE99704-27D8-FEA8-BBB8-5523D6C4B50F}"/>
              </a:ext>
            </a:extLst>
          </p:cNvPr>
          <p:cNvSpPr/>
          <p:nvPr/>
        </p:nvSpPr>
        <p:spPr>
          <a:xfrm>
            <a:off x="6096000" y="0"/>
            <a:ext cx="6096000" cy="6858000"/>
          </a:xfrm>
          <a:prstGeom prst="rect">
            <a:avLst/>
          </a:prstGeom>
          <a:solidFill>
            <a:srgbClr val="F3F7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en-DK" sz="1600">
              <a:solidFill>
                <a:srgbClr val="FFFFFF"/>
              </a:solidFill>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66832EDD-0067-7562-55BA-811232A5770A}"/>
              </a:ext>
            </a:extLst>
          </p:cNvPr>
          <p:cNvSpPr>
            <a:spLocks noGrp="1"/>
          </p:cNvSpPr>
          <p:nvPr>
            <p:ph type="title"/>
          </p:nvPr>
        </p:nvSpPr>
        <p:spPr>
          <a:xfrm>
            <a:off x="714030" y="1027249"/>
            <a:ext cx="4398514" cy="729430"/>
          </a:xfrm>
        </p:spPr>
        <p:txBody>
          <a:bodyPr/>
          <a:lstStyle/>
          <a:p>
            <a:r>
              <a:rPr lang="da-DK" sz="2200"/>
              <a:t>4</a:t>
            </a:r>
            <a:br>
              <a:rPr lang="da-DK" sz="2200"/>
            </a:br>
            <a:r>
              <a:rPr lang="da-DK" sz="2400"/>
              <a:t>Patientinformation (PIM)</a:t>
            </a:r>
            <a:endParaRPr lang="da-DK" sz="2200"/>
          </a:p>
        </p:txBody>
      </p:sp>
      <p:sp>
        <p:nvSpPr>
          <p:cNvPr id="11" name="Text Placeholder 10">
            <a:extLst>
              <a:ext uri="{FF2B5EF4-FFF2-40B4-BE49-F238E27FC236}">
                <a16:creationId xmlns:a16="http://schemas.microsoft.com/office/drawing/2014/main" id="{D6165FC8-9021-F99D-D56F-AA9B573039DB}"/>
              </a:ext>
            </a:extLst>
          </p:cNvPr>
          <p:cNvSpPr>
            <a:spLocks noGrp="1"/>
          </p:cNvSpPr>
          <p:nvPr>
            <p:ph type="body" sz="quarter" idx="30"/>
          </p:nvPr>
        </p:nvSpPr>
        <p:spPr/>
        <p:txBody>
          <a:bodyPr>
            <a:normAutofit fontScale="85000" lnSpcReduction="20000"/>
          </a:bodyPr>
          <a:lstStyle/>
          <a:p>
            <a:r>
              <a:rPr lang="da-DK"/>
              <a:t>Visning og afprøvning af praksispakken</a:t>
            </a:r>
          </a:p>
        </p:txBody>
      </p:sp>
      <p:pic>
        <p:nvPicPr>
          <p:cNvPr id="2" name="Billede 1">
            <a:extLst>
              <a:ext uri="{FF2B5EF4-FFF2-40B4-BE49-F238E27FC236}">
                <a16:creationId xmlns:a16="http://schemas.microsoft.com/office/drawing/2014/main" id="{5121CD6B-E7AC-6D63-7E22-1FDBB6894136}"/>
              </a:ext>
            </a:extLst>
          </p:cNvPr>
          <p:cNvPicPr>
            <a:picLocks noChangeAspect="1"/>
          </p:cNvPicPr>
          <p:nvPr/>
        </p:nvPicPr>
        <p:blipFill>
          <a:blip r:embed="rId3"/>
          <a:stretch>
            <a:fillRect/>
          </a:stretch>
        </p:blipFill>
        <p:spPr>
          <a:xfrm>
            <a:off x="716047" y="2201038"/>
            <a:ext cx="4386891" cy="3812234"/>
          </a:xfrm>
          <a:prstGeom prst="rect">
            <a:avLst/>
          </a:prstGeom>
          <a:ln w="6350">
            <a:solidFill>
              <a:schemeClr val="tx1"/>
            </a:solidFill>
          </a:ln>
          <a:effectLst/>
        </p:spPr>
      </p:pic>
      <p:pic>
        <p:nvPicPr>
          <p:cNvPr id="8" name="Grafik 12" descr="Pleje kontur">
            <a:extLst>
              <a:ext uri="{FF2B5EF4-FFF2-40B4-BE49-F238E27FC236}">
                <a16:creationId xmlns:a16="http://schemas.microsoft.com/office/drawing/2014/main" id="{9BD80BF7-1C89-43BB-BA0D-075A12EACA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03809" y="2749485"/>
            <a:ext cx="1474892" cy="1473855"/>
          </a:xfrm>
          <a:prstGeom prst="rect">
            <a:avLst/>
          </a:prstGeom>
        </p:spPr>
      </p:pic>
    </p:spTree>
    <p:extLst>
      <p:ext uri="{BB962C8B-B14F-4D97-AF65-F5344CB8AC3E}">
        <p14:creationId xmlns:p14="http://schemas.microsoft.com/office/powerpoint/2010/main" val="19405963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ader de øvrige regioner sig inspirere af særlig aftale i Region  Syddanmark? - Dagens Medicin">
            <a:extLst>
              <a:ext uri="{FF2B5EF4-FFF2-40B4-BE49-F238E27FC236}">
                <a16:creationId xmlns:a16="http://schemas.microsoft.com/office/drawing/2014/main" id="{D1A69552-87A1-407E-ACD9-FC610A35A9B5}"/>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5970" r="27686"/>
          <a:stretch>
            <a:fillRect/>
          </a:stretch>
        </p:blipFill>
        <p:spPr bwMode="auto">
          <a:xfrm>
            <a:off x="3266259" y="453632"/>
            <a:ext cx="4903831" cy="5950736"/>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5EEC654B-6477-A21D-829E-DB7A07946A0A}"/>
              </a:ext>
            </a:extLst>
          </p:cNvPr>
          <p:cNvSpPr>
            <a:spLocks noGrp="1"/>
          </p:cNvSpPr>
          <p:nvPr>
            <p:ph type="title"/>
          </p:nvPr>
        </p:nvSpPr>
        <p:spPr>
          <a:xfrm>
            <a:off x="714030" y="1027249"/>
            <a:ext cx="5004145" cy="369332"/>
          </a:xfrm>
        </p:spPr>
        <p:txBody>
          <a:bodyPr/>
          <a:lstStyle/>
          <a:p>
            <a:r>
              <a:rPr lang="da-DK"/>
              <a:t>Lipidklinikker i Danmark </a:t>
            </a:r>
            <a:r>
              <a:rPr lang="da-DK" sz="600"/>
              <a:t>[1]</a:t>
            </a:r>
            <a:endParaRPr lang="da-DK"/>
          </a:p>
        </p:txBody>
      </p:sp>
      <p:sp>
        <p:nvSpPr>
          <p:cNvPr id="5" name="Pladsholder til tekst 4">
            <a:extLst>
              <a:ext uri="{FF2B5EF4-FFF2-40B4-BE49-F238E27FC236}">
                <a16:creationId xmlns:a16="http://schemas.microsoft.com/office/drawing/2014/main" id="{A129481B-D9E6-AE8E-9C3B-9ED748C54E26}"/>
              </a:ext>
            </a:extLst>
          </p:cNvPr>
          <p:cNvSpPr>
            <a:spLocks noGrp="1"/>
          </p:cNvSpPr>
          <p:nvPr>
            <p:ph type="body" sz="quarter" idx="30"/>
          </p:nvPr>
        </p:nvSpPr>
        <p:spPr/>
        <p:txBody>
          <a:bodyPr>
            <a:normAutofit fontScale="85000" lnSpcReduction="20000"/>
          </a:bodyPr>
          <a:lstStyle/>
          <a:p>
            <a:r>
              <a:rPr lang="da-DK"/>
              <a:t>Visning og afprøvning af praksispakken</a:t>
            </a:r>
          </a:p>
        </p:txBody>
      </p:sp>
      <p:sp>
        <p:nvSpPr>
          <p:cNvPr id="9" name="Text Placeholder 4">
            <a:extLst>
              <a:ext uri="{FF2B5EF4-FFF2-40B4-BE49-F238E27FC236}">
                <a16:creationId xmlns:a16="http://schemas.microsoft.com/office/drawing/2014/main" id="{6975DBB1-6FF8-7A9D-A5FE-73ED801683C2}"/>
              </a:ext>
            </a:extLst>
          </p:cNvPr>
          <p:cNvSpPr txBox="1">
            <a:spLocks/>
          </p:cNvSpPr>
          <p:nvPr/>
        </p:nvSpPr>
        <p:spPr>
          <a:xfrm>
            <a:off x="720207" y="1939326"/>
            <a:ext cx="2929922" cy="1441659"/>
          </a:xfrm>
          <a:prstGeom prst="rect">
            <a:avLst/>
          </a:prstGeom>
        </p:spPr>
        <p:txBody>
          <a:bodyPr/>
          <a:lstStyle>
            <a:lvl1pPr marL="1714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4000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6286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8572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10858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sz="14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mn-lt"/>
                <a:ea typeface="+mn-ea"/>
                <a:cs typeface="+mn-cs"/>
                <a:sym typeface="Helvetica Neue"/>
              </a:defRPr>
            </a:lvl8pPr>
            <a:lvl9pPr marL="0" marR="0" indent="1828800" algn="l" defTabSz="412750" rtl="0" eaLnBrk="1" latinLnBrk="0" hangingPunct="1">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9pPr>
          </a:lstStyle>
          <a:p>
            <a:pPr marL="0" indent="0">
              <a:buNone/>
            </a:pPr>
            <a:r>
              <a:rPr lang="da-DK" b="1"/>
              <a:t>Region</a:t>
            </a:r>
            <a:r>
              <a:rPr lang="da-DK"/>
              <a:t> </a:t>
            </a:r>
            <a:r>
              <a:rPr lang="da-DK" b="1"/>
              <a:t>Midtjylland</a:t>
            </a:r>
            <a:r>
              <a:rPr lang="da-DK"/>
              <a:t>:</a:t>
            </a:r>
          </a:p>
          <a:p>
            <a:pPr marL="0" indent="0">
              <a:buNone/>
            </a:pPr>
            <a:r>
              <a:rPr lang="da-DK"/>
              <a:t>Viborg</a:t>
            </a:r>
          </a:p>
          <a:p>
            <a:pPr marL="0" indent="0">
              <a:buNone/>
            </a:pPr>
            <a:r>
              <a:rPr lang="da-DK"/>
              <a:t>Herning</a:t>
            </a:r>
          </a:p>
          <a:p>
            <a:pPr marL="0" indent="0">
              <a:buNone/>
            </a:pPr>
            <a:r>
              <a:rPr lang="da-DK"/>
              <a:t>Aarhus</a:t>
            </a:r>
          </a:p>
        </p:txBody>
      </p:sp>
      <p:sp>
        <p:nvSpPr>
          <p:cNvPr id="10" name="Text Placeholder 4">
            <a:extLst>
              <a:ext uri="{FF2B5EF4-FFF2-40B4-BE49-F238E27FC236}">
                <a16:creationId xmlns:a16="http://schemas.microsoft.com/office/drawing/2014/main" id="{67E25D12-ADB7-42E0-6801-E54FCEFA1613}"/>
              </a:ext>
            </a:extLst>
          </p:cNvPr>
          <p:cNvSpPr txBox="1">
            <a:spLocks/>
          </p:cNvSpPr>
          <p:nvPr/>
        </p:nvSpPr>
        <p:spPr>
          <a:xfrm>
            <a:off x="711510" y="3923731"/>
            <a:ext cx="2929922" cy="2205606"/>
          </a:xfrm>
          <a:prstGeom prst="rect">
            <a:avLst/>
          </a:prstGeom>
        </p:spPr>
        <p:txBody>
          <a:bodyPr/>
          <a:lstStyle>
            <a:lvl1pPr marL="1714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4000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6286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8572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10858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sz="14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mn-lt"/>
                <a:ea typeface="+mn-ea"/>
                <a:cs typeface="+mn-cs"/>
                <a:sym typeface="Helvetica Neue"/>
              </a:defRPr>
            </a:lvl8pPr>
            <a:lvl9pPr marL="0" marR="0" indent="1828800" algn="l" defTabSz="412750" rtl="0" eaLnBrk="1" latinLnBrk="0" hangingPunct="1">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9pPr>
          </a:lstStyle>
          <a:p>
            <a:pPr marL="0" indent="0">
              <a:buNone/>
            </a:pPr>
            <a:r>
              <a:rPr lang="da-DK" b="1"/>
              <a:t>Region</a:t>
            </a:r>
            <a:r>
              <a:rPr lang="da-DK"/>
              <a:t> </a:t>
            </a:r>
            <a:r>
              <a:rPr lang="da-DK" b="1"/>
              <a:t>Sydjylland</a:t>
            </a:r>
            <a:r>
              <a:rPr lang="da-DK"/>
              <a:t>:</a:t>
            </a:r>
          </a:p>
          <a:p>
            <a:pPr marL="0" indent="0">
              <a:buNone/>
            </a:pPr>
            <a:r>
              <a:rPr lang="da-DK"/>
              <a:t>Vejle</a:t>
            </a:r>
          </a:p>
          <a:p>
            <a:pPr marL="0" indent="0">
              <a:buNone/>
            </a:pPr>
            <a:r>
              <a:rPr lang="da-DK"/>
              <a:t>Kolding</a:t>
            </a:r>
          </a:p>
          <a:p>
            <a:pPr marL="0" indent="0">
              <a:buNone/>
            </a:pPr>
            <a:r>
              <a:rPr lang="da-DK"/>
              <a:t>Aabenraa</a:t>
            </a:r>
          </a:p>
          <a:p>
            <a:pPr marL="0" indent="0">
              <a:buNone/>
            </a:pPr>
            <a:r>
              <a:rPr lang="da-DK"/>
              <a:t>Esbjerg</a:t>
            </a:r>
          </a:p>
          <a:p>
            <a:pPr marL="0" indent="0">
              <a:buNone/>
            </a:pPr>
            <a:r>
              <a:rPr lang="da-DK"/>
              <a:t>Odense</a:t>
            </a:r>
          </a:p>
          <a:p>
            <a:pPr marL="0" indent="0">
              <a:buNone/>
            </a:pPr>
            <a:endParaRPr lang="da-DK"/>
          </a:p>
        </p:txBody>
      </p:sp>
      <p:sp>
        <p:nvSpPr>
          <p:cNvPr id="11" name="Text Placeholder 4">
            <a:extLst>
              <a:ext uri="{FF2B5EF4-FFF2-40B4-BE49-F238E27FC236}">
                <a16:creationId xmlns:a16="http://schemas.microsoft.com/office/drawing/2014/main" id="{79D7BCA8-EF7B-42AD-4C53-58938C1321D3}"/>
              </a:ext>
            </a:extLst>
          </p:cNvPr>
          <p:cNvSpPr txBox="1">
            <a:spLocks/>
          </p:cNvSpPr>
          <p:nvPr/>
        </p:nvSpPr>
        <p:spPr>
          <a:xfrm>
            <a:off x="8741189" y="2461903"/>
            <a:ext cx="2929922" cy="2069429"/>
          </a:xfrm>
          <a:prstGeom prst="rect">
            <a:avLst/>
          </a:prstGeom>
        </p:spPr>
        <p:txBody>
          <a:bodyPr/>
          <a:lstStyle>
            <a:lvl1pPr marL="1714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4000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6286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8572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10858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sz="14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mn-lt"/>
                <a:ea typeface="+mn-ea"/>
                <a:cs typeface="+mn-cs"/>
                <a:sym typeface="Helvetica Neue"/>
              </a:defRPr>
            </a:lvl8pPr>
            <a:lvl9pPr marL="0" marR="0" indent="1828800" algn="l" defTabSz="412750" rtl="0" eaLnBrk="1" latinLnBrk="0" hangingPunct="1">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9pPr>
          </a:lstStyle>
          <a:p>
            <a:pPr marL="0" indent="0">
              <a:buNone/>
            </a:pPr>
            <a:r>
              <a:rPr lang="da-DK" b="1" dirty="0"/>
              <a:t>Region</a:t>
            </a:r>
            <a:r>
              <a:rPr lang="da-DK" dirty="0"/>
              <a:t> </a:t>
            </a:r>
            <a:r>
              <a:rPr lang="da-DK" b="1" dirty="0"/>
              <a:t>Hovedstaden</a:t>
            </a:r>
            <a:r>
              <a:rPr lang="da-DK" dirty="0"/>
              <a:t>:</a:t>
            </a:r>
          </a:p>
          <a:p>
            <a:pPr marL="0" indent="0">
              <a:buNone/>
            </a:pPr>
            <a:r>
              <a:rPr lang="da-DK" dirty="0"/>
              <a:t>Rigshospitalet og Glostrup</a:t>
            </a:r>
          </a:p>
          <a:p>
            <a:pPr marL="0" indent="0">
              <a:buNone/>
            </a:pPr>
            <a:r>
              <a:rPr lang="da-DK" dirty="0"/>
              <a:t>Bispebjerg og Frederiksberg</a:t>
            </a:r>
          </a:p>
          <a:p>
            <a:pPr marL="0" indent="0">
              <a:buNone/>
            </a:pPr>
            <a:r>
              <a:rPr lang="da-DK" dirty="0"/>
              <a:t>Herlev og Gentofte</a:t>
            </a:r>
          </a:p>
          <a:p>
            <a:pPr marL="0" indent="0">
              <a:buNone/>
            </a:pPr>
            <a:r>
              <a:rPr lang="da-DK" dirty="0"/>
              <a:t>Amager og Hvidovre</a:t>
            </a:r>
          </a:p>
          <a:p>
            <a:pPr marL="0" indent="0">
              <a:buNone/>
            </a:pPr>
            <a:r>
              <a:rPr lang="da-DK" dirty="0"/>
              <a:t>Hillerød og Frederikssund</a:t>
            </a:r>
          </a:p>
        </p:txBody>
      </p:sp>
      <p:sp>
        <p:nvSpPr>
          <p:cNvPr id="12" name="Text Placeholder 4">
            <a:extLst>
              <a:ext uri="{FF2B5EF4-FFF2-40B4-BE49-F238E27FC236}">
                <a16:creationId xmlns:a16="http://schemas.microsoft.com/office/drawing/2014/main" id="{87017677-D610-497A-7D7A-7F7AC9A4DF71}"/>
              </a:ext>
            </a:extLst>
          </p:cNvPr>
          <p:cNvSpPr txBox="1">
            <a:spLocks/>
          </p:cNvSpPr>
          <p:nvPr/>
        </p:nvSpPr>
        <p:spPr>
          <a:xfrm>
            <a:off x="8741189" y="5029201"/>
            <a:ext cx="2929922" cy="1100136"/>
          </a:xfrm>
          <a:prstGeom prst="rect">
            <a:avLst/>
          </a:prstGeom>
        </p:spPr>
        <p:txBody>
          <a:bodyPr/>
          <a:lstStyle>
            <a:lvl1pPr marL="1714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4000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6286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8572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10858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sz="14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mn-lt"/>
                <a:ea typeface="+mn-ea"/>
                <a:cs typeface="+mn-cs"/>
                <a:sym typeface="Helvetica Neue"/>
              </a:defRPr>
            </a:lvl8pPr>
            <a:lvl9pPr marL="0" marR="0" indent="1828800" algn="l" defTabSz="412750" rtl="0" eaLnBrk="1" latinLnBrk="0" hangingPunct="1">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9pPr>
          </a:lstStyle>
          <a:p>
            <a:pPr marL="0" indent="0">
              <a:buNone/>
            </a:pPr>
            <a:r>
              <a:rPr lang="da-DK" b="1"/>
              <a:t>Region</a:t>
            </a:r>
            <a:r>
              <a:rPr lang="da-DK"/>
              <a:t> </a:t>
            </a:r>
            <a:r>
              <a:rPr lang="da-DK" b="1"/>
              <a:t>Sjælland</a:t>
            </a:r>
            <a:r>
              <a:rPr lang="da-DK"/>
              <a:t>:</a:t>
            </a:r>
          </a:p>
          <a:p>
            <a:pPr marL="0" indent="0">
              <a:buNone/>
            </a:pPr>
            <a:r>
              <a:rPr lang="da-DK"/>
              <a:t>Holbæk</a:t>
            </a:r>
          </a:p>
          <a:p>
            <a:pPr marL="0" indent="0">
              <a:buNone/>
            </a:pPr>
            <a:r>
              <a:rPr lang="da-DK"/>
              <a:t>Roskilde</a:t>
            </a:r>
          </a:p>
          <a:p>
            <a:pPr marL="0" indent="0">
              <a:buNone/>
            </a:pPr>
            <a:endParaRPr lang="da-DK"/>
          </a:p>
        </p:txBody>
      </p:sp>
      <p:sp>
        <p:nvSpPr>
          <p:cNvPr id="13" name="Text Placeholder 4">
            <a:extLst>
              <a:ext uri="{FF2B5EF4-FFF2-40B4-BE49-F238E27FC236}">
                <a16:creationId xmlns:a16="http://schemas.microsoft.com/office/drawing/2014/main" id="{65F1F457-6AAD-BF64-489B-0992BB4FAAA3}"/>
              </a:ext>
            </a:extLst>
          </p:cNvPr>
          <p:cNvSpPr txBox="1">
            <a:spLocks/>
          </p:cNvSpPr>
          <p:nvPr/>
        </p:nvSpPr>
        <p:spPr>
          <a:xfrm>
            <a:off x="8741189" y="1211915"/>
            <a:ext cx="2929922" cy="752120"/>
          </a:xfrm>
          <a:prstGeom prst="rect">
            <a:avLst/>
          </a:prstGeom>
        </p:spPr>
        <p:txBody>
          <a:bodyPr/>
          <a:lstStyle>
            <a:lvl1pPr marL="1714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4000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6286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8572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10858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sz="14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mn-lt"/>
                <a:ea typeface="+mn-ea"/>
                <a:cs typeface="+mn-cs"/>
                <a:sym typeface="Helvetica Neue"/>
              </a:defRPr>
            </a:lvl8pPr>
            <a:lvl9pPr marL="0" marR="0" indent="1828800" algn="l" defTabSz="412750" rtl="0" eaLnBrk="1" latinLnBrk="0" hangingPunct="1">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9pPr>
          </a:lstStyle>
          <a:p>
            <a:pPr marL="0" indent="0">
              <a:buNone/>
            </a:pPr>
            <a:r>
              <a:rPr lang="da-DK" b="1"/>
              <a:t>Region</a:t>
            </a:r>
            <a:r>
              <a:rPr lang="da-DK"/>
              <a:t> </a:t>
            </a:r>
            <a:r>
              <a:rPr lang="da-DK" b="1"/>
              <a:t>Nordjylland</a:t>
            </a:r>
            <a:r>
              <a:rPr lang="da-DK"/>
              <a:t>:</a:t>
            </a:r>
          </a:p>
          <a:p>
            <a:pPr marL="0" indent="0">
              <a:buNone/>
            </a:pPr>
            <a:r>
              <a:rPr lang="da-DK"/>
              <a:t>Aalborg</a:t>
            </a:r>
          </a:p>
        </p:txBody>
      </p:sp>
    </p:spTree>
    <p:extLst>
      <p:ext uri="{BB962C8B-B14F-4D97-AF65-F5344CB8AC3E}">
        <p14:creationId xmlns:p14="http://schemas.microsoft.com/office/powerpoint/2010/main" val="24194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55057-AECD-45A0-CE6B-D263A57EE00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AEA52BD-42AD-4282-4927-6B4F2F1DD56F}"/>
              </a:ext>
            </a:extLst>
          </p:cNvPr>
          <p:cNvSpPr>
            <a:spLocks noGrp="1"/>
          </p:cNvSpPr>
          <p:nvPr>
            <p:ph type="body" sz="quarter" idx="29"/>
          </p:nvPr>
        </p:nvSpPr>
        <p:spPr/>
        <p:txBody>
          <a:bodyPr/>
          <a:lstStyle/>
          <a:p>
            <a:r>
              <a:rPr lang="da-DK" noProof="0" dirty="0"/>
              <a:t>Find egne data</a:t>
            </a:r>
          </a:p>
        </p:txBody>
      </p:sp>
      <p:sp>
        <p:nvSpPr>
          <p:cNvPr id="3" name="Text Placeholder 2">
            <a:extLst>
              <a:ext uri="{FF2B5EF4-FFF2-40B4-BE49-F238E27FC236}">
                <a16:creationId xmlns:a16="http://schemas.microsoft.com/office/drawing/2014/main" id="{E17674BB-153D-740C-9CEE-AF4D9304E950}"/>
              </a:ext>
            </a:extLst>
          </p:cNvPr>
          <p:cNvSpPr>
            <a:spLocks noGrp="1"/>
          </p:cNvSpPr>
          <p:nvPr>
            <p:ph type="body" sz="quarter" idx="30"/>
          </p:nvPr>
        </p:nvSpPr>
        <p:spPr/>
        <p:txBody>
          <a:bodyPr/>
          <a:lstStyle/>
          <a:p>
            <a:r>
              <a:rPr lang="da-DK" noProof="0" dirty="0"/>
              <a:t>Familiær </a:t>
            </a:r>
            <a:r>
              <a:rPr lang="da-DK" noProof="0" dirty="0" err="1"/>
              <a:t>Hyperkolesterolæmi</a:t>
            </a:r>
            <a:endParaRPr lang="da-DK" noProof="0" dirty="0"/>
          </a:p>
        </p:txBody>
      </p:sp>
    </p:spTree>
    <p:extLst>
      <p:ext uri="{BB962C8B-B14F-4D97-AF65-F5344CB8AC3E}">
        <p14:creationId xmlns:p14="http://schemas.microsoft.com/office/powerpoint/2010/main" val="33192746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C0F2D-D22B-8312-2463-B9965D40028E}"/>
            </a:ext>
          </a:extLst>
        </p:cNvPr>
        <p:cNvGrpSpPr/>
        <p:nvPr/>
      </p:nvGrpSpPr>
      <p:grpSpPr>
        <a:xfrm>
          <a:off x="0" y="0"/>
          <a:ext cx="0" cy="0"/>
          <a:chOff x="0" y="0"/>
          <a:chExt cx="0" cy="0"/>
        </a:xfrm>
      </p:grpSpPr>
      <p:sp>
        <p:nvSpPr>
          <p:cNvPr id="26" name="Text Placeholder 25">
            <a:extLst>
              <a:ext uri="{FF2B5EF4-FFF2-40B4-BE49-F238E27FC236}">
                <a16:creationId xmlns:a16="http://schemas.microsoft.com/office/drawing/2014/main" id="{B32CAFC9-074C-26CD-338C-5BC1B4AAFF45}"/>
              </a:ext>
            </a:extLst>
          </p:cNvPr>
          <p:cNvSpPr>
            <a:spLocks noGrp="1"/>
          </p:cNvSpPr>
          <p:nvPr>
            <p:ph type="body" sz="quarter" idx="38"/>
          </p:nvPr>
        </p:nvSpPr>
        <p:spPr/>
        <p:txBody>
          <a:bodyPr/>
          <a:lstStyle/>
          <a:p>
            <a:endParaRPr lang="da-DK" sz="1800" b="1" dirty="0">
              <a:solidFill>
                <a:schemeClr val="bg1"/>
              </a:solidFill>
              <a:highlight>
                <a:srgbClr val="FFFF00"/>
              </a:highlight>
            </a:endParaRPr>
          </a:p>
          <a:p>
            <a:pPr fontAlgn="base"/>
            <a:endParaRPr lang="da-DK" sz="8800" noProof="0" dirty="0">
              <a:solidFill>
                <a:schemeClr val="bg1"/>
              </a:solidFill>
              <a:latin typeface="Arial"/>
              <a:cs typeface="Arial"/>
            </a:endParaRPr>
          </a:p>
        </p:txBody>
      </p:sp>
      <p:sp>
        <p:nvSpPr>
          <p:cNvPr id="10" name="Title 9">
            <a:extLst>
              <a:ext uri="{FF2B5EF4-FFF2-40B4-BE49-F238E27FC236}">
                <a16:creationId xmlns:a16="http://schemas.microsoft.com/office/drawing/2014/main" id="{60789368-ADCF-D449-917B-0FF5D5146D94}"/>
              </a:ext>
            </a:extLst>
          </p:cNvPr>
          <p:cNvSpPr>
            <a:spLocks noGrp="1"/>
          </p:cNvSpPr>
          <p:nvPr>
            <p:ph type="title"/>
          </p:nvPr>
        </p:nvSpPr>
        <p:spPr/>
        <p:txBody>
          <a:bodyPr/>
          <a:lstStyle/>
          <a:p>
            <a:r>
              <a:rPr lang="da-DK" sz="3000" dirty="0">
                <a:latin typeface="Arial"/>
                <a:cs typeface="Arial"/>
              </a:rPr>
              <a:t>Find forløbsplaner i dit journalsystem  </a:t>
            </a:r>
            <a:endParaRPr lang="da-DK" sz="3000" noProof="0" dirty="0">
              <a:latin typeface="Arial"/>
              <a:cs typeface="Arial"/>
            </a:endParaRPr>
          </a:p>
        </p:txBody>
      </p:sp>
      <p:sp>
        <p:nvSpPr>
          <p:cNvPr id="2" name="Pladsholder til tekst 1">
            <a:extLst>
              <a:ext uri="{FF2B5EF4-FFF2-40B4-BE49-F238E27FC236}">
                <a16:creationId xmlns:a16="http://schemas.microsoft.com/office/drawing/2014/main" id="{AF1B2979-D4D7-BBFB-13B8-42F1D9C087C8}"/>
              </a:ext>
            </a:extLst>
          </p:cNvPr>
          <p:cNvSpPr>
            <a:spLocks noGrp="1"/>
          </p:cNvSpPr>
          <p:nvPr>
            <p:ph type="body" sz="quarter" idx="40"/>
          </p:nvPr>
        </p:nvSpPr>
        <p:spPr/>
        <p:txBody>
          <a:bodyPr>
            <a:normAutofit/>
          </a:bodyPr>
          <a:lstStyle/>
          <a:p>
            <a:r>
              <a:rPr lang="da-DK" sz="900" dirty="0"/>
              <a:t>Find egne data</a:t>
            </a:r>
          </a:p>
        </p:txBody>
      </p:sp>
      <p:graphicFrame>
        <p:nvGraphicFramePr>
          <p:cNvPr id="4" name="Tabel 3">
            <a:extLst>
              <a:ext uri="{FF2B5EF4-FFF2-40B4-BE49-F238E27FC236}">
                <a16:creationId xmlns:a16="http://schemas.microsoft.com/office/drawing/2014/main" id="{EC9BF348-BF1A-C5E8-4AFA-CA6B5D68FE84}"/>
              </a:ext>
            </a:extLst>
          </p:cNvPr>
          <p:cNvGraphicFramePr>
            <a:graphicFrameLocks noGrp="1"/>
          </p:cNvGraphicFramePr>
          <p:nvPr/>
        </p:nvGraphicFramePr>
        <p:xfrm>
          <a:off x="778932" y="2313440"/>
          <a:ext cx="7168107" cy="3372196"/>
        </p:xfrm>
        <a:graphic>
          <a:graphicData uri="http://schemas.openxmlformats.org/drawingml/2006/table">
            <a:tbl>
              <a:tblPr firstRow="1" firstCol="1" bandRow="1"/>
              <a:tblGrid>
                <a:gridCol w="1663479">
                  <a:extLst>
                    <a:ext uri="{9D8B030D-6E8A-4147-A177-3AD203B41FA5}">
                      <a16:colId xmlns:a16="http://schemas.microsoft.com/office/drawing/2014/main" val="2389722954"/>
                    </a:ext>
                  </a:extLst>
                </a:gridCol>
                <a:gridCol w="5504628">
                  <a:extLst>
                    <a:ext uri="{9D8B030D-6E8A-4147-A177-3AD203B41FA5}">
                      <a16:colId xmlns:a16="http://schemas.microsoft.com/office/drawing/2014/main" val="2267837277"/>
                    </a:ext>
                  </a:extLst>
                </a:gridCol>
              </a:tblGrid>
              <a:tr h="498422">
                <a:tc>
                  <a:txBody>
                    <a:bodyPr/>
                    <a:lstStyle/>
                    <a:p>
                      <a:pPr>
                        <a:lnSpc>
                          <a:spcPct val="107000"/>
                        </a:lnSpc>
                        <a:spcAft>
                          <a:spcPts val="800"/>
                        </a:spcAft>
                        <a:buNone/>
                      </a:pPr>
                      <a:r>
                        <a:rPr lang="da-DK" sz="1800" b="1" kern="100" dirty="0">
                          <a:effectLst/>
                          <a:latin typeface="Aptos" panose="020B0004020202020204" pitchFamily="34" charset="0"/>
                          <a:ea typeface="Aptos" panose="020B0004020202020204" pitchFamily="34" charset="0"/>
                          <a:cs typeface="Times New Roman" panose="02020603050405020304" pitchFamily="18" charset="0"/>
                        </a:rPr>
                        <a:t>CGM XMO</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buNone/>
                      </a:pPr>
                      <a:r>
                        <a:rPr lang="da-DK" sz="1800" b="0" kern="100" dirty="0">
                          <a:effectLst/>
                          <a:latin typeface="Aptos" panose="020B0004020202020204" pitchFamily="34" charset="0"/>
                          <a:ea typeface="Aptos" panose="020B0004020202020204" pitchFamily="34" charset="0"/>
                          <a:cs typeface="Times New Roman" panose="02020603050405020304" pitchFamily="18" charset="0"/>
                        </a:rPr>
                        <a:t>Klik på fanen Statistik </a:t>
                      </a:r>
                      <a:r>
                        <a:rPr lang="da-DK" sz="1800" b="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r>
                        <a:rPr lang="da-DK" sz="1800" b="0" kern="100" dirty="0">
                          <a:effectLst/>
                          <a:latin typeface="Aptos" panose="020B0004020202020204" pitchFamily="34" charset="0"/>
                          <a:ea typeface="Aptos" panose="020B0004020202020204" pitchFamily="34" charset="0"/>
                          <a:cs typeface="Times New Roman" panose="02020603050405020304" pitchFamily="18" charset="0"/>
                        </a:rPr>
                        <a:t> Forløbsplaner </a:t>
                      </a:r>
                      <a:r>
                        <a:rPr lang="da-DK" sz="1800" b="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r>
                        <a:rPr lang="da-DK" sz="1800" b="0" kern="100" dirty="0">
                          <a:effectLst/>
                          <a:latin typeface="Aptos" panose="020B0004020202020204" pitchFamily="34" charset="0"/>
                          <a:ea typeface="Aptos" panose="020B0004020202020204" pitchFamily="34" charset="0"/>
                          <a:cs typeface="Times New Roman" panose="02020603050405020304" pitchFamily="18" charset="0"/>
                        </a:rPr>
                        <a:t> Vis alle forløbsplaner</a:t>
                      </a:r>
                      <a:endParaRPr lang="da-DK" sz="1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7635107"/>
                  </a:ext>
                </a:extLst>
              </a:tr>
              <a:tr h="689548">
                <a:tc>
                  <a:txBody>
                    <a:bodyPr/>
                    <a:lstStyle/>
                    <a:p>
                      <a:pPr>
                        <a:lnSpc>
                          <a:spcPct val="107000"/>
                        </a:lnSpc>
                        <a:spcAft>
                          <a:spcPts val="800"/>
                        </a:spcAft>
                        <a:buNone/>
                      </a:pPr>
                      <a:r>
                        <a:rPr lang="da-DK" sz="1800" b="1" kern="100">
                          <a:effectLst/>
                          <a:latin typeface="Aptos" panose="020B0004020202020204" pitchFamily="34" charset="0"/>
                          <a:ea typeface="Aptos" panose="020B0004020202020204" pitchFamily="34" charset="0"/>
                          <a:cs typeface="Times New Roman" panose="02020603050405020304" pitchFamily="18" charset="0"/>
                        </a:rPr>
                        <a:t>EGClinea</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buNone/>
                      </a:pPr>
                      <a:r>
                        <a:rPr lang="da-DK" sz="1800" b="0" kern="100">
                          <a:effectLst/>
                          <a:latin typeface="Aptos" panose="020B0004020202020204" pitchFamily="34" charset="0"/>
                          <a:ea typeface="Aptos" panose="020B0004020202020204" pitchFamily="34" charset="0"/>
                          <a:cs typeface="Times New Roman" panose="02020603050405020304" pitchFamily="18" charset="0"/>
                        </a:rPr>
                        <a:t>Åbn Systemmanager </a:t>
                      </a:r>
                      <a:r>
                        <a:rPr lang="da-DK" sz="1800" b="0" kern="10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r>
                        <a:rPr lang="da-DK" sz="1800" b="0" kern="100">
                          <a:effectLst/>
                          <a:latin typeface="Aptos" panose="020B0004020202020204" pitchFamily="34" charset="0"/>
                          <a:ea typeface="Aptos" panose="020B0004020202020204" pitchFamily="34" charset="0"/>
                          <a:cs typeface="Times New Roman" panose="02020603050405020304" pitchFamily="18" charset="0"/>
                        </a:rPr>
                        <a:t> Klik på Diverse </a:t>
                      </a:r>
                      <a:r>
                        <a:rPr lang="da-DK" sz="1800" b="0" kern="10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r>
                        <a:rPr lang="da-DK" sz="1800" b="0" kern="100">
                          <a:effectLst/>
                          <a:latin typeface="Aptos" panose="020B0004020202020204" pitchFamily="34" charset="0"/>
                          <a:ea typeface="Aptos" panose="020B0004020202020204" pitchFamily="34" charset="0"/>
                          <a:cs typeface="Times New Roman" panose="02020603050405020304" pitchFamily="18" charset="0"/>
                        </a:rPr>
                        <a:t> Forløbsplaner / RKKP </a:t>
                      </a:r>
                      <a:r>
                        <a:rPr lang="da-DK" sz="1800" b="0" kern="10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a:t>
                      </a:r>
                      <a:r>
                        <a:rPr lang="da-DK" sz="1800" b="0" kern="100">
                          <a:effectLst/>
                          <a:latin typeface="Aptos" panose="020B0004020202020204" pitchFamily="34" charset="0"/>
                          <a:ea typeface="Aptos" panose="020B0004020202020204" pitchFamily="34" charset="0"/>
                          <a:cs typeface="Times New Roman" panose="02020603050405020304" pitchFamily="18" charset="0"/>
                        </a:rPr>
                        <a:t>Opgaver </a:t>
                      </a:r>
                      <a:r>
                        <a:rPr lang="da-DK" sz="1800" b="0" kern="10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r>
                        <a:rPr lang="da-DK" sz="1800" b="0" kern="100">
                          <a:effectLst/>
                          <a:latin typeface="Aptos" panose="020B0004020202020204" pitchFamily="34" charset="0"/>
                          <a:ea typeface="Aptos" panose="020B0004020202020204" pitchFamily="34" charset="0"/>
                          <a:cs typeface="Times New Roman" panose="02020603050405020304" pitchFamily="18" charset="0"/>
                        </a:rPr>
                        <a:t> Forløbsplaner </a:t>
                      </a:r>
                      <a:r>
                        <a:rPr lang="da-DK" sz="1800" b="0" kern="10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r>
                        <a:rPr lang="da-DK" sz="1800" b="0" kern="100">
                          <a:effectLst/>
                          <a:latin typeface="Aptos" panose="020B0004020202020204" pitchFamily="34" charset="0"/>
                          <a:ea typeface="Aptos" panose="020B0004020202020204" pitchFamily="34" charset="0"/>
                          <a:cs typeface="Times New Roman" panose="02020603050405020304" pitchFamily="18" charset="0"/>
                        </a:rPr>
                        <a:t> Vis alle forløbsplaner </a:t>
                      </a:r>
                      <a:endParaRPr lang="da-DK" sz="1400" b="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2739207"/>
                  </a:ext>
                </a:extLst>
              </a:tr>
              <a:tr h="667062">
                <a:tc>
                  <a:txBody>
                    <a:bodyPr/>
                    <a:lstStyle/>
                    <a:p>
                      <a:pPr>
                        <a:lnSpc>
                          <a:spcPct val="107000"/>
                        </a:lnSpc>
                        <a:spcAft>
                          <a:spcPts val="800"/>
                        </a:spcAft>
                        <a:buNone/>
                      </a:pPr>
                      <a:r>
                        <a:rPr lang="da-DK" sz="1800" b="1" kern="100">
                          <a:effectLst/>
                          <a:latin typeface="Aptos" panose="020B0004020202020204" pitchFamily="34" charset="0"/>
                          <a:ea typeface="Aptos" panose="020B0004020202020204" pitchFamily="34" charset="0"/>
                          <a:cs typeface="Times New Roman" panose="02020603050405020304" pitchFamily="18" charset="0"/>
                        </a:rPr>
                        <a:t>NOVAX</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buNone/>
                      </a:pPr>
                      <a:r>
                        <a:rPr lang="da-DK" sz="1800" b="0" kern="100" dirty="0">
                          <a:effectLst/>
                          <a:latin typeface="Aptos" panose="020B0004020202020204" pitchFamily="34" charset="0"/>
                          <a:ea typeface="Aptos" panose="020B0004020202020204" pitchFamily="34" charset="0"/>
                          <a:cs typeface="Times New Roman" panose="02020603050405020304" pitchFamily="18" charset="0"/>
                        </a:rPr>
                        <a:t>Klik på Kommunikation </a:t>
                      </a:r>
                      <a:r>
                        <a:rPr lang="da-DK" sz="1800" b="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r>
                        <a:rPr lang="da-DK" sz="1800" b="0" kern="100" dirty="0">
                          <a:effectLst/>
                          <a:latin typeface="Aptos" panose="020B0004020202020204" pitchFamily="34" charset="0"/>
                          <a:ea typeface="Aptos" panose="020B0004020202020204" pitchFamily="34" charset="0"/>
                          <a:cs typeface="Times New Roman" panose="02020603050405020304" pitchFamily="18" charset="0"/>
                        </a:rPr>
                        <a:t> Kommunikation (nederst til vestre) </a:t>
                      </a:r>
                      <a:r>
                        <a:rPr lang="da-DK" sz="1800" b="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r>
                        <a:rPr lang="da-DK" sz="1800" b="0" kern="100" dirty="0">
                          <a:effectLst/>
                          <a:latin typeface="Aptos" panose="020B0004020202020204" pitchFamily="34" charset="0"/>
                          <a:ea typeface="Aptos" panose="020B0004020202020204" pitchFamily="34" charset="0"/>
                          <a:cs typeface="Times New Roman" panose="02020603050405020304" pitchFamily="18" charset="0"/>
                        </a:rPr>
                        <a:t> Forløbsplaner </a:t>
                      </a:r>
                      <a:r>
                        <a:rPr lang="da-DK" sz="1800" b="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r>
                        <a:rPr lang="da-DK" sz="1800" b="0" kern="100" dirty="0">
                          <a:effectLst/>
                          <a:latin typeface="Aptos" panose="020B0004020202020204" pitchFamily="34" charset="0"/>
                          <a:ea typeface="Aptos" panose="020B0004020202020204" pitchFamily="34" charset="0"/>
                          <a:cs typeface="Times New Roman" panose="02020603050405020304" pitchFamily="18" charset="0"/>
                        </a:rPr>
                        <a:t> Øvrige opgaver</a:t>
                      </a:r>
                      <a:endParaRPr lang="da-DK" sz="1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442801"/>
                  </a:ext>
                </a:extLst>
              </a:tr>
              <a:tr h="419724">
                <a:tc>
                  <a:txBody>
                    <a:bodyPr/>
                    <a:lstStyle/>
                    <a:p>
                      <a:pPr>
                        <a:lnSpc>
                          <a:spcPct val="107000"/>
                        </a:lnSpc>
                        <a:spcAft>
                          <a:spcPts val="800"/>
                        </a:spcAft>
                        <a:buNone/>
                      </a:pPr>
                      <a:r>
                        <a:rPr lang="da-DK" sz="1800" b="1" kern="100">
                          <a:effectLst/>
                          <a:latin typeface="Aptos" panose="020B0004020202020204" pitchFamily="34" charset="0"/>
                          <a:ea typeface="Aptos" panose="020B0004020202020204" pitchFamily="34" charset="0"/>
                          <a:cs typeface="Times New Roman" panose="02020603050405020304" pitchFamily="18" charset="0"/>
                        </a:rPr>
                        <a:t>MultiMedWEB</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buNone/>
                      </a:pPr>
                      <a:r>
                        <a:rPr lang="da-DK" sz="1800" b="0" kern="100">
                          <a:effectLst/>
                          <a:latin typeface="Aptos" panose="020B0004020202020204" pitchFamily="34" charset="0"/>
                          <a:ea typeface="Aptos" panose="020B0004020202020204" pitchFamily="34" charset="0"/>
                          <a:cs typeface="Times New Roman" panose="02020603050405020304" pitchFamily="18" charset="0"/>
                        </a:rPr>
                        <a:t>Genveje </a:t>
                      </a:r>
                      <a:r>
                        <a:rPr lang="da-DK" sz="1800" b="0" kern="10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a:t>
                      </a:r>
                      <a:r>
                        <a:rPr lang="da-DK" sz="1800" b="0" kern="100">
                          <a:effectLst/>
                          <a:latin typeface="Aptos" panose="020B0004020202020204" pitchFamily="34" charset="0"/>
                          <a:ea typeface="Aptos" panose="020B0004020202020204" pitchFamily="34" charset="0"/>
                          <a:cs typeface="Times New Roman" panose="02020603050405020304" pitchFamily="18" charset="0"/>
                        </a:rPr>
                        <a:t>Forløbsplaner</a:t>
                      </a:r>
                      <a:endParaRPr lang="da-DK" sz="1400" b="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17591"/>
                  </a:ext>
                </a:extLst>
              </a:tr>
              <a:tr h="435204">
                <a:tc>
                  <a:txBody>
                    <a:bodyPr/>
                    <a:lstStyle/>
                    <a:p>
                      <a:pPr>
                        <a:lnSpc>
                          <a:spcPct val="107000"/>
                        </a:lnSpc>
                        <a:spcAft>
                          <a:spcPts val="800"/>
                        </a:spcAft>
                        <a:buNone/>
                      </a:pPr>
                      <a:r>
                        <a:rPr lang="da-DK" sz="1800" b="1" kern="100">
                          <a:effectLst/>
                          <a:latin typeface="Aptos" panose="020B0004020202020204" pitchFamily="34" charset="0"/>
                          <a:ea typeface="Aptos" panose="020B0004020202020204" pitchFamily="34" charset="0"/>
                          <a:cs typeface="Times New Roman" panose="02020603050405020304" pitchFamily="18" charset="0"/>
                        </a:rPr>
                        <a:t>MyClinic</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buNone/>
                      </a:pPr>
                      <a:r>
                        <a:rPr lang="da-DK" sz="1800" b="0" kern="100" dirty="0">
                          <a:effectLst/>
                          <a:latin typeface="Aptos" panose="020B0004020202020204" pitchFamily="34" charset="0"/>
                          <a:ea typeface="Aptos" panose="020B0004020202020204" pitchFamily="34" charset="0"/>
                          <a:cs typeface="Times New Roman" panose="02020603050405020304" pitchFamily="18" charset="0"/>
                        </a:rPr>
                        <a:t>Periodisk </a:t>
                      </a:r>
                      <a:r>
                        <a:rPr lang="da-DK" sz="1800" b="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r>
                        <a:rPr lang="da-DK" sz="1800" b="0" kern="100" dirty="0">
                          <a:effectLst/>
                          <a:latin typeface="Aptos" panose="020B0004020202020204" pitchFamily="34" charset="0"/>
                          <a:ea typeface="Aptos" panose="020B0004020202020204" pitchFamily="34" charset="0"/>
                          <a:cs typeface="Times New Roman" panose="02020603050405020304" pitchFamily="18" charset="0"/>
                        </a:rPr>
                        <a:t> Nationale forløbsplaner </a:t>
                      </a:r>
                      <a:endParaRPr lang="da-DK" sz="1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9422582"/>
                  </a:ext>
                </a:extLst>
              </a:tr>
              <a:tr h="402787">
                <a:tc>
                  <a:txBody>
                    <a:bodyPr/>
                    <a:lstStyle/>
                    <a:p>
                      <a:pPr>
                        <a:lnSpc>
                          <a:spcPct val="107000"/>
                        </a:lnSpc>
                        <a:spcAft>
                          <a:spcPts val="800"/>
                        </a:spcAft>
                        <a:buNone/>
                      </a:pPr>
                      <a:r>
                        <a:rPr lang="da-DK" sz="1800" b="1" kern="100" err="1">
                          <a:effectLst/>
                          <a:latin typeface="Aptos" panose="020B0004020202020204" pitchFamily="34" charset="0"/>
                          <a:ea typeface="Aptos" panose="020B0004020202020204" pitchFamily="34" charset="0"/>
                          <a:cs typeface="Times New Roman" panose="02020603050405020304" pitchFamily="18" charset="0"/>
                        </a:rPr>
                        <a:t>WinPLC</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buNone/>
                      </a:pPr>
                      <a:r>
                        <a:rPr lang="da-DK" sz="1800" b="0" kern="100" dirty="0">
                          <a:effectLst/>
                          <a:latin typeface="Aptos" panose="020B0004020202020204" pitchFamily="34" charset="0"/>
                          <a:ea typeface="Aptos" panose="020B0004020202020204" pitchFamily="34" charset="0"/>
                          <a:cs typeface="Times New Roman" panose="02020603050405020304" pitchFamily="18" charset="0"/>
                        </a:rPr>
                        <a:t>Klik på vis </a:t>
                      </a:r>
                      <a:r>
                        <a:rPr lang="da-DK" sz="1800" b="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r>
                        <a:rPr lang="da-DK" sz="1800" b="0" kern="100" dirty="0">
                          <a:effectLst/>
                          <a:latin typeface="Aptos" panose="020B0004020202020204" pitchFamily="34" charset="0"/>
                          <a:ea typeface="Aptos" panose="020B0004020202020204" pitchFamily="34" charset="0"/>
                          <a:cs typeface="Times New Roman" panose="02020603050405020304" pitchFamily="18" charset="0"/>
                        </a:rPr>
                        <a:t> Forløbsplaner </a:t>
                      </a:r>
                      <a:r>
                        <a:rPr lang="da-DK" sz="1800" b="0" kern="100" dirty="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a:t>
                      </a:r>
                      <a:r>
                        <a:rPr lang="da-DK" sz="1800" b="0" kern="100" dirty="0">
                          <a:effectLst/>
                          <a:latin typeface="Aptos" panose="020B0004020202020204" pitchFamily="34" charset="0"/>
                          <a:ea typeface="Aptos" panose="020B0004020202020204" pitchFamily="34" charset="0"/>
                          <a:cs typeface="Times New Roman" panose="02020603050405020304" pitchFamily="18" charset="0"/>
                        </a:rPr>
                        <a:t> Vis alle forløbsplaner</a:t>
                      </a:r>
                      <a:endParaRPr lang="da-DK" sz="1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6333378"/>
                  </a:ext>
                </a:extLst>
              </a:tr>
            </a:tbl>
          </a:graphicData>
        </a:graphic>
      </p:graphicFrame>
      <p:sp>
        <p:nvSpPr>
          <p:cNvPr id="7" name="Tekstfelt 6">
            <a:extLst>
              <a:ext uri="{FF2B5EF4-FFF2-40B4-BE49-F238E27FC236}">
                <a16:creationId xmlns:a16="http://schemas.microsoft.com/office/drawing/2014/main" id="{BD59D6ED-C962-8D6E-A671-C3D816A22624}"/>
              </a:ext>
            </a:extLst>
          </p:cNvPr>
          <p:cNvSpPr txBox="1"/>
          <p:nvPr/>
        </p:nvSpPr>
        <p:spPr>
          <a:xfrm>
            <a:off x="737671" y="1426651"/>
            <a:ext cx="10989664" cy="7163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1219169" rtl="0" eaLnBrk="1" fontAlgn="auto" latinLnBrk="0" hangingPunct="0">
              <a:lnSpc>
                <a:spcPct val="200000"/>
              </a:lnSpc>
              <a:spcBef>
                <a:spcPts val="2250"/>
              </a:spcBef>
              <a:spcAft>
                <a:spcPts val="0"/>
              </a:spcAft>
              <a:buClrTx/>
              <a:buSzTx/>
              <a:buFontTx/>
              <a:buNone/>
              <a:tabLst/>
              <a:defRPr/>
            </a:pPr>
            <a:r>
              <a:rPr kumimoji="0" lang="da-DK" sz="24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Login ind i dit journalsystem eller se på demo på kiap.dk</a:t>
            </a:r>
          </a:p>
        </p:txBody>
      </p:sp>
      <p:sp>
        <p:nvSpPr>
          <p:cNvPr id="5" name="Tekstfelt 4">
            <a:extLst>
              <a:ext uri="{FF2B5EF4-FFF2-40B4-BE49-F238E27FC236}">
                <a16:creationId xmlns:a16="http://schemas.microsoft.com/office/drawing/2014/main" id="{9C9AD4BF-CE01-A4BE-56D6-91E54BE7F74B}"/>
              </a:ext>
            </a:extLst>
          </p:cNvPr>
          <p:cNvSpPr txBox="1"/>
          <p:nvPr/>
        </p:nvSpPr>
        <p:spPr>
          <a:xfrm>
            <a:off x="8362149" y="2075334"/>
            <a:ext cx="3341545" cy="10007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1219169" rtl="0" eaLnBrk="1" fontAlgn="auto" latinLnBrk="0" hangingPunct="0">
              <a:lnSpc>
                <a:spcPct val="200000"/>
              </a:lnSpc>
              <a:spcBef>
                <a:spcPts val="2250"/>
              </a:spcBef>
              <a:spcAft>
                <a:spcPts val="0"/>
              </a:spcAft>
              <a:buClrTx/>
              <a:buSzTx/>
              <a:buFontTx/>
              <a:buNone/>
              <a:tabLst/>
              <a:defRPr/>
            </a:pPr>
            <a:r>
              <a:rPr kumimoji="0" lang="da-DK" sz="16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Prøv demoen, hvis du ikke har adgang til egen patientliste:  </a:t>
            </a:r>
            <a:endParaRPr kumimoji="0" lang="da-DK" sz="16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endParaRPr>
          </a:p>
        </p:txBody>
      </p:sp>
      <p:pic>
        <p:nvPicPr>
          <p:cNvPr id="6" name="Picture 6">
            <a:extLst>
              <a:ext uri="{FF2B5EF4-FFF2-40B4-BE49-F238E27FC236}">
                <a16:creationId xmlns:a16="http://schemas.microsoft.com/office/drawing/2014/main" id="{0C18EAA4-87B1-7164-EA1D-7E0225D89F1F}"/>
              </a:ext>
            </a:extLst>
          </p:cNvPr>
          <p:cNvPicPr>
            <a:picLocks noChangeAspect="1"/>
          </p:cNvPicPr>
          <p:nvPr/>
        </p:nvPicPr>
        <p:blipFill>
          <a:blip r:embed="rId3">
            <a:duotone>
              <a:prstClr val="black"/>
              <a:srgbClr val="FFFFFF">
                <a:tint val="45000"/>
                <a:satMod val="400000"/>
              </a:srgb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8819911" y="3209114"/>
            <a:ext cx="2593157" cy="25607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02707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87699-20FA-47D8-40BA-CC59BD82F2E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FAACADA-8A30-16A7-EC50-A4EEB7E9A684}"/>
              </a:ext>
            </a:extLst>
          </p:cNvPr>
          <p:cNvSpPr>
            <a:spLocks noGrp="1"/>
          </p:cNvSpPr>
          <p:nvPr>
            <p:ph type="title"/>
          </p:nvPr>
        </p:nvSpPr>
        <p:spPr>
          <a:xfrm>
            <a:off x="714375" y="1039361"/>
            <a:ext cx="10740748" cy="584775"/>
          </a:xfrm>
        </p:spPr>
        <p:txBody>
          <a:bodyPr/>
          <a:lstStyle/>
          <a:p>
            <a:r>
              <a:rPr lang="da-DK" sz="3000" noProof="0" dirty="0"/>
              <a:t>Find patientlisterne for din klinik </a:t>
            </a:r>
          </a:p>
        </p:txBody>
      </p:sp>
      <p:sp>
        <p:nvSpPr>
          <p:cNvPr id="26" name="Text Placeholder 25">
            <a:extLst>
              <a:ext uri="{FF2B5EF4-FFF2-40B4-BE49-F238E27FC236}">
                <a16:creationId xmlns:a16="http://schemas.microsoft.com/office/drawing/2014/main" id="{689F62C8-6B69-B7C8-E15B-ED767E7ABFDD}"/>
              </a:ext>
            </a:extLst>
          </p:cNvPr>
          <p:cNvSpPr>
            <a:spLocks noGrp="1"/>
          </p:cNvSpPr>
          <p:nvPr>
            <p:ph type="body" sz="quarter" idx="38"/>
          </p:nvPr>
        </p:nvSpPr>
        <p:spPr/>
        <p:txBody>
          <a:bodyPr>
            <a:normAutofit fontScale="25000" lnSpcReduction="20000"/>
          </a:bodyPr>
          <a:lstStyle/>
          <a:p>
            <a:endParaRPr lang="da-DK" sz="1800" b="1">
              <a:solidFill>
                <a:schemeClr val="bg1"/>
              </a:solidFill>
              <a:highlight>
                <a:srgbClr val="FFFF00"/>
              </a:highlight>
            </a:endParaRPr>
          </a:p>
          <a:p>
            <a:pPr fontAlgn="base"/>
            <a:endParaRPr lang="da-DK" sz="8800" noProof="0">
              <a:solidFill>
                <a:schemeClr val="bg1"/>
              </a:solidFill>
              <a:latin typeface="Arial"/>
              <a:cs typeface="Arial"/>
            </a:endParaRPr>
          </a:p>
        </p:txBody>
      </p:sp>
      <p:sp>
        <p:nvSpPr>
          <p:cNvPr id="3" name="Pladsholder til tekst 2">
            <a:extLst>
              <a:ext uri="{FF2B5EF4-FFF2-40B4-BE49-F238E27FC236}">
                <a16:creationId xmlns:a16="http://schemas.microsoft.com/office/drawing/2014/main" id="{67293F37-E96B-0333-23BE-B8738CACEEB1}"/>
              </a:ext>
            </a:extLst>
          </p:cNvPr>
          <p:cNvSpPr>
            <a:spLocks noGrp="1"/>
          </p:cNvSpPr>
          <p:nvPr>
            <p:ph type="body" sz="quarter" idx="4294967295"/>
          </p:nvPr>
        </p:nvSpPr>
        <p:spPr>
          <a:xfrm>
            <a:off x="736877" y="735288"/>
            <a:ext cx="5003800" cy="206375"/>
          </a:xfrm>
        </p:spPr>
        <p:txBody>
          <a:bodyPr>
            <a:normAutofit fontScale="25000" lnSpcReduction="20000"/>
          </a:bodyPr>
          <a:lstStyle/>
          <a:p>
            <a:r>
              <a:rPr lang="da-DK" dirty="0">
                <a:solidFill>
                  <a:schemeClr val="tx1">
                    <a:lumMod val="50000"/>
                    <a:lumOff val="50000"/>
                  </a:schemeClr>
                </a:solidFill>
              </a:rPr>
              <a:t>Find egne data</a:t>
            </a:r>
          </a:p>
        </p:txBody>
      </p:sp>
      <p:pic>
        <p:nvPicPr>
          <p:cNvPr id="2" name="Billede 1">
            <a:extLst>
              <a:ext uri="{FF2B5EF4-FFF2-40B4-BE49-F238E27FC236}">
                <a16:creationId xmlns:a16="http://schemas.microsoft.com/office/drawing/2014/main" id="{FEE7918D-7B17-11B3-7628-3C20D3AEAE3B}"/>
              </a:ext>
            </a:extLst>
          </p:cNvPr>
          <p:cNvPicPr>
            <a:picLocks noChangeAspect="1"/>
          </p:cNvPicPr>
          <p:nvPr/>
        </p:nvPicPr>
        <p:blipFill>
          <a:blip r:embed="rId3"/>
          <a:stretch>
            <a:fillRect/>
          </a:stretch>
        </p:blipFill>
        <p:spPr>
          <a:xfrm>
            <a:off x="806245" y="1619496"/>
            <a:ext cx="6666067" cy="4962311"/>
          </a:xfrm>
          <a:prstGeom prst="rect">
            <a:avLst/>
          </a:prstGeom>
        </p:spPr>
      </p:pic>
      <p:sp>
        <p:nvSpPr>
          <p:cNvPr id="9" name="Ellipse 8">
            <a:extLst>
              <a:ext uri="{FF2B5EF4-FFF2-40B4-BE49-F238E27FC236}">
                <a16:creationId xmlns:a16="http://schemas.microsoft.com/office/drawing/2014/main" id="{05F51C20-DB34-1C6F-CC13-CECDBBEC80D6}"/>
              </a:ext>
            </a:extLst>
          </p:cNvPr>
          <p:cNvSpPr/>
          <p:nvPr/>
        </p:nvSpPr>
        <p:spPr>
          <a:xfrm>
            <a:off x="4139278" y="3336153"/>
            <a:ext cx="3333034" cy="764498"/>
          </a:xfrm>
          <a:prstGeom prst="ellipse">
            <a:avLst/>
          </a:prstGeom>
          <a:noFill/>
          <a:ln w="254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da-DK" sz="32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95320848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E9F99-692C-0D41-5794-BBD38C66D7B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219ECA1B-AFEA-3FD3-EB4B-0AEA5BB8E735}"/>
              </a:ext>
            </a:extLst>
          </p:cNvPr>
          <p:cNvSpPr>
            <a:spLocks noGrp="1"/>
          </p:cNvSpPr>
          <p:nvPr>
            <p:ph type="title"/>
          </p:nvPr>
        </p:nvSpPr>
        <p:spPr>
          <a:xfrm>
            <a:off x="714030" y="1044000"/>
            <a:ext cx="10740748" cy="584775"/>
          </a:xfrm>
        </p:spPr>
        <p:txBody>
          <a:bodyPr/>
          <a:lstStyle/>
          <a:p>
            <a:r>
              <a:rPr lang="da-DK" sz="3000" noProof="0"/>
              <a:t>Find patientlisterne for din klinik </a:t>
            </a:r>
          </a:p>
        </p:txBody>
      </p:sp>
      <p:sp>
        <p:nvSpPr>
          <p:cNvPr id="26" name="Text Placeholder 25">
            <a:extLst>
              <a:ext uri="{FF2B5EF4-FFF2-40B4-BE49-F238E27FC236}">
                <a16:creationId xmlns:a16="http://schemas.microsoft.com/office/drawing/2014/main" id="{DDD986BD-97AF-E9A4-6545-09A4A125AECA}"/>
              </a:ext>
            </a:extLst>
          </p:cNvPr>
          <p:cNvSpPr>
            <a:spLocks noGrp="1"/>
          </p:cNvSpPr>
          <p:nvPr>
            <p:ph type="body" sz="quarter" idx="38"/>
          </p:nvPr>
        </p:nvSpPr>
        <p:spPr/>
        <p:txBody>
          <a:bodyPr>
            <a:normAutofit fontScale="25000" lnSpcReduction="20000"/>
          </a:bodyPr>
          <a:lstStyle/>
          <a:p>
            <a:endParaRPr lang="da-DK" sz="1800" b="1">
              <a:solidFill>
                <a:schemeClr val="bg1"/>
              </a:solidFill>
              <a:highlight>
                <a:srgbClr val="FFFF00"/>
              </a:highlight>
            </a:endParaRPr>
          </a:p>
          <a:p>
            <a:pPr fontAlgn="base"/>
            <a:endParaRPr lang="da-DK" sz="8800" noProof="0">
              <a:solidFill>
                <a:schemeClr val="bg1"/>
              </a:solidFill>
              <a:latin typeface="Arial"/>
              <a:cs typeface="Arial"/>
            </a:endParaRPr>
          </a:p>
        </p:txBody>
      </p:sp>
      <p:sp>
        <p:nvSpPr>
          <p:cNvPr id="3" name="Pladsholder til tekst 2">
            <a:extLst>
              <a:ext uri="{FF2B5EF4-FFF2-40B4-BE49-F238E27FC236}">
                <a16:creationId xmlns:a16="http://schemas.microsoft.com/office/drawing/2014/main" id="{C2E6FD5D-1D47-8635-67D3-186AE1A20EC3}"/>
              </a:ext>
            </a:extLst>
          </p:cNvPr>
          <p:cNvSpPr>
            <a:spLocks noGrp="1"/>
          </p:cNvSpPr>
          <p:nvPr>
            <p:ph type="body" sz="quarter" idx="4294967295"/>
          </p:nvPr>
        </p:nvSpPr>
        <p:spPr>
          <a:xfrm>
            <a:off x="736877" y="683269"/>
            <a:ext cx="5003800" cy="206375"/>
          </a:xfrm>
        </p:spPr>
        <p:txBody>
          <a:bodyPr>
            <a:normAutofit fontScale="25000" lnSpcReduction="20000"/>
          </a:bodyPr>
          <a:lstStyle/>
          <a:p>
            <a:r>
              <a:rPr lang="da-DK" dirty="0">
                <a:solidFill>
                  <a:schemeClr val="tx1">
                    <a:lumMod val="50000"/>
                    <a:lumOff val="50000"/>
                  </a:schemeClr>
                </a:solidFill>
              </a:rPr>
              <a:t>Find egne data</a:t>
            </a:r>
          </a:p>
        </p:txBody>
      </p:sp>
      <p:pic>
        <p:nvPicPr>
          <p:cNvPr id="5" name="Billede 4" descr="Et billede, der indeholder tekst, skærmbillede, Font/skrifttype, nummer/tal&#10;&#10;AI-genereret indhold kan være ukorrekt.">
            <a:extLst>
              <a:ext uri="{FF2B5EF4-FFF2-40B4-BE49-F238E27FC236}">
                <a16:creationId xmlns:a16="http://schemas.microsoft.com/office/drawing/2014/main" id="{E57B8A4F-6BC6-7555-2C9D-B580D734A60B}"/>
              </a:ext>
            </a:extLst>
          </p:cNvPr>
          <p:cNvPicPr>
            <a:picLocks noChangeAspect="1"/>
          </p:cNvPicPr>
          <p:nvPr/>
        </p:nvPicPr>
        <p:blipFill>
          <a:blip r:embed="rId3"/>
          <a:stretch>
            <a:fillRect/>
          </a:stretch>
        </p:blipFill>
        <p:spPr>
          <a:xfrm>
            <a:off x="714030" y="1872159"/>
            <a:ext cx="10565235" cy="36820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3813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36">
            <a:extLst>
              <a:ext uri="{FF2B5EF4-FFF2-40B4-BE49-F238E27FC236}">
                <a16:creationId xmlns:a16="http://schemas.microsoft.com/office/drawing/2014/main" id="{E390BB2B-2E71-339C-25EC-51A762EFECE7}"/>
              </a:ext>
            </a:extLst>
          </p:cNvPr>
          <p:cNvGraphicFramePr>
            <a:graphicFrameLocks noGrp="1"/>
          </p:cNvGraphicFramePr>
          <p:nvPr/>
        </p:nvGraphicFramePr>
        <p:xfrm>
          <a:off x="721795" y="1455569"/>
          <a:ext cx="10733087" cy="4804800"/>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1080000">
                <a:tc>
                  <a:txBody>
                    <a:bodyPr/>
                    <a:lstStyle/>
                    <a:p>
                      <a:r>
                        <a:rPr lang="da-DK" sz="2000" noProof="0"/>
                        <a:t>15 min</a:t>
                      </a:r>
                    </a:p>
                  </a:txBody>
                  <a:tcPr marL="180000" marR="180000" marT="90000" marB="90000" anchor="ctr"/>
                </a:tc>
                <a:tc>
                  <a:txBody>
                    <a:bodyPr/>
                    <a:lstStyle/>
                    <a:p>
                      <a:pPr algn="l"/>
                      <a:r>
                        <a:rPr lang="da-DK" sz="2000" b="1" noProof="0"/>
                        <a:t>Introduktion til FH</a:t>
                      </a:r>
                    </a:p>
                  </a:txBody>
                  <a:tcPr marL="180000" marR="180000" marT="90000" marB="90000" anchor="ctr"/>
                </a:tc>
                <a:extLst>
                  <a:ext uri="{0D108BD9-81ED-4DB2-BD59-A6C34878D82A}">
                    <a16:rowId xmlns:a16="http://schemas.microsoft.com/office/drawing/2014/main" val="3722927222"/>
                  </a:ext>
                </a:extLst>
              </a:tr>
              <a:tr h="720000">
                <a:tc>
                  <a:txBody>
                    <a:bodyPr/>
                    <a:lstStyle/>
                    <a:p>
                      <a:r>
                        <a:rPr lang="da-DK" sz="2000" noProof="0"/>
                        <a:t>10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2000" b="1" noProof="0" dirty="0"/>
                        <a:t>Klyngens egne data</a:t>
                      </a:r>
                    </a:p>
                  </a:txBody>
                  <a:tcPr marL="180000" marR="180000" marT="90000" marB="90000" anchor="ctr"/>
                </a:tc>
                <a:extLst>
                  <a:ext uri="{0D108BD9-81ED-4DB2-BD59-A6C34878D82A}">
                    <a16:rowId xmlns:a16="http://schemas.microsoft.com/office/drawing/2014/main" val="4122258881"/>
                  </a:ext>
                </a:extLst>
              </a:tr>
              <a:tr h="1440000">
                <a:tc>
                  <a:txBody>
                    <a:bodyPr/>
                    <a:lstStyle/>
                    <a:p>
                      <a:r>
                        <a:rPr lang="da-DK" sz="2000" noProof="0" dirty="0"/>
                        <a:t>5 min</a:t>
                      </a:r>
                    </a:p>
                  </a:txBody>
                  <a:tcPr marL="180000" marR="180000" marT="90000" marB="90000" anchor="ctr"/>
                </a:tc>
                <a:tc>
                  <a:txBody>
                    <a:bodyPr/>
                    <a:lstStyle/>
                    <a:p>
                      <a:pPr algn="l"/>
                      <a:r>
                        <a:rPr lang="da-DK" sz="2000" b="1" noProof="0" dirty="0"/>
                        <a:t>Afprøvning af praksispakken om FH</a:t>
                      </a:r>
                    </a:p>
                  </a:txBody>
                  <a:tcPr marL="180000" marR="180000" marT="90000" marB="90000" anchor="ctr"/>
                </a:tc>
                <a:extLst>
                  <a:ext uri="{0D108BD9-81ED-4DB2-BD59-A6C34878D82A}">
                    <a16:rowId xmlns:a16="http://schemas.microsoft.com/office/drawing/2014/main" val="1505203635"/>
                  </a:ext>
                </a:extLst>
              </a:tr>
              <a:tr h="302778">
                <a:tc>
                  <a:txBody>
                    <a:bodyPr/>
                    <a:lstStyle/>
                    <a:p>
                      <a:r>
                        <a:rPr lang="da-DK" sz="2000" noProof="0" dirty="0"/>
                        <a:t>15 min</a:t>
                      </a:r>
                    </a:p>
                  </a:txBody>
                  <a:tcPr marL="180000" marR="180000" marT="90000" marB="90000" anchor="ctr"/>
                </a:tc>
                <a:tc>
                  <a:txBody>
                    <a:bodyPr/>
                    <a:lstStyle/>
                    <a:p>
                      <a:pPr algn="l"/>
                      <a:r>
                        <a:rPr lang="da-DK" sz="2000" b="1" noProof="0" dirty="0"/>
                        <a:t>Find egne data eller prøv demo-patientlisten</a:t>
                      </a:r>
                    </a:p>
                  </a:txBody>
                  <a:tcPr marL="180000" marR="180000" marT="90000" marB="90000" anchor="ctr"/>
                </a:tc>
                <a:extLst>
                  <a:ext uri="{0D108BD9-81ED-4DB2-BD59-A6C34878D82A}">
                    <a16:rowId xmlns:a16="http://schemas.microsoft.com/office/drawing/2014/main" val="1056240380"/>
                  </a:ext>
                </a:extLst>
              </a:tr>
              <a:tr h="1080000">
                <a:tc>
                  <a:txBody>
                    <a:bodyPr/>
                    <a:lstStyle/>
                    <a:p>
                      <a:r>
                        <a:rPr lang="da-DK" sz="2000" noProof="0"/>
                        <a:t>15 min</a:t>
                      </a:r>
                    </a:p>
                  </a:txBody>
                  <a:tcPr marL="180000" marR="180000" marT="90000" marB="90000" anchor="ctr"/>
                </a:tc>
                <a:tc>
                  <a:txBody>
                    <a:bodyPr/>
                    <a:lstStyle/>
                    <a:p>
                      <a:pPr algn="l"/>
                      <a:r>
                        <a:rPr lang="da-DK" sz="2000" b="1" u="none" noProof="0" dirty="0"/>
                        <a:t>Implementering og opfølgning i egen praksis</a:t>
                      </a:r>
                    </a:p>
                  </a:txBody>
                  <a:tcPr marL="180000" marR="180000" marT="90000" marB="90000" anchor="ctr"/>
                </a:tc>
                <a:extLst>
                  <a:ext uri="{0D108BD9-81ED-4DB2-BD59-A6C34878D82A}">
                    <a16:rowId xmlns:a16="http://schemas.microsoft.com/office/drawing/2014/main" val="3893725207"/>
                  </a:ext>
                </a:extLst>
              </a:tr>
            </a:tbl>
          </a:graphicData>
        </a:graphic>
      </p:graphicFrame>
      <p:sp>
        <p:nvSpPr>
          <p:cNvPr id="40" name="Title 39">
            <a:extLst>
              <a:ext uri="{FF2B5EF4-FFF2-40B4-BE49-F238E27FC236}">
                <a16:creationId xmlns:a16="http://schemas.microsoft.com/office/drawing/2014/main" id="{C375D883-C830-256C-61AA-5DF9DE532E01}"/>
              </a:ext>
            </a:extLst>
          </p:cNvPr>
          <p:cNvSpPr>
            <a:spLocks noGrp="1"/>
          </p:cNvSpPr>
          <p:nvPr>
            <p:ph type="title"/>
          </p:nvPr>
        </p:nvSpPr>
        <p:spPr>
          <a:xfrm>
            <a:off x="721795" y="738057"/>
            <a:ext cx="10740748" cy="338554"/>
          </a:xfrm>
        </p:spPr>
        <p:txBody>
          <a:bodyPr/>
          <a:lstStyle/>
          <a:p>
            <a:r>
              <a:rPr lang="da-DK" sz="4000" noProof="0" dirty="0">
                <a:latin typeface="Arial"/>
                <a:cs typeface="Arial"/>
              </a:rPr>
              <a:t>Program for dagens møde om FH (1 time)</a:t>
            </a:r>
          </a:p>
        </p:txBody>
      </p:sp>
    </p:spTree>
    <p:extLst>
      <p:ext uri="{BB962C8B-B14F-4D97-AF65-F5344CB8AC3E}">
        <p14:creationId xmlns:p14="http://schemas.microsoft.com/office/powerpoint/2010/main" val="13698667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FE2A9-75B5-3AA1-1793-85134E8E734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2CCAFC7-2E29-C532-5D37-C184A663EA0B}"/>
              </a:ext>
            </a:extLst>
          </p:cNvPr>
          <p:cNvSpPr>
            <a:spLocks noGrp="1"/>
          </p:cNvSpPr>
          <p:nvPr>
            <p:ph type="body" sz="quarter" idx="29"/>
          </p:nvPr>
        </p:nvSpPr>
        <p:spPr>
          <a:xfrm>
            <a:off x="724664" y="1702950"/>
            <a:ext cx="10735496" cy="1668900"/>
          </a:xfrm>
        </p:spPr>
        <p:txBody>
          <a:bodyPr/>
          <a:lstStyle/>
          <a:p>
            <a:r>
              <a:rPr lang="da-DK" noProof="0"/>
              <a:t>Implementering og opfølgning i egen praksis</a:t>
            </a:r>
          </a:p>
        </p:txBody>
      </p:sp>
      <p:sp>
        <p:nvSpPr>
          <p:cNvPr id="3" name="Text Placeholder 2">
            <a:extLst>
              <a:ext uri="{FF2B5EF4-FFF2-40B4-BE49-F238E27FC236}">
                <a16:creationId xmlns:a16="http://schemas.microsoft.com/office/drawing/2014/main" id="{E3900CCF-83A4-9873-C5CD-AFC960D4D729}"/>
              </a:ext>
            </a:extLst>
          </p:cNvPr>
          <p:cNvSpPr>
            <a:spLocks noGrp="1"/>
          </p:cNvSpPr>
          <p:nvPr>
            <p:ph type="body" sz="quarter" idx="30"/>
          </p:nvPr>
        </p:nvSpPr>
        <p:spPr/>
        <p:txBody>
          <a:bodyPr/>
          <a:lstStyle/>
          <a:p>
            <a:r>
              <a:rPr lang="da-DK" noProof="0"/>
              <a:t>Familiær </a:t>
            </a:r>
            <a:r>
              <a:rPr lang="da-DK" noProof="0" err="1"/>
              <a:t>Hyperkolesterolæmi</a:t>
            </a:r>
            <a:endParaRPr lang="da-DK" noProof="0"/>
          </a:p>
        </p:txBody>
      </p:sp>
    </p:spTree>
    <p:extLst>
      <p:ext uri="{BB962C8B-B14F-4D97-AF65-F5344CB8AC3E}">
        <p14:creationId xmlns:p14="http://schemas.microsoft.com/office/powerpoint/2010/main" val="16951094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35BEC-105B-9E59-074B-A1C3F6122CD6}"/>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CCFF21AD-FCA9-FCF2-D213-407C7F7AD466}"/>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2AD11CC8-4754-1041-CE35-F76BC3AC2B9B}"/>
              </a:ext>
            </a:extLst>
          </p:cNvPr>
          <p:cNvSpPr>
            <a:spLocks noGrp="1"/>
          </p:cNvSpPr>
          <p:nvPr>
            <p:ph type="body" sz="quarter" idx="30"/>
          </p:nvPr>
        </p:nvSpPr>
        <p:spPr/>
        <p:txBody>
          <a:bodyPr>
            <a:normAutofit fontScale="92500" lnSpcReduction="20000"/>
          </a:bodyPr>
          <a:lstStyle/>
          <a:p>
            <a:r>
              <a:rPr lang="da-DK"/>
              <a:t>Implementering og opfølgning i egen praksis (10 min.)</a:t>
            </a:r>
          </a:p>
        </p:txBody>
      </p:sp>
      <p:sp>
        <p:nvSpPr>
          <p:cNvPr id="5" name="Text Placeholder 4">
            <a:extLst>
              <a:ext uri="{FF2B5EF4-FFF2-40B4-BE49-F238E27FC236}">
                <a16:creationId xmlns:a16="http://schemas.microsoft.com/office/drawing/2014/main" id="{E0FD4C06-0B79-F094-9A51-12180A04E963}"/>
              </a:ext>
            </a:extLst>
          </p:cNvPr>
          <p:cNvSpPr>
            <a:spLocks noGrp="1"/>
          </p:cNvSpPr>
          <p:nvPr>
            <p:ph type="body" sz="quarter" idx="41"/>
          </p:nvPr>
        </p:nvSpPr>
        <p:spPr>
          <a:xfrm>
            <a:off x="721001" y="1790700"/>
            <a:ext cx="4385987" cy="4160520"/>
          </a:xfrm>
        </p:spPr>
        <p:txBody>
          <a:bodyPr>
            <a:normAutofit fontScale="70000" lnSpcReduction="20000"/>
          </a:bodyPr>
          <a:lstStyle/>
          <a:p>
            <a:pPr fontAlgn="base"/>
            <a:endParaRPr lang="da-DK"/>
          </a:p>
          <a:p>
            <a:pPr fontAlgn="base"/>
            <a:r>
              <a:rPr lang="da-DK" sz="1900" b="1"/>
              <a:t>Lav en plan for, hvordan I vil se på jeres patientliste</a:t>
            </a:r>
            <a:r>
              <a:rPr lang="da-DK" sz="1900"/>
              <a:t>.</a:t>
            </a:r>
            <a:r>
              <a:rPr lang="en-US" sz="1900"/>
              <a:t>​</a:t>
            </a:r>
          </a:p>
          <a:p>
            <a:pPr marL="285750" indent="-285750" fontAlgn="base">
              <a:buFont typeface="Arial" panose="020B0604020202020204" pitchFamily="34" charset="0"/>
              <a:buChar char="•"/>
            </a:pPr>
            <a:r>
              <a:rPr lang="da-DK" sz="1900"/>
              <a:t>Hvilke(n) gruppe af risiko-patienter ville du overveje at prioritere?</a:t>
            </a:r>
            <a:r>
              <a:rPr lang="en-US" sz="1900"/>
              <a:t>​</a:t>
            </a:r>
          </a:p>
          <a:p>
            <a:pPr marL="285750" indent="-285750" fontAlgn="base">
              <a:buFont typeface="Arial" panose="020B0604020202020204" pitchFamily="34" charset="0"/>
              <a:buChar char="•"/>
            </a:pPr>
            <a:r>
              <a:rPr lang="da-DK" sz="1900"/>
              <a:t>Hvordan kommer I </a:t>
            </a:r>
            <a:r>
              <a:rPr lang="da-DK" sz="1900" err="1"/>
              <a:t>i</a:t>
            </a:r>
            <a:r>
              <a:rPr lang="da-DK" sz="1900"/>
              <a:t> gang?</a:t>
            </a:r>
            <a:r>
              <a:rPr lang="en-US" sz="1900"/>
              <a:t>​</a:t>
            </a:r>
          </a:p>
          <a:p>
            <a:pPr marL="285750" indent="-285750" fontAlgn="base">
              <a:buFont typeface="Arial" panose="020B0604020202020204" pitchFamily="34" charset="0"/>
              <a:buChar char="•"/>
            </a:pPr>
            <a:r>
              <a:rPr lang="da-DK" sz="1900"/>
              <a:t>Kan I afprøve det på tre patienter?</a:t>
            </a:r>
            <a:r>
              <a:rPr lang="en-US" sz="1900"/>
              <a:t>​</a:t>
            </a:r>
          </a:p>
          <a:p>
            <a:pPr fontAlgn="base"/>
            <a:r>
              <a:rPr lang="da-DK" sz="1900"/>
              <a:t>​</a:t>
            </a:r>
          </a:p>
          <a:p>
            <a:pPr fontAlgn="base"/>
            <a:r>
              <a:rPr lang="da-DK" sz="1900" b="1"/>
              <a:t>Overvej, hvordan I vil organisere arbejdet: </a:t>
            </a:r>
          </a:p>
          <a:p>
            <a:pPr marL="285750" indent="-285750" fontAlgn="base">
              <a:buFont typeface="Arial" panose="020B0604020202020204" pitchFamily="34" charset="0"/>
              <a:buChar char="•"/>
            </a:pPr>
            <a:r>
              <a:rPr lang="da-DK" sz="1900"/>
              <a:t>Hvem gør hvad – og hvornår?</a:t>
            </a:r>
            <a:r>
              <a:rPr lang="en-US" sz="1900"/>
              <a:t>​</a:t>
            </a:r>
          </a:p>
          <a:p>
            <a:pPr marL="285750" indent="-285750" fontAlgn="base">
              <a:buFont typeface="Arial" panose="020B0604020202020204" pitchFamily="34" charset="0"/>
              <a:buChar char="•"/>
            </a:pPr>
            <a:r>
              <a:rPr lang="da-DK" sz="1900"/>
              <a:t>Hvordan vil I identificere og udvælge patienterne? Hvem skal gøre det?​</a:t>
            </a:r>
          </a:p>
          <a:p>
            <a:pPr marL="285750" indent="-285750" fontAlgn="base">
              <a:buFont typeface="Arial" panose="020B0604020202020204" pitchFamily="34" charset="0"/>
              <a:buChar char="•"/>
            </a:pPr>
            <a:r>
              <a:rPr lang="da-DK" sz="1900"/>
              <a:t>Hvordan vil I kontakte dem? Hvem skal gøre det?</a:t>
            </a:r>
          </a:p>
        </p:txBody>
      </p:sp>
      <p:pic>
        <p:nvPicPr>
          <p:cNvPr id="2" name="Graphic 1">
            <a:extLst>
              <a:ext uri="{FF2B5EF4-FFF2-40B4-BE49-F238E27FC236}">
                <a16:creationId xmlns:a16="http://schemas.microsoft.com/office/drawing/2014/main" id="{305BAA7C-85E5-91F1-DF8B-0C6ED6889D2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74312" y="2691197"/>
            <a:ext cx="1475608" cy="1475639"/>
          </a:xfrm>
          <a:prstGeom prst="rect">
            <a:avLst/>
          </a:prstGeom>
        </p:spPr>
      </p:pic>
      <p:sp>
        <p:nvSpPr>
          <p:cNvPr id="3" name="Title 2">
            <a:extLst>
              <a:ext uri="{FF2B5EF4-FFF2-40B4-BE49-F238E27FC236}">
                <a16:creationId xmlns:a16="http://schemas.microsoft.com/office/drawing/2014/main" id="{977B603E-F857-A8F5-900B-288DB109798C}"/>
              </a:ext>
            </a:extLst>
          </p:cNvPr>
          <p:cNvSpPr>
            <a:spLocks noGrp="1"/>
          </p:cNvSpPr>
          <p:nvPr>
            <p:ph type="title"/>
          </p:nvPr>
        </p:nvSpPr>
        <p:spPr>
          <a:xfrm>
            <a:off x="720208" y="1039405"/>
            <a:ext cx="3800992" cy="923330"/>
          </a:xfrm>
        </p:spPr>
        <p:txBody>
          <a:bodyPr/>
          <a:lstStyle/>
          <a:p>
            <a:r>
              <a:rPr lang="da-DK"/>
              <a:t>Opgave - hvordan arbejder vi videre med patientlisten?</a:t>
            </a:r>
            <a:r>
              <a:rPr lang="da-DK" b="0"/>
              <a:t>​</a:t>
            </a:r>
            <a:endParaRPr lang="da-DK" sz="2200" noProof="0"/>
          </a:p>
        </p:txBody>
      </p:sp>
    </p:spTree>
    <p:extLst>
      <p:ext uri="{BB962C8B-B14F-4D97-AF65-F5344CB8AC3E}">
        <p14:creationId xmlns:p14="http://schemas.microsoft.com/office/powerpoint/2010/main" val="5290812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29006-7923-DB32-96F2-9A11F4A13950}"/>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79938849-5A39-8B9B-FEC9-C349C56E8776}"/>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D1DC30CF-97BB-42B0-C48F-DAAC020CB984}"/>
              </a:ext>
            </a:extLst>
          </p:cNvPr>
          <p:cNvSpPr>
            <a:spLocks noGrp="1"/>
          </p:cNvSpPr>
          <p:nvPr>
            <p:ph type="body" sz="quarter" idx="30"/>
          </p:nvPr>
        </p:nvSpPr>
        <p:spPr/>
        <p:txBody>
          <a:bodyPr>
            <a:normAutofit fontScale="92500" lnSpcReduction="20000"/>
          </a:bodyPr>
          <a:lstStyle/>
          <a:p>
            <a:r>
              <a:rPr lang="da-DK" noProof="0"/>
              <a:t>Opfølgning i plenum (5 min.)</a:t>
            </a:r>
          </a:p>
        </p:txBody>
      </p:sp>
      <p:sp>
        <p:nvSpPr>
          <p:cNvPr id="5" name="Text Placeholder 4">
            <a:extLst>
              <a:ext uri="{FF2B5EF4-FFF2-40B4-BE49-F238E27FC236}">
                <a16:creationId xmlns:a16="http://schemas.microsoft.com/office/drawing/2014/main" id="{AC8D957F-5982-EF84-D4BF-3E2973A8D55A}"/>
              </a:ext>
            </a:extLst>
          </p:cNvPr>
          <p:cNvSpPr>
            <a:spLocks noGrp="1"/>
          </p:cNvSpPr>
          <p:nvPr>
            <p:ph type="body" sz="quarter" idx="41"/>
          </p:nvPr>
        </p:nvSpPr>
        <p:spPr>
          <a:xfrm>
            <a:off x="721001" y="2788920"/>
            <a:ext cx="4385987" cy="2069429"/>
          </a:xfrm>
        </p:spPr>
        <p:txBody>
          <a:bodyPr>
            <a:normAutofit fontScale="47500" lnSpcReduction="20000"/>
          </a:bodyPr>
          <a:lstStyle/>
          <a:p>
            <a:pPr fontAlgn="base"/>
            <a:r>
              <a:rPr lang="da-DK"/>
              <a:t>​</a:t>
            </a:r>
            <a:r>
              <a:rPr lang="da-DK" b="1"/>
              <a:t>Hvilke tilgange eller idéer har I talt om i jeres praksis til at komme i gang?​</a:t>
            </a:r>
          </a:p>
          <a:p>
            <a:pPr marL="285750" indent="-285750" fontAlgn="base">
              <a:buFont typeface="Arial" panose="020B0604020202020204" pitchFamily="34" charset="0"/>
              <a:buChar char="•"/>
            </a:pPr>
            <a:r>
              <a:rPr lang="da-DK"/>
              <a:t>Hvem i praksis skal involveres?</a:t>
            </a:r>
            <a:r>
              <a:rPr lang="en-US"/>
              <a:t>​</a:t>
            </a:r>
          </a:p>
          <a:p>
            <a:pPr marL="285750" indent="-285750" fontAlgn="base">
              <a:buFont typeface="Arial" panose="020B0604020202020204" pitchFamily="34" charset="0"/>
              <a:buChar char="•"/>
            </a:pPr>
            <a:r>
              <a:rPr lang="da-DK"/>
              <a:t>Hvordan fordeler I opgaven?</a:t>
            </a:r>
            <a:r>
              <a:rPr lang="en-US"/>
              <a:t>​</a:t>
            </a:r>
          </a:p>
          <a:p>
            <a:pPr marL="285750" indent="-285750" fontAlgn="base">
              <a:buFont typeface="Arial" panose="020B0604020202020204" pitchFamily="34" charset="0"/>
              <a:buChar char="•"/>
            </a:pPr>
            <a:r>
              <a:rPr lang="da-DK"/>
              <a:t>Hvornår er det realistisk at finde tid til det?</a:t>
            </a:r>
            <a:endParaRPr lang="en-US"/>
          </a:p>
        </p:txBody>
      </p:sp>
      <p:pic>
        <p:nvPicPr>
          <p:cNvPr id="2" name="Graphic 1" descr="Teacher with solid fill">
            <a:extLst>
              <a:ext uri="{FF2B5EF4-FFF2-40B4-BE49-F238E27FC236}">
                <a16:creationId xmlns:a16="http://schemas.microsoft.com/office/drawing/2014/main" id="{EAE13069-C852-87F1-2A50-AE4824DEC44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74312" y="2691197"/>
            <a:ext cx="1475608" cy="1475639"/>
          </a:xfrm>
          <a:prstGeom prst="rect">
            <a:avLst/>
          </a:prstGeom>
        </p:spPr>
      </p:pic>
      <p:sp>
        <p:nvSpPr>
          <p:cNvPr id="3" name="Title 2">
            <a:extLst>
              <a:ext uri="{FF2B5EF4-FFF2-40B4-BE49-F238E27FC236}">
                <a16:creationId xmlns:a16="http://schemas.microsoft.com/office/drawing/2014/main" id="{E58A2B48-1896-B7DD-209B-2E252F5D4DFC}"/>
              </a:ext>
            </a:extLst>
          </p:cNvPr>
          <p:cNvSpPr>
            <a:spLocks noGrp="1"/>
          </p:cNvSpPr>
          <p:nvPr>
            <p:ph type="title"/>
          </p:nvPr>
        </p:nvSpPr>
        <p:spPr>
          <a:xfrm>
            <a:off x="720208" y="1039405"/>
            <a:ext cx="3729872" cy="1311128"/>
          </a:xfrm>
        </p:spPr>
        <p:txBody>
          <a:bodyPr/>
          <a:lstStyle/>
          <a:p>
            <a:r>
              <a:rPr lang="da-DK" sz="2200" noProof="0"/>
              <a:t>Del Jeres vigtigste overvejelser med klyngen</a:t>
            </a:r>
          </a:p>
        </p:txBody>
      </p:sp>
    </p:spTree>
    <p:extLst>
      <p:ext uri="{BB962C8B-B14F-4D97-AF65-F5344CB8AC3E}">
        <p14:creationId xmlns:p14="http://schemas.microsoft.com/office/powerpoint/2010/main" val="17715149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324C3-B008-521D-F104-BB84B8EDC866}"/>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0AA36D7E-D20A-F6E5-8B94-8027137AABED}"/>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6C5FE7A3-D0C2-5934-9C47-AF161FCB6D05}"/>
              </a:ext>
            </a:extLst>
          </p:cNvPr>
          <p:cNvSpPr>
            <a:spLocks noGrp="1"/>
          </p:cNvSpPr>
          <p:nvPr>
            <p:ph type="body" sz="quarter" idx="30"/>
          </p:nvPr>
        </p:nvSpPr>
        <p:spPr/>
        <p:txBody>
          <a:bodyPr>
            <a:normAutofit fontScale="92500" lnSpcReduction="20000"/>
          </a:bodyPr>
          <a:lstStyle/>
          <a:p>
            <a:r>
              <a:rPr lang="da-DK" noProof="0"/>
              <a:t>Opfølgning i plenum (5 min.)</a:t>
            </a:r>
          </a:p>
        </p:txBody>
      </p:sp>
      <p:sp>
        <p:nvSpPr>
          <p:cNvPr id="5" name="Text Placeholder 4">
            <a:extLst>
              <a:ext uri="{FF2B5EF4-FFF2-40B4-BE49-F238E27FC236}">
                <a16:creationId xmlns:a16="http://schemas.microsoft.com/office/drawing/2014/main" id="{1E66E5B7-D2CE-2C20-4B5B-756C417FE2A1}"/>
              </a:ext>
            </a:extLst>
          </p:cNvPr>
          <p:cNvSpPr>
            <a:spLocks noGrp="1"/>
          </p:cNvSpPr>
          <p:nvPr>
            <p:ph type="body" sz="quarter" idx="41"/>
          </p:nvPr>
        </p:nvSpPr>
        <p:spPr>
          <a:xfrm>
            <a:off x="721001" y="2788920"/>
            <a:ext cx="4385987" cy="2069429"/>
          </a:xfrm>
        </p:spPr>
        <p:txBody>
          <a:bodyPr>
            <a:normAutofit fontScale="55000" lnSpcReduction="20000"/>
          </a:bodyPr>
          <a:lstStyle/>
          <a:p>
            <a:pPr marL="285750" indent="-285750" fontAlgn="base">
              <a:buFont typeface="Arial" panose="020B0604020202020204" pitchFamily="34" charset="0"/>
              <a:buChar char="•"/>
            </a:pPr>
            <a:r>
              <a:rPr lang="da-DK"/>
              <a:t>Hvad var det vigtigste, I fik ud af mødet i dag? ​</a:t>
            </a:r>
          </a:p>
          <a:p>
            <a:pPr marL="285750" indent="-285750" fontAlgn="base">
              <a:buFont typeface="Arial" panose="020B0604020202020204" pitchFamily="34" charset="0"/>
              <a:buChar char="•"/>
            </a:pPr>
            <a:endParaRPr lang="da-DK"/>
          </a:p>
          <a:p>
            <a:pPr marL="285750" indent="-285750" fontAlgn="base">
              <a:buFont typeface="Arial" panose="020B0604020202020204" pitchFamily="34" charset="0"/>
              <a:buChar char="•"/>
            </a:pPr>
            <a:r>
              <a:rPr lang="da-DK"/>
              <a:t>Skal vi aftale at følge op i klyngen på et senere tidspunkt?</a:t>
            </a:r>
            <a:endParaRPr lang="en-US"/>
          </a:p>
        </p:txBody>
      </p:sp>
      <p:pic>
        <p:nvPicPr>
          <p:cNvPr id="2" name="Graphic 1" descr="Teacher with solid fill">
            <a:extLst>
              <a:ext uri="{FF2B5EF4-FFF2-40B4-BE49-F238E27FC236}">
                <a16:creationId xmlns:a16="http://schemas.microsoft.com/office/drawing/2014/main" id="{CFE80C29-1126-ED60-E137-C0D15E17E2E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74312" y="2691197"/>
            <a:ext cx="1472466" cy="1475639"/>
          </a:xfrm>
          <a:prstGeom prst="rect">
            <a:avLst/>
          </a:prstGeom>
        </p:spPr>
      </p:pic>
      <p:sp>
        <p:nvSpPr>
          <p:cNvPr id="3" name="Title 2">
            <a:extLst>
              <a:ext uri="{FF2B5EF4-FFF2-40B4-BE49-F238E27FC236}">
                <a16:creationId xmlns:a16="http://schemas.microsoft.com/office/drawing/2014/main" id="{48AFEFAE-CBAF-0E5A-ABE0-A86292D04905}"/>
              </a:ext>
            </a:extLst>
          </p:cNvPr>
          <p:cNvSpPr>
            <a:spLocks noGrp="1"/>
          </p:cNvSpPr>
          <p:nvPr>
            <p:ph type="title"/>
          </p:nvPr>
        </p:nvSpPr>
        <p:spPr>
          <a:xfrm>
            <a:off x="720208" y="1039405"/>
            <a:ext cx="3729872" cy="1311128"/>
          </a:xfrm>
        </p:spPr>
        <p:txBody>
          <a:bodyPr/>
          <a:lstStyle/>
          <a:p>
            <a:r>
              <a:rPr lang="da-DK" sz="2200" noProof="0"/>
              <a:t>Del Jeres vigtigste overvejelser med klyngen</a:t>
            </a:r>
          </a:p>
        </p:txBody>
      </p:sp>
    </p:spTree>
    <p:extLst>
      <p:ext uri="{BB962C8B-B14F-4D97-AF65-F5344CB8AC3E}">
        <p14:creationId xmlns:p14="http://schemas.microsoft.com/office/powerpoint/2010/main" val="23883164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AA977-E763-696F-A504-CB24F74EB0D8}"/>
            </a:ext>
          </a:extLst>
        </p:cNvPr>
        <p:cNvGrpSpPr/>
        <p:nvPr/>
      </p:nvGrpSpPr>
      <p:grpSpPr>
        <a:xfrm>
          <a:off x="0" y="0"/>
          <a:ext cx="0" cy="0"/>
          <a:chOff x="0" y="0"/>
          <a:chExt cx="0" cy="0"/>
        </a:xfrm>
      </p:grpSpPr>
      <p:sp>
        <p:nvSpPr>
          <p:cNvPr id="174" name="Text Placeholder 173">
            <a:extLst>
              <a:ext uri="{FF2B5EF4-FFF2-40B4-BE49-F238E27FC236}">
                <a16:creationId xmlns:a16="http://schemas.microsoft.com/office/drawing/2014/main" id="{5FD35553-EF86-6C7A-2DCB-A6B084CF9412}"/>
              </a:ext>
            </a:extLst>
          </p:cNvPr>
          <p:cNvSpPr>
            <a:spLocks noGrp="1"/>
          </p:cNvSpPr>
          <p:nvPr>
            <p:ph type="body" sz="quarter" idx="39"/>
          </p:nvPr>
        </p:nvSpPr>
        <p:spPr>
          <a:xfrm>
            <a:off x="726023" y="3647590"/>
            <a:ext cx="10740748" cy="745571"/>
          </a:xfrm>
        </p:spPr>
        <p:txBody>
          <a:bodyPr/>
          <a:lstStyle/>
          <a:p>
            <a:r>
              <a:rPr lang="da-DK" noProof="0"/>
              <a:t>Besøg os på KiAP.dk</a:t>
            </a:r>
          </a:p>
        </p:txBody>
      </p:sp>
      <p:sp>
        <p:nvSpPr>
          <p:cNvPr id="171" name="Title 170">
            <a:extLst>
              <a:ext uri="{FF2B5EF4-FFF2-40B4-BE49-F238E27FC236}">
                <a16:creationId xmlns:a16="http://schemas.microsoft.com/office/drawing/2014/main" id="{D9DC18B7-77FB-0535-4756-A611D14798C0}"/>
              </a:ext>
            </a:extLst>
          </p:cNvPr>
          <p:cNvSpPr>
            <a:spLocks noGrp="1"/>
          </p:cNvSpPr>
          <p:nvPr>
            <p:ph type="title"/>
          </p:nvPr>
        </p:nvSpPr>
        <p:spPr>
          <a:xfrm>
            <a:off x="726023" y="2808552"/>
            <a:ext cx="10740748" cy="830997"/>
          </a:xfrm>
        </p:spPr>
        <p:txBody>
          <a:bodyPr/>
          <a:lstStyle/>
          <a:p>
            <a:r>
              <a:rPr lang="da-DK" noProof="0"/>
              <a:t>Tak for i dag</a:t>
            </a:r>
          </a:p>
        </p:txBody>
      </p:sp>
    </p:spTree>
    <p:extLst>
      <p:ext uri="{BB962C8B-B14F-4D97-AF65-F5344CB8AC3E}">
        <p14:creationId xmlns:p14="http://schemas.microsoft.com/office/powerpoint/2010/main" val="17570073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056CC-CB69-A817-8AC7-99B12483023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4BD719E-0793-457E-130C-77B378C72F51}"/>
              </a:ext>
            </a:extLst>
          </p:cNvPr>
          <p:cNvSpPr/>
          <p:nvPr/>
        </p:nvSpPr>
        <p:spPr>
          <a:xfrm>
            <a:off x="5836167" y="0"/>
            <a:ext cx="6355833" cy="6876000"/>
          </a:xfrm>
          <a:prstGeom prst="rect">
            <a:avLst/>
          </a:prstGeom>
          <a:solidFill>
            <a:srgbClr val="F3F7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a:solidFill>
                <a:srgbClr val="FFFFFF"/>
              </a:solidFill>
              <a:latin typeface="Helvetica Neue Medium"/>
              <a:ea typeface="Helvetica Neue Medium"/>
              <a:cs typeface="Helvetica Neue Medium"/>
              <a:sym typeface="Helvetica Neue Medium"/>
            </a:endParaRPr>
          </a:p>
        </p:txBody>
      </p:sp>
      <p:sp>
        <p:nvSpPr>
          <p:cNvPr id="3" name="Title 2">
            <a:extLst>
              <a:ext uri="{FF2B5EF4-FFF2-40B4-BE49-F238E27FC236}">
                <a16:creationId xmlns:a16="http://schemas.microsoft.com/office/drawing/2014/main" id="{29A10385-DAC8-FFBB-022A-69A7F36AA286}"/>
              </a:ext>
            </a:extLst>
          </p:cNvPr>
          <p:cNvSpPr>
            <a:spLocks noGrp="1"/>
          </p:cNvSpPr>
          <p:nvPr>
            <p:ph type="title"/>
          </p:nvPr>
        </p:nvSpPr>
        <p:spPr>
          <a:xfrm>
            <a:off x="721020" y="740625"/>
            <a:ext cx="4391524" cy="575727"/>
          </a:xfrm>
        </p:spPr>
        <p:txBody>
          <a:bodyPr/>
          <a:lstStyle/>
          <a:p>
            <a:r>
              <a:rPr lang="da-DK" sz="2400"/>
              <a:t>Referencer</a:t>
            </a:r>
            <a:endParaRPr lang="da-DK" sz="2400" noProof="0"/>
          </a:p>
        </p:txBody>
      </p:sp>
      <p:pic>
        <p:nvPicPr>
          <p:cNvPr id="2" name="Graphic 1" descr="Document with solid fill">
            <a:extLst>
              <a:ext uri="{FF2B5EF4-FFF2-40B4-BE49-F238E27FC236}">
                <a16:creationId xmlns:a16="http://schemas.microsoft.com/office/drawing/2014/main" id="{FA284385-C093-AA36-E3D1-D173A6736F1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8" name="Text Placeholder 4">
            <a:extLst>
              <a:ext uri="{FF2B5EF4-FFF2-40B4-BE49-F238E27FC236}">
                <a16:creationId xmlns:a16="http://schemas.microsoft.com/office/drawing/2014/main" id="{9647D19F-6F1D-32CB-61F6-66DA57500EEC}"/>
              </a:ext>
            </a:extLst>
          </p:cNvPr>
          <p:cNvSpPr>
            <a:spLocks noGrp="1"/>
          </p:cNvSpPr>
          <p:nvPr>
            <p:ph type="body" sz="quarter" idx="41"/>
          </p:nvPr>
        </p:nvSpPr>
        <p:spPr>
          <a:xfrm>
            <a:off x="721001" y="1509747"/>
            <a:ext cx="4385987" cy="3735363"/>
          </a:xfrm>
        </p:spPr>
        <p:txBody>
          <a:bodyPr vert="horz" lIns="91440" tIns="45720" rIns="91440" bIns="144000" rtlCol="0" anchor="t">
            <a:normAutofit fontScale="92500" lnSpcReduction="10000"/>
          </a:bodyPr>
          <a:lstStyle/>
          <a:p>
            <a:pPr marL="241300" indent="-228600">
              <a:spcBef>
                <a:spcPts val="100"/>
              </a:spcBef>
              <a:buAutoNum type="arabicPeriod"/>
            </a:pPr>
            <a:r>
              <a:rPr lang="da-DK" sz="1000">
                <a:latin typeface="Arial"/>
                <a:cs typeface="Arial"/>
              </a:rPr>
              <a:t>Familiær </a:t>
            </a:r>
            <a:r>
              <a:rPr lang="da-DK" sz="1000" err="1">
                <a:latin typeface="Arial"/>
                <a:cs typeface="Arial"/>
              </a:rPr>
              <a:t>hyperkolesterolæmi</a:t>
            </a:r>
            <a:r>
              <a:rPr lang="da-DK" sz="1000">
                <a:latin typeface="Arial"/>
                <a:cs typeface="Arial"/>
              </a:rPr>
              <a:t> Ann Bovin1, Helle Kanstrup2 &amp; Martin Bødtker Mortensen 2 1) Hjertesygdomme, Sygehus Lillebælt – Vejle Sygehus, 2) Hjertesygdomme, Aarhus Universitetshospital </a:t>
            </a:r>
            <a:r>
              <a:rPr lang="da-DK" sz="1000" err="1">
                <a:latin typeface="Arial"/>
                <a:cs typeface="Arial"/>
              </a:rPr>
              <a:t>Ugeskr</a:t>
            </a:r>
            <a:r>
              <a:rPr lang="da-DK" sz="1000">
                <a:latin typeface="Arial"/>
                <a:cs typeface="Arial"/>
              </a:rPr>
              <a:t> Læger 2024;186:V03240206.</a:t>
            </a:r>
          </a:p>
          <a:p>
            <a:pPr marL="241300" indent="-228600">
              <a:spcBef>
                <a:spcPts val="100"/>
              </a:spcBef>
              <a:buAutoNum type="arabicPeriod"/>
            </a:pPr>
            <a:r>
              <a:rPr lang="da-DK" sz="1000" err="1">
                <a:latin typeface="Arial"/>
                <a:cs typeface="Arial"/>
              </a:rPr>
              <a:t>Prevalence</a:t>
            </a:r>
            <a:r>
              <a:rPr lang="da-DK" sz="1000">
                <a:latin typeface="Arial"/>
                <a:cs typeface="Arial"/>
              </a:rPr>
              <a:t> of </a:t>
            </a:r>
            <a:r>
              <a:rPr lang="da-DK" sz="1000" err="1">
                <a:latin typeface="Arial"/>
                <a:cs typeface="Arial"/>
              </a:rPr>
              <a:t>clinical</a:t>
            </a:r>
            <a:r>
              <a:rPr lang="da-DK" sz="1000">
                <a:latin typeface="Arial"/>
                <a:cs typeface="Arial"/>
              </a:rPr>
              <a:t> </a:t>
            </a:r>
            <a:r>
              <a:rPr lang="da-DK" sz="1000" err="1">
                <a:latin typeface="Arial"/>
                <a:cs typeface="Arial"/>
              </a:rPr>
              <a:t>familial</a:t>
            </a:r>
            <a:r>
              <a:rPr lang="da-DK" sz="1000">
                <a:latin typeface="Arial"/>
                <a:cs typeface="Arial"/>
              </a:rPr>
              <a:t> </a:t>
            </a:r>
            <a:r>
              <a:rPr lang="da-DK" sz="1000" err="1">
                <a:latin typeface="Arial"/>
                <a:cs typeface="Arial"/>
              </a:rPr>
              <a:t>hypercholesterolaemia</a:t>
            </a:r>
            <a:r>
              <a:rPr lang="da-DK" sz="1000">
                <a:latin typeface="Arial"/>
                <a:cs typeface="Arial"/>
              </a:rPr>
              <a:t> </a:t>
            </a:r>
            <a:r>
              <a:rPr lang="da-DK" sz="1000" err="1">
                <a:latin typeface="Arial"/>
                <a:cs typeface="Arial"/>
              </a:rPr>
              <a:t>among</a:t>
            </a:r>
            <a:r>
              <a:rPr lang="da-DK" sz="1000">
                <a:latin typeface="Arial"/>
                <a:cs typeface="Arial"/>
              </a:rPr>
              <a:t> patients with high </a:t>
            </a:r>
            <a:r>
              <a:rPr lang="da-DK" sz="1000" err="1">
                <a:latin typeface="Arial"/>
                <a:cs typeface="Arial"/>
              </a:rPr>
              <a:t>cholesterol</a:t>
            </a:r>
            <a:r>
              <a:rPr lang="da-DK" sz="1000">
                <a:latin typeface="Arial"/>
                <a:cs typeface="Arial"/>
              </a:rPr>
              <a:t> </a:t>
            </a:r>
            <a:r>
              <a:rPr lang="da-DK" sz="1000" err="1">
                <a:latin typeface="Arial"/>
                <a:cs typeface="Arial"/>
              </a:rPr>
              <a:t>levels</a:t>
            </a:r>
            <a:r>
              <a:rPr lang="da-DK" sz="1000">
                <a:latin typeface="Arial"/>
                <a:cs typeface="Arial"/>
              </a:rPr>
              <a:t>. Dan Med J 2019;66(11)5574</a:t>
            </a:r>
          </a:p>
          <a:p>
            <a:pPr marL="241300" indent="-228600">
              <a:spcBef>
                <a:spcPts val="100"/>
              </a:spcBef>
              <a:buAutoNum type="arabicPeriod"/>
            </a:pPr>
            <a:r>
              <a:rPr lang="da-DK" sz="1000" err="1">
                <a:latin typeface="Arial"/>
                <a:cs typeface="Arial"/>
              </a:rPr>
              <a:t>Mortality</a:t>
            </a:r>
            <a:r>
              <a:rPr lang="da-DK" sz="1000">
                <a:latin typeface="Arial"/>
                <a:cs typeface="Arial"/>
              </a:rPr>
              <a:t> </a:t>
            </a:r>
            <a:r>
              <a:rPr lang="da-DK" sz="1000" err="1">
                <a:latin typeface="Arial"/>
                <a:cs typeface="Arial"/>
              </a:rPr>
              <a:t>among</a:t>
            </a:r>
            <a:r>
              <a:rPr lang="da-DK" sz="1000">
                <a:latin typeface="Arial"/>
                <a:cs typeface="Arial"/>
              </a:rPr>
              <a:t> patients with </a:t>
            </a:r>
            <a:r>
              <a:rPr lang="da-DK" sz="1000" err="1">
                <a:latin typeface="Arial"/>
                <a:cs typeface="Arial"/>
              </a:rPr>
              <a:t>familial</a:t>
            </a:r>
            <a:r>
              <a:rPr lang="da-DK" sz="1000">
                <a:latin typeface="Arial"/>
                <a:cs typeface="Arial"/>
              </a:rPr>
              <a:t> </a:t>
            </a:r>
            <a:r>
              <a:rPr lang="da-DK" sz="1000" err="1">
                <a:latin typeface="Arial"/>
                <a:cs typeface="Arial"/>
              </a:rPr>
              <a:t>hypercholesterolemia</a:t>
            </a:r>
            <a:r>
              <a:rPr lang="da-DK" sz="1000">
                <a:latin typeface="Arial"/>
                <a:cs typeface="Arial"/>
              </a:rPr>
              <a:t>: a </a:t>
            </a:r>
            <a:r>
              <a:rPr lang="da-DK" sz="1000" err="1">
                <a:latin typeface="Arial"/>
                <a:cs typeface="Arial"/>
              </a:rPr>
              <a:t>registry-based</a:t>
            </a:r>
            <a:r>
              <a:rPr lang="da-DK" sz="1000">
                <a:latin typeface="Arial"/>
                <a:cs typeface="Arial"/>
              </a:rPr>
              <a:t> </a:t>
            </a:r>
            <a:r>
              <a:rPr lang="da-DK" sz="1000" err="1">
                <a:latin typeface="Arial"/>
                <a:cs typeface="Arial"/>
              </a:rPr>
              <a:t>study</a:t>
            </a:r>
            <a:r>
              <a:rPr lang="da-DK" sz="1000">
                <a:latin typeface="Arial"/>
                <a:cs typeface="Arial"/>
              </a:rPr>
              <a:t> in </a:t>
            </a:r>
            <a:r>
              <a:rPr lang="da-DK" sz="1000" err="1">
                <a:latin typeface="Arial"/>
                <a:cs typeface="Arial"/>
              </a:rPr>
              <a:t>Norway</a:t>
            </a:r>
            <a:r>
              <a:rPr lang="da-DK" sz="1000">
                <a:latin typeface="Arial"/>
                <a:cs typeface="Arial"/>
              </a:rPr>
              <a:t>, 1992-2010. J Am Heart </a:t>
            </a:r>
            <a:r>
              <a:rPr lang="da-DK" sz="1000" err="1">
                <a:latin typeface="Arial"/>
                <a:cs typeface="Arial"/>
              </a:rPr>
              <a:t>Assoc</a:t>
            </a:r>
            <a:r>
              <a:rPr lang="da-DK" sz="1000">
                <a:latin typeface="Arial"/>
                <a:cs typeface="Arial"/>
              </a:rPr>
              <a:t>. 2014 </a:t>
            </a:r>
            <a:r>
              <a:rPr lang="da-DK" sz="1000" err="1">
                <a:latin typeface="Arial"/>
                <a:cs typeface="Arial"/>
              </a:rPr>
              <a:t>Dec</a:t>
            </a:r>
            <a:r>
              <a:rPr lang="da-DK" sz="1000">
                <a:latin typeface="Arial"/>
                <a:cs typeface="Arial"/>
              </a:rPr>
              <a:t> 2;3(6):e001236.</a:t>
            </a:r>
            <a:endParaRPr lang="en-US" sz="1000">
              <a:latin typeface="Arial"/>
              <a:cs typeface="Arial"/>
            </a:endParaRPr>
          </a:p>
          <a:p>
            <a:pPr marL="228600" indent="-228600">
              <a:buFont typeface="Arial" panose="020B0604020202020204" pitchFamily="34" charset="0"/>
              <a:buAutoNum type="arabicPeriod"/>
            </a:pPr>
            <a:r>
              <a:rPr lang="da-DK" sz="1000">
                <a:solidFill>
                  <a:srgbClr val="212121"/>
                </a:solidFill>
                <a:ea typeface="+mn-lt"/>
                <a:cs typeface="+mn-lt"/>
              </a:rPr>
              <a:t>Versmissen </a:t>
            </a:r>
            <a:r>
              <a:rPr lang="da-DK" sz="1000" err="1">
                <a:solidFill>
                  <a:srgbClr val="212121"/>
                </a:solidFill>
                <a:ea typeface="+mn-lt"/>
                <a:cs typeface="+mn-lt"/>
              </a:rPr>
              <a:t>J,et</a:t>
            </a:r>
            <a:r>
              <a:rPr lang="da-DK" sz="1000">
                <a:solidFill>
                  <a:srgbClr val="212121"/>
                </a:solidFill>
                <a:ea typeface="+mn-lt"/>
                <a:cs typeface="+mn-lt"/>
              </a:rPr>
              <a:t>. al.. </a:t>
            </a:r>
            <a:r>
              <a:rPr lang="da-DK" sz="1000" err="1">
                <a:solidFill>
                  <a:srgbClr val="212121"/>
                </a:solidFill>
                <a:ea typeface="+mn-lt"/>
                <a:cs typeface="+mn-lt"/>
              </a:rPr>
              <a:t>Efficacy</a:t>
            </a:r>
            <a:r>
              <a:rPr lang="da-DK" sz="1000">
                <a:solidFill>
                  <a:srgbClr val="212121"/>
                </a:solidFill>
                <a:ea typeface="+mn-lt"/>
                <a:cs typeface="+mn-lt"/>
              </a:rPr>
              <a:t> of </a:t>
            </a:r>
            <a:r>
              <a:rPr lang="da-DK" sz="1000" err="1">
                <a:solidFill>
                  <a:srgbClr val="212121"/>
                </a:solidFill>
                <a:ea typeface="+mn-lt"/>
                <a:cs typeface="+mn-lt"/>
              </a:rPr>
              <a:t>statins</a:t>
            </a:r>
            <a:r>
              <a:rPr lang="da-DK" sz="1000">
                <a:solidFill>
                  <a:srgbClr val="212121"/>
                </a:solidFill>
                <a:ea typeface="+mn-lt"/>
                <a:cs typeface="+mn-lt"/>
              </a:rPr>
              <a:t> in </a:t>
            </a:r>
            <a:r>
              <a:rPr lang="da-DK" sz="1000" err="1">
                <a:solidFill>
                  <a:srgbClr val="212121"/>
                </a:solidFill>
                <a:ea typeface="+mn-lt"/>
                <a:cs typeface="+mn-lt"/>
              </a:rPr>
              <a:t>familial</a:t>
            </a:r>
            <a:r>
              <a:rPr lang="da-DK" sz="1000">
                <a:solidFill>
                  <a:srgbClr val="212121"/>
                </a:solidFill>
                <a:ea typeface="+mn-lt"/>
                <a:cs typeface="+mn-lt"/>
              </a:rPr>
              <a:t> </a:t>
            </a:r>
            <a:r>
              <a:rPr lang="da-DK" sz="1000" err="1">
                <a:solidFill>
                  <a:srgbClr val="212121"/>
                </a:solidFill>
                <a:ea typeface="+mn-lt"/>
                <a:cs typeface="+mn-lt"/>
              </a:rPr>
              <a:t>hypercholesterolaemia</a:t>
            </a:r>
            <a:r>
              <a:rPr lang="da-DK" sz="1000">
                <a:solidFill>
                  <a:srgbClr val="212121"/>
                </a:solidFill>
                <a:ea typeface="+mn-lt"/>
                <a:cs typeface="+mn-lt"/>
              </a:rPr>
              <a:t>: a long term </a:t>
            </a:r>
            <a:r>
              <a:rPr lang="da-DK" sz="1000" err="1">
                <a:solidFill>
                  <a:srgbClr val="212121"/>
                </a:solidFill>
                <a:ea typeface="+mn-lt"/>
                <a:cs typeface="+mn-lt"/>
              </a:rPr>
              <a:t>cohort</a:t>
            </a:r>
            <a:r>
              <a:rPr lang="da-DK" sz="1000">
                <a:solidFill>
                  <a:srgbClr val="212121"/>
                </a:solidFill>
                <a:ea typeface="+mn-lt"/>
                <a:cs typeface="+mn-lt"/>
              </a:rPr>
              <a:t> </a:t>
            </a:r>
            <a:r>
              <a:rPr lang="da-DK" sz="1000" err="1">
                <a:solidFill>
                  <a:srgbClr val="212121"/>
                </a:solidFill>
                <a:ea typeface="+mn-lt"/>
                <a:cs typeface="+mn-lt"/>
              </a:rPr>
              <a:t>study</a:t>
            </a:r>
            <a:r>
              <a:rPr lang="da-DK" sz="1000">
                <a:solidFill>
                  <a:srgbClr val="212121"/>
                </a:solidFill>
                <a:ea typeface="+mn-lt"/>
                <a:cs typeface="+mn-lt"/>
              </a:rPr>
              <a:t>. BMJ. 2008 </a:t>
            </a:r>
            <a:r>
              <a:rPr lang="da-DK" sz="1000" err="1">
                <a:solidFill>
                  <a:srgbClr val="212121"/>
                </a:solidFill>
                <a:ea typeface="+mn-lt"/>
                <a:cs typeface="+mn-lt"/>
              </a:rPr>
              <a:t>Nov</a:t>
            </a:r>
            <a:r>
              <a:rPr lang="da-DK" sz="1000">
                <a:solidFill>
                  <a:srgbClr val="212121"/>
                </a:solidFill>
                <a:ea typeface="+mn-lt"/>
                <a:cs typeface="+mn-lt"/>
              </a:rPr>
              <a:t> 11;337:a2423. </a:t>
            </a:r>
            <a:endParaRPr lang="da-DK" sz="1000">
              <a:latin typeface="Arial"/>
              <a:cs typeface="Arial"/>
            </a:endParaRPr>
          </a:p>
          <a:p>
            <a:pPr marL="228600" indent="-228600">
              <a:buAutoNum type="arabicPeriod"/>
            </a:pPr>
            <a:r>
              <a:rPr lang="da-DK" sz="1000">
                <a:latin typeface="Arial"/>
                <a:cs typeface="Arial"/>
              </a:rPr>
              <a:t>Lægehåndbogen om Familiær </a:t>
            </a:r>
            <a:r>
              <a:rPr lang="da-DK" sz="1000" err="1">
                <a:latin typeface="Arial"/>
                <a:cs typeface="Arial"/>
              </a:rPr>
              <a:t>Hyperkolesterolæmi</a:t>
            </a:r>
            <a:r>
              <a:rPr lang="da-DK" sz="1000">
                <a:latin typeface="Arial"/>
                <a:cs typeface="Arial"/>
              </a:rPr>
              <a:t>: </a:t>
            </a:r>
            <a:r>
              <a:rPr lang="da-DK" sz="1000">
                <a:latin typeface="Arial"/>
                <a:cs typeface="Arial"/>
                <a:hlinkClick r:id="rId4"/>
              </a:rPr>
              <a:t>https://www.sundhed.dk/sundhedsfaglig/laegehaandbogen/endokrinologi/tilstande-og-sygdomme/lipidforstyrrelser/familiaer-hyperkolsterolaemi-fh/</a:t>
            </a:r>
            <a:r>
              <a:rPr lang="da-DK" sz="1000">
                <a:latin typeface="Arial"/>
                <a:cs typeface="Arial"/>
              </a:rPr>
              <a:t> </a:t>
            </a:r>
            <a:endParaRPr lang="en-US" sz="1000">
              <a:latin typeface="Arial"/>
              <a:cs typeface="Arial"/>
            </a:endParaRPr>
          </a:p>
          <a:p>
            <a:pPr marL="228600" indent="-228600">
              <a:buAutoNum type="arabicPeriod"/>
            </a:pPr>
            <a:r>
              <a:rPr lang="da-DK" sz="1000">
                <a:latin typeface="Arial"/>
                <a:cs typeface="Arial"/>
              </a:rPr>
              <a:t>General </a:t>
            </a:r>
            <a:r>
              <a:rPr lang="da-DK" sz="1000" err="1">
                <a:latin typeface="Arial"/>
                <a:cs typeface="Arial"/>
              </a:rPr>
              <a:t>Practitioners</a:t>
            </a:r>
            <a:r>
              <a:rPr lang="da-DK" sz="1000">
                <a:latin typeface="Arial"/>
                <a:cs typeface="Arial"/>
              </a:rPr>
              <a:t>' </a:t>
            </a:r>
            <a:r>
              <a:rPr lang="da-DK" sz="1000" err="1">
                <a:latin typeface="Arial"/>
                <a:cs typeface="Arial"/>
              </a:rPr>
              <a:t>Awareness</a:t>
            </a:r>
            <a:r>
              <a:rPr lang="da-DK" sz="1000">
                <a:latin typeface="Arial"/>
                <a:cs typeface="Arial"/>
              </a:rPr>
              <a:t> of </a:t>
            </a:r>
            <a:r>
              <a:rPr lang="da-DK" sz="1000" err="1">
                <a:latin typeface="Arial"/>
                <a:cs typeface="Arial"/>
              </a:rPr>
              <a:t>Familial</a:t>
            </a:r>
            <a:r>
              <a:rPr lang="da-DK" sz="1000">
                <a:latin typeface="Arial"/>
                <a:cs typeface="Arial"/>
              </a:rPr>
              <a:t> </a:t>
            </a:r>
            <a:r>
              <a:rPr lang="da-DK" sz="1000" err="1">
                <a:latin typeface="Arial"/>
                <a:cs typeface="Arial"/>
              </a:rPr>
              <a:t>Hypercholesterolemia</a:t>
            </a:r>
            <a:r>
              <a:rPr lang="da-DK" sz="1000">
                <a:latin typeface="Arial"/>
                <a:cs typeface="Arial"/>
              </a:rPr>
              <a:t>. A </a:t>
            </a:r>
            <a:r>
              <a:rPr lang="da-DK" sz="1000" err="1">
                <a:latin typeface="Arial"/>
                <a:cs typeface="Arial"/>
              </a:rPr>
              <a:t>full-text</a:t>
            </a:r>
            <a:r>
              <a:rPr lang="da-DK" sz="1000">
                <a:latin typeface="Arial"/>
                <a:cs typeface="Arial"/>
              </a:rPr>
              <a:t> audit of management patterns in Danish general practice. (</a:t>
            </a:r>
            <a:r>
              <a:rPr lang="da-DK" sz="1000" err="1">
                <a:latin typeface="Arial"/>
                <a:cs typeface="Arial"/>
              </a:rPr>
              <a:t>Ahead</a:t>
            </a:r>
            <a:r>
              <a:rPr lang="da-DK" sz="1000">
                <a:latin typeface="Arial"/>
                <a:cs typeface="Arial"/>
              </a:rPr>
              <a:t> of </a:t>
            </a:r>
            <a:r>
              <a:rPr lang="da-DK" sz="1000" err="1">
                <a:latin typeface="Arial"/>
                <a:cs typeface="Arial"/>
              </a:rPr>
              <a:t>publication</a:t>
            </a:r>
            <a:r>
              <a:rPr lang="da-DK" sz="1000">
                <a:latin typeface="Arial"/>
                <a:cs typeface="Arial"/>
              </a:rPr>
              <a:t>)  </a:t>
            </a:r>
          </a:p>
          <a:p>
            <a:pPr marL="228600" indent="-228600">
              <a:buAutoNum type="arabicPeriod"/>
            </a:pPr>
            <a:r>
              <a:rPr lang="da-DK" sz="1000">
                <a:latin typeface="Arial"/>
                <a:cs typeface="Arial"/>
              </a:rPr>
              <a:t>Forskningsenheden for Almen Praksis, Aarhus. Graff S. Sammenligning af Forløbsplanmodul og Elektroniske Sundhedsjournaler. [Undersøgelse]. 2024. Tilgængelig fra: </a:t>
            </a:r>
            <a:r>
              <a:rPr lang="da-DK" sz="1000">
                <a:latin typeface="Arial"/>
                <a:cs typeface="Arial"/>
                <a:hlinkClick r:id="rId5"/>
              </a:rPr>
              <a:t>https://www.kiap.dk/resources/files/klynge/klyngemateriale/moedematriale/Sammenligning_af_Forloebsplanmodul_og_Elektroniske_Sundhedsjournaler.pdf</a:t>
            </a:r>
            <a:r>
              <a:rPr lang="da-DK" sz="1000">
                <a:latin typeface="Arial"/>
                <a:cs typeface="Arial"/>
              </a:rPr>
              <a:t> </a:t>
            </a:r>
            <a:endParaRPr lang="da-DK"/>
          </a:p>
        </p:txBody>
      </p:sp>
    </p:spTree>
    <p:extLst>
      <p:ext uri="{BB962C8B-B14F-4D97-AF65-F5344CB8AC3E}">
        <p14:creationId xmlns:p14="http://schemas.microsoft.com/office/powerpoint/2010/main" val="39354911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F27FA1-6588-E82F-FF10-F1856D432261}"/>
              </a:ext>
            </a:extLst>
          </p:cNvPr>
          <p:cNvSpPr>
            <a:spLocks noGrp="1"/>
          </p:cNvSpPr>
          <p:nvPr>
            <p:ph type="body" sz="quarter" idx="29"/>
          </p:nvPr>
        </p:nvSpPr>
        <p:spPr>
          <a:xfrm>
            <a:off x="882870" y="2583925"/>
            <a:ext cx="4339048" cy="2616724"/>
          </a:xfrm>
        </p:spPr>
        <p:txBody>
          <a:bodyPr/>
          <a:lstStyle/>
          <a:p>
            <a:pPr fontAlgn="base"/>
            <a:r>
              <a:rPr lang="da-DK" sz="1300" noProof="0"/>
              <a:t>I forløbsplaner kan man fremsøge sine målepunkter ved at finde patientlisten for Familiær </a:t>
            </a:r>
            <a:r>
              <a:rPr lang="da-DK" sz="1300" noProof="0" err="1"/>
              <a:t>Hyperkolesterolæmi</a:t>
            </a:r>
            <a:r>
              <a:rPr lang="da-DK" sz="1300" noProof="0"/>
              <a:t>.​</a:t>
            </a:r>
          </a:p>
          <a:p>
            <a:pPr fontAlgn="base"/>
            <a:r>
              <a:rPr lang="da-DK" sz="1300" noProof="0"/>
              <a:t>​</a:t>
            </a:r>
          </a:p>
          <a:p>
            <a:pPr fontAlgn="base"/>
            <a:r>
              <a:rPr lang="da-DK" sz="1300" noProof="0"/>
              <a:t>I denne klikkes på "Overblik" og her vil målepunkterne som anvendes i de efterfølgende grafer fremgå for den enkelte praksis. ​</a:t>
            </a:r>
          </a:p>
          <a:p>
            <a:pPr fontAlgn="base"/>
            <a:r>
              <a:rPr lang="da-DK" sz="1300" noProof="0"/>
              <a:t>​</a:t>
            </a:r>
            <a:br>
              <a:rPr lang="da-DK" sz="1300" noProof="0"/>
            </a:br>
            <a:r>
              <a:rPr lang="da-DK" sz="1300" noProof="0"/>
              <a:t>Ved at klikke på "+" ud for hvert målepunkt kan praksis se en forklaring til selve målepunktet.</a:t>
            </a:r>
          </a:p>
        </p:txBody>
      </p:sp>
      <p:sp>
        <p:nvSpPr>
          <p:cNvPr id="4" name="Title 3">
            <a:extLst>
              <a:ext uri="{FF2B5EF4-FFF2-40B4-BE49-F238E27FC236}">
                <a16:creationId xmlns:a16="http://schemas.microsoft.com/office/drawing/2014/main" id="{65E06963-A609-0292-55BE-6C9DA466E1AE}"/>
              </a:ext>
            </a:extLst>
          </p:cNvPr>
          <p:cNvSpPr>
            <a:spLocks noGrp="1"/>
          </p:cNvSpPr>
          <p:nvPr>
            <p:ph type="title"/>
          </p:nvPr>
        </p:nvSpPr>
        <p:spPr>
          <a:xfrm>
            <a:off x="714030" y="1236293"/>
            <a:ext cx="4507887" cy="369332"/>
          </a:xfrm>
        </p:spPr>
        <p:txBody>
          <a:bodyPr/>
          <a:lstStyle/>
          <a:p>
            <a:r>
              <a:rPr lang="da-DK" noProof="0"/>
              <a:t>Figurer fra FLP</a:t>
            </a:r>
          </a:p>
        </p:txBody>
      </p:sp>
      <p:sp>
        <p:nvSpPr>
          <p:cNvPr id="5" name="Text Placeholder 4">
            <a:extLst>
              <a:ext uri="{FF2B5EF4-FFF2-40B4-BE49-F238E27FC236}">
                <a16:creationId xmlns:a16="http://schemas.microsoft.com/office/drawing/2014/main" id="{9683790C-B605-DE81-2E20-B9BBC0A71785}"/>
              </a:ext>
            </a:extLst>
          </p:cNvPr>
          <p:cNvSpPr>
            <a:spLocks noGrp="1"/>
          </p:cNvSpPr>
          <p:nvPr>
            <p:ph type="body" sz="quarter" idx="30"/>
          </p:nvPr>
        </p:nvSpPr>
        <p:spPr/>
        <p:txBody>
          <a:bodyPr>
            <a:normAutofit fontScale="92500" lnSpcReduction="20000"/>
          </a:bodyPr>
          <a:lstStyle/>
          <a:p>
            <a:r>
              <a:rPr lang="da-DK" noProof="0"/>
              <a:t>Bilag</a:t>
            </a:r>
          </a:p>
        </p:txBody>
      </p:sp>
      <p:pic>
        <p:nvPicPr>
          <p:cNvPr id="1028" name="Picture 4">
            <a:extLst>
              <a:ext uri="{FF2B5EF4-FFF2-40B4-BE49-F238E27FC236}">
                <a16:creationId xmlns:a16="http://schemas.microsoft.com/office/drawing/2014/main" id="{A7EB2632-EDED-0B12-0970-AE55A2E9E401}"/>
              </a:ext>
            </a:extLst>
          </p:cNvPr>
          <p:cNvPicPr>
            <a:picLocks noGrp="1" noChangeAspect="1" noChangeArrowheads="1"/>
          </p:cNvPicPr>
          <p:nvPr>
            <p:ph type="pic" sz="half" idx="24"/>
          </p:nvPr>
        </p:nvPicPr>
        <p:blipFill rotWithShape="1">
          <a:blip r:embed="rId2">
            <a:extLst>
              <a:ext uri="{28A0092B-C50C-407E-A947-70E740481C1C}">
                <a14:useLocalDpi xmlns:a14="http://schemas.microsoft.com/office/drawing/2010/main" val="0"/>
              </a:ext>
            </a:extLst>
          </a:blip>
          <a:srcRect l="292" b="15857"/>
          <a:stretch>
            <a:fillRect/>
          </a:stretch>
        </p:blipFill>
        <p:spPr bwMode="auto">
          <a:xfrm>
            <a:off x="5801710" y="1605625"/>
            <a:ext cx="5410246" cy="359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173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F482E7F-A31F-9549-7FBC-F8133171A0B8}"/>
              </a:ext>
            </a:extLst>
          </p:cNvPr>
          <p:cNvPicPr>
            <a:picLocks noGrp="1" noChangeAspect="1"/>
          </p:cNvPicPr>
          <p:nvPr>
            <p:ph type="pic" sz="half" idx="24"/>
          </p:nvPr>
        </p:nvPicPr>
        <p:blipFill>
          <a:blip r:embed="rId2"/>
          <a:srcRect t="78" b="78"/>
          <a:stretch/>
        </p:blipFill>
        <p:spPr>
          <a:xfrm>
            <a:off x="5789937" y="1585652"/>
            <a:ext cx="5417957" cy="3614999"/>
          </a:xfrm>
          <a:prstGeom prst="roundRect">
            <a:avLst>
              <a:gd name="adj" fmla="val 0"/>
            </a:avLst>
          </a:prstGeom>
          <a:solidFill>
            <a:srgbClr val="F3F5F7"/>
          </a:solidFill>
        </p:spPr>
      </p:pic>
      <p:sp>
        <p:nvSpPr>
          <p:cNvPr id="4" name="Titel 3">
            <a:extLst>
              <a:ext uri="{FF2B5EF4-FFF2-40B4-BE49-F238E27FC236}">
                <a16:creationId xmlns:a16="http://schemas.microsoft.com/office/drawing/2014/main" id="{A8476E6B-CD80-B561-F47B-20D88B0F374B}"/>
              </a:ext>
            </a:extLst>
          </p:cNvPr>
          <p:cNvSpPr>
            <a:spLocks noGrp="1"/>
          </p:cNvSpPr>
          <p:nvPr>
            <p:ph type="title"/>
          </p:nvPr>
        </p:nvSpPr>
        <p:spPr>
          <a:xfrm>
            <a:off x="714030" y="1236293"/>
            <a:ext cx="4507887" cy="2585323"/>
          </a:xfrm>
        </p:spPr>
        <p:txBody>
          <a:bodyPr/>
          <a:lstStyle/>
          <a:p>
            <a:r>
              <a:rPr lang="da-DK" dirty="0">
                <a:latin typeface="Arial"/>
                <a:cs typeface="Arial"/>
              </a:rPr>
              <a:t>Herunder er alle målepunkter for FH vist som bilag, som klyngen kan anvende, hvis </a:t>
            </a:r>
            <a:r>
              <a:rPr lang="da-DK">
                <a:latin typeface="Arial"/>
                <a:cs typeface="Arial"/>
              </a:rPr>
              <a:t>de ønsker </a:t>
            </a:r>
            <a:r>
              <a:rPr lang="da-DK" dirty="0">
                <a:latin typeface="Arial"/>
                <a:cs typeface="Arial"/>
              </a:rPr>
              <a:t>det.</a:t>
            </a:r>
            <a:br>
              <a:rPr lang="da-DK" dirty="0">
                <a:latin typeface="Arial"/>
                <a:cs typeface="Arial"/>
              </a:rPr>
            </a:br>
            <a:br>
              <a:rPr lang="da-DK" dirty="0"/>
            </a:br>
            <a:r>
              <a:rPr lang="da-DK" dirty="0">
                <a:latin typeface="Arial"/>
                <a:cs typeface="Arial"/>
              </a:rPr>
              <a:t>Alle målepunkterne kan ses for egen praksis i eget LPS system, når praksis går ind på patientlisten for FH – klikker på "Overblik" til højre, så kommer de frem</a:t>
            </a:r>
            <a:endParaRPr lang="da-DK" dirty="0"/>
          </a:p>
        </p:txBody>
      </p:sp>
    </p:spTree>
    <p:extLst>
      <p:ext uri="{BB962C8B-B14F-4D97-AF65-F5344CB8AC3E}">
        <p14:creationId xmlns:p14="http://schemas.microsoft.com/office/powerpoint/2010/main" val="5476039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FC6A64-EB35-7356-4F8F-C5FA118FA083}"/>
              </a:ext>
            </a:extLst>
          </p:cNvPr>
          <p:cNvSpPr txBox="1"/>
          <p:nvPr/>
        </p:nvSpPr>
        <p:spPr>
          <a:xfrm>
            <a:off x="5635200" y="5813385"/>
            <a:ext cx="1180800" cy="296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da-DK" sz="1400" b="0" i="0" u="none" strike="noStrike" cap="none" spc="0" normalizeH="0" baseline="0" dirty="0">
                <a:ln>
                  <a:noFill/>
                </a:ln>
                <a:solidFill>
                  <a:srgbClr val="000000"/>
                </a:solidFill>
                <a:effectLst/>
                <a:uFillTx/>
                <a:latin typeface="+mn-lt"/>
                <a:ea typeface="+mn-ea"/>
                <a:cs typeface="+mn-cs"/>
                <a:sym typeface="Helvetica Neue"/>
              </a:rPr>
              <a:t>Demoklynge</a:t>
            </a:r>
          </a:p>
        </p:txBody>
      </p:sp>
      <p:pic>
        <p:nvPicPr>
          <p:cNvPr id="4" name="Picture 3">
            <a:extLst>
              <a:ext uri="{FF2B5EF4-FFF2-40B4-BE49-F238E27FC236}">
                <a16:creationId xmlns:a16="http://schemas.microsoft.com/office/drawing/2014/main" id="{E7746027-22FA-3A4C-0A09-3A479B7ABB94}"/>
              </a:ext>
            </a:extLst>
          </p:cNvPr>
          <p:cNvPicPr>
            <a:picLocks noChangeAspect="1"/>
          </p:cNvPicPr>
          <p:nvPr/>
        </p:nvPicPr>
        <p:blipFill>
          <a:blip r:embed="rId3"/>
          <a:stretch>
            <a:fillRect/>
          </a:stretch>
        </p:blipFill>
        <p:spPr>
          <a:xfrm>
            <a:off x="742203" y="755649"/>
            <a:ext cx="10707594" cy="5029902"/>
          </a:xfrm>
          <a:prstGeom prst="rect">
            <a:avLst/>
          </a:prstGeom>
        </p:spPr>
      </p:pic>
    </p:spTree>
    <p:extLst>
      <p:ext uri="{BB962C8B-B14F-4D97-AF65-F5344CB8AC3E}">
        <p14:creationId xmlns:p14="http://schemas.microsoft.com/office/powerpoint/2010/main" val="11011133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8BC2-E7C2-22E4-EEBE-2C5DBF2C507D}"/>
              </a:ext>
            </a:extLst>
          </p:cNvPr>
          <p:cNvSpPr>
            <a:spLocks noGrp="1"/>
          </p:cNvSpPr>
          <p:nvPr>
            <p:ph type="title"/>
          </p:nvPr>
        </p:nvSpPr>
        <p:spPr/>
        <p:txBody>
          <a:bodyPr/>
          <a:lstStyle/>
          <a:p>
            <a:endParaRPr lang="da-DK" noProof="0"/>
          </a:p>
        </p:txBody>
      </p:sp>
      <p:sp>
        <p:nvSpPr>
          <p:cNvPr id="3" name="Text Placeholder 2">
            <a:extLst>
              <a:ext uri="{FF2B5EF4-FFF2-40B4-BE49-F238E27FC236}">
                <a16:creationId xmlns:a16="http://schemas.microsoft.com/office/drawing/2014/main" id="{C2B5D31E-F7DF-6CBE-642C-1F9657158341}"/>
              </a:ext>
            </a:extLst>
          </p:cNvPr>
          <p:cNvSpPr>
            <a:spLocks noGrp="1"/>
          </p:cNvSpPr>
          <p:nvPr>
            <p:ph type="body" sz="quarter" idx="30"/>
          </p:nvPr>
        </p:nvSpPr>
        <p:spPr/>
        <p:txBody>
          <a:bodyPr>
            <a:normAutofit fontScale="92500" lnSpcReduction="20000"/>
          </a:bodyPr>
          <a:lstStyle/>
          <a:p>
            <a:endParaRPr lang="da-DK" noProof="0"/>
          </a:p>
        </p:txBody>
      </p:sp>
      <p:sp>
        <p:nvSpPr>
          <p:cNvPr id="5" name="TextBox 4">
            <a:extLst>
              <a:ext uri="{FF2B5EF4-FFF2-40B4-BE49-F238E27FC236}">
                <a16:creationId xmlns:a16="http://schemas.microsoft.com/office/drawing/2014/main" id="{EAB6A269-1888-2F86-603E-5E94E0B41A0B}"/>
              </a:ext>
            </a:extLst>
          </p:cNvPr>
          <p:cNvSpPr txBox="1"/>
          <p:nvPr/>
        </p:nvSpPr>
        <p:spPr>
          <a:xfrm>
            <a:off x="5635200" y="5813385"/>
            <a:ext cx="1180800" cy="296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da-DK" sz="1400" b="0" i="0" u="none" strike="noStrike" cap="none" spc="0" normalizeH="0" baseline="0" dirty="0">
                <a:ln>
                  <a:noFill/>
                </a:ln>
                <a:solidFill>
                  <a:srgbClr val="000000"/>
                </a:solidFill>
                <a:effectLst/>
                <a:uFillTx/>
                <a:latin typeface="+mn-lt"/>
                <a:ea typeface="+mn-ea"/>
                <a:cs typeface="+mn-cs"/>
                <a:sym typeface="Helvetica Neue"/>
              </a:rPr>
              <a:t>Demoklynge</a:t>
            </a:r>
          </a:p>
        </p:txBody>
      </p:sp>
      <p:pic>
        <p:nvPicPr>
          <p:cNvPr id="7" name="Picture 6">
            <a:extLst>
              <a:ext uri="{FF2B5EF4-FFF2-40B4-BE49-F238E27FC236}">
                <a16:creationId xmlns:a16="http://schemas.microsoft.com/office/drawing/2014/main" id="{6110268F-1F46-2D42-8BC5-F9F1FB3F5812}"/>
              </a:ext>
            </a:extLst>
          </p:cNvPr>
          <p:cNvPicPr>
            <a:picLocks noChangeAspect="1"/>
          </p:cNvPicPr>
          <p:nvPr/>
        </p:nvPicPr>
        <p:blipFill>
          <a:blip r:embed="rId3"/>
          <a:stretch>
            <a:fillRect/>
          </a:stretch>
        </p:blipFill>
        <p:spPr>
          <a:xfrm>
            <a:off x="754055" y="750886"/>
            <a:ext cx="10669489" cy="5039428"/>
          </a:xfrm>
          <a:prstGeom prst="rect">
            <a:avLst/>
          </a:prstGeom>
        </p:spPr>
      </p:pic>
    </p:spTree>
    <p:extLst>
      <p:ext uri="{BB962C8B-B14F-4D97-AF65-F5344CB8AC3E}">
        <p14:creationId xmlns:p14="http://schemas.microsoft.com/office/powerpoint/2010/main" val="29251952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18604F-6814-8AC3-B6CA-370898018AA1}"/>
              </a:ext>
            </a:extLst>
          </p:cNvPr>
          <p:cNvSpPr>
            <a:spLocks noGrp="1"/>
          </p:cNvSpPr>
          <p:nvPr>
            <p:ph type="body" sz="quarter" idx="29"/>
          </p:nvPr>
        </p:nvSpPr>
        <p:spPr/>
        <p:txBody>
          <a:bodyPr/>
          <a:lstStyle/>
          <a:p>
            <a:r>
              <a:rPr lang="da-DK" noProof="0"/>
              <a:t>Introduktion</a:t>
            </a:r>
          </a:p>
        </p:txBody>
      </p:sp>
      <p:sp>
        <p:nvSpPr>
          <p:cNvPr id="3" name="Text Placeholder 2">
            <a:extLst>
              <a:ext uri="{FF2B5EF4-FFF2-40B4-BE49-F238E27FC236}">
                <a16:creationId xmlns:a16="http://schemas.microsoft.com/office/drawing/2014/main" id="{3E7CAA37-8329-39DF-B2A1-F96CDC6B49EE}"/>
              </a:ext>
            </a:extLst>
          </p:cNvPr>
          <p:cNvSpPr>
            <a:spLocks noGrp="1"/>
          </p:cNvSpPr>
          <p:nvPr>
            <p:ph type="body" sz="quarter" idx="30"/>
          </p:nvPr>
        </p:nvSpPr>
        <p:spPr/>
        <p:txBody>
          <a:bodyPr/>
          <a:lstStyle/>
          <a:p>
            <a:r>
              <a:rPr lang="da-DK" noProof="0"/>
              <a:t>Familiær </a:t>
            </a:r>
            <a:r>
              <a:rPr lang="da-DK"/>
              <a:t>h</a:t>
            </a:r>
            <a:r>
              <a:rPr lang="da-DK" noProof="0" err="1"/>
              <a:t>yperkolesterolæmi</a:t>
            </a:r>
            <a:endParaRPr lang="da-DK" noProof="0"/>
          </a:p>
        </p:txBody>
      </p:sp>
    </p:spTree>
    <p:extLst>
      <p:ext uri="{BB962C8B-B14F-4D97-AF65-F5344CB8AC3E}">
        <p14:creationId xmlns:p14="http://schemas.microsoft.com/office/powerpoint/2010/main" val="29412573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E319-633C-7C79-9F82-70BF647E1DB1}"/>
              </a:ext>
            </a:extLst>
          </p:cNvPr>
          <p:cNvSpPr>
            <a:spLocks noGrp="1"/>
          </p:cNvSpPr>
          <p:nvPr>
            <p:ph type="title"/>
          </p:nvPr>
        </p:nvSpPr>
        <p:spPr/>
        <p:txBody>
          <a:bodyPr/>
          <a:lstStyle/>
          <a:p>
            <a:endParaRPr lang="da-DK" noProof="0"/>
          </a:p>
        </p:txBody>
      </p:sp>
      <p:sp>
        <p:nvSpPr>
          <p:cNvPr id="3" name="Text Placeholder 2">
            <a:extLst>
              <a:ext uri="{FF2B5EF4-FFF2-40B4-BE49-F238E27FC236}">
                <a16:creationId xmlns:a16="http://schemas.microsoft.com/office/drawing/2014/main" id="{2F2E46CC-8810-AC89-A0D7-90AA66B6FD55}"/>
              </a:ext>
            </a:extLst>
          </p:cNvPr>
          <p:cNvSpPr>
            <a:spLocks noGrp="1"/>
          </p:cNvSpPr>
          <p:nvPr>
            <p:ph type="body" sz="quarter" idx="30"/>
          </p:nvPr>
        </p:nvSpPr>
        <p:spPr/>
        <p:txBody>
          <a:bodyPr>
            <a:normAutofit fontScale="92500" lnSpcReduction="20000"/>
          </a:bodyPr>
          <a:lstStyle/>
          <a:p>
            <a:endParaRPr lang="da-DK" noProof="0"/>
          </a:p>
        </p:txBody>
      </p:sp>
      <p:sp>
        <p:nvSpPr>
          <p:cNvPr id="5" name="TextBox 4">
            <a:extLst>
              <a:ext uri="{FF2B5EF4-FFF2-40B4-BE49-F238E27FC236}">
                <a16:creationId xmlns:a16="http://schemas.microsoft.com/office/drawing/2014/main" id="{28B2C8CF-0ADE-AAFD-2FD1-5B5E89D1B39D}"/>
              </a:ext>
            </a:extLst>
          </p:cNvPr>
          <p:cNvSpPr txBox="1"/>
          <p:nvPr/>
        </p:nvSpPr>
        <p:spPr>
          <a:xfrm>
            <a:off x="5635200" y="5813385"/>
            <a:ext cx="1180800" cy="296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da-DK" sz="1400" b="0" i="0" u="none" strike="noStrike" cap="none" spc="0" normalizeH="0" baseline="0" dirty="0">
                <a:ln>
                  <a:noFill/>
                </a:ln>
                <a:solidFill>
                  <a:srgbClr val="000000"/>
                </a:solidFill>
                <a:effectLst/>
                <a:uFillTx/>
                <a:latin typeface="+mn-lt"/>
                <a:ea typeface="+mn-ea"/>
                <a:cs typeface="+mn-cs"/>
                <a:sym typeface="Helvetica Neue"/>
              </a:rPr>
              <a:t>Demoklynge</a:t>
            </a:r>
          </a:p>
        </p:txBody>
      </p:sp>
      <p:pic>
        <p:nvPicPr>
          <p:cNvPr id="7" name="Picture 6">
            <a:extLst>
              <a:ext uri="{FF2B5EF4-FFF2-40B4-BE49-F238E27FC236}">
                <a16:creationId xmlns:a16="http://schemas.microsoft.com/office/drawing/2014/main" id="{972261E8-90A9-9DDE-CB7F-0B2F9658E24F}"/>
              </a:ext>
            </a:extLst>
          </p:cNvPr>
          <p:cNvPicPr>
            <a:picLocks noChangeAspect="1"/>
          </p:cNvPicPr>
          <p:nvPr/>
        </p:nvPicPr>
        <p:blipFill>
          <a:blip r:embed="rId3"/>
          <a:stretch>
            <a:fillRect/>
          </a:stretch>
        </p:blipFill>
        <p:spPr>
          <a:xfrm>
            <a:off x="742203" y="762849"/>
            <a:ext cx="10707594" cy="5029902"/>
          </a:xfrm>
          <a:prstGeom prst="rect">
            <a:avLst/>
          </a:prstGeom>
        </p:spPr>
      </p:pic>
    </p:spTree>
    <p:extLst>
      <p:ext uri="{BB962C8B-B14F-4D97-AF65-F5344CB8AC3E}">
        <p14:creationId xmlns:p14="http://schemas.microsoft.com/office/powerpoint/2010/main" val="16089962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D0F5-2AE0-6A3D-E010-C52D3588F085}"/>
              </a:ext>
            </a:extLst>
          </p:cNvPr>
          <p:cNvSpPr>
            <a:spLocks noGrp="1"/>
          </p:cNvSpPr>
          <p:nvPr>
            <p:ph type="title"/>
          </p:nvPr>
        </p:nvSpPr>
        <p:spPr/>
        <p:txBody>
          <a:bodyPr/>
          <a:lstStyle/>
          <a:p>
            <a:endParaRPr lang="da-DK" noProof="0"/>
          </a:p>
        </p:txBody>
      </p:sp>
      <p:sp>
        <p:nvSpPr>
          <p:cNvPr id="3" name="Text Placeholder 2">
            <a:extLst>
              <a:ext uri="{FF2B5EF4-FFF2-40B4-BE49-F238E27FC236}">
                <a16:creationId xmlns:a16="http://schemas.microsoft.com/office/drawing/2014/main" id="{853269A2-B6B1-3F49-0743-52B5096ED18A}"/>
              </a:ext>
            </a:extLst>
          </p:cNvPr>
          <p:cNvSpPr>
            <a:spLocks noGrp="1"/>
          </p:cNvSpPr>
          <p:nvPr>
            <p:ph type="body" sz="quarter" idx="30"/>
          </p:nvPr>
        </p:nvSpPr>
        <p:spPr/>
        <p:txBody>
          <a:bodyPr>
            <a:normAutofit fontScale="92500" lnSpcReduction="20000"/>
          </a:bodyPr>
          <a:lstStyle/>
          <a:p>
            <a:endParaRPr lang="da-DK" noProof="0"/>
          </a:p>
        </p:txBody>
      </p:sp>
      <p:sp>
        <p:nvSpPr>
          <p:cNvPr id="5" name="TextBox 4">
            <a:extLst>
              <a:ext uri="{FF2B5EF4-FFF2-40B4-BE49-F238E27FC236}">
                <a16:creationId xmlns:a16="http://schemas.microsoft.com/office/drawing/2014/main" id="{FCFEDFD9-AC49-6251-8A28-13F72AEEF60D}"/>
              </a:ext>
            </a:extLst>
          </p:cNvPr>
          <p:cNvSpPr txBox="1"/>
          <p:nvPr/>
        </p:nvSpPr>
        <p:spPr>
          <a:xfrm>
            <a:off x="5635200" y="5813385"/>
            <a:ext cx="1180800" cy="296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da-DK" sz="1400" b="0" i="0" u="none" strike="noStrike" cap="none" spc="0" normalizeH="0" baseline="0" dirty="0">
                <a:ln>
                  <a:noFill/>
                </a:ln>
                <a:solidFill>
                  <a:srgbClr val="000000"/>
                </a:solidFill>
                <a:effectLst/>
                <a:uFillTx/>
                <a:latin typeface="+mn-lt"/>
                <a:ea typeface="+mn-ea"/>
                <a:cs typeface="+mn-cs"/>
                <a:sym typeface="Helvetica Neue"/>
              </a:rPr>
              <a:t>Demoklynge</a:t>
            </a:r>
          </a:p>
        </p:txBody>
      </p:sp>
      <p:pic>
        <p:nvPicPr>
          <p:cNvPr id="7" name="Picture 6">
            <a:extLst>
              <a:ext uri="{FF2B5EF4-FFF2-40B4-BE49-F238E27FC236}">
                <a16:creationId xmlns:a16="http://schemas.microsoft.com/office/drawing/2014/main" id="{4CD927AD-7AE6-35FE-D24E-C41B6C9EE5F0}"/>
              </a:ext>
            </a:extLst>
          </p:cNvPr>
          <p:cNvPicPr>
            <a:picLocks noChangeAspect="1"/>
          </p:cNvPicPr>
          <p:nvPr/>
        </p:nvPicPr>
        <p:blipFill>
          <a:blip r:embed="rId3"/>
          <a:stretch>
            <a:fillRect/>
          </a:stretch>
        </p:blipFill>
        <p:spPr>
          <a:xfrm>
            <a:off x="742203" y="755759"/>
            <a:ext cx="10707594" cy="5058481"/>
          </a:xfrm>
          <a:prstGeom prst="rect">
            <a:avLst/>
          </a:prstGeom>
        </p:spPr>
      </p:pic>
    </p:spTree>
    <p:extLst>
      <p:ext uri="{BB962C8B-B14F-4D97-AF65-F5344CB8AC3E}">
        <p14:creationId xmlns:p14="http://schemas.microsoft.com/office/powerpoint/2010/main" val="411328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D86C-AF32-6737-AA39-E0B26EF280E7}"/>
              </a:ext>
            </a:extLst>
          </p:cNvPr>
          <p:cNvSpPr>
            <a:spLocks noGrp="1"/>
          </p:cNvSpPr>
          <p:nvPr>
            <p:ph type="title"/>
          </p:nvPr>
        </p:nvSpPr>
        <p:spPr/>
        <p:txBody>
          <a:bodyPr/>
          <a:lstStyle/>
          <a:p>
            <a:endParaRPr lang="da-DK" noProof="0"/>
          </a:p>
        </p:txBody>
      </p:sp>
      <p:sp>
        <p:nvSpPr>
          <p:cNvPr id="3" name="Text Placeholder 2">
            <a:extLst>
              <a:ext uri="{FF2B5EF4-FFF2-40B4-BE49-F238E27FC236}">
                <a16:creationId xmlns:a16="http://schemas.microsoft.com/office/drawing/2014/main" id="{4C9233C5-A9A1-61BD-262F-31764419CF6E}"/>
              </a:ext>
            </a:extLst>
          </p:cNvPr>
          <p:cNvSpPr>
            <a:spLocks noGrp="1"/>
          </p:cNvSpPr>
          <p:nvPr>
            <p:ph type="body" sz="quarter" idx="30"/>
          </p:nvPr>
        </p:nvSpPr>
        <p:spPr/>
        <p:txBody>
          <a:bodyPr>
            <a:normAutofit fontScale="92500" lnSpcReduction="20000"/>
          </a:bodyPr>
          <a:lstStyle/>
          <a:p>
            <a:endParaRPr lang="da-DK" noProof="0"/>
          </a:p>
        </p:txBody>
      </p:sp>
      <p:pic>
        <p:nvPicPr>
          <p:cNvPr id="6" name="Picture 5">
            <a:extLst>
              <a:ext uri="{FF2B5EF4-FFF2-40B4-BE49-F238E27FC236}">
                <a16:creationId xmlns:a16="http://schemas.microsoft.com/office/drawing/2014/main" id="{24145005-3770-14D4-CC75-EC9FA0366B28}"/>
              </a:ext>
            </a:extLst>
          </p:cNvPr>
          <p:cNvPicPr>
            <a:picLocks noChangeAspect="1"/>
          </p:cNvPicPr>
          <p:nvPr/>
        </p:nvPicPr>
        <p:blipFill>
          <a:blip r:embed="rId3"/>
          <a:stretch>
            <a:fillRect/>
          </a:stretch>
        </p:blipFill>
        <p:spPr>
          <a:xfrm>
            <a:off x="751729" y="768970"/>
            <a:ext cx="10688542" cy="5010849"/>
          </a:xfrm>
          <a:prstGeom prst="rect">
            <a:avLst/>
          </a:prstGeom>
        </p:spPr>
      </p:pic>
      <p:sp>
        <p:nvSpPr>
          <p:cNvPr id="7" name="TextBox 6">
            <a:extLst>
              <a:ext uri="{FF2B5EF4-FFF2-40B4-BE49-F238E27FC236}">
                <a16:creationId xmlns:a16="http://schemas.microsoft.com/office/drawing/2014/main" id="{4685833F-5E50-BA9C-F8EA-F42F054B7C57}"/>
              </a:ext>
            </a:extLst>
          </p:cNvPr>
          <p:cNvSpPr txBox="1"/>
          <p:nvPr/>
        </p:nvSpPr>
        <p:spPr>
          <a:xfrm>
            <a:off x="5635200" y="5813385"/>
            <a:ext cx="1180800" cy="296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da-DK" sz="1400" b="0" i="0" u="none" strike="noStrike" cap="none" spc="0" normalizeH="0" baseline="0" dirty="0">
                <a:ln>
                  <a:noFill/>
                </a:ln>
                <a:solidFill>
                  <a:srgbClr val="000000"/>
                </a:solidFill>
                <a:effectLst/>
                <a:uFillTx/>
                <a:latin typeface="+mn-lt"/>
                <a:ea typeface="+mn-ea"/>
                <a:cs typeface="+mn-cs"/>
                <a:sym typeface="Helvetica Neue"/>
              </a:rPr>
              <a:t>Demoklynge</a:t>
            </a:r>
          </a:p>
        </p:txBody>
      </p:sp>
    </p:spTree>
    <p:extLst>
      <p:ext uri="{BB962C8B-B14F-4D97-AF65-F5344CB8AC3E}">
        <p14:creationId xmlns:p14="http://schemas.microsoft.com/office/powerpoint/2010/main" val="7507245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014B-37F9-3B4A-EFE3-A4B5B1E95517}"/>
              </a:ext>
            </a:extLst>
          </p:cNvPr>
          <p:cNvSpPr>
            <a:spLocks noGrp="1"/>
          </p:cNvSpPr>
          <p:nvPr>
            <p:ph type="title"/>
          </p:nvPr>
        </p:nvSpPr>
        <p:spPr/>
        <p:txBody>
          <a:bodyPr/>
          <a:lstStyle/>
          <a:p>
            <a:endParaRPr lang="da-DK" noProof="0"/>
          </a:p>
        </p:txBody>
      </p:sp>
      <p:sp>
        <p:nvSpPr>
          <p:cNvPr id="3" name="Text Placeholder 2">
            <a:extLst>
              <a:ext uri="{FF2B5EF4-FFF2-40B4-BE49-F238E27FC236}">
                <a16:creationId xmlns:a16="http://schemas.microsoft.com/office/drawing/2014/main" id="{99D6E822-157B-6B8F-56B6-3EDB7D2BE546}"/>
              </a:ext>
            </a:extLst>
          </p:cNvPr>
          <p:cNvSpPr>
            <a:spLocks noGrp="1"/>
          </p:cNvSpPr>
          <p:nvPr>
            <p:ph type="body" sz="quarter" idx="30"/>
          </p:nvPr>
        </p:nvSpPr>
        <p:spPr/>
        <p:txBody>
          <a:bodyPr>
            <a:normAutofit fontScale="92500" lnSpcReduction="20000"/>
          </a:bodyPr>
          <a:lstStyle/>
          <a:p>
            <a:endParaRPr lang="da-DK" noProof="0"/>
          </a:p>
        </p:txBody>
      </p:sp>
      <p:sp>
        <p:nvSpPr>
          <p:cNvPr id="5" name="TextBox 4">
            <a:extLst>
              <a:ext uri="{FF2B5EF4-FFF2-40B4-BE49-F238E27FC236}">
                <a16:creationId xmlns:a16="http://schemas.microsoft.com/office/drawing/2014/main" id="{E26A166B-53D4-DA08-C426-0E3A34F32A42}"/>
              </a:ext>
            </a:extLst>
          </p:cNvPr>
          <p:cNvSpPr txBox="1"/>
          <p:nvPr/>
        </p:nvSpPr>
        <p:spPr>
          <a:xfrm>
            <a:off x="5635200" y="5813385"/>
            <a:ext cx="1180800" cy="296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da-DK" sz="1400" b="0" i="0" u="none" strike="noStrike" cap="none" spc="0" normalizeH="0" baseline="0" dirty="0">
                <a:ln>
                  <a:noFill/>
                </a:ln>
                <a:solidFill>
                  <a:srgbClr val="000000"/>
                </a:solidFill>
                <a:effectLst/>
                <a:uFillTx/>
                <a:latin typeface="+mn-lt"/>
                <a:ea typeface="+mn-ea"/>
                <a:cs typeface="+mn-cs"/>
                <a:sym typeface="Helvetica Neue"/>
              </a:rPr>
              <a:t>Demoklynge</a:t>
            </a:r>
          </a:p>
        </p:txBody>
      </p:sp>
      <p:pic>
        <p:nvPicPr>
          <p:cNvPr id="7" name="Picture 6">
            <a:extLst>
              <a:ext uri="{FF2B5EF4-FFF2-40B4-BE49-F238E27FC236}">
                <a16:creationId xmlns:a16="http://schemas.microsoft.com/office/drawing/2014/main" id="{FD193509-0939-1E89-5D62-0220E6E63502}"/>
              </a:ext>
            </a:extLst>
          </p:cNvPr>
          <p:cNvPicPr>
            <a:picLocks noChangeAspect="1"/>
          </p:cNvPicPr>
          <p:nvPr/>
        </p:nvPicPr>
        <p:blipFill>
          <a:blip r:embed="rId3"/>
          <a:stretch>
            <a:fillRect/>
          </a:stretch>
        </p:blipFill>
        <p:spPr>
          <a:xfrm>
            <a:off x="742203" y="757319"/>
            <a:ext cx="10707594" cy="5010849"/>
          </a:xfrm>
          <a:prstGeom prst="rect">
            <a:avLst/>
          </a:prstGeom>
        </p:spPr>
      </p:pic>
    </p:spTree>
    <p:extLst>
      <p:ext uri="{BB962C8B-B14F-4D97-AF65-F5344CB8AC3E}">
        <p14:creationId xmlns:p14="http://schemas.microsoft.com/office/powerpoint/2010/main" val="3655068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FB319-01B6-70FD-8C6D-92D1401032B6}"/>
              </a:ext>
            </a:extLst>
          </p:cNvPr>
          <p:cNvSpPr>
            <a:spLocks noGrp="1"/>
          </p:cNvSpPr>
          <p:nvPr>
            <p:ph type="title"/>
          </p:nvPr>
        </p:nvSpPr>
        <p:spPr/>
        <p:txBody>
          <a:bodyPr/>
          <a:lstStyle/>
          <a:p>
            <a:endParaRPr lang="da-DK" noProof="0"/>
          </a:p>
        </p:txBody>
      </p:sp>
      <p:sp>
        <p:nvSpPr>
          <p:cNvPr id="3" name="Text Placeholder 2">
            <a:extLst>
              <a:ext uri="{FF2B5EF4-FFF2-40B4-BE49-F238E27FC236}">
                <a16:creationId xmlns:a16="http://schemas.microsoft.com/office/drawing/2014/main" id="{00213454-6763-4C0F-ED68-0A6B2E5EAF92}"/>
              </a:ext>
            </a:extLst>
          </p:cNvPr>
          <p:cNvSpPr>
            <a:spLocks noGrp="1"/>
          </p:cNvSpPr>
          <p:nvPr>
            <p:ph type="body" sz="quarter" idx="30"/>
          </p:nvPr>
        </p:nvSpPr>
        <p:spPr/>
        <p:txBody>
          <a:bodyPr>
            <a:normAutofit fontScale="92500" lnSpcReduction="20000"/>
          </a:bodyPr>
          <a:lstStyle/>
          <a:p>
            <a:endParaRPr lang="da-DK" noProof="0"/>
          </a:p>
        </p:txBody>
      </p:sp>
      <p:sp>
        <p:nvSpPr>
          <p:cNvPr id="5" name="TextBox 4">
            <a:extLst>
              <a:ext uri="{FF2B5EF4-FFF2-40B4-BE49-F238E27FC236}">
                <a16:creationId xmlns:a16="http://schemas.microsoft.com/office/drawing/2014/main" id="{3B377B5C-D54C-96AB-7EA4-45425620159A}"/>
              </a:ext>
            </a:extLst>
          </p:cNvPr>
          <p:cNvSpPr txBox="1"/>
          <p:nvPr/>
        </p:nvSpPr>
        <p:spPr>
          <a:xfrm>
            <a:off x="5635200" y="5813385"/>
            <a:ext cx="1180800" cy="296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90000"/>
              </a:lnSpc>
              <a:spcBef>
                <a:spcPts val="0"/>
              </a:spcBef>
              <a:spcAft>
                <a:spcPts val="0"/>
              </a:spcAft>
              <a:buClrTx/>
              <a:buSzTx/>
              <a:buFontTx/>
              <a:buNone/>
              <a:tabLst/>
            </a:pPr>
            <a:r>
              <a:rPr kumimoji="0" lang="da-DK" sz="1400" b="0" i="0" u="none" strike="noStrike" cap="none" spc="0" normalizeH="0" baseline="0" dirty="0">
                <a:ln>
                  <a:noFill/>
                </a:ln>
                <a:solidFill>
                  <a:srgbClr val="000000"/>
                </a:solidFill>
                <a:effectLst/>
                <a:uFillTx/>
                <a:latin typeface="+mn-lt"/>
                <a:ea typeface="+mn-ea"/>
                <a:cs typeface="+mn-cs"/>
                <a:sym typeface="Helvetica Neue"/>
              </a:rPr>
              <a:t>Demoklynge</a:t>
            </a:r>
          </a:p>
        </p:txBody>
      </p:sp>
      <p:pic>
        <p:nvPicPr>
          <p:cNvPr id="7" name="Picture 6">
            <a:extLst>
              <a:ext uri="{FF2B5EF4-FFF2-40B4-BE49-F238E27FC236}">
                <a16:creationId xmlns:a16="http://schemas.microsoft.com/office/drawing/2014/main" id="{0C3B4DF9-EC13-1E9F-4255-02ADFE03CD2B}"/>
              </a:ext>
            </a:extLst>
          </p:cNvPr>
          <p:cNvPicPr>
            <a:picLocks noChangeAspect="1"/>
          </p:cNvPicPr>
          <p:nvPr/>
        </p:nvPicPr>
        <p:blipFill>
          <a:blip r:embed="rId3"/>
          <a:stretch>
            <a:fillRect/>
          </a:stretch>
        </p:blipFill>
        <p:spPr>
          <a:xfrm>
            <a:off x="732676" y="759656"/>
            <a:ext cx="10726647" cy="5039428"/>
          </a:xfrm>
          <a:prstGeom prst="rect">
            <a:avLst/>
          </a:prstGeom>
        </p:spPr>
      </p:pic>
    </p:spTree>
    <p:extLst>
      <p:ext uri="{BB962C8B-B14F-4D97-AF65-F5344CB8AC3E}">
        <p14:creationId xmlns:p14="http://schemas.microsoft.com/office/powerpoint/2010/main" val="27206709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259DB1A9-4E96-F898-AAD9-64D2D202C7E4}"/>
              </a:ext>
            </a:extLst>
          </p:cNvPr>
          <p:cNvSpPr>
            <a:spLocks noGrp="1"/>
          </p:cNvSpPr>
          <p:nvPr>
            <p:ph type="pic" idx="22"/>
          </p:nvPr>
        </p:nvSpPr>
        <p:spPr>
          <a:xfrm>
            <a:off x="6226629" y="728663"/>
            <a:ext cx="5234328" cy="5400675"/>
          </a:xfrm>
        </p:spPr>
        <p:txBody>
          <a:bodyPr/>
          <a:lstStyle/>
          <a:p>
            <a:endParaRPr lang="da-DK" noProof="0"/>
          </a:p>
        </p:txBody>
      </p:sp>
      <p:sp>
        <p:nvSpPr>
          <p:cNvPr id="26" name="Text Placeholder 25">
            <a:extLst>
              <a:ext uri="{FF2B5EF4-FFF2-40B4-BE49-F238E27FC236}">
                <a16:creationId xmlns:a16="http://schemas.microsoft.com/office/drawing/2014/main" id="{5DE5D4BC-FE72-0A9E-FA58-BEAE3C7DC9AB}"/>
              </a:ext>
            </a:extLst>
          </p:cNvPr>
          <p:cNvSpPr>
            <a:spLocks noGrp="1"/>
          </p:cNvSpPr>
          <p:nvPr>
            <p:ph type="body" sz="quarter" idx="29"/>
          </p:nvPr>
        </p:nvSpPr>
        <p:spPr>
          <a:xfrm>
            <a:off x="731043" y="2148357"/>
            <a:ext cx="4998732" cy="3827440"/>
          </a:xfrm>
        </p:spPr>
        <p:txBody>
          <a:bodyPr/>
          <a:lstStyle/>
          <a:p>
            <a:pPr marL="285750" indent="-285750" fontAlgn="base">
              <a:buFont typeface="Arial" panose="020B0604020202020204" pitchFamily="34" charset="0"/>
              <a:buChar char="•"/>
            </a:pPr>
            <a:r>
              <a:rPr lang="da-DK" sz="1800" noProof="0">
                <a:solidFill>
                  <a:schemeClr val="bg1"/>
                </a:solidFill>
                <a:latin typeface="Arial"/>
                <a:cs typeface="Arial"/>
              </a:rPr>
              <a:t>Familiær </a:t>
            </a:r>
            <a:r>
              <a:rPr lang="da-DK" sz="1800" noProof="0" err="1">
                <a:solidFill>
                  <a:schemeClr val="bg1"/>
                </a:solidFill>
                <a:latin typeface="Arial"/>
                <a:cs typeface="Arial"/>
              </a:rPr>
              <a:t>hyperkolesterolæmi</a:t>
            </a:r>
            <a:r>
              <a:rPr lang="da-DK" sz="1800" noProof="0">
                <a:solidFill>
                  <a:schemeClr val="bg1"/>
                </a:solidFill>
                <a:latin typeface="Arial"/>
                <a:cs typeface="Arial"/>
              </a:rPr>
              <a:t> (FH) er en dominant arvelig kolesterolsygdom karakteriseret ved markant forhøjet LDL fra fødslen. [</a:t>
            </a:r>
            <a:r>
              <a:rPr lang="da-DK" sz="1800">
                <a:solidFill>
                  <a:schemeClr val="bg1"/>
                </a:solidFill>
                <a:latin typeface="Arial"/>
                <a:cs typeface="Arial"/>
              </a:rPr>
              <a:t>1,2]</a:t>
            </a:r>
            <a:r>
              <a:rPr lang="da-DK" sz="1800" noProof="0">
                <a:solidFill>
                  <a:schemeClr val="bg1"/>
                </a:solidFill>
                <a:latin typeface="Arial"/>
                <a:cs typeface="Arial"/>
              </a:rPr>
              <a:t>​</a:t>
            </a:r>
          </a:p>
          <a:p>
            <a:pPr marL="285750" indent="-285750" fontAlgn="base">
              <a:buFont typeface="Arial" panose="020B0604020202020204" pitchFamily="34" charset="0"/>
              <a:buChar char="•"/>
            </a:pPr>
            <a:r>
              <a:rPr lang="da-DK" sz="1800" noProof="0">
                <a:solidFill>
                  <a:schemeClr val="bg1"/>
                </a:solidFill>
                <a:latin typeface="Arial"/>
                <a:cs typeface="Arial"/>
              </a:rPr>
              <a:t>FH kan forvekslet med forhøjet kolesterol, men den underliggende patologi og ætiologi er ikke beslægtede. [</a:t>
            </a:r>
            <a:r>
              <a:rPr lang="da-DK" sz="1800">
                <a:solidFill>
                  <a:schemeClr val="bg1"/>
                </a:solidFill>
                <a:latin typeface="Arial"/>
                <a:cs typeface="Arial"/>
              </a:rPr>
              <a:t>1,2</a:t>
            </a:r>
            <a:r>
              <a:rPr lang="da-DK" sz="1800" noProof="0">
                <a:solidFill>
                  <a:schemeClr val="bg1"/>
                </a:solidFill>
                <a:latin typeface="Arial"/>
                <a:cs typeface="Arial"/>
              </a:rPr>
              <a:t>]</a:t>
            </a:r>
          </a:p>
          <a:p>
            <a:pPr marL="285750" indent="-285750" fontAlgn="base">
              <a:buFont typeface="Arial" panose="020B0604020202020204" pitchFamily="34" charset="0"/>
              <a:buChar char="•"/>
            </a:pPr>
            <a:r>
              <a:rPr lang="da-DK" sz="1800" noProof="0">
                <a:solidFill>
                  <a:schemeClr val="bg1"/>
                </a:solidFill>
                <a:latin typeface="Arial"/>
                <a:cs typeface="Arial"/>
              </a:rPr>
              <a:t>50% med FH får uden behandling en blodprop inden de bliver 60 år </a:t>
            </a:r>
            <a:r>
              <a:rPr lang="da-DK" sz="1800">
                <a:solidFill>
                  <a:schemeClr val="bg1"/>
                </a:solidFill>
                <a:latin typeface="Arial"/>
                <a:cs typeface="Arial"/>
              </a:rPr>
              <a:t>[3]. </a:t>
            </a:r>
            <a:r>
              <a:rPr lang="da-DK" sz="1800" noProof="0">
                <a:solidFill>
                  <a:schemeClr val="bg1"/>
                </a:solidFill>
                <a:latin typeface="Arial"/>
                <a:cs typeface="Arial"/>
              </a:rPr>
              <a:t>Tidlig </a:t>
            </a:r>
            <a:r>
              <a:rPr lang="da-DK" sz="1800" noProof="0" err="1">
                <a:solidFill>
                  <a:schemeClr val="bg1"/>
                </a:solidFill>
                <a:latin typeface="Arial"/>
                <a:cs typeface="Arial"/>
              </a:rPr>
              <a:t>statinbehandling</a:t>
            </a:r>
            <a:r>
              <a:rPr lang="da-DK" sz="1800" noProof="0">
                <a:solidFill>
                  <a:schemeClr val="bg1"/>
                </a:solidFill>
                <a:latin typeface="Arial"/>
                <a:cs typeface="Arial"/>
              </a:rPr>
              <a:t> normaliserer risikoen</a:t>
            </a:r>
            <a:r>
              <a:rPr lang="da-DK" sz="1800">
                <a:solidFill>
                  <a:schemeClr val="bg1"/>
                </a:solidFill>
                <a:latin typeface="Arial"/>
                <a:cs typeface="Arial"/>
              </a:rPr>
              <a:t>      </a:t>
            </a:r>
            <a:r>
              <a:rPr lang="da-DK" sz="1800" noProof="0">
                <a:solidFill>
                  <a:schemeClr val="bg1"/>
                </a:solidFill>
                <a:latin typeface="Arial"/>
                <a:cs typeface="Arial"/>
              </a:rPr>
              <a:t>(se figur 1</a:t>
            </a:r>
            <a:r>
              <a:rPr lang="da-DK" sz="1800">
                <a:solidFill>
                  <a:schemeClr val="bg1"/>
                </a:solidFill>
                <a:latin typeface="Arial"/>
                <a:cs typeface="Arial"/>
              </a:rPr>
              <a:t>).</a:t>
            </a:r>
            <a:r>
              <a:rPr lang="da-DK" sz="1800" noProof="0">
                <a:solidFill>
                  <a:schemeClr val="bg1"/>
                </a:solidFill>
                <a:latin typeface="Arial"/>
                <a:cs typeface="Arial"/>
              </a:rPr>
              <a:t> </a:t>
            </a:r>
            <a:endParaRPr lang="da-DK" sz="1800" noProof="0">
              <a:solidFill>
                <a:schemeClr val="bg1"/>
              </a:solidFill>
              <a:highlight>
                <a:srgbClr val="FFFF00"/>
              </a:highlight>
              <a:latin typeface="Arial"/>
              <a:cs typeface="Arial"/>
            </a:endParaRPr>
          </a:p>
        </p:txBody>
      </p:sp>
      <p:sp>
        <p:nvSpPr>
          <p:cNvPr id="10" name="Title 9">
            <a:extLst>
              <a:ext uri="{FF2B5EF4-FFF2-40B4-BE49-F238E27FC236}">
                <a16:creationId xmlns:a16="http://schemas.microsoft.com/office/drawing/2014/main" id="{85CDA646-4E38-F73E-7F9A-5B346C6A01B2}"/>
              </a:ext>
            </a:extLst>
          </p:cNvPr>
          <p:cNvSpPr>
            <a:spLocks noGrp="1"/>
          </p:cNvSpPr>
          <p:nvPr>
            <p:ph type="title"/>
          </p:nvPr>
        </p:nvSpPr>
        <p:spPr>
          <a:xfrm>
            <a:off x="714030" y="1027249"/>
            <a:ext cx="5004145" cy="923330"/>
          </a:xfrm>
        </p:spPr>
        <p:txBody>
          <a:bodyPr/>
          <a:lstStyle/>
          <a:p>
            <a:r>
              <a:rPr lang="da-DK" sz="3000" noProof="0"/>
              <a:t>Om familiær </a:t>
            </a:r>
            <a:r>
              <a:rPr lang="da-DK" sz="3000" noProof="0" err="1"/>
              <a:t>hyperkolesterolæmi</a:t>
            </a:r>
            <a:endParaRPr lang="da-DK" sz="3000" noProof="0"/>
          </a:p>
        </p:txBody>
      </p:sp>
      <p:sp>
        <p:nvSpPr>
          <p:cNvPr id="27" name="Text Placeholder 26">
            <a:extLst>
              <a:ext uri="{FF2B5EF4-FFF2-40B4-BE49-F238E27FC236}">
                <a16:creationId xmlns:a16="http://schemas.microsoft.com/office/drawing/2014/main" id="{C250C137-6211-BE78-F32A-A2CEB2DA07F0}"/>
              </a:ext>
            </a:extLst>
          </p:cNvPr>
          <p:cNvSpPr>
            <a:spLocks noGrp="1"/>
          </p:cNvSpPr>
          <p:nvPr>
            <p:ph type="body" sz="quarter" idx="30"/>
          </p:nvPr>
        </p:nvSpPr>
        <p:spPr/>
        <p:txBody>
          <a:bodyPr>
            <a:normAutofit fontScale="92500" lnSpcReduction="20000"/>
          </a:bodyPr>
          <a:lstStyle/>
          <a:p>
            <a:r>
              <a:rPr lang="da-DK" noProof="0"/>
              <a:t>Introduktion til FH</a:t>
            </a:r>
          </a:p>
        </p:txBody>
      </p:sp>
      <p:sp>
        <p:nvSpPr>
          <p:cNvPr id="14" name="Text Placeholder 13">
            <a:extLst>
              <a:ext uri="{FF2B5EF4-FFF2-40B4-BE49-F238E27FC236}">
                <a16:creationId xmlns:a16="http://schemas.microsoft.com/office/drawing/2014/main" id="{461DB89D-A56E-332E-958E-042C126046AA}"/>
              </a:ext>
            </a:extLst>
          </p:cNvPr>
          <p:cNvSpPr>
            <a:spLocks noGrp="1"/>
          </p:cNvSpPr>
          <p:nvPr>
            <p:ph type="body" sz="quarter" idx="41"/>
          </p:nvPr>
        </p:nvSpPr>
        <p:spPr>
          <a:xfrm>
            <a:off x="6592047" y="737093"/>
            <a:ext cx="4672416" cy="1043896"/>
          </a:xfrm>
        </p:spPr>
        <p:txBody>
          <a:bodyPr>
            <a:normAutofit fontScale="40000" lnSpcReduction="20000"/>
          </a:bodyPr>
          <a:lstStyle/>
          <a:p>
            <a:r>
              <a:rPr lang="da-DK" b="1" noProof="0">
                <a:latin typeface="+mj-lt"/>
                <a:cs typeface="Calibri"/>
              </a:rPr>
              <a:t>Figur 1</a:t>
            </a:r>
            <a:r>
              <a:rPr lang="da-DK" b="1">
                <a:latin typeface="+mj-lt"/>
                <a:cs typeface="Calibri"/>
              </a:rPr>
              <a:t>.</a:t>
            </a:r>
            <a:r>
              <a:rPr lang="da-DK" b="1" noProof="0">
                <a:latin typeface="+mj-lt"/>
                <a:cs typeface="Calibri"/>
              </a:rPr>
              <a:t> </a:t>
            </a:r>
            <a:r>
              <a:rPr lang="da-DK" noProof="0">
                <a:latin typeface="+mj-lt"/>
                <a:cs typeface="Calibri"/>
              </a:rPr>
              <a:t>Kumulative</a:t>
            </a:r>
            <a:r>
              <a:rPr lang="da-DK" spc="-50" noProof="0">
                <a:latin typeface="+mj-lt"/>
                <a:cs typeface="Calibri"/>
              </a:rPr>
              <a:t> </a:t>
            </a:r>
            <a:r>
              <a:rPr lang="da-DK" spc="-10" noProof="0">
                <a:latin typeface="+mj-lt"/>
                <a:cs typeface="Calibri"/>
              </a:rPr>
              <a:t>forekomst</a:t>
            </a:r>
            <a:r>
              <a:rPr lang="da-DK" spc="-50" noProof="0">
                <a:latin typeface="+mj-lt"/>
                <a:cs typeface="Calibri"/>
              </a:rPr>
              <a:t> </a:t>
            </a:r>
            <a:r>
              <a:rPr lang="da-DK" noProof="0">
                <a:latin typeface="+mj-lt"/>
                <a:cs typeface="Calibri"/>
              </a:rPr>
              <a:t>af</a:t>
            </a:r>
            <a:r>
              <a:rPr lang="da-DK" spc="-20" noProof="0">
                <a:latin typeface="+mj-lt"/>
                <a:cs typeface="Calibri"/>
              </a:rPr>
              <a:t> </a:t>
            </a:r>
            <a:r>
              <a:rPr lang="da-DK" spc="-10" noProof="0" err="1">
                <a:latin typeface="+mj-lt"/>
                <a:cs typeface="Calibri"/>
              </a:rPr>
              <a:t>arteroskletorisk</a:t>
            </a:r>
            <a:r>
              <a:rPr lang="da-DK" spc="-50" noProof="0">
                <a:latin typeface="+mj-lt"/>
                <a:cs typeface="Calibri"/>
              </a:rPr>
              <a:t> </a:t>
            </a:r>
            <a:r>
              <a:rPr lang="da-DK" spc="-10" noProof="0">
                <a:latin typeface="+mj-lt"/>
                <a:cs typeface="Calibri"/>
              </a:rPr>
              <a:t>hjertekarsygdom </a:t>
            </a:r>
            <a:r>
              <a:rPr lang="da-DK" noProof="0">
                <a:latin typeface="+mj-lt"/>
                <a:cs typeface="Calibri"/>
              </a:rPr>
              <a:t>hos</a:t>
            </a:r>
            <a:r>
              <a:rPr lang="da-DK" spc="-40" noProof="0">
                <a:latin typeface="+mj-lt"/>
                <a:cs typeface="Calibri"/>
              </a:rPr>
              <a:t> </a:t>
            </a:r>
            <a:r>
              <a:rPr lang="da-DK" noProof="0">
                <a:latin typeface="+mj-lt"/>
                <a:cs typeface="Calibri"/>
              </a:rPr>
              <a:t>familiær</a:t>
            </a:r>
            <a:r>
              <a:rPr lang="da-DK" spc="-15" noProof="0">
                <a:latin typeface="+mj-lt"/>
                <a:cs typeface="Calibri"/>
              </a:rPr>
              <a:t> </a:t>
            </a:r>
            <a:r>
              <a:rPr lang="da-DK" spc="-10" noProof="0" err="1">
                <a:latin typeface="+mj-lt"/>
                <a:cs typeface="Calibri"/>
              </a:rPr>
              <a:t>hyperkolesterolæmi</a:t>
            </a:r>
            <a:r>
              <a:rPr lang="da-DK" spc="-20" noProof="0">
                <a:latin typeface="+mj-lt"/>
                <a:cs typeface="Calibri"/>
              </a:rPr>
              <a:t> </a:t>
            </a:r>
            <a:r>
              <a:rPr lang="da-DK" noProof="0">
                <a:latin typeface="+mj-lt"/>
                <a:cs typeface="Calibri"/>
              </a:rPr>
              <a:t>patienter</a:t>
            </a:r>
            <a:r>
              <a:rPr lang="da-DK" spc="-30" noProof="0">
                <a:latin typeface="+mj-lt"/>
                <a:cs typeface="Calibri"/>
              </a:rPr>
              <a:t> </a:t>
            </a:r>
            <a:r>
              <a:rPr lang="da-DK" noProof="0">
                <a:latin typeface="+mj-lt"/>
                <a:cs typeface="Calibri"/>
              </a:rPr>
              <a:t>med</a:t>
            </a:r>
            <a:r>
              <a:rPr lang="da-DK" spc="-15" noProof="0">
                <a:latin typeface="+mj-lt"/>
                <a:cs typeface="Calibri"/>
              </a:rPr>
              <a:t> </a:t>
            </a:r>
            <a:r>
              <a:rPr lang="da-DK" spc="-10" noProof="0">
                <a:latin typeface="+mj-lt"/>
                <a:cs typeface="Calibri"/>
              </a:rPr>
              <a:t>eller </a:t>
            </a:r>
            <a:r>
              <a:rPr lang="da-DK" noProof="0">
                <a:latin typeface="+mj-lt"/>
                <a:cs typeface="Calibri"/>
              </a:rPr>
              <a:t>uden</a:t>
            </a:r>
            <a:r>
              <a:rPr lang="da-DK" spc="15" noProof="0">
                <a:latin typeface="+mj-lt"/>
                <a:cs typeface="Calibri"/>
              </a:rPr>
              <a:t> </a:t>
            </a:r>
            <a:r>
              <a:rPr lang="da-DK" spc="-10" noProof="0" err="1">
                <a:latin typeface="+mj-lt"/>
                <a:cs typeface="Calibri"/>
              </a:rPr>
              <a:t>statinbehandling</a:t>
            </a:r>
            <a:r>
              <a:rPr lang="da-DK" spc="-10">
                <a:latin typeface="+mj-lt"/>
                <a:cs typeface="Calibri"/>
              </a:rPr>
              <a:t> [4].</a:t>
            </a:r>
            <a:endParaRPr lang="da-DK" noProof="0">
              <a:latin typeface="+mj-lt"/>
              <a:cs typeface="Calibri"/>
            </a:endParaRPr>
          </a:p>
          <a:p>
            <a:endParaRPr lang="da-DK" noProof="0">
              <a:latin typeface="+mj-lt"/>
            </a:endParaRPr>
          </a:p>
        </p:txBody>
      </p:sp>
      <p:sp>
        <p:nvSpPr>
          <p:cNvPr id="13" name="Rektangel 12">
            <a:extLst>
              <a:ext uri="{FF2B5EF4-FFF2-40B4-BE49-F238E27FC236}">
                <a16:creationId xmlns:a16="http://schemas.microsoft.com/office/drawing/2014/main" id="{11B1955A-B7D8-BEB2-1205-51FD5D909B1E}"/>
              </a:ext>
            </a:extLst>
          </p:cNvPr>
          <p:cNvSpPr/>
          <p:nvPr/>
        </p:nvSpPr>
        <p:spPr>
          <a:xfrm>
            <a:off x="6592047" y="1568857"/>
            <a:ext cx="4729654" cy="3445486"/>
          </a:xfrm>
          <a:prstGeom prst="rect">
            <a:avLst/>
          </a:prstGeom>
          <a:solidFill>
            <a:srgbClr val="FFFFFF"/>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aphicFrame>
        <p:nvGraphicFramePr>
          <p:cNvPr id="2" name="Diagram 1">
            <a:extLst>
              <a:ext uri="{FF2B5EF4-FFF2-40B4-BE49-F238E27FC236}">
                <a16:creationId xmlns:a16="http://schemas.microsoft.com/office/drawing/2014/main" id="{32541935-A489-F1F7-1025-C608B2CA46FB}"/>
              </a:ext>
            </a:extLst>
          </p:cNvPr>
          <p:cNvGraphicFramePr>
            <a:graphicFrameLocks/>
          </p:cNvGraphicFramePr>
          <p:nvPr/>
        </p:nvGraphicFramePr>
        <p:xfrm>
          <a:off x="6371772" y="1568857"/>
          <a:ext cx="4949930" cy="4406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92816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D6946E-F236-22BB-920E-4BA5B2FD08E8}"/>
              </a:ext>
            </a:extLst>
          </p:cNvPr>
          <p:cNvSpPr>
            <a:spLocks noGrp="1"/>
          </p:cNvSpPr>
          <p:nvPr>
            <p:ph type="body" sz="quarter" idx="29"/>
          </p:nvPr>
        </p:nvSpPr>
        <p:spPr>
          <a:xfrm>
            <a:off x="853035" y="2702252"/>
            <a:ext cx="3233311" cy="1022569"/>
          </a:xfrm>
        </p:spPr>
        <p:txBody>
          <a:bodyPr/>
          <a:lstStyle/>
          <a:p>
            <a:r>
              <a:rPr lang="da-DK" sz="2000" noProof="0"/>
              <a:t>De nationale tal fra almen praksis i Danmark</a:t>
            </a:r>
          </a:p>
        </p:txBody>
      </p:sp>
      <p:sp>
        <p:nvSpPr>
          <p:cNvPr id="3" name="Text Placeholder 2">
            <a:extLst>
              <a:ext uri="{FF2B5EF4-FFF2-40B4-BE49-F238E27FC236}">
                <a16:creationId xmlns:a16="http://schemas.microsoft.com/office/drawing/2014/main" id="{84747857-7F7B-ED2D-4BAA-C16DE41D8747}"/>
              </a:ext>
            </a:extLst>
          </p:cNvPr>
          <p:cNvSpPr>
            <a:spLocks noGrp="1"/>
          </p:cNvSpPr>
          <p:nvPr>
            <p:ph type="body" sz="quarter" idx="31"/>
          </p:nvPr>
        </p:nvSpPr>
        <p:spPr>
          <a:xfrm>
            <a:off x="4531068" y="2702252"/>
            <a:ext cx="2964594" cy="468572"/>
          </a:xfrm>
        </p:spPr>
        <p:txBody>
          <a:bodyPr/>
          <a:lstStyle/>
          <a:p>
            <a:r>
              <a:rPr lang="da-DK" sz="2000" noProof="0"/>
              <a:t>Opsporing sikrer</a:t>
            </a:r>
          </a:p>
        </p:txBody>
      </p:sp>
      <p:sp>
        <p:nvSpPr>
          <p:cNvPr id="4" name="Text Placeholder 3">
            <a:extLst>
              <a:ext uri="{FF2B5EF4-FFF2-40B4-BE49-F238E27FC236}">
                <a16:creationId xmlns:a16="http://schemas.microsoft.com/office/drawing/2014/main" id="{3D071FF2-39AE-607F-E7E7-3B3641B1D3C0}"/>
              </a:ext>
            </a:extLst>
          </p:cNvPr>
          <p:cNvSpPr>
            <a:spLocks noGrp="1"/>
          </p:cNvSpPr>
          <p:nvPr>
            <p:ph type="body" sz="quarter" idx="32"/>
          </p:nvPr>
        </p:nvSpPr>
        <p:spPr>
          <a:xfrm>
            <a:off x="8226803" y="2702252"/>
            <a:ext cx="3500739" cy="745571"/>
          </a:xfrm>
        </p:spPr>
        <p:txBody>
          <a:bodyPr/>
          <a:lstStyle/>
          <a:p>
            <a:r>
              <a:rPr lang="da-DK" sz="2000" noProof="0"/>
              <a:t>Henvis til udredning på lipidklinik ved </a:t>
            </a:r>
            <a:r>
              <a:rPr lang="da-DK" sz="2000" i="1" noProof="0"/>
              <a:t>risiko-LDL</a:t>
            </a:r>
            <a:r>
              <a:rPr lang="da-DK" sz="2000" noProof="0"/>
              <a:t> </a:t>
            </a:r>
          </a:p>
        </p:txBody>
      </p:sp>
      <p:sp>
        <p:nvSpPr>
          <p:cNvPr id="5" name="Text Placeholder 4">
            <a:extLst>
              <a:ext uri="{FF2B5EF4-FFF2-40B4-BE49-F238E27FC236}">
                <a16:creationId xmlns:a16="http://schemas.microsoft.com/office/drawing/2014/main" id="{777CDC1A-7D9E-E470-B37E-10F2BB67294C}"/>
              </a:ext>
            </a:extLst>
          </p:cNvPr>
          <p:cNvSpPr>
            <a:spLocks noGrp="1"/>
          </p:cNvSpPr>
          <p:nvPr>
            <p:ph type="body" sz="quarter" idx="37"/>
          </p:nvPr>
        </p:nvSpPr>
        <p:spPr>
          <a:xfrm>
            <a:off x="852608" y="3493570"/>
            <a:ext cx="3090743" cy="2454756"/>
          </a:xfrm>
        </p:spPr>
        <p:txBody>
          <a:bodyPr/>
          <a:lstStyle/>
          <a:p>
            <a:pPr marL="285750" indent="-285750" fontAlgn="base">
              <a:buFont typeface="Arial" panose="020B0604020202020204" pitchFamily="34" charset="0"/>
              <a:buChar char="•"/>
            </a:pPr>
            <a:r>
              <a:rPr lang="da-DK" sz="1800" noProof="0">
                <a:latin typeface="Arial"/>
                <a:cs typeface="Arial"/>
              </a:rPr>
              <a:t>30.000 har FH – dvs. 70% estimeres at være </a:t>
            </a:r>
            <a:r>
              <a:rPr lang="da-DK" sz="1800" noProof="0" err="1">
                <a:latin typeface="Arial"/>
                <a:cs typeface="Arial"/>
              </a:rPr>
              <a:t>udiagnosticeret</a:t>
            </a:r>
            <a:r>
              <a:rPr lang="da-DK" sz="1800">
                <a:latin typeface="Arial"/>
                <a:cs typeface="Arial"/>
              </a:rPr>
              <a:t>. [1]</a:t>
            </a:r>
            <a:endParaRPr lang="da-DK" sz="1800" noProof="0">
              <a:latin typeface="Arial"/>
              <a:cs typeface="Arial"/>
            </a:endParaRPr>
          </a:p>
          <a:p>
            <a:pPr marL="285750" indent="-285750" fontAlgn="base">
              <a:buFont typeface="Arial" panose="020B0604020202020204" pitchFamily="34" charset="0"/>
              <a:buChar char="•"/>
            </a:pPr>
            <a:r>
              <a:rPr lang="da-DK" sz="1800" noProof="0">
                <a:latin typeface="Arial"/>
                <a:cs typeface="Arial"/>
              </a:rPr>
              <a:t>Hver læge har i gennemsnit 6-8 patienter med </a:t>
            </a:r>
            <a:r>
              <a:rPr lang="da-DK" sz="1800" noProof="0" err="1">
                <a:latin typeface="Arial"/>
                <a:cs typeface="Arial"/>
              </a:rPr>
              <a:t>uopdaget</a:t>
            </a:r>
            <a:r>
              <a:rPr lang="da-DK" sz="1800" noProof="0">
                <a:latin typeface="Arial"/>
                <a:cs typeface="Arial"/>
              </a:rPr>
              <a:t> FH – dog med stor variation.</a:t>
            </a:r>
          </a:p>
        </p:txBody>
      </p:sp>
      <p:sp>
        <p:nvSpPr>
          <p:cNvPr id="6" name="Text Placeholder 5">
            <a:extLst>
              <a:ext uri="{FF2B5EF4-FFF2-40B4-BE49-F238E27FC236}">
                <a16:creationId xmlns:a16="http://schemas.microsoft.com/office/drawing/2014/main" id="{3DC687BD-64AF-027B-22FE-F51466873F09}"/>
              </a:ext>
            </a:extLst>
          </p:cNvPr>
          <p:cNvSpPr>
            <a:spLocks noGrp="1"/>
          </p:cNvSpPr>
          <p:nvPr>
            <p:ph type="body" sz="quarter" idx="38"/>
          </p:nvPr>
        </p:nvSpPr>
        <p:spPr>
          <a:xfrm>
            <a:off x="4602566" y="3493570"/>
            <a:ext cx="3090743" cy="2303946"/>
          </a:xfrm>
        </p:spPr>
        <p:txBody>
          <a:bodyPr/>
          <a:lstStyle/>
          <a:p>
            <a:pPr fontAlgn="base"/>
            <a:r>
              <a:rPr lang="da-DK" sz="1800" noProof="0"/>
              <a:t>1. Effektiv behandling af patienten [2]​</a:t>
            </a:r>
          </a:p>
          <a:p>
            <a:pPr fontAlgn="base"/>
            <a:endParaRPr lang="da-DK" sz="1800" noProof="0"/>
          </a:p>
          <a:p>
            <a:pPr fontAlgn="base"/>
            <a:r>
              <a:rPr lang="da-DK" sz="1800" noProof="0"/>
              <a:t>2. Tidlig behandling af unge slægtninge (kaskadescreening)</a:t>
            </a:r>
          </a:p>
        </p:txBody>
      </p:sp>
      <p:sp>
        <p:nvSpPr>
          <p:cNvPr id="7" name="Text Placeholder 6">
            <a:extLst>
              <a:ext uri="{FF2B5EF4-FFF2-40B4-BE49-F238E27FC236}">
                <a16:creationId xmlns:a16="http://schemas.microsoft.com/office/drawing/2014/main" id="{29C83E05-6520-F791-E21C-1782BD8D0BD8}"/>
              </a:ext>
            </a:extLst>
          </p:cNvPr>
          <p:cNvSpPr>
            <a:spLocks noGrp="1"/>
          </p:cNvSpPr>
          <p:nvPr>
            <p:ph type="body" sz="quarter" idx="39"/>
          </p:nvPr>
        </p:nvSpPr>
        <p:spPr>
          <a:xfrm>
            <a:off x="8209529" y="3543078"/>
            <a:ext cx="3090743" cy="1389849"/>
          </a:xfrm>
        </p:spPr>
        <p:txBody>
          <a:bodyPr/>
          <a:lstStyle/>
          <a:p>
            <a:pPr marL="285750" indent="-285750" fontAlgn="base">
              <a:buFont typeface="Arial" panose="020B0604020202020204" pitchFamily="34" charset="0"/>
              <a:buChar char="•"/>
            </a:pPr>
            <a:r>
              <a:rPr lang="da-DK" sz="1800" noProof="0"/>
              <a:t>LDL&gt;5 mmol/ (40+ år) ​</a:t>
            </a:r>
          </a:p>
          <a:p>
            <a:pPr fontAlgn="base"/>
            <a:endParaRPr lang="da-DK" sz="1800" noProof="0"/>
          </a:p>
          <a:p>
            <a:pPr marL="285750" indent="-285750" fontAlgn="base">
              <a:buFont typeface="Arial" panose="020B0604020202020204" pitchFamily="34" charset="0"/>
              <a:buChar char="•"/>
            </a:pPr>
            <a:r>
              <a:rPr lang="da-DK" sz="1800" noProof="0"/>
              <a:t>LDL&gt;4 mmol/ (18-40 år)</a:t>
            </a:r>
          </a:p>
        </p:txBody>
      </p:sp>
      <p:sp>
        <p:nvSpPr>
          <p:cNvPr id="8" name="Title 7">
            <a:extLst>
              <a:ext uri="{FF2B5EF4-FFF2-40B4-BE49-F238E27FC236}">
                <a16:creationId xmlns:a16="http://schemas.microsoft.com/office/drawing/2014/main" id="{FAE9FEB8-2326-8985-31D1-41EA5FC909B4}"/>
              </a:ext>
            </a:extLst>
          </p:cNvPr>
          <p:cNvSpPr>
            <a:spLocks noGrp="1"/>
          </p:cNvSpPr>
          <p:nvPr>
            <p:ph type="title"/>
          </p:nvPr>
        </p:nvSpPr>
        <p:spPr>
          <a:xfrm>
            <a:off x="720209" y="1030157"/>
            <a:ext cx="10740748" cy="437043"/>
          </a:xfrm>
        </p:spPr>
        <p:txBody>
          <a:bodyPr/>
          <a:lstStyle/>
          <a:p>
            <a:r>
              <a:rPr lang="da-DK" sz="2800" noProof="0"/>
              <a:t>Almen praksis har nøglen til at finde patienterne​</a:t>
            </a:r>
          </a:p>
        </p:txBody>
      </p:sp>
      <p:sp>
        <p:nvSpPr>
          <p:cNvPr id="9" name="Text Placeholder 8">
            <a:extLst>
              <a:ext uri="{FF2B5EF4-FFF2-40B4-BE49-F238E27FC236}">
                <a16:creationId xmlns:a16="http://schemas.microsoft.com/office/drawing/2014/main" id="{7D540B9E-AF1C-5D43-6F59-12B87ECAC1E2}"/>
              </a:ext>
            </a:extLst>
          </p:cNvPr>
          <p:cNvSpPr>
            <a:spLocks noGrp="1"/>
          </p:cNvSpPr>
          <p:nvPr>
            <p:ph type="body" sz="quarter" idx="30"/>
          </p:nvPr>
        </p:nvSpPr>
        <p:spPr/>
        <p:txBody>
          <a:bodyPr>
            <a:normAutofit fontScale="92500" lnSpcReduction="20000"/>
          </a:bodyPr>
          <a:lstStyle/>
          <a:p>
            <a:r>
              <a:rPr lang="da-DK" noProof="0"/>
              <a:t>Introduktion til FH</a:t>
            </a:r>
          </a:p>
        </p:txBody>
      </p:sp>
      <p:sp>
        <p:nvSpPr>
          <p:cNvPr id="11" name="TextBox 10">
            <a:extLst>
              <a:ext uri="{FF2B5EF4-FFF2-40B4-BE49-F238E27FC236}">
                <a16:creationId xmlns:a16="http://schemas.microsoft.com/office/drawing/2014/main" id="{D65256C6-F063-D70A-672B-5886CF5614E0}"/>
              </a:ext>
            </a:extLst>
          </p:cNvPr>
          <p:cNvSpPr txBox="1"/>
          <p:nvPr/>
        </p:nvSpPr>
        <p:spPr>
          <a:xfrm>
            <a:off x="4671802" y="5681670"/>
            <a:ext cx="7219925" cy="9566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100000"/>
              </a:lnSpc>
              <a:spcBef>
                <a:spcPts val="4500"/>
              </a:spcBef>
              <a:spcAft>
                <a:spcPts val="0"/>
              </a:spcAft>
              <a:buClrTx/>
              <a:buSzTx/>
              <a:buFontTx/>
              <a:buNone/>
              <a:tabLst/>
            </a:pPr>
            <a:r>
              <a:rPr kumimoji="0" lang="da-DK" sz="1800" b="0" i="0" u="none" strike="noStrike" cap="none" spc="0" normalizeH="0" baseline="0" noProof="0">
                <a:ln>
                  <a:noFill/>
                </a:ln>
                <a:solidFill>
                  <a:srgbClr val="000000"/>
                </a:solidFill>
                <a:effectLst/>
                <a:uFillTx/>
                <a:latin typeface="+mn-lt"/>
                <a:ea typeface="+mn-ea"/>
                <a:cs typeface="+mn-cs"/>
                <a:sym typeface="Helvetica Neue"/>
                <a:hlinkClick r:id="rId3"/>
              </a:rPr>
              <a:t>Se nærmere på lægehåndbogen om Familiær </a:t>
            </a:r>
            <a:r>
              <a:rPr kumimoji="0" lang="da-DK" sz="1800" b="0" i="0" u="none" strike="noStrike" cap="none" spc="0" normalizeH="0" baseline="0" noProof="0" err="1">
                <a:ln>
                  <a:noFill/>
                </a:ln>
                <a:solidFill>
                  <a:srgbClr val="000000"/>
                </a:solidFill>
                <a:effectLst/>
                <a:uFillTx/>
                <a:latin typeface="+mn-lt"/>
                <a:ea typeface="+mn-ea"/>
                <a:cs typeface="+mn-cs"/>
                <a:sym typeface="Helvetica Neue"/>
                <a:hlinkClick r:id="rId3"/>
              </a:rPr>
              <a:t>Hyperkolesterolæmi</a:t>
            </a:r>
            <a:r>
              <a:rPr kumimoji="0" lang="da-DK" sz="1800" b="0" i="0" u="none" strike="noStrike" cap="none" spc="0" normalizeH="0" baseline="0" noProof="0">
                <a:ln>
                  <a:noFill/>
                </a:ln>
                <a:solidFill>
                  <a:srgbClr val="000000"/>
                </a:solidFill>
                <a:effectLst/>
                <a:uFillTx/>
                <a:latin typeface="+mn-lt"/>
                <a:ea typeface="+mn-ea"/>
                <a:cs typeface="+mn-cs"/>
                <a:sym typeface="Helvetica Neue"/>
              </a:rPr>
              <a:t> [5]</a:t>
            </a:r>
            <a:endParaRPr kumimoji="0" lang="da-DK" sz="1800" b="1" i="0" u="none" strike="noStrike" cap="none" spc="0" normalizeH="0" baseline="0" noProof="0">
              <a:ln>
                <a:noFill/>
              </a:ln>
              <a:solidFill>
                <a:srgbClr val="FF0000"/>
              </a:solidFill>
              <a:effectLst/>
              <a:uFillTx/>
              <a:latin typeface="+mn-lt"/>
              <a:ea typeface="+mn-ea"/>
              <a:cs typeface="+mn-cs"/>
              <a:sym typeface="Helvetica Neue"/>
            </a:endParaRPr>
          </a:p>
        </p:txBody>
      </p:sp>
    </p:spTree>
    <p:extLst>
      <p:ext uri="{BB962C8B-B14F-4D97-AF65-F5344CB8AC3E}">
        <p14:creationId xmlns:p14="http://schemas.microsoft.com/office/powerpoint/2010/main" val="34124878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8494-B3B9-FF2F-8C1F-0D822C925C3C}"/>
              </a:ext>
            </a:extLst>
          </p:cNvPr>
          <p:cNvSpPr>
            <a:spLocks noGrp="1"/>
          </p:cNvSpPr>
          <p:nvPr>
            <p:ph type="title"/>
          </p:nvPr>
        </p:nvSpPr>
        <p:spPr>
          <a:xfrm>
            <a:off x="721002" y="320709"/>
            <a:ext cx="10740748" cy="374571"/>
          </a:xfrm>
          <a:prstGeom prst="roundRect">
            <a:avLst/>
          </a:prstGeom>
        </p:spPr>
        <p:txBody>
          <a:bodyPr/>
          <a:lstStyle/>
          <a:p>
            <a:r>
              <a:rPr lang="da-DK" noProof="0"/>
              <a:t>Hvorfor familiær </a:t>
            </a:r>
            <a:r>
              <a:rPr lang="da-DK" noProof="0" err="1"/>
              <a:t>hyperkolesterolæmi</a:t>
            </a:r>
            <a:r>
              <a:rPr lang="da-DK" noProof="0"/>
              <a:t>? (video fra praksispakken)</a:t>
            </a:r>
          </a:p>
        </p:txBody>
      </p:sp>
      <p:sp>
        <p:nvSpPr>
          <p:cNvPr id="3" name="Text Placeholder 2">
            <a:extLst>
              <a:ext uri="{FF2B5EF4-FFF2-40B4-BE49-F238E27FC236}">
                <a16:creationId xmlns:a16="http://schemas.microsoft.com/office/drawing/2014/main" id="{0787DEFD-9F19-11F9-E372-7920511286BA}"/>
              </a:ext>
            </a:extLst>
          </p:cNvPr>
          <p:cNvSpPr>
            <a:spLocks noGrp="1"/>
          </p:cNvSpPr>
          <p:nvPr>
            <p:ph type="body" sz="quarter" idx="30"/>
          </p:nvPr>
        </p:nvSpPr>
        <p:spPr/>
        <p:txBody>
          <a:bodyPr>
            <a:normAutofit fontScale="92500" lnSpcReduction="20000"/>
          </a:bodyPr>
          <a:lstStyle/>
          <a:p>
            <a:r>
              <a:rPr lang="da-DK" noProof="0"/>
              <a:t>Introduktion til FH</a:t>
            </a:r>
          </a:p>
        </p:txBody>
      </p:sp>
      <p:sp>
        <p:nvSpPr>
          <p:cNvPr id="4" name="Title 1">
            <a:extLst>
              <a:ext uri="{FF2B5EF4-FFF2-40B4-BE49-F238E27FC236}">
                <a16:creationId xmlns:a16="http://schemas.microsoft.com/office/drawing/2014/main" id="{C2D34C57-4D6D-5BCE-0A55-64E2936E0DF1}"/>
              </a:ext>
            </a:extLst>
          </p:cNvPr>
          <p:cNvSpPr txBox="1">
            <a:spLocks/>
          </p:cNvSpPr>
          <p:nvPr/>
        </p:nvSpPr>
        <p:spPr>
          <a:xfrm>
            <a:off x="1259658" y="6279061"/>
            <a:ext cx="10740748" cy="483537"/>
          </a:xfrm>
          <a:prstGeom prst="roundRect">
            <a:avLst/>
          </a:prstGeom>
        </p:spPr>
        <p:txBody>
          <a:bodyPr vert="horz" wrap="square" lIns="91440" tIns="45720" rIns="91440" bIns="45720" rtlCol="0" anchor="t">
            <a:spAutoFit/>
          </a:bodyPr>
          <a:lstStyle>
            <a:lvl1pPr marL="0" marR="0" indent="0" algn="l" defTabSz="1219169" rtl="0" eaLnBrk="1" latinLnBrk="0" hangingPunct="1">
              <a:lnSpc>
                <a:spcPct val="80000"/>
              </a:lnSpc>
              <a:spcBef>
                <a:spcPts val="0"/>
              </a:spcBef>
              <a:spcAft>
                <a:spcPts val="0"/>
              </a:spcAft>
              <a:buClrTx/>
              <a:buSzTx/>
              <a:buFontTx/>
              <a:buNone/>
              <a:tabLst>
                <a:tab pos="750888" algn="l"/>
              </a:tabLst>
              <a:defRPr sz="2000" b="1"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a:lstStyle>
          <a:p>
            <a:r>
              <a:rPr lang="da-DK" sz="1400" noProof="0"/>
              <a:t>Praktiserende læge Gitte Krogh Madsen</a:t>
            </a:r>
          </a:p>
          <a:p>
            <a:r>
              <a:rPr lang="da-DK" sz="1400" b="0" noProof="0"/>
              <a:t>Udpeget af DSAM og medlem af DFH-styregruppen i Sundhedsvæsenets Kvalitetsinstitut​</a:t>
            </a:r>
          </a:p>
        </p:txBody>
      </p:sp>
      <p:pic>
        <p:nvPicPr>
          <p:cNvPr id="6" name="Onlinemedier 5" title="Intro_Familiær hyper­kolesterolæmi">
            <a:hlinkClick r:id="" action="ppaction://media"/>
            <a:extLst>
              <a:ext uri="{FF2B5EF4-FFF2-40B4-BE49-F238E27FC236}">
                <a16:creationId xmlns:a16="http://schemas.microsoft.com/office/drawing/2014/main" id="{EC4ACAB8-02FF-D9EB-85EA-57E3F3B248A3}"/>
              </a:ext>
            </a:extLst>
          </p:cNvPr>
          <p:cNvPicPr>
            <a:picLocks noRot="1" noChangeAspect="1"/>
          </p:cNvPicPr>
          <p:nvPr>
            <a:videoFile r:link="rId1"/>
          </p:nvPr>
        </p:nvPicPr>
        <p:blipFill>
          <a:blip r:embed="rId3"/>
          <a:stretch>
            <a:fillRect/>
          </a:stretch>
        </p:blipFill>
        <p:spPr>
          <a:xfrm>
            <a:off x="1588698" y="1062855"/>
            <a:ext cx="8820509" cy="4968653"/>
          </a:xfrm>
          <a:prstGeom prst="rect">
            <a:avLst/>
          </a:prstGeom>
        </p:spPr>
      </p:pic>
    </p:spTree>
    <p:extLst>
      <p:ext uri="{BB962C8B-B14F-4D97-AF65-F5344CB8AC3E}">
        <p14:creationId xmlns:p14="http://schemas.microsoft.com/office/powerpoint/2010/main" val="10748660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5C327CC0-1BE5-F5FC-B9F6-0C221459F222}"/>
              </a:ext>
            </a:extLst>
          </p:cNvPr>
          <p:cNvPicPr>
            <a:picLocks noGrp="1" noChangeAspect="1"/>
          </p:cNvPicPr>
          <p:nvPr>
            <p:ph type="pic" sz="half" idx="24"/>
          </p:nvPr>
        </p:nvPicPr>
        <p:blipFill>
          <a:blip r:embed="rId2">
            <a:extLst>
              <a:ext uri="{28A0092B-C50C-407E-A947-70E740481C1C}">
                <a14:useLocalDpi xmlns:a14="http://schemas.microsoft.com/office/drawing/2010/main" val="0"/>
              </a:ext>
            </a:extLst>
          </a:blip>
          <a:srcRect l="17290" r="17290"/>
          <a:stretch/>
        </p:blipFill>
        <p:spPr>
          <a:xfrm>
            <a:off x="5887453" y="1585651"/>
            <a:ext cx="5426081" cy="3614999"/>
          </a:xfrm>
        </p:spPr>
      </p:pic>
      <p:sp>
        <p:nvSpPr>
          <p:cNvPr id="3" name="Text Placeholder 2">
            <a:extLst>
              <a:ext uri="{FF2B5EF4-FFF2-40B4-BE49-F238E27FC236}">
                <a16:creationId xmlns:a16="http://schemas.microsoft.com/office/drawing/2014/main" id="{C4F14F65-7A93-0333-1F14-1E0814665191}"/>
              </a:ext>
            </a:extLst>
          </p:cNvPr>
          <p:cNvSpPr>
            <a:spLocks noGrp="1"/>
          </p:cNvSpPr>
          <p:nvPr>
            <p:ph type="body" sz="quarter" idx="29"/>
          </p:nvPr>
        </p:nvSpPr>
        <p:spPr>
          <a:xfrm>
            <a:off x="775183" y="1959869"/>
            <a:ext cx="4901295" cy="3328009"/>
          </a:xfrm>
        </p:spPr>
        <p:txBody>
          <a:bodyPr/>
          <a:lstStyle/>
          <a:p>
            <a:r>
              <a:rPr lang="da-DK">
                <a:solidFill>
                  <a:schemeClr val="bg1"/>
                </a:solidFill>
                <a:latin typeface="Arial"/>
                <a:cs typeface="Arial"/>
              </a:rPr>
              <a:t>​</a:t>
            </a:r>
          </a:p>
          <a:p>
            <a:pPr algn="l"/>
            <a:r>
              <a:rPr lang="da-DK" sz="2000" b="1">
                <a:solidFill>
                  <a:schemeClr val="bg1"/>
                </a:solidFill>
                <a:latin typeface="Arial"/>
                <a:cs typeface="Arial"/>
              </a:rPr>
              <a:t>Der er fire faner</a:t>
            </a:r>
          </a:p>
          <a:p>
            <a:pPr marL="342900" indent="-342900" algn="l">
              <a:buFont typeface="Arial" panose="020B0604020202020204" pitchFamily="34" charset="0"/>
              <a:buChar char="•"/>
            </a:pPr>
            <a:r>
              <a:rPr lang="da-DK" sz="2800">
                <a:solidFill>
                  <a:schemeClr val="bg1"/>
                </a:solidFill>
                <a:latin typeface="Arial"/>
                <a:cs typeface="Arial"/>
              </a:rPr>
              <a:t>Unge </a:t>
            </a:r>
            <a:r>
              <a:rPr lang="da-DK" sz="2800" err="1">
                <a:solidFill>
                  <a:schemeClr val="bg1"/>
                </a:solidFill>
                <a:latin typeface="Arial"/>
                <a:cs typeface="Arial"/>
              </a:rPr>
              <a:t>Risikanter</a:t>
            </a:r>
            <a:r>
              <a:rPr lang="da-DK" sz="2800">
                <a:solidFill>
                  <a:schemeClr val="bg1"/>
                </a:solidFill>
                <a:latin typeface="Arial"/>
                <a:cs typeface="Arial"/>
              </a:rPr>
              <a:t>​ </a:t>
            </a:r>
          </a:p>
          <a:p>
            <a:pPr marL="342900" indent="-342900" algn="l">
              <a:buFont typeface="Arial" panose="020B0604020202020204" pitchFamily="34" charset="0"/>
              <a:buChar char="•"/>
            </a:pPr>
            <a:r>
              <a:rPr lang="da-DK" sz="2800">
                <a:solidFill>
                  <a:schemeClr val="bg1"/>
                </a:solidFill>
                <a:latin typeface="Arial"/>
                <a:cs typeface="Arial"/>
              </a:rPr>
              <a:t>Høj Risiko​</a:t>
            </a:r>
          </a:p>
          <a:p>
            <a:pPr marL="342900" indent="-342900" algn="l">
              <a:buFont typeface="Arial" panose="020B0604020202020204" pitchFamily="34" charset="0"/>
              <a:buChar char="•"/>
            </a:pPr>
            <a:r>
              <a:rPr lang="da-DK" sz="2800">
                <a:solidFill>
                  <a:schemeClr val="bg1"/>
                </a:solidFill>
                <a:latin typeface="Arial"/>
                <a:cs typeface="Arial"/>
              </a:rPr>
              <a:t>Mulige </a:t>
            </a:r>
            <a:r>
              <a:rPr lang="da-DK" sz="2800" err="1">
                <a:solidFill>
                  <a:schemeClr val="bg1"/>
                </a:solidFill>
                <a:latin typeface="Arial"/>
                <a:cs typeface="Arial"/>
              </a:rPr>
              <a:t>Risikanter</a:t>
            </a:r>
            <a:r>
              <a:rPr lang="da-DK" sz="2800">
                <a:solidFill>
                  <a:schemeClr val="bg1"/>
                </a:solidFill>
                <a:latin typeface="Arial"/>
                <a:cs typeface="Arial"/>
              </a:rPr>
              <a:t> ​</a:t>
            </a:r>
          </a:p>
          <a:p>
            <a:pPr marL="342900" indent="-342900" algn="l">
              <a:buFont typeface="Arial" panose="020B0604020202020204" pitchFamily="34" charset="0"/>
              <a:buChar char="•"/>
            </a:pPr>
            <a:r>
              <a:rPr lang="da-DK" sz="2800">
                <a:solidFill>
                  <a:schemeClr val="bg1"/>
                </a:solidFill>
                <a:latin typeface="Arial"/>
                <a:cs typeface="Arial"/>
              </a:rPr>
              <a:t>Verificeret med FH</a:t>
            </a:r>
            <a:endParaRPr lang="da-DK" sz="1400">
              <a:solidFill>
                <a:schemeClr val="bg1"/>
              </a:solidFill>
              <a:latin typeface="Arial"/>
              <a:cs typeface="Arial"/>
            </a:endParaRPr>
          </a:p>
        </p:txBody>
      </p:sp>
      <p:sp>
        <p:nvSpPr>
          <p:cNvPr id="4" name="Title 3">
            <a:extLst>
              <a:ext uri="{FF2B5EF4-FFF2-40B4-BE49-F238E27FC236}">
                <a16:creationId xmlns:a16="http://schemas.microsoft.com/office/drawing/2014/main" id="{4469BCDB-F93B-C6E0-9E5F-8FD180F608F1}"/>
              </a:ext>
            </a:extLst>
          </p:cNvPr>
          <p:cNvSpPr>
            <a:spLocks noGrp="1"/>
          </p:cNvSpPr>
          <p:nvPr>
            <p:ph type="title"/>
          </p:nvPr>
        </p:nvSpPr>
        <p:spPr>
          <a:xfrm>
            <a:off x="717126" y="1294351"/>
            <a:ext cx="5214005" cy="1089529"/>
          </a:xfrm>
        </p:spPr>
        <p:txBody>
          <a:bodyPr/>
          <a:lstStyle/>
          <a:p>
            <a:r>
              <a:rPr lang="da-DK" sz="2400"/>
              <a:t>Patientlisten på Forløbsplansmodulet</a:t>
            </a:r>
            <a:br>
              <a:rPr lang="da-DK" sz="2400"/>
            </a:br>
            <a:endParaRPr lang="da-DK" sz="2400" b="0"/>
          </a:p>
        </p:txBody>
      </p:sp>
      <p:sp>
        <p:nvSpPr>
          <p:cNvPr id="5" name="Text Placeholder 4">
            <a:extLst>
              <a:ext uri="{FF2B5EF4-FFF2-40B4-BE49-F238E27FC236}">
                <a16:creationId xmlns:a16="http://schemas.microsoft.com/office/drawing/2014/main" id="{DA8918FE-EF2D-D606-37E7-76E72BE6557C}"/>
              </a:ext>
            </a:extLst>
          </p:cNvPr>
          <p:cNvSpPr>
            <a:spLocks noGrp="1"/>
          </p:cNvSpPr>
          <p:nvPr>
            <p:ph type="body" sz="quarter" idx="30"/>
          </p:nvPr>
        </p:nvSpPr>
        <p:spPr/>
        <p:txBody>
          <a:bodyPr>
            <a:normAutofit fontScale="92500" lnSpcReduction="20000"/>
          </a:bodyPr>
          <a:lstStyle/>
          <a:p>
            <a:r>
              <a:rPr lang="da-DK"/>
              <a:t>Introduktion til FH</a:t>
            </a:r>
          </a:p>
        </p:txBody>
      </p:sp>
    </p:spTree>
    <p:extLst>
      <p:ext uri="{BB962C8B-B14F-4D97-AF65-F5344CB8AC3E}">
        <p14:creationId xmlns:p14="http://schemas.microsoft.com/office/powerpoint/2010/main" val="7752490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9F8A4-CBC6-F64A-58CF-6A6245D1429E}"/>
            </a:ext>
          </a:extLst>
        </p:cNvPr>
        <p:cNvGrpSpPr/>
        <p:nvPr/>
      </p:nvGrpSpPr>
      <p:grpSpPr>
        <a:xfrm>
          <a:off x="0" y="0"/>
          <a:ext cx="0" cy="0"/>
          <a:chOff x="0" y="0"/>
          <a:chExt cx="0" cy="0"/>
        </a:xfrm>
      </p:grpSpPr>
      <p:sp>
        <p:nvSpPr>
          <p:cNvPr id="12" name="Rektangel: afrundede hjørner 11">
            <a:extLst>
              <a:ext uri="{FF2B5EF4-FFF2-40B4-BE49-F238E27FC236}">
                <a16:creationId xmlns:a16="http://schemas.microsoft.com/office/drawing/2014/main" id="{B2134183-CC35-9A48-CC92-CCF0F14407DD}"/>
              </a:ext>
            </a:extLst>
          </p:cNvPr>
          <p:cNvSpPr/>
          <p:nvPr/>
        </p:nvSpPr>
        <p:spPr>
          <a:xfrm>
            <a:off x="914400" y="1865086"/>
            <a:ext cx="2193134" cy="2380343"/>
          </a:xfrm>
          <a:prstGeom prst="roundRect">
            <a:avLst/>
          </a:prstGeom>
          <a:solidFill>
            <a:schemeClr val="bg2">
              <a:lumMod val="10000"/>
              <a:lumOff val="90000"/>
              <a:alpha val="71000"/>
            </a:schemeClr>
          </a:solidFill>
          <a:ln w="12700" cap="flat">
            <a:solidFill>
              <a:srgbClr val="77CFC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aphicFrame>
        <p:nvGraphicFramePr>
          <p:cNvPr id="7" name="Chart 6">
            <a:extLst>
              <a:ext uri="{FF2B5EF4-FFF2-40B4-BE49-F238E27FC236}">
                <a16:creationId xmlns:a16="http://schemas.microsoft.com/office/drawing/2014/main" id="{0D8F1477-19C8-46F0-4177-3D737303C680}"/>
              </a:ext>
            </a:extLst>
          </p:cNvPr>
          <p:cNvGraphicFramePr/>
          <p:nvPr/>
        </p:nvGraphicFramePr>
        <p:xfrm>
          <a:off x="391715" y="537876"/>
          <a:ext cx="11408569" cy="57282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8">
            <a:extLst>
              <a:ext uri="{FF2B5EF4-FFF2-40B4-BE49-F238E27FC236}">
                <a16:creationId xmlns:a16="http://schemas.microsoft.com/office/drawing/2014/main" id="{AC4E3B4F-9FE7-A78B-AEE2-BEC159CE7D45}"/>
              </a:ext>
            </a:extLst>
          </p:cNvPr>
          <p:cNvSpPr txBox="1">
            <a:spLocks/>
          </p:cNvSpPr>
          <p:nvPr/>
        </p:nvSpPr>
        <p:spPr>
          <a:xfrm>
            <a:off x="859577" y="2726835"/>
            <a:ext cx="2247957" cy="1563749"/>
          </a:xfrm>
          <a:prstGeom prst="rect">
            <a:avLst/>
          </a:prstGeom>
        </p:spPr>
        <p:txBody>
          <a:bodyPr vert="horz" lIns="91440" tIns="45720" rIns="91440" bIns="144000" rtlCol="0">
            <a:noAutofit/>
          </a:bodyPr>
          <a:lstStyle>
            <a:lvl1pPr marL="171450" marR="0" indent="-171450" algn="r" defTabSz="412750" rtl="0" eaLnBrk="1" latinLnBrk="0" hangingPunct="1">
              <a:lnSpc>
                <a:spcPct val="100000"/>
              </a:lnSpc>
              <a:spcBef>
                <a:spcPts val="0"/>
              </a:spcBef>
              <a:spcAft>
                <a:spcPts val="1200"/>
              </a:spcAft>
              <a:buClrTx/>
              <a:buSzTx/>
              <a:buFont typeface="Arial" panose="020B0604020202020204" pitchFamily="34" charset="0"/>
              <a:buChar char="•"/>
              <a:tabLst/>
              <a:defRPr lang="en-US" sz="1000" b="1"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1pPr>
            <a:lvl2pPr marL="4000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6286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8572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lang="en-US" sz="14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1085850" marR="0" indent="-171450" algn="l" defTabSz="412750" rtl="0" eaLnBrk="1" latinLnBrk="0" hangingPunct="1">
              <a:lnSpc>
                <a:spcPct val="100000"/>
              </a:lnSpc>
              <a:spcBef>
                <a:spcPts val="0"/>
              </a:spcBef>
              <a:spcAft>
                <a:spcPts val="1200"/>
              </a:spcAft>
              <a:buClrTx/>
              <a:buSzTx/>
              <a:buFont typeface="Arial" panose="020B0604020202020204" pitchFamily="34" charset="0"/>
              <a:buChar char="•"/>
              <a:tabLst/>
              <a:defRPr sz="14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mn-lt"/>
                <a:ea typeface="+mn-ea"/>
                <a:cs typeface="+mn-cs"/>
                <a:sym typeface="Helvetica Neue"/>
              </a:defRPr>
            </a:lvl8pPr>
            <a:lvl9pPr marL="0" marR="0" indent="1828800" algn="l" defTabSz="412750" rtl="0" eaLnBrk="1" latinLnBrk="0" hangingPunct="1">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9pPr>
          </a:lstStyle>
          <a:p>
            <a:pPr marL="0" indent="0" algn="ctr">
              <a:buFont typeface="Arial" panose="020B0604020202020204" pitchFamily="34" charset="0"/>
              <a:buNone/>
            </a:pPr>
            <a:r>
              <a:rPr lang="da-DK" sz="1800" b="0"/>
              <a:t>Overvej at starte med en håndfuld patienter i fanen </a:t>
            </a:r>
            <a:r>
              <a:rPr lang="da-DK" sz="1800"/>
              <a:t>Unge</a:t>
            </a:r>
            <a:r>
              <a:rPr lang="da-DK" sz="1800" b="0"/>
              <a:t> eller          </a:t>
            </a:r>
            <a:r>
              <a:rPr lang="da-DK" sz="1800"/>
              <a:t>Høj Risiko</a:t>
            </a:r>
          </a:p>
        </p:txBody>
      </p:sp>
      <p:pic>
        <p:nvPicPr>
          <p:cNvPr id="11" name="Graphic 1111">
            <a:extLst>
              <a:ext uri="{FF2B5EF4-FFF2-40B4-BE49-F238E27FC236}">
                <a16:creationId xmlns:a16="http://schemas.microsoft.com/office/drawing/2014/main" id="{682C3036-04B2-B534-2803-04B78344F16D}"/>
              </a:ext>
            </a:extLst>
          </p:cNvPr>
          <p:cNvPicPr>
            <a:picLocks noChangeAspect="1"/>
          </p:cNvPicPr>
          <p:nvPr/>
        </p:nvPicPr>
        <p:blipFill>
          <a:blip r:embed="rId4">
            <a:extLst>
              <a:ext uri="{96DAC541-7B7A-43D3-8B79-37D633B846F1}">
                <asvg:svgBlip xmlns:asvg="http://schemas.microsoft.com/office/drawing/2016/SVG/main" r:embed="rId5"/>
              </a:ext>
            </a:extLst>
          </a:blip>
          <a:srcRect l="35884" t="32786" r="32408" b="31885"/>
          <a:stretch>
            <a:fillRect/>
          </a:stretch>
        </p:blipFill>
        <p:spPr>
          <a:xfrm>
            <a:off x="1589821" y="1938983"/>
            <a:ext cx="842292" cy="819987"/>
          </a:xfrm>
          <a:prstGeom prst="rect">
            <a:avLst/>
          </a:prstGeom>
        </p:spPr>
      </p:pic>
    </p:spTree>
    <p:extLst>
      <p:ext uri="{BB962C8B-B14F-4D97-AF65-F5344CB8AC3E}">
        <p14:creationId xmlns:p14="http://schemas.microsoft.com/office/powerpoint/2010/main" val="19604562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iAP 2025">
  <a:themeElements>
    <a:clrScheme name="KiAP 2025">
      <a:dk1>
        <a:srgbClr val="000000"/>
      </a:dk1>
      <a:lt1>
        <a:srgbClr val="000000"/>
      </a:lt1>
      <a:dk2>
        <a:srgbClr val="171817"/>
      </a:dk2>
      <a:lt2>
        <a:srgbClr val="171817"/>
      </a:lt2>
      <a:accent1>
        <a:srgbClr val="23615F"/>
      </a:accent1>
      <a:accent2>
        <a:srgbClr val="297976"/>
      </a:accent2>
      <a:accent3>
        <a:srgbClr val="359791"/>
      </a:accent3>
      <a:accent4>
        <a:srgbClr val="7ACDC4"/>
      </a:accent4>
      <a:accent5>
        <a:srgbClr val="ABE2DB"/>
      </a:accent5>
      <a:accent6>
        <a:srgbClr val="27242B"/>
      </a:accent6>
      <a:hlink>
        <a:srgbClr val="297976"/>
      </a:hlink>
      <a:folHlink>
        <a:srgbClr val="2979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KiAP_PP_template_v2.5.pptx" id="{FC5649F6-7C65-47C3-A88A-194FE4C53FDB}" vid="{D752B7D9-0173-4C47-AB15-FF0B585F33A0}"/>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DF7A559B9295E49A71C722D08265B23" ma:contentTypeVersion="3" ma:contentTypeDescription="Opret et nyt dokument." ma:contentTypeScope="" ma:versionID="ae115d86ce25b9ff1a9957000f5c2593">
  <xsd:schema xmlns:xsd="http://www.w3.org/2001/XMLSchema" xmlns:xs="http://www.w3.org/2001/XMLSchema" xmlns:p="http://schemas.microsoft.com/office/2006/metadata/properties" xmlns:ns2="619e7488-6a33-4b93-ae16-8e8499042d2f" targetNamespace="http://schemas.microsoft.com/office/2006/metadata/properties" ma:root="true" ma:fieldsID="b556bf8e28be96c985f50292e9dec298" ns2:_="">
    <xsd:import namespace="619e7488-6a33-4b93-ae16-8e8499042d2f"/>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9e7488-6a33-4b93-ae16-8e8499042d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795C06-8343-4B35-ACE2-03837331566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85BB2EB-BF2F-4B0D-B7B5-2DA864EEBB52}">
  <ds:schemaRefs>
    <ds:schemaRef ds:uri="http://schemas.microsoft.com/sharepoint/v3/contenttype/forms"/>
  </ds:schemaRefs>
</ds:datastoreItem>
</file>

<file path=customXml/itemProps3.xml><?xml version="1.0" encoding="utf-8"?>
<ds:datastoreItem xmlns:ds="http://schemas.openxmlformats.org/officeDocument/2006/customXml" ds:itemID="{51F4849D-CD05-474C-A34A-D634C7755B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9e7488-6a33-4b93-ae16-8e8499042d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KiAP_PP_template</Template>
  <TotalTime>2</TotalTime>
  <Words>3569</Words>
  <Application>Microsoft Office PowerPoint</Application>
  <PresentationFormat>Widescreen</PresentationFormat>
  <Paragraphs>327</Paragraphs>
  <Slides>44</Slides>
  <Notes>23</Notes>
  <HiddenSlides>0</HiddenSlides>
  <MMClips>4</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44</vt:i4>
      </vt:variant>
    </vt:vector>
  </HeadingPairs>
  <TitlesOfParts>
    <vt:vector size="50" baseType="lpstr">
      <vt:lpstr>Aptos</vt:lpstr>
      <vt:lpstr>Arial</vt:lpstr>
      <vt:lpstr>Calibri</vt:lpstr>
      <vt:lpstr>Helvetica Neue</vt:lpstr>
      <vt:lpstr>Helvetica Neue Medium</vt:lpstr>
      <vt:lpstr>KiAP 2025</vt:lpstr>
      <vt:lpstr>PowerPoint-præsentation</vt:lpstr>
      <vt:lpstr>I bedes sætte jer sammen i praksis eller som sololæger</vt:lpstr>
      <vt:lpstr>Program for dagens møde om FH (1 time)</vt:lpstr>
      <vt:lpstr>PowerPoint-præsentation</vt:lpstr>
      <vt:lpstr>Om familiær hyperkolesterolæmi</vt:lpstr>
      <vt:lpstr>Almen praksis har nøglen til at finde patienterne​</vt:lpstr>
      <vt:lpstr>Hvorfor familiær hyperkolesterolæmi? (video fra praksispakken)</vt:lpstr>
      <vt:lpstr>Patientlisten på Forløbsplansmodulet </vt:lpstr>
      <vt:lpstr>PowerPoint-præsentation</vt:lpstr>
      <vt:lpstr>PowerPoint-præsentation</vt:lpstr>
      <vt:lpstr>PowerPoint-præsentation</vt:lpstr>
      <vt:lpstr>PowerPoint-præsentation</vt:lpstr>
      <vt:lpstr>PowerPoint-præsentation</vt:lpstr>
      <vt:lpstr>PowerPoint-præsentation</vt:lpstr>
      <vt:lpstr>Klyngens data</vt:lpstr>
      <vt:lpstr>PowerPoint-præsentation</vt:lpstr>
      <vt:lpstr>Hvad er en praksispakke?  – din indgang til kvalitetsarbejde i praksis</vt:lpstr>
      <vt:lpstr>Din videoguide til praksispakken​ - alle trin demonstreret i praksis (3 min.)​ </vt:lpstr>
      <vt:lpstr>Åbn praksispakken på Jeres enhed og klik med!</vt:lpstr>
      <vt:lpstr>Udvalgte redskaber som praksis kan hente og bruge </vt:lpstr>
      <vt:lpstr>1 Instruks for almen praksis i håndteringen af patienter mistænkt for FH</vt:lpstr>
      <vt:lpstr>2 Patientinvitation til FH-udredning</vt:lpstr>
      <vt:lpstr>3 Frasetekst for henvisning </vt:lpstr>
      <vt:lpstr>4 Patientinformation (PIM)</vt:lpstr>
      <vt:lpstr>Lipidklinikker i Danmark [1]</vt:lpstr>
      <vt:lpstr>PowerPoint-præsentation</vt:lpstr>
      <vt:lpstr>Find forløbsplaner i dit journalsystem  </vt:lpstr>
      <vt:lpstr>Find patientlisterne for din klinik </vt:lpstr>
      <vt:lpstr>Find patientlisterne for din klinik </vt:lpstr>
      <vt:lpstr>PowerPoint-præsentation</vt:lpstr>
      <vt:lpstr>Opgave - hvordan arbejder vi videre med patientlisten?​</vt:lpstr>
      <vt:lpstr>Del Jeres vigtigste overvejelser med klyngen</vt:lpstr>
      <vt:lpstr>Del Jeres vigtigste overvejelser med klyngen</vt:lpstr>
      <vt:lpstr>Tak for i dag</vt:lpstr>
      <vt:lpstr>Referencer</vt:lpstr>
      <vt:lpstr>Figurer fra FLP</vt:lpstr>
      <vt:lpstr>Herunder er alle målepunkter for FH vist som bilag, som klyngen kan anvende, hvis de ønsker det.  Alle målepunkterne kan ses for egen praksis i eget LPS system, når praksis går ind på patientlisten for FH – klikker på "Overblik" til højre, så kommer de frem</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Stouby Holm</dc:creator>
  <cp:lastModifiedBy>Anna Stouby Holm</cp:lastModifiedBy>
  <cp:revision>1</cp:revision>
  <dcterms:created xsi:type="dcterms:W3CDTF">2026-02-13T16:23:36Z</dcterms:created>
  <dcterms:modified xsi:type="dcterms:W3CDTF">2026-02-13T16:26:27Z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0x0101002DF7A559B9295E49A71C722D08265B23</vt:lpwstr>
  </property>
</Properties>
</file>