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40"/>
  </p:notesMasterIdLst>
  <p:sldIdLst>
    <p:sldId id="606" r:id="rId5"/>
    <p:sldId id="714" r:id="rId6"/>
    <p:sldId id="715" r:id="rId7"/>
    <p:sldId id="716" r:id="rId8"/>
    <p:sldId id="717" r:id="rId9"/>
    <p:sldId id="718" r:id="rId10"/>
    <p:sldId id="719" r:id="rId11"/>
    <p:sldId id="720" r:id="rId12"/>
    <p:sldId id="710" r:id="rId13"/>
    <p:sldId id="721" r:id="rId14"/>
    <p:sldId id="712" r:id="rId15"/>
    <p:sldId id="749" r:id="rId16"/>
    <p:sldId id="750" r:id="rId17"/>
    <p:sldId id="751" r:id="rId18"/>
    <p:sldId id="752" r:id="rId19"/>
    <p:sldId id="753" r:id="rId20"/>
    <p:sldId id="754" r:id="rId21"/>
    <p:sldId id="755" r:id="rId22"/>
    <p:sldId id="738" r:id="rId23"/>
    <p:sldId id="763" r:id="rId24"/>
    <p:sldId id="764" r:id="rId25"/>
    <p:sldId id="766" r:id="rId26"/>
    <p:sldId id="767" r:id="rId27"/>
    <p:sldId id="737" r:id="rId28"/>
    <p:sldId id="713" r:id="rId29"/>
    <p:sldId id="739" r:id="rId30"/>
    <p:sldId id="740" r:id="rId31"/>
    <p:sldId id="741" r:id="rId32"/>
    <p:sldId id="742" r:id="rId33"/>
    <p:sldId id="743" r:id="rId34"/>
    <p:sldId id="744" r:id="rId35"/>
    <p:sldId id="745" r:id="rId36"/>
    <p:sldId id="746" r:id="rId37"/>
    <p:sldId id="747" r:id="rId38"/>
    <p:sldId id="748" r:id="rId39"/>
  </p:sldIdLst>
  <p:sldSz cx="12192000" cy="6858000"/>
  <p:notesSz cx="6858000" cy="9144000"/>
  <p:defaultTex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1pPr>
    <a:lvl2pPr marL="0" marR="0" indent="228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2pPr>
    <a:lvl3pPr marL="0" marR="0" indent="457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3pPr>
    <a:lvl4pPr marL="0" marR="0" indent="685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4pPr>
    <a:lvl5pPr marL="0" marR="0" indent="9144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5pPr>
    <a:lvl6pPr marL="0" marR="0" indent="11430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6pPr>
    <a:lvl7pPr marL="0" marR="0" indent="13716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7pPr>
    <a:lvl8pPr marL="0" marR="0" indent="16002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8pPr>
    <a:lvl9pPr marL="0" marR="0" indent="1828800" algn="l" defTabSz="1219169" rtl="0" fontAlgn="auto" latinLnBrk="0" hangingPunct="0">
      <a:lnSpc>
        <a:spcPct val="90000"/>
      </a:lnSpc>
      <a:spcBef>
        <a:spcPts val="2250"/>
      </a:spcBef>
      <a:spcAft>
        <a:spcPts val="0"/>
      </a:spcAft>
      <a:buClrTx/>
      <a:buSzTx/>
      <a:buFontTx/>
      <a:buNone/>
      <a:tabLst/>
      <a:defRPr kumimoji="0" sz="2400" b="0" i="0" u="none" strike="noStrike" cap="none" spc="0" normalizeH="0" baseline="0">
        <a:ln>
          <a:noFill/>
        </a:ln>
        <a:solidFill>
          <a:srgbClr val="000000"/>
        </a:solidFill>
        <a:effectLst/>
        <a:uFillTx/>
        <a:latin typeface="+mn-lt"/>
        <a:ea typeface="+mn-ea"/>
        <a:cs typeface="+mn-cs"/>
        <a:sym typeface="Helvetica Neue"/>
      </a:defRPr>
    </a:lvl9pPr>
  </p:defaultTextStyle>
  <p:extLst>
    <p:ext uri="{521415D9-36F7-43E2-AB2F-B90AF26B5E84}">
      <p14:sectionLst xmlns:p14="http://schemas.microsoft.com/office/powerpoint/2010/main">
        <p14:section name="Præsentation" id="{008ABB3A-2289-AF44-9DB0-81BA9228FDD1}">
          <p14:sldIdLst>
            <p14:sldId id="606"/>
            <p14:sldId id="714"/>
            <p14:sldId id="715"/>
            <p14:sldId id="716"/>
            <p14:sldId id="717"/>
            <p14:sldId id="718"/>
            <p14:sldId id="719"/>
            <p14:sldId id="720"/>
            <p14:sldId id="710"/>
            <p14:sldId id="721"/>
            <p14:sldId id="712"/>
            <p14:sldId id="749"/>
            <p14:sldId id="750"/>
            <p14:sldId id="751"/>
            <p14:sldId id="752"/>
            <p14:sldId id="753"/>
            <p14:sldId id="754"/>
            <p14:sldId id="755"/>
            <p14:sldId id="738"/>
            <p14:sldId id="763"/>
            <p14:sldId id="764"/>
            <p14:sldId id="766"/>
            <p14:sldId id="767"/>
            <p14:sldId id="737"/>
            <p14:sldId id="713"/>
            <p14:sldId id="739"/>
            <p14:sldId id="740"/>
            <p14:sldId id="741"/>
            <p14:sldId id="742"/>
            <p14:sldId id="743"/>
            <p14:sldId id="744"/>
            <p14:sldId id="745"/>
            <p14:sldId id="746"/>
            <p14:sldId id="747"/>
            <p14:sldId id="74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0EBCF96-6EF1-0BE9-5F84-887D14DB75A1}" name="Marcus Fahlstrom" initials="MF" userId="S::Marcus.Fahlstrom@akqa.com::6069dfd7-4def-48d5-82ac-12ba5891da1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3F5F7"/>
    <a:srgbClr val="5A8181"/>
    <a:srgbClr val="246260"/>
    <a:srgbClr val="000000"/>
    <a:srgbClr val="DADCDE"/>
    <a:srgbClr val="F7F5EE"/>
    <a:srgbClr val="1E4D4B"/>
    <a:srgbClr val="1F4242"/>
    <a:srgbClr val="F8F5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6B533A-1B98-4A71-AF2B-8FB2F15D9C34}" v="14" dt="2026-03-17T12:07:11.917"/>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466" autoAdjust="0"/>
  </p:normalViewPr>
  <p:slideViewPr>
    <p:cSldViewPr snapToGrid="0">
      <p:cViewPr varScale="1">
        <p:scale>
          <a:sx n="68" d="100"/>
          <a:sy n="68" d="100"/>
        </p:scale>
        <p:origin x="1056"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8/10/relationships/authors" Target="authors.xml"/><Relationship Id="rId20" Type="http://schemas.openxmlformats.org/officeDocument/2006/relationships/slide" Target="slides/slide16.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https://kiap.sharepoint.com/sites/KiAPKbenhavn/Shared%20Documents/00.%20Opdatering%20af%20design%20til%20klyngepakkepr&#230;sentationer/Clara%20-%20Design%20oversig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kiap.sharepoint.com/sites/KiAPKbenhavn/Shared%20Documents/00.%20Opdatering%20af%20design%20til%20klyngepakkepr&#230;sentationer/Clara%20-%20Design%20oversig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xlsx"/></Relationships>
</file>

<file path=ppt/charts/_rels/chart4.xml.rels><?xml version="1.0" encoding="UTF-8" standalone="yes"?>
<Relationships xmlns="http://schemas.openxmlformats.org/package/2006/relationships"><Relationship Id="rId3" Type="http://schemas.openxmlformats.org/officeDocument/2006/relationships/oleObject" Target="https://kiap.sharepoint.com/sites/KiAPKbenhavn/Shared%20Documents/00.%20Opdatering%20af%20design%20til%20klyngepakkepr&#230;sentationer/Clara%20-%20Design%20oversigt.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kiap.sharepoint.com/sites/KiAPKbenhavn/Shared%20Documents/00.%20Opdatering%20af%20design%20til%20klyngepakkepr&#230;sentationer/Clara%20-%20Design%20oversigt.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kiap.sharepoint.com/sites/KiAPKbenhavn/Shared%20Documents/00.%20Opdatering%20af%20design%20til%20klyngepakkepr&#230;sentationer/Clara%20-%20Design%20oversigt.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kiap.sharepoint.com/sites/KiAPKbenhavn/Shared%20Documents/00.%20Opdatering%20af%20design%20til%20klyngepakkepr&#230;sentationer/Clara%20-%20Design%20oversigt.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97A77"/>
            </a:solidFill>
            <a:ln>
              <a:noFill/>
            </a:ln>
            <a:effectLst/>
          </c:spPr>
          <c:invertIfNegative val="0"/>
          <c:dPt>
            <c:idx val="10"/>
            <c:invertIfNegative val="0"/>
            <c:bubble3D val="0"/>
            <c:spPr>
              <a:solidFill>
                <a:srgbClr val="24615F"/>
              </a:solidFill>
              <a:ln>
                <a:noFill/>
              </a:ln>
              <a:effectLst/>
            </c:spPr>
            <c:extLst>
              <c:ext xmlns:c16="http://schemas.microsoft.com/office/drawing/2014/chart" uri="{C3380CC4-5D6E-409C-BE32-E72D297353CC}">
                <c16:uniqueId val="{00000001-64AA-4AD8-871C-267C943983A9}"/>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Demofigurer!$A$15:$A$25</c:f>
              <c:strCache>
                <c:ptCount val="11"/>
                <c:pt idx="0">
                  <c:v>A</c:v>
                </c:pt>
                <c:pt idx="1">
                  <c:v>B</c:v>
                </c:pt>
                <c:pt idx="2">
                  <c:v>C</c:v>
                </c:pt>
                <c:pt idx="3">
                  <c:v>D</c:v>
                </c:pt>
                <c:pt idx="4">
                  <c:v>E</c:v>
                </c:pt>
                <c:pt idx="5">
                  <c:v>F</c:v>
                </c:pt>
                <c:pt idx="6">
                  <c:v>G</c:v>
                </c:pt>
                <c:pt idx="7">
                  <c:v>H</c:v>
                </c:pt>
                <c:pt idx="8">
                  <c:v>I</c:v>
                </c:pt>
                <c:pt idx="9">
                  <c:v>J</c:v>
                </c:pt>
                <c:pt idx="10">
                  <c:v>Klynge</c:v>
                </c:pt>
              </c:strCache>
            </c:strRef>
          </c:cat>
          <c:val>
            <c:numRef>
              <c:f>Demofigurer!$B$15:$B$25</c:f>
              <c:numCache>
                <c:formatCode>General</c:formatCode>
                <c:ptCount val="11"/>
                <c:pt idx="0">
                  <c:v>8</c:v>
                </c:pt>
                <c:pt idx="1">
                  <c:v>5</c:v>
                </c:pt>
                <c:pt idx="2">
                  <c:v>6</c:v>
                </c:pt>
                <c:pt idx="3">
                  <c:v>2</c:v>
                </c:pt>
                <c:pt idx="4">
                  <c:v>4</c:v>
                </c:pt>
                <c:pt idx="5">
                  <c:v>7</c:v>
                </c:pt>
                <c:pt idx="6">
                  <c:v>9</c:v>
                </c:pt>
                <c:pt idx="7">
                  <c:v>4</c:v>
                </c:pt>
                <c:pt idx="8">
                  <c:v>5</c:v>
                </c:pt>
                <c:pt idx="9">
                  <c:v>8</c:v>
                </c:pt>
                <c:pt idx="10">
                  <c:v>5.8</c:v>
                </c:pt>
              </c:numCache>
            </c:numRef>
          </c:val>
          <c:extLst>
            <c:ext xmlns:c16="http://schemas.microsoft.com/office/drawing/2014/chart" uri="{C3380CC4-5D6E-409C-BE32-E72D297353CC}">
              <c16:uniqueId val="{00000002-64AA-4AD8-871C-267C943983A9}"/>
            </c:ext>
          </c:extLst>
        </c:ser>
        <c:dLbls>
          <c:dLblPos val="outEnd"/>
          <c:showLegendKey val="0"/>
          <c:showVal val="1"/>
          <c:showCatName val="0"/>
          <c:showSerName val="0"/>
          <c:showPercent val="0"/>
          <c:showBubbleSize val="0"/>
        </c:dLbls>
        <c:gapWidth val="219"/>
        <c:overlap val="-27"/>
        <c:axId val="1920113600"/>
        <c:axId val="1920114080"/>
      </c:barChart>
      <c:catAx>
        <c:axId val="192011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4080"/>
        <c:crosses val="autoZero"/>
        <c:auto val="1"/>
        <c:lblAlgn val="ctr"/>
        <c:lblOffset val="100"/>
        <c:noMultiLvlLbl val="0"/>
      </c:catAx>
      <c:valAx>
        <c:axId val="1920114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360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97A77"/>
            </a:solidFill>
            <a:ln>
              <a:noFill/>
            </a:ln>
            <a:effectLst/>
          </c:spPr>
          <c:invertIfNegative val="0"/>
          <c:dPt>
            <c:idx val="10"/>
            <c:invertIfNegative val="0"/>
            <c:bubble3D val="0"/>
            <c:spPr>
              <a:solidFill>
                <a:srgbClr val="24615F"/>
              </a:solidFill>
              <a:ln>
                <a:noFill/>
              </a:ln>
              <a:effectLst/>
            </c:spPr>
            <c:extLst>
              <c:ext xmlns:c16="http://schemas.microsoft.com/office/drawing/2014/chart" uri="{C3380CC4-5D6E-409C-BE32-E72D297353CC}">
                <c16:uniqueId val="{00000001-64AA-4AD8-871C-267C943983A9}"/>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Demofigurer!$A$15:$A$25</c:f>
              <c:strCache>
                <c:ptCount val="11"/>
                <c:pt idx="0">
                  <c:v>A</c:v>
                </c:pt>
                <c:pt idx="1">
                  <c:v>B</c:v>
                </c:pt>
                <c:pt idx="2">
                  <c:v>C</c:v>
                </c:pt>
                <c:pt idx="3">
                  <c:v>D</c:v>
                </c:pt>
                <c:pt idx="4">
                  <c:v>E</c:v>
                </c:pt>
                <c:pt idx="5">
                  <c:v>F</c:v>
                </c:pt>
                <c:pt idx="6">
                  <c:v>G</c:v>
                </c:pt>
                <c:pt idx="7">
                  <c:v>H</c:v>
                </c:pt>
                <c:pt idx="8">
                  <c:v>I</c:v>
                </c:pt>
                <c:pt idx="9">
                  <c:v>J</c:v>
                </c:pt>
                <c:pt idx="10">
                  <c:v>Klynge</c:v>
                </c:pt>
              </c:strCache>
            </c:strRef>
          </c:cat>
          <c:val>
            <c:numRef>
              <c:f>Demofigurer!$B$15:$B$25</c:f>
              <c:numCache>
                <c:formatCode>General</c:formatCode>
                <c:ptCount val="11"/>
                <c:pt idx="0">
                  <c:v>8</c:v>
                </c:pt>
                <c:pt idx="1">
                  <c:v>5</c:v>
                </c:pt>
                <c:pt idx="2">
                  <c:v>6</c:v>
                </c:pt>
                <c:pt idx="3">
                  <c:v>2</c:v>
                </c:pt>
                <c:pt idx="4">
                  <c:v>4</c:v>
                </c:pt>
                <c:pt idx="5">
                  <c:v>7</c:v>
                </c:pt>
                <c:pt idx="6">
                  <c:v>9</c:v>
                </c:pt>
                <c:pt idx="7">
                  <c:v>4</c:v>
                </c:pt>
                <c:pt idx="8">
                  <c:v>5</c:v>
                </c:pt>
                <c:pt idx="9">
                  <c:v>8</c:v>
                </c:pt>
                <c:pt idx="10">
                  <c:v>5.8</c:v>
                </c:pt>
              </c:numCache>
            </c:numRef>
          </c:val>
          <c:extLst>
            <c:ext xmlns:c16="http://schemas.microsoft.com/office/drawing/2014/chart" uri="{C3380CC4-5D6E-409C-BE32-E72D297353CC}">
              <c16:uniqueId val="{00000002-64AA-4AD8-871C-267C943983A9}"/>
            </c:ext>
          </c:extLst>
        </c:ser>
        <c:dLbls>
          <c:dLblPos val="outEnd"/>
          <c:showLegendKey val="0"/>
          <c:showVal val="1"/>
          <c:showCatName val="0"/>
          <c:showSerName val="0"/>
          <c:showPercent val="0"/>
          <c:showBubbleSize val="0"/>
        </c:dLbls>
        <c:gapWidth val="219"/>
        <c:overlap val="-27"/>
        <c:axId val="1920113600"/>
        <c:axId val="1920114080"/>
      </c:barChart>
      <c:catAx>
        <c:axId val="192011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4080"/>
        <c:crosses val="autoZero"/>
        <c:auto val="1"/>
        <c:lblAlgn val="ctr"/>
        <c:lblOffset val="100"/>
        <c:noMultiLvlLbl val="0"/>
      </c:catAx>
      <c:valAx>
        <c:axId val="1920114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360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pieChart>
        <c:varyColors val="1"/>
        <c:ser>
          <c:idx val="0"/>
          <c:order val="0"/>
          <c:spPr>
            <a:solidFill>
              <a:srgbClr val="297A77"/>
            </a:solidFill>
          </c:spPr>
          <c:dPt>
            <c:idx val="0"/>
            <c:bubble3D val="0"/>
            <c:spPr>
              <a:solidFill>
                <a:srgbClr val="1F4242"/>
              </a:solidFill>
              <a:ln w="19050">
                <a:noFill/>
              </a:ln>
              <a:effectLst/>
            </c:spPr>
            <c:extLst>
              <c:ext xmlns:c16="http://schemas.microsoft.com/office/drawing/2014/chart" uri="{C3380CC4-5D6E-409C-BE32-E72D297353CC}">
                <c16:uniqueId val="{00000001-74AB-4ED8-BEF7-0138F4CD56F9}"/>
              </c:ext>
            </c:extLst>
          </c:dPt>
          <c:dPt>
            <c:idx val="1"/>
            <c:bubble3D val="0"/>
            <c:spPr>
              <a:solidFill>
                <a:srgbClr val="7BCDC4"/>
              </a:solidFill>
              <a:ln w="19050">
                <a:solidFill>
                  <a:schemeClr val="lt1"/>
                </a:solidFill>
              </a:ln>
              <a:effectLst/>
            </c:spPr>
            <c:extLst>
              <c:ext xmlns:c16="http://schemas.microsoft.com/office/drawing/2014/chart" uri="{C3380CC4-5D6E-409C-BE32-E72D297353CC}">
                <c16:uniqueId val="{00000003-74AB-4ED8-BEF7-0138F4CD56F9}"/>
              </c:ext>
            </c:extLst>
          </c:dPt>
          <c:dPt>
            <c:idx val="2"/>
            <c:bubble3D val="0"/>
            <c:spPr>
              <a:solidFill>
                <a:srgbClr val="297A77"/>
              </a:solidFill>
              <a:ln w="19050">
                <a:solidFill>
                  <a:schemeClr val="lt1"/>
                </a:solidFill>
              </a:ln>
              <a:effectLst/>
            </c:spPr>
            <c:extLst>
              <c:ext xmlns:c16="http://schemas.microsoft.com/office/drawing/2014/chart" uri="{C3380CC4-5D6E-409C-BE32-E72D297353CC}">
                <c16:uniqueId val="{00000005-74AB-4ED8-BEF7-0138F4CD56F9}"/>
              </c:ext>
            </c:extLst>
          </c:dPt>
          <c:dPt>
            <c:idx val="3"/>
            <c:bubble3D val="0"/>
            <c:spPr>
              <a:solidFill>
                <a:srgbClr val="D6F1ED"/>
              </a:solidFill>
              <a:ln w="19050">
                <a:solidFill>
                  <a:schemeClr val="lt1"/>
                </a:solidFill>
              </a:ln>
              <a:effectLst/>
            </c:spPr>
            <c:extLst>
              <c:ext xmlns:c16="http://schemas.microsoft.com/office/drawing/2014/chart" uri="{C3380CC4-5D6E-409C-BE32-E72D297353CC}">
                <c16:uniqueId val="{00000007-74AB-4ED8-BEF7-0138F4CD56F9}"/>
              </c:ext>
            </c:extLst>
          </c:dPt>
          <c:dPt>
            <c:idx val="4"/>
            <c:bubble3D val="0"/>
            <c:spPr>
              <a:solidFill>
                <a:srgbClr val="F3FAF9"/>
              </a:solidFill>
              <a:ln w="19050">
                <a:solidFill>
                  <a:schemeClr val="lt1"/>
                </a:solidFill>
              </a:ln>
              <a:effectLst/>
            </c:spPr>
            <c:extLst>
              <c:ext xmlns:c16="http://schemas.microsoft.com/office/drawing/2014/chart" uri="{C3380CC4-5D6E-409C-BE32-E72D297353CC}">
                <c16:uniqueId val="{00000009-74AB-4ED8-BEF7-0138F4CD56F9}"/>
              </c:ext>
            </c:extLst>
          </c:dPt>
          <c:dPt>
            <c:idx val="5"/>
            <c:bubble3D val="0"/>
            <c:spPr>
              <a:solidFill>
                <a:srgbClr val="297A77"/>
              </a:solidFill>
              <a:ln w="19050">
                <a:solidFill>
                  <a:schemeClr val="lt1"/>
                </a:solidFill>
              </a:ln>
              <a:effectLst/>
            </c:spPr>
            <c:extLst>
              <c:ext xmlns:c16="http://schemas.microsoft.com/office/drawing/2014/chart" uri="{C3380CC4-5D6E-409C-BE32-E72D297353CC}">
                <c16:uniqueId val="{0000000B-74AB-4ED8-BEF7-0138F4CD56F9}"/>
              </c:ext>
            </c:extLst>
          </c:dPt>
          <c:cat>
            <c:strRef>
              <c:f>Demofigurer!$A$61:$A$66</c:f>
              <c:strCache>
                <c:ptCount val="6"/>
                <c:pt idx="0">
                  <c:v>LÆ 285 Attest til sygedagpengeopfølgning</c:v>
                </c:pt>
                <c:pt idx="1">
                  <c:v>LÆ 265 Lægeattest til rehabiliteringteam</c:v>
                </c:pt>
                <c:pt idx="2">
                  <c:v>LÆ 225 Vedr. kronisk sygdom</c:v>
                </c:pt>
                <c:pt idx="3">
                  <c:v>LÆ 145 Generel helbredsattest</c:v>
                </c:pt>
                <c:pt idx="4">
                  <c:v>LÆ 135 Specifik helbredsattest
5%</c:v>
                </c:pt>
                <c:pt idx="5">
                  <c:v>LÆ 125 Statusattest</c:v>
                </c:pt>
              </c:strCache>
            </c:strRef>
          </c:cat>
          <c:val>
            <c:numRef>
              <c:f>Demofigurer!$B$61:$B$66</c:f>
              <c:numCache>
                <c:formatCode>General</c:formatCode>
                <c:ptCount val="6"/>
                <c:pt idx="0">
                  <c:v>3</c:v>
                </c:pt>
                <c:pt idx="1">
                  <c:v>19</c:v>
                </c:pt>
                <c:pt idx="2">
                  <c:v>3</c:v>
                </c:pt>
                <c:pt idx="3">
                  <c:v>11</c:v>
                </c:pt>
                <c:pt idx="4">
                  <c:v>5</c:v>
                </c:pt>
                <c:pt idx="5">
                  <c:v>59</c:v>
                </c:pt>
              </c:numCache>
            </c:numRef>
          </c:val>
          <c:extLst>
            <c:ext xmlns:c16="http://schemas.microsoft.com/office/drawing/2014/chart" uri="{C3380CC4-5D6E-409C-BE32-E72D297353CC}">
              <c16:uniqueId val="{0000000C-74AB-4ED8-BEF7-0138F4CD56F9}"/>
            </c:ext>
          </c:extLst>
        </c:ser>
        <c:dLbls>
          <c:showLegendKey val="0"/>
          <c:showVal val="0"/>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pPr>
      <a:endParaRPr lang="da-DK"/>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97A77"/>
            </a:solidFill>
            <a:ln>
              <a:noFill/>
            </a:ln>
            <a:effectLst/>
          </c:spPr>
          <c:invertIfNegative val="0"/>
          <c:dPt>
            <c:idx val="10"/>
            <c:invertIfNegative val="0"/>
            <c:bubble3D val="0"/>
            <c:spPr>
              <a:solidFill>
                <a:srgbClr val="24615F"/>
              </a:solidFill>
              <a:ln>
                <a:noFill/>
              </a:ln>
              <a:effectLst/>
            </c:spPr>
            <c:extLst>
              <c:ext xmlns:c16="http://schemas.microsoft.com/office/drawing/2014/chart" uri="{C3380CC4-5D6E-409C-BE32-E72D297353CC}">
                <c16:uniqueId val="{00000001-64AA-4AD8-871C-267C943983A9}"/>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Demofigurer!$A$15:$A$25</c:f>
              <c:strCache>
                <c:ptCount val="11"/>
                <c:pt idx="0">
                  <c:v>A</c:v>
                </c:pt>
                <c:pt idx="1">
                  <c:v>B</c:v>
                </c:pt>
                <c:pt idx="2">
                  <c:v>C</c:v>
                </c:pt>
                <c:pt idx="3">
                  <c:v>D</c:v>
                </c:pt>
                <c:pt idx="4">
                  <c:v>E</c:v>
                </c:pt>
                <c:pt idx="5">
                  <c:v>F</c:v>
                </c:pt>
                <c:pt idx="6">
                  <c:v>G</c:v>
                </c:pt>
                <c:pt idx="7">
                  <c:v>H</c:v>
                </c:pt>
                <c:pt idx="8">
                  <c:v>I</c:v>
                </c:pt>
                <c:pt idx="9">
                  <c:v>J</c:v>
                </c:pt>
                <c:pt idx="10">
                  <c:v>Klynge</c:v>
                </c:pt>
              </c:strCache>
            </c:strRef>
          </c:cat>
          <c:val>
            <c:numRef>
              <c:f>Demofigurer!$B$15:$B$25</c:f>
              <c:numCache>
                <c:formatCode>General</c:formatCode>
                <c:ptCount val="11"/>
                <c:pt idx="0">
                  <c:v>8</c:v>
                </c:pt>
                <c:pt idx="1">
                  <c:v>5</c:v>
                </c:pt>
                <c:pt idx="2">
                  <c:v>6</c:v>
                </c:pt>
                <c:pt idx="3">
                  <c:v>2</c:v>
                </c:pt>
                <c:pt idx="4">
                  <c:v>4</c:v>
                </c:pt>
                <c:pt idx="5">
                  <c:v>7</c:v>
                </c:pt>
                <c:pt idx="6">
                  <c:v>9</c:v>
                </c:pt>
                <c:pt idx="7">
                  <c:v>4</c:v>
                </c:pt>
                <c:pt idx="8">
                  <c:v>5</c:v>
                </c:pt>
                <c:pt idx="9">
                  <c:v>8</c:v>
                </c:pt>
                <c:pt idx="10">
                  <c:v>5.8</c:v>
                </c:pt>
              </c:numCache>
            </c:numRef>
          </c:val>
          <c:extLst>
            <c:ext xmlns:c16="http://schemas.microsoft.com/office/drawing/2014/chart" uri="{C3380CC4-5D6E-409C-BE32-E72D297353CC}">
              <c16:uniqueId val="{00000002-64AA-4AD8-871C-267C943983A9}"/>
            </c:ext>
          </c:extLst>
        </c:ser>
        <c:dLbls>
          <c:dLblPos val="outEnd"/>
          <c:showLegendKey val="0"/>
          <c:showVal val="1"/>
          <c:showCatName val="0"/>
          <c:showSerName val="0"/>
          <c:showPercent val="0"/>
          <c:showBubbleSize val="0"/>
        </c:dLbls>
        <c:gapWidth val="219"/>
        <c:overlap val="-27"/>
        <c:axId val="1920113600"/>
        <c:axId val="1920114080"/>
      </c:barChart>
      <c:catAx>
        <c:axId val="1920113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4080"/>
        <c:crosses val="autoZero"/>
        <c:auto val="1"/>
        <c:lblAlgn val="ctr"/>
        <c:lblOffset val="100"/>
        <c:noMultiLvlLbl val="0"/>
      </c:catAx>
      <c:valAx>
        <c:axId val="1920114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20113600"/>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97A77"/>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Demofigurer!$A$48:$A$53</c:f>
              <c:strCache>
                <c:ptCount val="6"/>
                <c:pt idx="0">
                  <c:v>I meget høj grad</c:v>
                </c:pt>
                <c:pt idx="1">
                  <c:v>I høj grad</c:v>
                </c:pt>
                <c:pt idx="2">
                  <c:v>I nogen grad</c:v>
                </c:pt>
                <c:pt idx="3">
                  <c:v>I mindre grad</c:v>
                </c:pt>
                <c:pt idx="4">
                  <c:v>Slet ikke</c:v>
                </c:pt>
                <c:pt idx="5">
                  <c:v>Ved ikke</c:v>
                </c:pt>
              </c:strCache>
            </c:strRef>
          </c:cat>
          <c:val>
            <c:numRef>
              <c:f>Demofigurer!$B$48:$B$53</c:f>
              <c:numCache>
                <c:formatCode>0%</c:formatCode>
                <c:ptCount val="6"/>
                <c:pt idx="0">
                  <c:v>0.5</c:v>
                </c:pt>
                <c:pt idx="1">
                  <c:v>0.3</c:v>
                </c:pt>
                <c:pt idx="2">
                  <c:v>0.1</c:v>
                </c:pt>
                <c:pt idx="3">
                  <c:v>0.1</c:v>
                </c:pt>
                <c:pt idx="4">
                  <c:v>0</c:v>
                </c:pt>
                <c:pt idx="5">
                  <c:v>0</c:v>
                </c:pt>
              </c:numCache>
            </c:numRef>
          </c:val>
          <c:extLst>
            <c:ext xmlns:c16="http://schemas.microsoft.com/office/drawing/2014/chart" uri="{C3380CC4-5D6E-409C-BE32-E72D297353CC}">
              <c16:uniqueId val="{00000000-7978-48DD-8D06-82AF3D0A529F}"/>
            </c:ext>
          </c:extLst>
        </c:ser>
        <c:dLbls>
          <c:showLegendKey val="0"/>
          <c:showVal val="0"/>
          <c:showCatName val="0"/>
          <c:showSerName val="0"/>
          <c:showPercent val="0"/>
          <c:showBubbleSize val="0"/>
        </c:dLbls>
        <c:gapWidth val="219"/>
        <c:overlap val="-27"/>
        <c:axId val="2099229328"/>
        <c:axId val="2099223088"/>
      </c:barChart>
      <c:catAx>
        <c:axId val="209922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2099223088"/>
        <c:crosses val="autoZero"/>
        <c:auto val="1"/>
        <c:lblAlgn val="ctr"/>
        <c:lblOffset val="100"/>
        <c:noMultiLvlLbl val="0"/>
      </c:catAx>
      <c:valAx>
        <c:axId val="20992230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2099229328"/>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97A77"/>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Demofigurer!$A$48:$A$53</c:f>
              <c:strCache>
                <c:ptCount val="6"/>
                <c:pt idx="0">
                  <c:v>I meget høj grad</c:v>
                </c:pt>
                <c:pt idx="1">
                  <c:v>I høj grad</c:v>
                </c:pt>
                <c:pt idx="2">
                  <c:v>I nogen grad</c:v>
                </c:pt>
                <c:pt idx="3">
                  <c:v>I mindre grad</c:v>
                </c:pt>
                <c:pt idx="4">
                  <c:v>Slet ikke</c:v>
                </c:pt>
                <c:pt idx="5">
                  <c:v>Ved ikke</c:v>
                </c:pt>
              </c:strCache>
            </c:strRef>
          </c:cat>
          <c:val>
            <c:numRef>
              <c:f>Demofigurer!$B$48:$B$53</c:f>
              <c:numCache>
                <c:formatCode>0%</c:formatCode>
                <c:ptCount val="6"/>
                <c:pt idx="0">
                  <c:v>0.5</c:v>
                </c:pt>
                <c:pt idx="1">
                  <c:v>0.3</c:v>
                </c:pt>
                <c:pt idx="2">
                  <c:v>0.1</c:v>
                </c:pt>
                <c:pt idx="3">
                  <c:v>0.1</c:v>
                </c:pt>
                <c:pt idx="4">
                  <c:v>0</c:v>
                </c:pt>
                <c:pt idx="5">
                  <c:v>0</c:v>
                </c:pt>
              </c:numCache>
            </c:numRef>
          </c:val>
          <c:extLst>
            <c:ext xmlns:c16="http://schemas.microsoft.com/office/drawing/2014/chart" uri="{C3380CC4-5D6E-409C-BE32-E72D297353CC}">
              <c16:uniqueId val="{00000000-7978-48DD-8D06-82AF3D0A529F}"/>
            </c:ext>
          </c:extLst>
        </c:ser>
        <c:dLbls>
          <c:showLegendKey val="0"/>
          <c:showVal val="0"/>
          <c:showCatName val="0"/>
          <c:showSerName val="0"/>
          <c:showPercent val="0"/>
          <c:showBubbleSize val="0"/>
        </c:dLbls>
        <c:gapWidth val="219"/>
        <c:overlap val="-27"/>
        <c:axId val="2099229328"/>
        <c:axId val="2099223088"/>
      </c:barChart>
      <c:catAx>
        <c:axId val="2099229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2099223088"/>
        <c:crosses val="autoZero"/>
        <c:auto val="1"/>
        <c:lblAlgn val="ctr"/>
        <c:lblOffset val="100"/>
        <c:noMultiLvlLbl val="0"/>
      </c:catAx>
      <c:valAx>
        <c:axId val="20992230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2099229328"/>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297A77"/>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a-DK"/>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Demofigurer!$A$8:$A$13</c:f>
              <c:strCache>
                <c:ptCount val="6"/>
                <c:pt idx="0">
                  <c:v>Meget godt</c:v>
                </c:pt>
                <c:pt idx="1">
                  <c:v>God</c:v>
                </c:pt>
                <c:pt idx="2">
                  <c:v>Nogenlunde</c:v>
                </c:pt>
                <c:pt idx="3">
                  <c:v>Dårligt</c:v>
                </c:pt>
                <c:pt idx="4">
                  <c:v>Meget dårligt</c:v>
                </c:pt>
                <c:pt idx="5">
                  <c:v>Ved ikke</c:v>
                </c:pt>
              </c:strCache>
            </c:strRef>
          </c:cat>
          <c:val>
            <c:numRef>
              <c:f>Demofigurer!$B$8:$B$13</c:f>
              <c:numCache>
                <c:formatCode>0%</c:formatCode>
                <c:ptCount val="6"/>
                <c:pt idx="0">
                  <c:v>0.5</c:v>
                </c:pt>
                <c:pt idx="1">
                  <c:v>0.3</c:v>
                </c:pt>
                <c:pt idx="2">
                  <c:v>0.1</c:v>
                </c:pt>
                <c:pt idx="3">
                  <c:v>0.1</c:v>
                </c:pt>
                <c:pt idx="4">
                  <c:v>0</c:v>
                </c:pt>
                <c:pt idx="5">
                  <c:v>0</c:v>
                </c:pt>
              </c:numCache>
            </c:numRef>
          </c:val>
          <c:extLst>
            <c:ext xmlns:c16="http://schemas.microsoft.com/office/drawing/2014/chart" uri="{C3380CC4-5D6E-409C-BE32-E72D297353CC}">
              <c16:uniqueId val="{00000000-6935-4C95-BECB-A1A557B9A5C0}"/>
            </c:ext>
          </c:extLst>
        </c:ser>
        <c:dLbls>
          <c:dLblPos val="outEnd"/>
          <c:showLegendKey val="0"/>
          <c:showVal val="1"/>
          <c:showCatName val="0"/>
          <c:showSerName val="0"/>
          <c:showPercent val="0"/>
          <c:showBubbleSize val="0"/>
        </c:dLbls>
        <c:gapWidth val="219"/>
        <c:overlap val="-27"/>
        <c:axId val="1910087216"/>
        <c:axId val="1910087696"/>
      </c:barChart>
      <c:catAx>
        <c:axId val="1910087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10087696"/>
        <c:crosses val="autoZero"/>
        <c:auto val="1"/>
        <c:lblAlgn val="ctr"/>
        <c:lblOffset val="100"/>
        <c:noMultiLvlLbl val="0"/>
      </c:catAx>
      <c:valAx>
        <c:axId val="191008769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a-DK"/>
          </a:p>
        </c:txPr>
        <c:crossAx val="1910087216"/>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da-DK"/>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98" name="Shape 3098"/>
          <p:cNvSpPr>
            <a:spLocks noGrp="1" noRot="1" noChangeAspect="1"/>
          </p:cNvSpPr>
          <p:nvPr>
            <p:ph type="sldImg"/>
          </p:nvPr>
        </p:nvSpPr>
        <p:spPr>
          <a:xfrm>
            <a:off x="381000" y="685800"/>
            <a:ext cx="6096000" cy="3429000"/>
          </a:xfrm>
          <a:prstGeom prst="rect">
            <a:avLst/>
          </a:prstGeom>
        </p:spPr>
        <p:txBody>
          <a:bodyPr/>
          <a:lstStyle/>
          <a:p>
            <a:endParaRPr/>
          </a:p>
        </p:txBody>
      </p:sp>
      <p:sp>
        <p:nvSpPr>
          <p:cNvPr id="3099" name="Shape 3099"/>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228600" latinLnBrk="0">
      <a:lnSpc>
        <a:spcPct val="117999"/>
      </a:lnSpc>
      <a:defRPr sz="1100">
        <a:latin typeface="+mn-lt"/>
        <a:ea typeface="+mn-ea"/>
        <a:cs typeface="+mn-cs"/>
        <a:sym typeface="Helvetica Neue"/>
      </a:defRPr>
    </a:lvl1pPr>
    <a:lvl2pPr indent="114300" defTabSz="228600" latinLnBrk="0">
      <a:lnSpc>
        <a:spcPct val="117999"/>
      </a:lnSpc>
      <a:defRPr sz="1100">
        <a:latin typeface="+mn-lt"/>
        <a:ea typeface="+mn-ea"/>
        <a:cs typeface="+mn-cs"/>
        <a:sym typeface="Helvetica Neue"/>
      </a:defRPr>
    </a:lvl2pPr>
    <a:lvl3pPr indent="228600" defTabSz="228600" latinLnBrk="0">
      <a:lnSpc>
        <a:spcPct val="117999"/>
      </a:lnSpc>
      <a:defRPr sz="1100">
        <a:latin typeface="+mn-lt"/>
        <a:ea typeface="+mn-ea"/>
        <a:cs typeface="+mn-cs"/>
        <a:sym typeface="Helvetica Neue"/>
      </a:defRPr>
    </a:lvl3pPr>
    <a:lvl4pPr indent="342900" defTabSz="228600" latinLnBrk="0">
      <a:lnSpc>
        <a:spcPct val="117999"/>
      </a:lnSpc>
      <a:defRPr sz="1100">
        <a:latin typeface="+mn-lt"/>
        <a:ea typeface="+mn-ea"/>
        <a:cs typeface="+mn-cs"/>
        <a:sym typeface="Helvetica Neue"/>
      </a:defRPr>
    </a:lvl4pPr>
    <a:lvl5pPr indent="457200" defTabSz="228600" latinLnBrk="0">
      <a:lnSpc>
        <a:spcPct val="117999"/>
      </a:lnSpc>
      <a:defRPr sz="1100">
        <a:latin typeface="+mn-lt"/>
        <a:ea typeface="+mn-ea"/>
        <a:cs typeface="+mn-cs"/>
        <a:sym typeface="Helvetica Neue"/>
      </a:defRPr>
    </a:lvl5pPr>
    <a:lvl6pPr indent="571500" defTabSz="228600" latinLnBrk="0">
      <a:lnSpc>
        <a:spcPct val="117999"/>
      </a:lnSpc>
      <a:defRPr sz="1100">
        <a:latin typeface="+mn-lt"/>
        <a:ea typeface="+mn-ea"/>
        <a:cs typeface="+mn-cs"/>
        <a:sym typeface="Helvetica Neue"/>
      </a:defRPr>
    </a:lvl6pPr>
    <a:lvl7pPr indent="685800" defTabSz="228600" latinLnBrk="0">
      <a:lnSpc>
        <a:spcPct val="117999"/>
      </a:lnSpc>
      <a:defRPr sz="1100">
        <a:latin typeface="+mn-lt"/>
        <a:ea typeface="+mn-ea"/>
        <a:cs typeface="+mn-cs"/>
        <a:sym typeface="Helvetica Neue"/>
      </a:defRPr>
    </a:lvl7pPr>
    <a:lvl8pPr indent="800100" defTabSz="228600" latinLnBrk="0">
      <a:lnSpc>
        <a:spcPct val="117999"/>
      </a:lnSpc>
      <a:defRPr sz="1100">
        <a:latin typeface="+mn-lt"/>
        <a:ea typeface="+mn-ea"/>
        <a:cs typeface="+mn-cs"/>
        <a:sym typeface="Helvetica Neue"/>
      </a:defRPr>
    </a:lvl8pPr>
    <a:lvl9pPr indent="914400" defTabSz="228600" latinLnBrk="0">
      <a:lnSpc>
        <a:spcPct val="117999"/>
      </a:lnSpc>
      <a:defRPr sz="11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a:p>
        </p:txBody>
      </p:sp>
    </p:spTree>
    <p:extLst>
      <p:ext uri="{BB962C8B-B14F-4D97-AF65-F5344CB8AC3E}">
        <p14:creationId xmlns:p14="http://schemas.microsoft.com/office/powerpoint/2010/main" val="4180863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Forklaring til slide: </a:t>
            </a:r>
            <a:r>
              <a:rPr lang="da-DK" dirty="0"/>
              <a:t>Attestrejsen, som blev gennemgået i videoen. </a:t>
            </a:r>
          </a:p>
          <a:p>
            <a:endParaRPr lang="da-DK" dirty="0"/>
          </a:p>
          <a:p>
            <a:pPr>
              <a:lnSpc>
                <a:spcPct val="115000"/>
              </a:lnSpc>
              <a:spcAft>
                <a:spcPts val="800"/>
              </a:spcAft>
            </a:pPr>
            <a:r>
              <a:rPr lang="da-DK" sz="1100" kern="100" dirty="0">
                <a:effectLst/>
                <a:latin typeface="Aptos" panose="020B0004020202020204" pitchFamily="34" charset="0"/>
                <a:ea typeface="Aptos" panose="020B0004020202020204" pitchFamily="34" charset="0"/>
                <a:cs typeface="Arial" panose="020B0604020202020204" pitchFamily="34" charset="0"/>
              </a:rPr>
              <a:t>Obs! Hvis repræsentanter fra det kommunale jobcenter mener, at processen forløber anderledes i kommunen, så er det af stor relevans, at de får mulighed for at sige, hvad, der er anderledes.</a:t>
            </a:r>
          </a:p>
          <a:p>
            <a:pPr>
              <a:lnSpc>
                <a:spcPct val="115000"/>
              </a:lnSpc>
              <a:spcAft>
                <a:spcPts val="800"/>
              </a:spcAft>
            </a:pPr>
            <a:endParaRPr lang="da-DK" sz="1100" kern="100" dirty="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da-DK" sz="1100" kern="100" dirty="0">
                <a:effectLst/>
                <a:latin typeface="Aptos" panose="020B0004020202020204" pitchFamily="34" charset="0"/>
                <a:ea typeface="Aptos" panose="020B0004020202020204" pitchFamily="34" charset="0"/>
                <a:cs typeface="Arial" panose="020B0604020202020204" pitchFamily="34" charset="0"/>
              </a:rPr>
              <a:t>Det kunne for eksempel være, hvis kommunen slet ikke anvender en af ovenstående attester eller lignende.</a:t>
            </a:r>
          </a:p>
          <a:p>
            <a:endParaRPr lang="da-DK" dirty="0"/>
          </a:p>
        </p:txBody>
      </p:sp>
    </p:spTree>
    <p:extLst>
      <p:ext uri="{BB962C8B-B14F-4D97-AF65-F5344CB8AC3E}">
        <p14:creationId xmlns:p14="http://schemas.microsoft.com/office/powerpoint/2010/main" val="22526902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da-DK" b="1"/>
              <a:t>Forklaring til slide:</a:t>
            </a:r>
            <a:endParaRPr lang="da-DK" b="0"/>
          </a:p>
          <a:p>
            <a:endParaRPr lang="da-DK" b="0"/>
          </a:p>
          <a:p>
            <a:pPr>
              <a:lnSpc>
                <a:spcPct val="115000"/>
              </a:lnSpc>
              <a:spcAft>
                <a:spcPts val="800"/>
              </a:spcAft>
            </a:pPr>
            <a:r>
              <a:rPr lang="da-DK" sz="1100" kern="100">
                <a:effectLst/>
                <a:latin typeface="Aptos" panose="020B0004020202020204" pitchFamily="34" charset="0"/>
                <a:ea typeface="Aptos" panose="020B0004020202020204" pitchFamily="34" charset="0"/>
                <a:cs typeface="Arial" panose="020B0604020202020204" pitchFamily="34" charset="0"/>
              </a:rPr>
              <a:t>I plenum spørg ind til hvad der er blevet snakket om blandt deltagere – eventuelt skriv de vigtigste pointer op på tavle, whiteboard eller lignende.</a:t>
            </a:r>
          </a:p>
          <a:p>
            <a:endParaRPr lang="da-DK"/>
          </a:p>
        </p:txBody>
      </p:sp>
    </p:spTree>
    <p:extLst>
      <p:ext uri="{BB962C8B-B14F-4D97-AF65-F5344CB8AC3E}">
        <p14:creationId xmlns:p14="http://schemas.microsoft.com/office/powerpoint/2010/main" val="41257088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fontAlgn="base"/>
            <a:r>
              <a:rPr lang="da-DK" sz="1100" b="0" i="0" dirty="0">
                <a:effectLst/>
                <a:latin typeface="+mn-lt"/>
                <a:ea typeface="+mn-ea"/>
                <a:cs typeface="+mn-cs"/>
                <a:sym typeface="Helvetica Neue"/>
              </a:rPr>
              <a:t>Datatræk fra det kommunale jobcenter</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Obs! Variation kan skyldes mange forskellige forhold.</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Det kunne for eksempel være, hvis et ydernummer har patienter fra andre kommuner eller lignende.</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Fokus ønskes derfor ikke på mulig variation, men på et overblik over antal attester per praksis per år.</a:t>
            </a:r>
            <a:endParaRPr lang="en-US" sz="1100" b="0" i="0" dirty="0">
              <a:effectLst/>
              <a:latin typeface="+mn-lt"/>
              <a:ea typeface="+mn-ea"/>
              <a:cs typeface="+mn-cs"/>
              <a:sym typeface="Helvetica Neue"/>
            </a:endParaRPr>
          </a:p>
          <a:p>
            <a:endParaRPr lang="da-DK" dirty="0"/>
          </a:p>
        </p:txBody>
      </p:sp>
    </p:spTree>
    <p:extLst>
      <p:ext uri="{BB962C8B-B14F-4D97-AF65-F5344CB8AC3E}">
        <p14:creationId xmlns:p14="http://schemas.microsoft.com/office/powerpoint/2010/main" val="1283075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fontAlgn="base"/>
            <a:r>
              <a:rPr lang="da-DK" sz="1100" b="0" i="0" dirty="0">
                <a:effectLst/>
                <a:latin typeface="+mn-lt"/>
                <a:ea typeface="+mn-ea"/>
                <a:cs typeface="+mn-cs"/>
                <a:sym typeface="Helvetica Neue"/>
              </a:rPr>
              <a:t>Datatræk fra det kommunale jobcenter</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Obs! Variation kan skyldes mange forskellige forhold.</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Det kunne for eksempel være, hvis et ydernummer har patienter fra andre kommuner eller lignende.</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Fokus ønskes derfor ikke på mulig variation, men på et overblik over antal attester per praksis per år.</a:t>
            </a:r>
            <a:endParaRPr lang="en-US" sz="1100" b="0" i="0" dirty="0">
              <a:effectLst/>
              <a:latin typeface="+mn-lt"/>
              <a:ea typeface="+mn-ea"/>
              <a:cs typeface="+mn-cs"/>
              <a:sym typeface="Helvetica Neue"/>
            </a:endParaRPr>
          </a:p>
          <a:p>
            <a:endParaRPr lang="da-DK" dirty="0"/>
          </a:p>
        </p:txBody>
      </p:sp>
    </p:spTree>
    <p:extLst>
      <p:ext uri="{BB962C8B-B14F-4D97-AF65-F5344CB8AC3E}">
        <p14:creationId xmlns:p14="http://schemas.microsoft.com/office/powerpoint/2010/main" val="2804030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fontAlgn="base"/>
            <a:r>
              <a:rPr lang="da-DK" sz="1100" b="0" i="0" dirty="0">
                <a:effectLst/>
                <a:latin typeface="+mn-lt"/>
                <a:ea typeface="+mn-ea"/>
                <a:cs typeface="+mn-cs"/>
                <a:sym typeface="Helvetica Neue"/>
              </a:rPr>
              <a:t>Datatræk fra det kommunale jobcenter</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Obs! Variation kan skyldes mange forskellige forhold.</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Det kunne for eksempel være, hvis et ydernummer har patienter fra andre kommuner eller lignende.</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Fokus ønskes derfor ikke på mulig variation, men på et overblik over antal attester per praksis per år.</a:t>
            </a:r>
            <a:endParaRPr lang="en-US" sz="1100" b="0" i="0" dirty="0">
              <a:effectLst/>
              <a:latin typeface="+mn-lt"/>
              <a:ea typeface="+mn-ea"/>
              <a:cs typeface="+mn-cs"/>
              <a:sym typeface="Helvetica Neue"/>
            </a:endParaRPr>
          </a:p>
          <a:p>
            <a:endParaRPr lang="da-DK" dirty="0"/>
          </a:p>
        </p:txBody>
      </p:sp>
    </p:spTree>
    <p:extLst>
      <p:ext uri="{BB962C8B-B14F-4D97-AF65-F5344CB8AC3E}">
        <p14:creationId xmlns:p14="http://schemas.microsoft.com/office/powerpoint/2010/main" val="40077670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fontAlgn="base"/>
            <a:r>
              <a:rPr lang="da-DK" sz="1100" b="0" i="0" dirty="0">
                <a:effectLst/>
                <a:latin typeface="+mn-lt"/>
                <a:ea typeface="+mn-ea"/>
                <a:cs typeface="+mn-cs"/>
                <a:sym typeface="Helvetica Neue"/>
              </a:rPr>
              <a:t>Datatræk fra det kommunale jobcenter</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Obs! Variation kan skyldes mange forskellige forhold.</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Det kunne for eksempel være, hvis et ydernummer har patienter fra andre kommuner eller lignende.</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Fokus ønskes derfor ikke på mulig variation, men på et overblik over antal attester per praksis per år.</a:t>
            </a:r>
            <a:endParaRPr lang="en-US" sz="1100" b="0" i="0" dirty="0">
              <a:effectLst/>
              <a:latin typeface="+mn-lt"/>
              <a:ea typeface="+mn-ea"/>
              <a:cs typeface="+mn-cs"/>
              <a:sym typeface="Helvetica Neue"/>
            </a:endParaRPr>
          </a:p>
          <a:p>
            <a:endParaRPr lang="da-DK" dirty="0"/>
          </a:p>
        </p:txBody>
      </p:sp>
    </p:spTree>
    <p:extLst>
      <p:ext uri="{BB962C8B-B14F-4D97-AF65-F5344CB8AC3E}">
        <p14:creationId xmlns:p14="http://schemas.microsoft.com/office/powerpoint/2010/main" val="3436652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fontAlgn="base"/>
            <a:r>
              <a:rPr lang="da-DK" sz="1100" b="0" i="0" dirty="0">
                <a:effectLst/>
                <a:latin typeface="+mn-lt"/>
                <a:ea typeface="+mn-ea"/>
                <a:cs typeface="+mn-cs"/>
                <a:sym typeface="Helvetica Neue"/>
              </a:rPr>
              <a:t>Resultater fra spørgeskemaundersøgelsen</a:t>
            </a:r>
            <a:endParaRPr lang="da-DK" dirty="0"/>
          </a:p>
        </p:txBody>
      </p:sp>
    </p:spTree>
    <p:extLst>
      <p:ext uri="{BB962C8B-B14F-4D97-AF65-F5344CB8AC3E}">
        <p14:creationId xmlns:p14="http://schemas.microsoft.com/office/powerpoint/2010/main" val="39882097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defTabSz="228600" rtl="0" eaLnBrk="1" fontAlgn="auto" latinLnBrk="0" hangingPunct="1">
              <a:lnSpc>
                <a:spcPct val="117999"/>
              </a:lnSpc>
              <a:spcBef>
                <a:spcPts val="0"/>
              </a:spcBef>
              <a:spcAft>
                <a:spcPts val="0"/>
              </a:spcAft>
              <a:buClrTx/>
              <a:buSzTx/>
              <a:buFontTx/>
              <a:buNone/>
              <a:tabLst/>
              <a:defRPr/>
            </a:pPr>
            <a:r>
              <a:rPr lang="da-DK" sz="1100" b="0" i="0" dirty="0">
                <a:effectLst/>
                <a:latin typeface="+mn-lt"/>
                <a:ea typeface="+mn-ea"/>
                <a:cs typeface="+mn-cs"/>
                <a:sym typeface="Helvetica Neue"/>
              </a:rPr>
              <a:t>Resultater fra spørgeskemaundersøgelsen</a:t>
            </a:r>
            <a:endParaRPr lang="da-DK" dirty="0"/>
          </a:p>
          <a:p>
            <a:endParaRPr lang="da-DK" dirty="0"/>
          </a:p>
        </p:txBody>
      </p:sp>
    </p:spTree>
    <p:extLst>
      <p:ext uri="{BB962C8B-B14F-4D97-AF65-F5344CB8AC3E}">
        <p14:creationId xmlns:p14="http://schemas.microsoft.com/office/powerpoint/2010/main" val="21932172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defTabSz="228600" rtl="0" eaLnBrk="1" fontAlgn="auto" latinLnBrk="0" hangingPunct="1">
              <a:lnSpc>
                <a:spcPct val="117999"/>
              </a:lnSpc>
              <a:spcBef>
                <a:spcPts val="0"/>
              </a:spcBef>
              <a:spcAft>
                <a:spcPts val="0"/>
              </a:spcAft>
              <a:buClrTx/>
              <a:buSzTx/>
              <a:buFontTx/>
              <a:buNone/>
              <a:tabLst/>
              <a:defRPr/>
            </a:pPr>
            <a:r>
              <a:rPr lang="da-DK" sz="1100" b="0" i="0" dirty="0">
                <a:effectLst/>
                <a:latin typeface="+mn-lt"/>
                <a:ea typeface="+mn-ea"/>
                <a:cs typeface="+mn-cs"/>
                <a:sym typeface="Helvetica Neue"/>
              </a:rPr>
              <a:t>Resultater fra spørgeskemaundersøgelsen</a:t>
            </a:r>
            <a:endParaRPr lang="da-DK" dirty="0"/>
          </a:p>
          <a:p>
            <a:endParaRPr lang="da-DK" dirty="0"/>
          </a:p>
        </p:txBody>
      </p:sp>
    </p:spTree>
    <p:extLst>
      <p:ext uri="{BB962C8B-B14F-4D97-AF65-F5344CB8AC3E}">
        <p14:creationId xmlns:p14="http://schemas.microsoft.com/office/powerpoint/2010/main" val="692755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defTabSz="228600" rtl="0" eaLnBrk="1" fontAlgn="auto" latinLnBrk="0" hangingPunct="1">
              <a:lnSpc>
                <a:spcPct val="117999"/>
              </a:lnSpc>
              <a:spcBef>
                <a:spcPts val="0"/>
              </a:spcBef>
              <a:spcAft>
                <a:spcPts val="0"/>
              </a:spcAft>
              <a:buClrTx/>
              <a:buSzTx/>
              <a:buFontTx/>
              <a:buNone/>
              <a:tabLst/>
              <a:defRPr/>
            </a:pPr>
            <a:r>
              <a:rPr lang="da-DK" sz="1100" b="0" i="0" dirty="0">
                <a:effectLst/>
                <a:latin typeface="+mn-lt"/>
                <a:ea typeface="+mn-ea"/>
                <a:cs typeface="+mn-cs"/>
                <a:sym typeface="Helvetica Neue"/>
              </a:rPr>
              <a:t>Resultater fra spørgeskemaundersøgelsen</a:t>
            </a:r>
            <a:endParaRPr lang="da-DK" dirty="0"/>
          </a:p>
          <a:p>
            <a:endParaRPr lang="da-DK" dirty="0"/>
          </a:p>
        </p:txBody>
      </p:sp>
    </p:spTree>
    <p:extLst>
      <p:ext uri="{BB962C8B-B14F-4D97-AF65-F5344CB8AC3E}">
        <p14:creationId xmlns:p14="http://schemas.microsoft.com/office/powerpoint/2010/main" val="967877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278BAD-0255-8168-9012-7A2DEFB9F9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6B02FC2-518F-91C2-6242-1D29648BF7D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A575E6-A1AC-1B4D-F8BE-B8143163AA60}"/>
              </a:ext>
            </a:extLst>
          </p:cNvPr>
          <p:cNvSpPr>
            <a:spLocks noGrp="1"/>
          </p:cNvSpPr>
          <p:nvPr>
            <p:ph type="body" idx="1"/>
          </p:nvPr>
        </p:nvSpPr>
        <p:spPr/>
        <p:txBody>
          <a:bodyPr/>
          <a:lstStyle/>
          <a:p>
            <a:r>
              <a:rPr lang="da-DK" sz="1100" b="1"/>
              <a:t>Forklaring til slide: </a:t>
            </a:r>
            <a:endParaRPr lang="da-DK" sz="1100"/>
          </a:p>
          <a:p>
            <a:r>
              <a:rPr lang="da-DK" sz="1100"/>
              <a:t>Mødet er inddelt i 3 hovedblokke med en pause efter blok 1.</a:t>
            </a:r>
          </a:p>
          <a:p>
            <a:endParaRPr lang="da-DK" sz="1100"/>
          </a:p>
          <a:p>
            <a:r>
              <a:rPr lang="da-DK" sz="1100"/>
              <a:t>Mødet er sat til samlet at tage 2,5 time; herunder en </a:t>
            </a:r>
            <a:r>
              <a:rPr lang="da-DK" sz="1100" kern="1200">
                <a:solidFill>
                  <a:schemeClr val="tx1"/>
                </a:solidFill>
                <a:effectLst/>
                <a:latin typeface="+mn-lt"/>
                <a:ea typeface="+mn-ea"/>
                <a:cs typeface="+mn-cs"/>
              </a:rPr>
              <a:t>introduktion til mødet og emnet og de 3 hovedblokke.</a:t>
            </a:r>
          </a:p>
          <a:p>
            <a:endParaRPr lang="da-DK" sz="1100" kern="1200">
              <a:solidFill>
                <a:schemeClr val="tx1"/>
              </a:solidFill>
              <a:effectLst/>
              <a:latin typeface="+mn-lt"/>
              <a:ea typeface="+mn-ea"/>
              <a:cs typeface="+mn-cs"/>
            </a:endParaRPr>
          </a:p>
          <a:p>
            <a:r>
              <a:rPr lang="da-DK" sz="1100" kern="1200">
                <a:solidFill>
                  <a:schemeClr val="tx1"/>
                </a:solidFill>
                <a:effectLst/>
                <a:latin typeface="+mn-lt"/>
                <a:ea typeface="+mn-ea"/>
                <a:cs typeface="+mn-cs"/>
              </a:rPr>
              <a:t>Mødet kan ændres og tilpasses, hvis klyngen finder andet indhold relevant.</a:t>
            </a:r>
            <a:endParaRPr lang="da-DK" sz="1100"/>
          </a:p>
          <a:p>
            <a:endParaRPr lang="en-DK"/>
          </a:p>
        </p:txBody>
      </p:sp>
    </p:spTree>
    <p:extLst>
      <p:ext uri="{BB962C8B-B14F-4D97-AF65-F5344CB8AC3E}">
        <p14:creationId xmlns:p14="http://schemas.microsoft.com/office/powerpoint/2010/main" val="169908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defTabSz="228600" rtl="0" eaLnBrk="1" fontAlgn="auto" latinLnBrk="0" hangingPunct="1">
              <a:lnSpc>
                <a:spcPct val="117999"/>
              </a:lnSpc>
              <a:spcBef>
                <a:spcPts val="0"/>
              </a:spcBef>
              <a:spcAft>
                <a:spcPts val="0"/>
              </a:spcAft>
              <a:buClrTx/>
              <a:buSzTx/>
              <a:buFontTx/>
              <a:buNone/>
              <a:tabLst/>
              <a:defRPr/>
            </a:pPr>
            <a:r>
              <a:rPr lang="da-DK" sz="1100" b="0" i="0" dirty="0">
                <a:effectLst/>
                <a:latin typeface="+mn-lt"/>
                <a:ea typeface="+mn-ea"/>
                <a:cs typeface="+mn-cs"/>
                <a:sym typeface="Helvetica Neue"/>
              </a:rPr>
              <a:t>Resultater fra spørgeskemaundersøgelsen</a:t>
            </a:r>
            <a:endParaRPr lang="da-DK" dirty="0"/>
          </a:p>
          <a:p>
            <a:endParaRPr lang="da-DK" dirty="0"/>
          </a:p>
        </p:txBody>
      </p:sp>
    </p:spTree>
    <p:extLst>
      <p:ext uri="{BB962C8B-B14F-4D97-AF65-F5344CB8AC3E}">
        <p14:creationId xmlns:p14="http://schemas.microsoft.com/office/powerpoint/2010/main" val="3231015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defTabSz="228600" rtl="0" eaLnBrk="1" fontAlgn="auto" latinLnBrk="0" hangingPunct="1">
              <a:lnSpc>
                <a:spcPct val="117999"/>
              </a:lnSpc>
              <a:spcBef>
                <a:spcPts val="0"/>
              </a:spcBef>
              <a:spcAft>
                <a:spcPts val="0"/>
              </a:spcAft>
              <a:buClrTx/>
              <a:buSzTx/>
              <a:buFontTx/>
              <a:buNone/>
              <a:tabLst/>
              <a:defRPr/>
            </a:pPr>
            <a:r>
              <a:rPr lang="da-DK" sz="1100" b="0" i="0" dirty="0">
                <a:effectLst/>
                <a:latin typeface="+mn-lt"/>
                <a:ea typeface="+mn-ea"/>
                <a:cs typeface="+mn-cs"/>
                <a:sym typeface="Helvetica Neue"/>
              </a:rPr>
              <a:t>Resultater fra spørgeskemaundersøgelsen</a:t>
            </a:r>
            <a:endParaRPr lang="da-DK" dirty="0"/>
          </a:p>
          <a:p>
            <a:endParaRPr lang="da-DK" dirty="0"/>
          </a:p>
        </p:txBody>
      </p:sp>
    </p:spTree>
    <p:extLst>
      <p:ext uri="{BB962C8B-B14F-4D97-AF65-F5344CB8AC3E}">
        <p14:creationId xmlns:p14="http://schemas.microsoft.com/office/powerpoint/2010/main" val="38395350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defTabSz="228600" rtl="0" eaLnBrk="1" fontAlgn="auto" latinLnBrk="0" hangingPunct="1">
              <a:lnSpc>
                <a:spcPct val="117999"/>
              </a:lnSpc>
              <a:spcBef>
                <a:spcPts val="0"/>
              </a:spcBef>
              <a:spcAft>
                <a:spcPts val="0"/>
              </a:spcAft>
              <a:buClrTx/>
              <a:buSzTx/>
              <a:buFontTx/>
              <a:buNone/>
              <a:tabLst/>
              <a:defRPr/>
            </a:pPr>
            <a:r>
              <a:rPr lang="da-DK" sz="1100" b="0" i="0" dirty="0">
                <a:effectLst/>
                <a:latin typeface="+mn-lt"/>
                <a:ea typeface="+mn-ea"/>
                <a:cs typeface="+mn-cs"/>
                <a:sym typeface="Helvetica Neue"/>
              </a:rPr>
              <a:t>Resultater fra spørgeskemaundersøgelsen</a:t>
            </a:r>
            <a:endParaRPr lang="da-DK" dirty="0"/>
          </a:p>
          <a:p>
            <a:endParaRPr lang="da-DK" dirty="0"/>
          </a:p>
        </p:txBody>
      </p:sp>
    </p:spTree>
    <p:extLst>
      <p:ext uri="{BB962C8B-B14F-4D97-AF65-F5344CB8AC3E}">
        <p14:creationId xmlns:p14="http://schemas.microsoft.com/office/powerpoint/2010/main" val="1616394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fontAlgn="base"/>
            <a:r>
              <a:rPr lang="da-DK" sz="1100" b="1" i="0" u="none" strike="noStrike" dirty="0">
                <a:effectLst/>
                <a:latin typeface="+mn-lt"/>
                <a:ea typeface="+mn-ea"/>
                <a:cs typeface="+mn-cs"/>
                <a:sym typeface="Helvetica Neue"/>
              </a:rPr>
              <a:t>Forklaring til slide: </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Til plenum lav et oprids af de vigtigste pointer og refleksioner på baggrund af spørgeskemaresultaterne.</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Obs! Bagefter vil kommunen holde oplæg, og der vil de måske besvare nogle af pointerne/refleksionerne.</a:t>
            </a:r>
            <a:r>
              <a:rPr lang="en-US" sz="1100" b="0" i="0" dirty="0">
                <a:effectLst/>
                <a:latin typeface="+mn-lt"/>
                <a:ea typeface="+mn-ea"/>
                <a:cs typeface="+mn-cs"/>
                <a:sym typeface="Helvetica Neue"/>
              </a:rPr>
              <a:t>​</a:t>
            </a:r>
          </a:p>
          <a:p>
            <a:endParaRPr lang="da-DK" dirty="0"/>
          </a:p>
        </p:txBody>
      </p:sp>
    </p:spTree>
    <p:extLst>
      <p:ext uri="{BB962C8B-B14F-4D97-AF65-F5344CB8AC3E}">
        <p14:creationId xmlns:p14="http://schemas.microsoft.com/office/powerpoint/2010/main" val="17176005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502B16-7ADD-B194-C2A8-3E6C6EBF295D}"/>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FDA5FCAC-6A06-5C41-D8FD-4ACB99B9A4DE}"/>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F3E2F4D1-203B-6BE9-B14D-3C41383EB76F}"/>
              </a:ext>
            </a:extLst>
          </p:cNvPr>
          <p:cNvSpPr>
            <a:spLocks noGrp="1"/>
          </p:cNvSpPr>
          <p:nvPr>
            <p:ph type="body" idx="1"/>
          </p:nvPr>
        </p:nvSpPr>
        <p:spPr/>
        <p:txBody>
          <a:bodyPr/>
          <a:lstStyle/>
          <a:p>
            <a:pPr algn="l"/>
            <a:r>
              <a:rPr lang="da-DK" b="1" u="none" dirty="0"/>
              <a:t>Forklaring til slide:</a:t>
            </a:r>
          </a:p>
          <a:p>
            <a:endParaRPr lang="da-DK" b="0" u="none" dirty="0"/>
          </a:p>
          <a:p>
            <a:r>
              <a:rPr lang="da-DK" b="0" u="none" dirty="0"/>
              <a:t>Først sæt deltagerne til at snakke sammen to og to om </a:t>
            </a:r>
            <a:r>
              <a:rPr lang="da-DK" sz="1100" dirty="0">
                <a:effectLst/>
                <a:latin typeface="Aptos"/>
                <a:ea typeface="Aptos" panose="020B0004020202020204" pitchFamily="34" charset="0"/>
                <a:cs typeface="Arial" panose="020B0604020202020204" pitchFamily="34" charset="0"/>
              </a:rPr>
              <a:t>spørgeskemaresultaterne.</a:t>
            </a:r>
          </a:p>
          <a:p>
            <a:endParaRPr lang="da-DK" sz="1100" dirty="0">
              <a:effectLst/>
              <a:latin typeface="Aptos" panose="020B0004020202020204" pitchFamily="34" charset="0"/>
              <a:ea typeface="Aptos" panose="020B0004020202020204" pitchFamily="34" charset="0"/>
              <a:cs typeface="Arial" panose="020B0604020202020204" pitchFamily="34" charset="0"/>
            </a:endParaRPr>
          </a:p>
          <a:p>
            <a:r>
              <a:rPr lang="da-DK" dirty="0">
                <a:latin typeface="Aptos"/>
                <a:ea typeface="Aptos" panose="020B0004020202020204" pitchFamily="34" charset="0"/>
                <a:cs typeface="Arial" panose="020B0604020202020204" pitchFamily="34" charset="0"/>
              </a:rPr>
              <a:t>Obs</a:t>
            </a:r>
            <a:r>
              <a:rPr lang="da-DK" sz="1100" dirty="0">
                <a:effectLst/>
                <a:latin typeface="Aptos"/>
                <a:ea typeface="Aptos" panose="020B0004020202020204" pitchFamily="34" charset="0"/>
                <a:cs typeface="Arial" panose="020B0604020202020204" pitchFamily="34" charset="0"/>
              </a:rPr>
              <a:t>! Det kan være 5 minutter eller lignende – formålet er at få tankerne og snakken i gang</a:t>
            </a:r>
            <a:r>
              <a:rPr lang="da-DK" b="0" u="none" dirty="0"/>
              <a:t>. </a:t>
            </a:r>
          </a:p>
          <a:p>
            <a:endParaRPr lang="da-DK" dirty="0"/>
          </a:p>
        </p:txBody>
      </p:sp>
    </p:spTree>
    <p:extLst>
      <p:ext uri="{BB962C8B-B14F-4D97-AF65-F5344CB8AC3E}">
        <p14:creationId xmlns:p14="http://schemas.microsoft.com/office/powerpoint/2010/main" val="38854075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da-DK" b="1"/>
              <a:t>Forklaring til slide:</a:t>
            </a:r>
          </a:p>
          <a:p>
            <a:endParaRPr lang="da-DK" b="0"/>
          </a:p>
          <a:p>
            <a:pPr>
              <a:lnSpc>
                <a:spcPct val="115000"/>
              </a:lnSpc>
              <a:spcAft>
                <a:spcPts val="800"/>
              </a:spcAft>
            </a:pPr>
            <a:r>
              <a:rPr lang="da-DK" sz="1100" kern="100">
                <a:effectLst/>
                <a:latin typeface="Aptos" panose="020B0004020202020204" pitchFamily="34" charset="0"/>
                <a:ea typeface="Aptos" panose="020B0004020202020204" pitchFamily="34" charset="0"/>
                <a:cs typeface="Arial" panose="020B0604020202020204" pitchFamily="34" charset="0"/>
              </a:rPr>
              <a:t>I plenum spørg ind til hvad der er blevet snakket om blandt deltagere – eventuelt skriv de vigtigste pointer op på tavle, whiteboard eller lignende.</a:t>
            </a:r>
          </a:p>
          <a:p>
            <a:endParaRPr lang="da-DK"/>
          </a:p>
        </p:txBody>
      </p:sp>
    </p:spTree>
    <p:extLst>
      <p:ext uri="{BB962C8B-B14F-4D97-AF65-F5344CB8AC3E}">
        <p14:creationId xmlns:p14="http://schemas.microsoft.com/office/powerpoint/2010/main" val="3133430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a:t>Forslag til, hvad du kan sige: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a:p>
          <a:p>
            <a:pPr>
              <a:lnSpc>
                <a:spcPct val="115000"/>
              </a:lnSpc>
              <a:spcAft>
                <a:spcPts val="800"/>
              </a:spcAft>
            </a:pPr>
            <a:r>
              <a:rPr lang="da-DK" sz="1100" kern="100">
                <a:effectLst/>
                <a:latin typeface="Aptos" panose="020B0004020202020204" pitchFamily="34" charset="0"/>
                <a:ea typeface="Aptos" panose="020B0004020202020204" pitchFamily="34" charset="0"/>
                <a:cs typeface="Arial" panose="020B0604020202020204" pitchFamily="34" charset="0"/>
              </a:rPr>
              <a:t>I 2. blok fokuserer vi på vores samarbejde med det kommunale jobcenter, der også har nogle repræsentanter til stede i dag.</a:t>
            </a:r>
          </a:p>
          <a:p>
            <a:pPr>
              <a:lnSpc>
                <a:spcPct val="115000"/>
              </a:lnSpc>
              <a:spcAft>
                <a:spcPts val="800"/>
              </a:spcAft>
            </a:pPr>
            <a:endParaRPr lang="da-DK" sz="1100" b="1"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da-DK" sz="1100" b="1" kern="100">
                <a:effectLst/>
                <a:latin typeface="Aptos" panose="020B0004020202020204" pitchFamily="34" charset="0"/>
                <a:ea typeface="Aptos" panose="020B0004020202020204" pitchFamily="34" charset="0"/>
                <a:cs typeface="Arial" panose="020B0604020202020204" pitchFamily="34" charset="0"/>
              </a:rPr>
              <a:t>Som det første</a:t>
            </a:r>
            <a:r>
              <a:rPr lang="da-DK" sz="1100" kern="100">
                <a:effectLst/>
                <a:latin typeface="Aptos" panose="020B0004020202020204" pitchFamily="34" charset="0"/>
                <a:ea typeface="Aptos" panose="020B0004020202020204" pitchFamily="34" charset="0"/>
                <a:cs typeface="Arial" panose="020B0604020202020204" pitchFamily="34" charset="0"/>
              </a:rPr>
              <a:t> vil repræsentanter fra jobcenteret gå på med et oplæg. Her vil de kommentere på mulige italesatte udfordringer, der har været fra almen praksis.</a:t>
            </a:r>
          </a:p>
          <a:p>
            <a:pPr>
              <a:lnSpc>
                <a:spcPct val="115000"/>
              </a:lnSpc>
              <a:spcAft>
                <a:spcPts val="800"/>
              </a:spcAft>
            </a:pPr>
            <a:endParaRPr lang="da-DK" sz="1100" b="1"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da-DK" sz="1100" b="1" kern="100">
                <a:effectLst/>
                <a:latin typeface="Aptos" panose="020B0004020202020204" pitchFamily="34" charset="0"/>
                <a:ea typeface="Aptos" panose="020B0004020202020204" pitchFamily="34" charset="0"/>
                <a:cs typeface="Arial" panose="020B0604020202020204" pitchFamily="34" charset="0"/>
              </a:rPr>
              <a:t>Som det andet</a:t>
            </a:r>
            <a:r>
              <a:rPr lang="da-DK" sz="1100" kern="100">
                <a:effectLst/>
                <a:latin typeface="Aptos" panose="020B0004020202020204" pitchFamily="34" charset="0"/>
                <a:ea typeface="Aptos" panose="020B0004020202020204" pitchFamily="34" charset="0"/>
                <a:cs typeface="Arial" panose="020B0604020202020204" pitchFamily="34" charset="0"/>
              </a:rPr>
              <a:t> vil vi sammen have en dialog med det kommunale jobcenter. Her vil vi snakke om pointer og refleksioner fra de tidligere plenumdiskussioner.</a:t>
            </a:r>
          </a:p>
          <a:p>
            <a:endParaRPr lang="da-DK"/>
          </a:p>
        </p:txBody>
      </p:sp>
    </p:spTree>
    <p:extLst>
      <p:ext uri="{BB962C8B-B14F-4D97-AF65-F5344CB8AC3E}">
        <p14:creationId xmlns:p14="http://schemas.microsoft.com/office/powerpoint/2010/main" val="23301719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228600" eaLnBrk="1" fontAlgn="auto" latinLnBrk="0" hangingPunct="1">
              <a:lnSpc>
                <a:spcPct val="117999"/>
              </a:lnSpc>
              <a:spcBef>
                <a:spcPts val="0"/>
              </a:spcBef>
              <a:spcAft>
                <a:spcPts val="0"/>
              </a:spcAft>
              <a:buClrTx/>
              <a:buSzTx/>
              <a:buFontTx/>
              <a:buNone/>
              <a:tabLst/>
              <a:defRPr/>
            </a:pPr>
            <a:r>
              <a:rPr lang="da-DK" b="0" u="none" dirty="0">
                <a:cs typeface="Calibri" panose="020F0502020204030204"/>
              </a:rPr>
              <a:t>Det kommunale jobcenters oplæg</a:t>
            </a:r>
          </a:p>
          <a:p>
            <a:endParaRPr lang="da-DK" dirty="0"/>
          </a:p>
        </p:txBody>
      </p:sp>
    </p:spTree>
    <p:extLst>
      <p:ext uri="{BB962C8B-B14F-4D97-AF65-F5344CB8AC3E}">
        <p14:creationId xmlns:p14="http://schemas.microsoft.com/office/powerpoint/2010/main" val="29479484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2C425-999C-6CC5-EB0B-E22FF1369522}"/>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B6AF0929-52EE-50E5-DF62-FBC18C232AA4}"/>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EA6E1551-B8CC-2F16-83D9-877F97979677}"/>
              </a:ext>
            </a:extLst>
          </p:cNvPr>
          <p:cNvSpPr>
            <a:spLocks noGrp="1"/>
          </p:cNvSpPr>
          <p:nvPr>
            <p:ph type="body" idx="1"/>
          </p:nvPr>
        </p:nvSpPr>
        <p:spPr/>
        <p:txBody>
          <a:bodyPr/>
          <a:lstStyle/>
          <a:p>
            <a:pPr algn="l"/>
            <a:r>
              <a:rPr lang="da-DK" sz="1100" b="1" dirty="0">
                <a:latin typeface="+mn-lt"/>
                <a:cs typeface="Calibri" panose="020F0502020204030204"/>
              </a:rPr>
              <a:t>Forslag til hvad du kan sige</a:t>
            </a:r>
          </a:p>
          <a:p>
            <a:pPr algn="l"/>
            <a:endParaRPr lang="da-DK" sz="1100" b="1" dirty="0">
              <a:latin typeface="+mn-lt"/>
              <a:cs typeface="Calibri" panose="020F0502020204030204"/>
            </a:endParaRPr>
          </a:p>
          <a:p>
            <a:pPr algn="l"/>
            <a:r>
              <a:rPr lang="da-DK" sz="1100" b="0" dirty="0">
                <a:latin typeface="+mn-lt"/>
                <a:cs typeface="Calibri" panose="020F0502020204030204"/>
              </a:rPr>
              <a:t>Så er det blevet tid til dialog med jobcenteret. </a:t>
            </a:r>
          </a:p>
          <a:p>
            <a:pPr algn="l"/>
            <a:endParaRPr lang="da-DK" sz="1100" b="0" dirty="0">
              <a:latin typeface="+mn-lt"/>
              <a:cs typeface="Calibri" panose="020F050202020403020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cs typeface="Calibri" panose="020F0502020204030204"/>
              </a:rPr>
              <a:t>Obs</a:t>
            </a:r>
            <a:r>
              <a:rPr lang="da-DK" sz="1100" b="0" dirty="0">
                <a:latin typeface="+mn-lt"/>
                <a:cs typeface="Calibri" panose="020F0502020204030204"/>
              </a:rPr>
              <a:t>! Her kan der tages udgangspunkt i </a:t>
            </a:r>
            <a:r>
              <a:rPr lang="da-DK" sz="1100" kern="100" dirty="0">
                <a:effectLst/>
                <a:latin typeface="+mn-lt"/>
                <a:ea typeface="Aptos" panose="020B0004020202020204" pitchFamily="34" charset="0"/>
                <a:cs typeface="Arial" panose="020B0604020202020204" pitchFamily="34" charset="0"/>
              </a:rPr>
              <a:t>pointer og refleksioner fra de tidligere plenumdiskussioner, samt fra kommentarer fra det kommunale jobcenter.</a:t>
            </a:r>
          </a:p>
          <a:p>
            <a:pPr>
              <a:lnSpc>
                <a:spcPct val="115000"/>
              </a:lnSpc>
              <a:spcAft>
                <a:spcPts val="800"/>
              </a:spcAft>
            </a:pPr>
            <a:endParaRPr lang="da-DK" sz="1100" kern="100" dirty="0">
              <a:effectLst/>
              <a:latin typeface="Aptos"/>
              <a:ea typeface="Aptos" panose="020B0004020202020204" pitchFamily="34" charset="0"/>
              <a:cs typeface="Arial" panose="020B0604020202020204" pitchFamily="34" charset="0"/>
            </a:endParaRPr>
          </a:p>
          <a:p>
            <a:endParaRPr lang="da-DK" dirty="0"/>
          </a:p>
        </p:txBody>
      </p:sp>
    </p:spTree>
    <p:extLst>
      <p:ext uri="{BB962C8B-B14F-4D97-AF65-F5344CB8AC3E}">
        <p14:creationId xmlns:p14="http://schemas.microsoft.com/office/powerpoint/2010/main" val="15006515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100" b="1" dirty="0">
                <a:latin typeface="+mn-lt"/>
              </a:rPr>
              <a:t>Forslag til, hvad du kan sige: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100" b="1" dirty="0">
              <a:latin typeface="+mn-lt"/>
            </a:endParaRPr>
          </a:p>
          <a:p>
            <a:pPr>
              <a:lnSpc>
                <a:spcPct val="115000"/>
              </a:lnSpc>
              <a:spcAft>
                <a:spcPts val="800"/>
              </a:spcAft>
            </a:pPr>
            <a:r>
              <a:rPr lang="da-DK" sz="1100" kern="100" dirty="0">
                <a:effectLst/>
                <a:latin typeface="+mn-lt"/>
                <a:ea typeface="Aptos" panose="020B0004020202020204" pitchFamily="34" charset="0"/>
                <a:cs typeface="Arial" panose="020B0604020202020204" pitchFamily="34" charset="0"/>
              </a:rPr>
              <a:t>I 3. blok snakker vi sammen med kollegaer fra vores egen praksis. </a:t>
            </a:r>
          </a:p>
          <a:p>
            <a:pPr>
              <a:lnSpc>
                <a:spcPct val="115000"/>
              </a:lnSpc>
              <a:spcAft>
                <a:spcPts val="800"/>
              </a:spcAft>
            </a:pPr>
            <a:r>
              <a:rPr lang="da-DK" kern="100" dirty="0">
                <a:ea typeface="Aptos" panose="020B0004020202020204" pitchFamily="34" charset="0"/>
                <a:cs typeface="Arial" panose="020B0604020202020204" pitchFamily="34" charset="0"/>
              </a:rPr>
              <a:t>OBS</a:t>
            </a:r>
            <a:r>
              <a:rPr lang="da-DK" sz="1100" kern="100" dirty="0">
                <a:effectLst/>
                <a:latin typeface="+mn-lt"/>
                <a:ea typeface="Aptos" panose="020B0004020202020204" pitchFamily="34" charset="0"/>
                <a:cs typeface="Arial" panose="020B0604020202020204" pitchFamily="34" charset="0"/>
              </a:rPr>
              <a:t>! Sololægerne går sammen og snakker.</a:t>
            </a:r>
          </a:p>
          <a:p>
            <a:pPr>
              <a:lnSpc>
                <a:spcPct val="115000"/>
              </a:lnSpc>
              <a:spcAft>
                <a:spcPts val="800"/>
              </a:spcAft>
            </a:pPr>
            <a:endParaRPr lang="da-DK" sz="1100" b="1" kern="100" dirty="0">
              <a:effectLst/>
              <a:latin typeface="+mn-lt"/>
              <a:ea typeface="Aptos" panose="020B0004020202020204" pitchFamily="34" charset="0"/>
              <a:cs typeface="Arial" panose="020B0604020202020204" pitchFamily="34" charset="0"/>
            </a:endParaRPr>
          </a:p>
          <a:p>
            <a:pPr>
              <a:lnSpc>
                <a:spcPct val="115000"/>
              </a:lnSpc>
              <a:spcAft>
                <a:spcPts val="800"/>
              </a:spcAft>
            </a:pPr>
            <a:r>
              <a:rPr lang="da-DK" sz="1100" b="1" kern="100" dirty="0">
                <a:effectLst/>
                <a:latin typeface="+mn-lt"/>
                <a:ea typeface="Aptos" panose="020B0004020202020204" pitchFamily="34" charset="0"/>
                <a:cs typeface="Arial" panose="020B0604020202020204" pitchFamily="34" charset="0"/>
              </a:rPr>
              <a:t>Som det første</a:t>
            </a:r>
            <a:r>
              <a:rPr lang="da-DK" sz="1100" kern="100" dirty="0">
                <a:effectLst/>
                <a:latin typeface="+mn-lt"/>
                <a:ea typeface="Aptos" panose="020B0004020202020204" pitchFamily="34" charset="0"/>
                <a:cs typeface="Arial" panose="020B0604020202020204" pitchFamily="34" charset="0"/>
              </a:rPr>
              <a:t> snakker vi sammen om, hvad vi helt konkret vil gå hjem og gøre.</a:t>
            </a:r>
          </a:p>
          <a:p>
            <a:pPr>
              <a:lnSpc>
                <a:spcPct val="115000"/>
              </a:lnSpc>
              <a:spcAft>
                <a:spcPts val="800"/>
              </a:spcAft>
            </a:pPr>
            <a:r>
              <a:rPr lang="da-DK" sz="1100" kern="100" dirty="0">
                <a:effectLst/>
                <a:latin typeface="+mn-lt"/>
                <a:ea typeface="Aptos" panose="020B0004020202020204" pitchFamily="34" charset="0"/>
                <a:cs typeface="Arial" panose="020B0604020202020204" pitchFamily="34" charset="0"/>
              </a:rPr>
              <a:t>Det kunne for eksempel være, på baggrund af plenumdiskussionerne eller det kommunale jobcenters oplæg.</a:t>
            </a:r>
          </a:p>
          <a:p>
            <a:pPr>
              <a:lnSpc>
                <a:spcPct val="115000"/>
              </a:lnSpc>
              <a:spcAft>
                <a:spcPts val="800"/>
              </a:spcAft>
            </a:pPr>
            <a:endParaRPr lang="da-DK" sz="1100" b="1" kern="100" dirty="0">
              <a:effectLst/>
              <a:latin typeface="+mn-lt"/>
              <a:ea typeface="Aptos" panose="020B0004020202020204" pitchFamily="34" charset="0"/>
              <a:cs typeface="Arial" panose="020B0604020202020204" pitchFamily="34" charset="0"/>
            </a:endParaRPr>
          </a:p>
          <a:p>
            <a:pPr>
              <a:lnSpc>
                <a:spcPct val="115000"/>
              </a:lnSpc>
              <a:spcAft>
                <a:spcPts val="800"/>
              </a:spcAft>
            </a:pPr>
            <a:r>
              <a:rPr lang="da-DK" sz="1100" b="1" kern="100" dirty="0">
                <a:effectLst/>
                <a:latin typeface="+mn-lt"/>
                <a:ea typeface="Aptos" panose="020B0004020202020204" pitchFamily="34" charset="0"/>
                <a:cs typeface="Arial" panose="020B0604020202020204" pitchFamily="34" charset="0"/>
              </a:rPr>
              <a:t>Som det andet</a:t>
            </a:r>
            <a:r>
              <a:rPr lang="da-DK" sz="1100" kern="100" dirty="0">
                <a:effectLst/>
                <a:latin typeface="+mn-lt"/>
                <a:ea typeface="Aptos" panose="020B0004020202020204" pitchFamily="34" charset="0"/>
                <a:cs typeface="Arial" panose="020B0604020202020204" pitchFamily="34" charset="0"/>
              </a:rPr>
              <a:t> samler vi op i plenum, hvor det kommunale jobcenter stadig vil være til stede. Derved kan videre dialog mulig, hvis der opleves et behov.</a:t>
            </a:r>
          </a:p>
          <a:p>
            <a:pPr>
              <a:lnSpc>
                <a:spcPct val="115000"/>
              </a:lnSpc>
              <a:spcAft>
                <a:spcPts val="800"/>
              </a:spcAft>
            </a:pPr>
            <a:endParaRPr lang="da-DK" sz="1100" b="1" kern="100" dirty="0">
              <a:effectLst/>
              <a:latin typeface="+mn-lt"/>
              <a:ea typeface="Aptos" panose="020B0004020202020204" pitchFamily="34" charset="0"/>
              <a:cs typeface="Arial" panose="020B0604020202020204" pitchFamily="34" charset="0"/>
            </a:endParaRPr>
          </a:p>
          <a:p>
            <a:pPr>
              <a:lnSpc>
                <a:spcPct val="115000"/>
              </a:lnSpc>
              <a:spcAft>
                <a:spcPts val="800"/>
              </a:spcAft>
            </a:pPr>
            <a:r>
              <a:rPr lang="da-DK" sz="1100" b="1" kern="100" dirty="0">
                <a:effectLst/>
                <a:latin typeface="+mn-lt"/>
                <a:ea typeface="Aptos" panose="020B0004020202020204" pitchFamily="34" charset="0"/>
                <a:cs typeface="Arial" panose="020B0604020202020204" pitchFamily="34" charset="0"/>
              </a:rPr>
              <a:t>Som det tredje</a:t>
            </a:r>
            <a:r>
              <a:rPr lang="da-DK" sz="1100" kern="100" dirty="0">
                <a:effectLst/>
                <a:latin typeface="+mn-lt"/>
                <a:ea typeface="Aptos" panose="020B0004020202020204" pitchFamily="34" charset="0"/>
                <a:cs typeface="Arial" panose="020B0604020202020204" pitchFamily="34" charset="0"/>
              </a:rPr>
              <a:t> beslutter vi sammen, hvordan der skal følges op på igangværende møde.</a:t>
            </a:r>
          </a:p>
          <a:p>
            <a:pPr>
              <a:lnSpc>
                <a:spcPct val="115000"/>
              </a:lnSpc>
              <a:spcAft>
                <a:spcPts val="800"/>
              </a:spcAft>
            </a:pPr>
            <a:r>
              <a:rPr lang="da-DK" sz="1100" kern="100" dirty="0">
                <a:effectLst/>
                <a:latin typeface="+mn-lt"/>
                <a:ea typeface="Aptos" panose="020B0004020202020204" pitchFamily="34" charset="0"/>
                <a:cs typeface="Arial" panose="020B0604020202020204" pitchFamily="34" charset="0"/>
              </a:rPr>
              <a:t>Det kunne for eksempel være, om der skal arbejdes </a:t>
            </a:r>
            <a:r>
              <a:rPr lang="da-DK" kern="100" dirty="0">
                <a:ea typeface="Aptos" panose="020B0004020202020204" pitchFamily="34" charset="0"/>
                <a:cs typeface="Arial" panose="020B0604020202020204" pitchFamily="34" charset="0"/>
              </a:rPr>
              <a:t>videre</a:t>
            </a:r>
            <a:r>
              <a:rPr lang="da-DK" sz="1100" kern="100" dirty="0">
                <a:effectLst/>
                <a:latin typeface="+mn-lt"/>
                <a:ea typeface="Aptos" panose="020B0004020202020204" pitchFamily="34" charset="0"/>
                <a:cs typeface="Arial" panose="020B0604020202020204" pitchFamily="34" charset="0"/>
              </a:rPr>
              <a:t> med det i KLU, om der skal vælges en kontaktperson, om der skal laves et opfølgningsmøde (for eksempel om 12-måneder med nyt spørgeskema fra </a:t>
            </a:r>
            <a:r>
              <a:rPr lang="da-DK" sz="1100" kern="100" dirty="0" err="1">
                <a:effectLst/>
                <a:latin typeface="+mn-lt"/>
                <a:ea typeface="Aptos" panose="020B0004020202020204" pitchFamily="34" charset="0"/>
                <a:cs typeface="Arial" panose="020B0604020202020204" pitchFamily="34" charset="0"/>
              </a:rPr>
              <a:t>KiAP</a:t>
            </a:r>
            <a:r>
              <a:rPr lang="da-DK" sz="1100" kern="100" dirty="0">
                <a:effectLst/>
                <a:latin typeface="+mn-lt"/>
                <a:ea typeface="Aptos" panose="020B0004020202020204" pitchFamily="34" charset="0"/>
                <a:cs typeface="Arial" panose="020B0604020202020204" pitchFamily="34" charset="0"/>
              </a:rPr>
              <a:t>) eller lignende.</a:t>
            </a:r>
          </a:p>
          <a:p>
            <a:endParaRPr lang="da-DK" dirty="0"/>
          </a:p>
        </p:txBody>
      </p:sp>
    </p:spTree>
    <p:extLst>
      <p:ext uri="{BB962C8B-B14F-4D97-AF65-F5344CB8AC3E}">
        <p14:creationId xmlns:p14="http://schemas.microsoft.com/office/powerpoint/2010/main" val="2935079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100" u="sng" kern="1200">
                <a:solidFill>
                  <a:schemeClr val="tx1"/>
                </a:solidFill>
                <a:effectLst/>
                <a:latin typeface="+mn-lt"/>
                <a:ea typeface="+mn-ea"/>
                <a:cs typeface="+mn-cs"/>
              </a:rPr>
              <a:t>Her kan du kort præsentere formålet med dagens møde</a:t>
            </a:r>
          </a:p>
          <a:p>
            <a:endParaRPr lang="da-DK" sz="1100" u="sng" kern="120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b="1" i="0" kern="1200" dirty="0">
                <a:solidFill>
                  <a:schemeClr val="tx1"/>
                </a:solidFill>
                <a:effectLst/>
                <a:latin typeface="Calibri"/>
                <a:ea typeface="Calibri"/>
                <a:cs typeface="Calibri"/>
              </a:rPr>
              <a:t>Forslag til, hvad du kan sige: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100" u="sng" kern="1200">
              <a:solidFill>
                <a:schemeClr val="tx1"/>
              </a:solidFill>
              <a:effectLst/>
              <a:latin typeface="+mn-lt"/>
              <a:ea typeface="+mn-ea"/>
              <a:cs typeface="+mn-cs"/>
            </a:endParaRPr>
          </a:p>
          <a:p>
            <a:r>
              <a:rPr lang="da-DK" sz="1100" u="none" kern="1200">
                <a:solidFill>
                  <a:schemeClr val="tx1"/>
                </a:solidFill>
                <a:effectLst/>
                <a:latin typeface="+mn-lt"/>
                <a:ea typeface="+mn-ea"/>
                <a:cs typeface="+mn-cs"/>
              </a:rPr>
              <a:t>Det overordnede formål med dagens klyngemøde er at styrke samarbejdet mellem de almen praktiserende </a:t>
            </a:r>
            <a:r>
              <a:rPr lang="da-DK" kern="1200" dirty="0">
                <a:solidFill>
                  <a:schemeClr val="tx1"/>
                </a:solidFill>
              </a:rPr>
              <a:t>læger </a:t>
            </a:r>
            <a:r>
              <a:rPr lang="da-DK" sz="1100" u="none" kern="1200">
                <a:solidFill>
                  <a:schemeClr val="tx1"/>
                </a:solidFill>
                <a:effectLst/>
                <a:latin typeface="+mn-lt"/>
                <a:ea typeface="+mn-ea"/>
                <a:cs typeface="+mn-cs"/>
              </a:rPr>
              <a:t>og det kommunale jobcenter.</a:t>
            </a:r>
          </a:p>
          <a:p>
            <a:endParaRPr lang="da-DK" sz="1100" u="none" kern="1200">
              <a:solidFill>
                <a:schemeClr val="tx1"/>
              </a:solidFill>
              <a:effectLst/>
              <a:latin typeface="+mn-lt"/>
              <a:ea typeface="+mn-ea"/>
              <a:cs typeface="+mn-cs"/>
            </a:endParaRPr>
          </a:p>
          <a:p>
            <a:r>
              <a:rPr lang="da-DK" sz="1100" u="none" kern="1200">
                <a:solidFill>
                  <a:schemeClr val="tx1"/>
                </a:solidFill>
                <a:effectLst/>
                <a:latin typeface="+mn-lt"/>
                <a:ea typeface="+mn-ea"/>
                <a:cs typeface="+mn-cs"/>
              </a:rPr>
              <a:t>På baggrund af datatræk fra det kommunale jobcenter og besvarelserne af det udsendte spørgeskema skal vi sammen blive klogere på vores rutiner og arbejdsgange, samt dele vores erfaringer og udveksle ideer til et fremtidigt styrket samarbejde.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i="0"/>
          </a:p>
          <a:p>
            <a:pPr marL="0" marR="0" lvl="0" indent="0" algn="l" defTabSz="914400" rtl="0" eaLnBrk="1" fontAlgn="auto" latinLnBrk="0" hangingPunct="1">
              <a:lnSpc>
                <a:spcPct val="100000"/>
              </a:lnSpc>
              <a:spcBef>
                <a:spcPts val="0"/>
              </a:spcBef>
              <a:spcAft>
                <a:spcPts val="0"/>
              </a:spcAft>
              <a:buClrTx/>
              <a:buSzTx/>
              <a:buFontTx/>
              <a:buNone/>
              <a:tabLst/>
              <a:defRPr/>
            </a:pPr>
            <a:r>
              <a:rPr lang="da-DK" i="0">
                <a:cs typeface="Calibri"/>
              </a:rPr>
              <a:t>Derudover skal vi i dialog med det kommunale jobcenter snakke om, hvordan vores samarbejde fungerer på nuværende tidspunkt, og hvordan det eventuelt kan forbedres til fremtidigt samarbejde.</a:t>
            </a:r>
          </a:p>
          <a:p>
            <a:endParaRPr lang="da-DK"/>
          </a:p>
        </p:txBody>
      </p:sp>
    </p:spTree>
    <p:extLst>
      <p:ext uri="{BB962C8B-B14F-4D97-AF65-F5344CB8AC3E}">
        <p14:creationId xmlns:p14="http://schemas.microsoft.com/office/powerpoint/2010/main" val="27541396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DF610D-768D-8757-A3C3-44AE30EF805E}"/>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3CE63D59-4FF9-8E1F-7919-551D05CEBDFF}"/>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70B5624E-F59D-BBCD-55A7-3AEF31833AE6}"/>
              </a:ext>
            </a:extLst>
          </p:cNvPr>
          <p:cNvSpPr>
            <a:spLocks noGrp="1"/>
          </p:cNvSpPr>
          <p:nvPr>
            <p:ph type="body" idx="1"/>
          </p:nvPr>
        </p:nvSpPr>
        <p:spPr/>
        <p:txBody>
          <a:bodyPr/>
          <a:lstStyle/>
          <a:p>
            <a:pPr algn="l"/>
            <a:r>
              <a:rPr lang="da-DK" b="0" u="none" dirty="0">
                <a:cs typeface="Calibri" panose="020F0502020204030204"/>
              </a:rPr>
              <a:t>Her skal klyngen sætte sig sammen i egen praksis og sololæger går sammen. De skal snakke om, hvad de vil gøre, når de kommer hjem i egen praksis på baggrund af det, de har hørt på dette klyngemøde.</a:t>
            </a:r>
          </a:p>
          <a:p>
            <a:endParaRPr lang="da-DK" dirty="0"/>
          </a:p>
        </p:txBody>
      </p:sp>
    </p:spTree>
    <p:extLst>
      <p:ext uri="{BB962C8B-B14F-4D97-AF65-F5344CB8AC3E}">
        <p14:creationId xmlns:p14="http://schemas.microsoft.com/office/powerpoint/2010/main" val="7933799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0F1CCE-365B-56F0-96DA-4DF29E8D9DC0}"/>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BDD72672-78DC-529D-B888-59A122AF20BB}"/>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E7347416-8314-10D1-5B79-BAB09D45FC0E}"/>
              </a:ext>
            </a:extLst>
          </p:cNvPr>
          <p:cNvSpPr>
            <a:spLocks noGrp="1"/>
          </p:cNvSpPr>
          <p:nvPr>
            <p:ph type="body" idx="1"/>
          </p:nvPr>
        </p:nvSpPr>
        <p:spPr/>
        <p:txBody>
          <a:bodyPr/>
          <a:lstStyle/>
          <a:p>
            <a:pPr algn="l"/>
            <a:r>
              <a:rPr lang="da-DK" sz="1100" b="1" u="none">
                <a:latin typeface="+mn-lt"/>
                <a:cs typeface="Calibri" panose="020F0502020204030204"/>
              </a:rPr>
              <a:t>Forklaring til slide</a:t>
            </a:r>
          </a:p>
          <a:p>
            <a:pPr algn="l"/>
            <a:endParaRPr lang="da-DK" sz="1100" b="0" u="sng">
              <a:latin typeface="+mn-lt"/>
              <a:cs typeface="Calibri" panose="020F0502020204030204"/>
            </a:endParaRPr>
          </a:p>
          <a:p>
            <a:pPr algn="l"/>
            <a:r>
              <a:rPr lang="da-DK" sz="1100" b="1" u="none">
                <a:latin typeface="+mn-lt"/>
                <a:cs typeface="Calibri" panose="020F0502020204030204"/>
              </a:rPr>
              <a:t>Som det første</a:t>
            </a:r>
            <a:r>
              <a:rPr lang="da-DK" sz="1100" b="0" u="none">
                <a:latin typeface="+mn-lt"/>
                <a:cs typeface="Calibri" panose="020F0502020204030204"/>
              </a:rPr>
              <a:t> spørg ind til de forskellige praksis.</a:t>
            </a:r>
          </a:p>
          <a:p>
            <a:pPr algn="l"/>
            <a:r>
              <a:rPr lang="da-DK" sz="1100" b="0" u="none">
                <a:latin typeface="+mn-lt"/>
                <a:cs typeface="Calibri" panose="020F0502020204030204"/>
              </a:rPr>
              <a:t>Det kunne for eksempel være, hvad har de tænkt sig at gøre i deres praksis, hvad tænker kommunen om det eller lignende.</a:t>
            </a:r>
          </a:p>
          <a:p>
            <a:pPr algn="l"/>
            <a:endParaRPr lang="da-DK" sz="1100" b="0" u="none">
              <a:latin typeface="+mn-lt"/>
              <a:cs typeface="Calibri" panose="020F0502020204030204"/>
            </a:endParaRPr>
          </a:p>
          <a:p>
            <a:pPr algn="l"/>
            <a:r>
              <a:rPr lang="da-DK" sz="1100" b="1" u="none">
                <a:latin typeface="+mn-lt"/>
                <a:cs typeface="Calibri" panose="020F0502020204030204"/>
              </a:rPr>
              <a:t>Som det andet</a:t>
            </a:r>
            <a:r>
              <a:rPr lang="da-DK" sz="1100" b="0" u="none">
                <a:latin typeface="+mn-lt"/>
                <a:cs typeface="Calibri" panose="020F0502020204030204"/>
              </a:rPr>
              <a:t> aftale hvordan I gerne vil følge op på dagens møde.</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100" kern="100">
                <a:effectLst/>
                <a:latin typeface="+mn-lt"/>
                <a:ea typeface="Aptos" panose="020B0004020202020204" pitchFamily="34" charset="0"/>
                <a:cs typeface="Arial" panose="020B0604020202020204" pitchFamily="34" charset="0"/>
              </a:rPr>
              <a:t>Det kunne for eksempel være, om der skal arbejdes videre med det i KLU, om der skal vælges en kontaktperson, om der skal laves et opfølgningsmøde (for eksempel om 12-måneder med nyt spørgeskema fra </a:t>
            </a:r>
            <a:r>
              <a:rPr lang="da-DK" sz="1100" kern="100" err="1">
                <a:effectLst/>
                <a:latin typeface="+mn-lt"/>
                <a:ea typeface="Aptos" panose="020B0004020202020204" pitchFamily="34" charset="0"/>
                <a:cs typeface="Arial" panose="020B0604020202020204" pitchFamily="34" charset="0"/>
              </a:rPr>
              <a:t>KiAP</a:t>
            </a:r>
            <a:r>
              <a:rPr lang="da-DK" sz="1100" kern="100">
                <a:effectLst/>
                <a:latin typeface="+mn-lt"/>
                <a:ea typeface="Aptos" panose="020B0004020202020204" pitchFamily="34" charset="0"/>
                <a:cs typeface="Arial" panose="020B0604020202020204" pitchFamily="34" charset="0"/>
              </a:rPr>
              <a:t>) eller lignende.</a:t>
            </a:r>
          </a:p>
          <a:p>
            <a:pPr>
              <a:lnSpc>
                <a:spcPct val="115000"/>
              </a:lnSpc>
              <a:spcAft>
                <a:spcPts val="800"/>
              </a:spcAft>
            </a:pPr>
            <a:r>
              <a:rPr lang="da-DK" sz="1100" kern="100">
                <a:effectLst/>
                <a:latin typeface="Aptos" panose="020B0004020202020204" pitchFamily="34" charset="0"/>
                <a:ea typeface="Aptos" panose="020B0004020202020204" pitchFamily="34" charset="0"/>
                <a:cs typeface="Arial" panose="020B0604020202020204" pitchFamily="34" charset="0"/>
              </a:rPr>
              <a:t>.</a:t>
            </a:r>
          </a:p>
          <a:p>
            <a:endParaRPr lang="da-DK"/>
          </a:p>
        </p:txBody>
      </p:sp>
    </p:spTree>
    <p:extLst>
      <p:ext uri="{BB962C8B-B14F-4D97-AF65-F5344CB8AC3E}">
        <p14:creationId xmlns:p14="http://schemas.microsoft.com/office/powerpoint/2010/main" val="16696671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da-DK" u="sng"/>
              <a:t>Referencer</a:t>
            </a:r>
          </a:p>
          <a:p>
            <a:endParaRPr lang="da-DK"/>
          </a:p>
        </p:txBody>
      </p:sp>
    </p:spTree>
    <p:extLst>
      <p:ext uri="{BB962C8B-B14F-4D97-AF65-F5344CB8AC3E}">
        <p14:creationId xmlns:p14="http://schemas.microsoft.com/office/powerpoint/2010/main" val="3589535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a:t>Forslag til, hvad du kan sige:</a:t>
            </a:r>
          </a:p>
          <a:p>
            <a:endParaRPr lang="da-DK"/>
          </a:p>
          <a:p>
            <a:pPr>
              <a:lnSpc>
                <a:spcPct val="115000"/>
              </a:lnSpc>
              <a:spcAft>
                <a:spcPts val="800"/>
              </a:spcAft>
            </a:pPr>
            <a:r>
              <a:rPr lang="da-DK" sz="1100" b="1" kern="100">
                <a:effectLst/>
                <a:latin typeface="Aptos" panose="020B0004020202020204" pitchFamily="34" charset="0"/>
                <a:ea typeface="Aptos" panose="020B0004020202020204" pitchFamily="34" charset="0"/>
                <a:cs typeface="Arial" panose="020B0604020202020204" pitchFamily="34" charset="0"/>
              </a:rPr>
              <a:t>Inden mødet</a:t>
            </a:r>
            <a:r>
              <a:rPr lang="da-DK" sz="1100" kern="100">
                <a:effectLst/>
                <a:latin typeface="Aptos" panose="020B0004020202020204" pitchFamily="34" charset="0"/>
                <a:ea typeface="Aptos" panose="020B0004020202020204" pitchFamily="34" charset="0"/>
                <a:cs typeface="Arial" panose="020B0604020202020204" pitchFamily="34" charset="0"/>
              </a:rPr>
              <a:t> har alle haft mulighed for at besvare et spørgeskema, hvilket vil danne baggrund for resultaterne.</a:t>
            </a:r>
          </a:p>
          <a:p>
            <a:pPr>
              <a:lnSpc>
                <a:spcPct val="115000"/>
              </a:lnSpc>
              <a:spcAft>
                <a:spcPts val="800"/>
              </a:spcAft>
            </a:pPr>
            <a:endParaRPr lang="da-DK" sz="1100" b="1"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da-DK" sz="1100" b="1" kern="100">
                <a:effectLst/>
                <a:latin typeface="Aptos" panose="020B0004020202020204" pitchFamily="34" charset="0"/>
                <a:ea typeface="Aptos" panose="020B0004020202020204" pitchFamily="34" charset="0"/>
                <a:cs typeface="Arial" panose="020B0604020202020204" pitchFamily="34" charset="0"/>
              </a:rPr>
              <a:t>I starten af mødet</a:t>
            </a:r>
            <a:r>
              <a:rPr lang="da-DK" sz="1100" kern="100">
                <a:effectLst/>
                <a:latin typeface="Aptos" panose="020B0004020202020204" pitchFamily="34" charset="0"/>
                <a:ea typeface="Aptos" panose="020B0004020202020204" pitchFamily="34" charset="0"/>
                <a:cs typeface="Arial" panose="020B0604020202020204" pitchFamily="34" charset="0"/>
              </a:rPr>
              <a:t> får alle på papir udleveret spørgeskemaresultaterne (uddelingskopierne), samt relevante informationer angående mødet fremgår (praksisark).</a:t>
            </a:r>
          </a:p>
          <a:p>
            <a:pPr>
              <a:lnSpc>
                <a:spcPct val="115000"/>
              </a:lnSpc>
              <a:spcAft>
                <a:spcPts val="800"/>
              </a:spcAft>
            </a:pPr>
            <a:endParaRPr lang="da-DK" sz="1100" b="1" kern="100">
              <a:effectLst/>
              <a:latin typeface="Aptos" panose="020B0004020202020204" pitchFamily="34" charset="0"/>
              <a:ea typeface="Aptos" panose="020B0004020202020204" pitchFamily="34" charset="0"/>
              <a:cs typeface="Arial" panose="020B0604020202020204" pitchFamily="34" charset="0"/>
            </a:endParaRPr>
          </a:p>
          <a:p>
            <a:pPr>
              <a:lnSpc>
                <a:spcPct val="115000"/>
              </a:lnSpc>
              <a:spcAft>
                <a:spcPts val="800"/>
              </a:spcAft>
            </a:pPr>
            <a:r>
              <a:rPr lang="da-DK" sz="1100" b="1" kern="100">
                <a:effectLst/>
                <a:latin typeface="Aptos" panose="020B0004020202020204" pitchFamily="34" charset="0"/>
                <a:ea typeface="Aptos" panose="020B0004020202020204" pitchFamily="34" charset="0"/>
                <a:cs typeface="Arial" panose="020B0604020202020204" pitchFamily="34" charset="0"/>
              </a:rPr>
              <a:t>I slutningen af mødet</a:t>
            </a:r>
            <a:r>
              <a:rPr lang="da-DK" sz="1100" kern="100">
                <a:effectLst/>
                <a:latin typeface="Aptos" panose="020B0004020202020204" pitchFamily="34" charset="0"/>
                <a:ea typeface="Aptos" panose="020B0004020202020204" pitchFamily="34" charset="0"/>
                <a:cs typeface="Arial" panose="020B0604020202020204" pitchFamily="34" charset="0"/>
              </a:rPr>
              <a:t> skal alle reflektere og beslutte, om der er aspekter, der skal handles på nu og/eller der skal samles op på senere.</a:t>
            </a:r>
          </a:p>
          <a:p>
            <a:pPr>
              <a:lnSpc>
                <a:spcPct val="115000"/>
              </a:lnSpc>
              <a:spcAft>
                <a:spcPts val="800"/>
              </a:spcAft>
            </a:pPr>
            <a:r>
              <a:rPr lang="da-DK" sz="1100" kern="100">
                <a:effectLst/>
                <a:latin typeface="Aptos" panose="020B0004020202020204" pitchFamily="34" charset="0"/>
                <a:ea typeface="Aptos" panose="020B0004020202020204" pitchFamily="34" charset="0"/>
                <a:cs typeface="Arial" panose="020B0604020202020204" pitchFamily="34" charset="0"/>
              </a:rPr>
              <a:t>For at sikre, at der bliver fulgt op, skal vi have udpeget en referent - enten fra klyngen (fx den kommunale praksiskonsulent) eller kommunen. (Ops! Aftal dette på forhånd med kommunen).</a:t>
            </a:r>
          </a:p>
          <a:p>
            <a:endParaRPr lang="da-DK"/>
          </a:p>
        </p:txBody>
      </p:sp>
    </p:spTree>
    <p:extLst>
      <p:ext uri="{BB962C8B-B14F-4D97-AF65-F5344CB8AC3E}">
        <p14:creationId xmlns:p14="http://schemas.microsoft.com/office/powerpoint/2010/main" val="2017185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defTabSz="228600" eaLnBrk="1" fontAlgn="auto" latinLnBrk="0" hangingPunct="1">
              <a:lnSpc>
                <a:spcPct val="117999"/>
              </a:lnSpc>
              <a:spcBef>
                <a:spcPts val="0"/>
              </a:spcBef>
              <a:spcAft>
                <a:spcPts val="0"/>
              </a:spcAft>
              <a:buClrTx/>
              <a:buSzTx/>
              <a:buFontTx/>
              <a:buNone/>
              <a:tabLst/>
              <a:defRPr/>
            </a:pPr>
            <a:r>
              <a:rPr lang="da-DK" sz="1100" u="none" kern="1200" dirty="0">
                <a:solidFill>
                  <a:schemeClr val="tx1"/>
                </a:solidFill>
                <a:effectLst/>
                <a:latin typeface="+mn-lt"/>
                <a:ea typeface="+mn-ea"/>
                <a:cs typeface="+mn-cs"/>
              </a:rPr>
              <a:t>Præsenter repræsentanterne fra jobcenteret, som er til stede på dagens møde</a:t>
            </a:r>
            <a:endParaRPr lang="da-DK" sz="1600" u="none" dirty="0"/>
          </a:p>
          <a:p>
            <a:endParaRPr lang="da-DK" dirty="0"/>
          </a:p>
        </p:txBody>
      </p:sp>
    </p:spTree>
    <p:extLst>
      <p:ext uri="{BB962C8B-B14F-4D97-AF65-F5344CB8AC3E}">
        <p14:creationId xmlns:p14="http://schemas.microsoft.com/office/powerpoint/2010/main" val="24264275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rtl="0" fontAlgn="base"/>
            <a:r>
              <a:rPr lang="da-DK" sz="1100" b="1" i="0" u="none" strike="noStrike" dirty="0">
                <a:effectLst/>
                <a:latin typeface="+mn-lt"/>
                <a:ea typeface="+mn-ea"/>
                <a:cs typeface="+mn-cs"/>
                <a:sym typeface="Helvetica Neue"/>
              </a:rPr>
              <a:t>Forslag til, hvad du kan sige:</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1" i="0" u="none" strike="noStrike" dirty="0">
                <a:effectLst/>
                <a:latin typeface="+mn-lt"/>
                <a:ea typeface="+mn-ea"/>
                <a:cs typeface="+mn-cs"/>
                <a:sym typeface="Helvetica Neue"/>
              </a:rPr>
              <a:t>Inden mødet</a:t>
            </a:r>
            <a:r>
              <a:rPr lang="da-DK" sz="1100" b="0" i="0" u="none" strike="noStrike" dirty="0">
                <a:effectLst/>
                <a:latin typeface="+mn-lt"/>
                <a:ea typeface="+mn-ea"/>
                <a:cs typeface="+mn-cs"/>
                <a:sym typeface="Helvetica Neue"/>
              </a:rPr>
              <a:t> har alle haft mulighed for at besvare et spørgeskema, hvilket vil danne baggrund for resultaterne.</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1" i="0" u="none" strike="noStrike" dirty="0">
                <a:effectLst/>
                <a:latin typeface="+mn-lt"/>
                <a:ea typeface="+mn-ea"/>
                <a:cs typeface="+mn-cs"/>
                <a:sym typeface="Helvetica Neue"/>
              </a:rPr>
              <a:t>I starten af mødet</a:t>
            </a:r>
            <a:r>
              <a:rPr lang="da-DK" sz="1100" b="0" i="0" u="none" strike="noStrike" dirty="0">
                <a:effectLst/>
                <a:latin typeface="+mn-lt"/>
                <a:ea typeface="+mn-ea"/>
                <a:cs typeface="+mn-cs"/>
                <a:sym typeface="Helvetica Neue"/>
              </a:rPr>
              <a:t> får alle på papir udleveret spørgeskemaresultaterne (uddelingskopierne), samt relevante informationer angående mødet fremgår (praksisark).</a:t>
            </a:r>
            <a:r>
              <a:rPr lang="en-US" sz="1100" b="0" i="0" dirty="0">
                <a:effectLst/>
                <a:latin typeface="+mn-lt"/>
                <a:ea typeface="+mn-ea"/>
                <a:cs typeface="+mn-cs"/>
                <a:sym typeface="Helvetica Neue"/>
              </a:rPr>
              <a:t>​</a:t>
            </a:r>
          </a:p>
          <a:p>
            <a:pPr rtl="0" fontAlgn="base"/>
            <a:r>
              <a:rPr lang="da-DK" sz="1100" b="0" i="0" dirty="0">
                <a:effectLst/>
                <a:latin typeface="+mn-lt"/>
                <a:ea typeface="+mn-ea"/>
                <a:cs typeface="+mn-cs"/>
                <a:sym typeface="Helvetica Neue"/>
              </a:rPr>
              <a:t>​</a:t>
            </a:r>
          </a:p>
          <a:p>
            <a:pPr rtl="0" fontAlgn="base"/>
            <a:r>
              <a:rPr lang="da-DK" sz="1100" b="1" i="0" u="none" strike="noStrike" dirty="0">
                <a:effectLst/>
                <a:latin typeface="+mn-lt"/>
                <a:ea typeface="+mn-ea"/>
                <a:cs typeface="+mn-cs"/>
                <a:sym typeface="Helvetica Neue"/>
              </a:rPr>
              <a:t>I slutningen af mødet</a:t>
            </a:r>
            <a:r>
              <a:rPr lang="da-DK" sz="1100" b="0" i="0" u="none" strike="noStrike" dirty="0">
                <a:effectLst/>
                <a:latin typeface="+mn-lt"/>
                <a:ea typeface="+mn-ea"/>
                <a:cs typeface="+mn-cs"/>
                <a:sym typeface="Helvetica Neue"/>
              </a:rPr>
              <a:t> skal alle reflektere og beslutte, om der er aspekter, der skal handles på nu og/eller der skal samles op på senere.</a:t>
            </a:r>
            <a:r>
              <a:rPr lang="en-US" sz="1100" b="0" i="0" dirty="0">
                <a:effectLst/>
                <a:latin typeface="+mn-lt"/>
                <a:ea typeface="+mn-ea"/>
                <a:cs typeface="+mn-cs"/>
                <a:sym typeface="Helvetica Neue"/>
              </a:rPr>
              <a:t>​</a:t>
            </a:r>
          </a:p>
          <a:p>
            <a:pPr rtl="0" fontAlgn="base"/>
            <a:r>
              <a:rPr lang="da-DK" sz="1100" b="0" i="0" u="none" strike="noStrike" dirty="0">
                <a:effectLst/>
                <a:latin typeface="+mn-lt"/>
                <a:ea typeface="+mn-ea"/>
                <a:cs typeface="+mn-cs"/>
                <a:sym typeface="Helvetica Neue"/>
              </a:rPr>
              <a:t>For at sikre, at der bliver fulgt op, skal vi have udpeget en referent - enten fra klyngen (fx den kommunale praksiskonsulent) eller kommunen. (Ops! Aftal dette på forhånd med kommunen).</a:t>
            </a:r>
            <a:r>
              <a:rPr lang="en-US" sz="1100" b="0" i="0" dirty="0">
                <a:effectLst/>
                <a:latin typeface="+mn-lt"/>
                <a:ea typeface="+mn-ea"/>
                <a:cs typeface="+mn-cs"/>
                <a:sym typeface="Helvetica Neue"/>
              </a:rPr>
              <a:t>​</a:t>
            </a:r>
          </a:p>
          <a:p>
            <a:endParaRPr lang="da-DK" dirty="0"/>
          </a:p>
        </p:txBody>
      </p:sp>
    </p:spTree>
    <p:extLst>
      <p:ext uri="{BB962C8B-B14F-4D97-AF65-F5344CB8AC3E}">
        <p14:creationId xmlns:p14="http://schemas.microsoft.com/office/powerpoint/2010/main" val="41062177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Forslag til, hvad du kan sige: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1" dirty="0"/>
          </a:p>
          <a:p>
            <a:pPr>
              <a:lnSpc>
                <a:spcPct val="115000"/>
              </a:lnSpc>
              <a:spcAft>
                <a:spcPts val="800"/>
              </a:spcAft>
            </a:pPr>
            <a:r>
              <a:rPr lang="da-DK" sz="1100" kern="100" dirty="0">
                <a:effectLst/>
                <a:latin typeface="Aptos"/>
                <a:ea typeface="Aptos" panose="020B0004020202020204" pitchFamily="34" charset="0"/>
                <a:cs typeface="Arial" panose="020B0604020202020204" pitchFamily="34" charset="0"/>
              </a:rPr>
              <a:t>I 1. blok skaber vi en basal viden om attester, samt fokuserer vi på det nuværende attestarbejde i klyngerne.</a:t>
            </a:r>
          </a:p>
          <a:p>
            <a:pPr>
              <a:lnSpc>
                <a:spcPct val="115000"/>
              </a:lnSpc>
              <a:spcAft>
                <a:spcPts val="800"/>
              </a:spcAft>
            </a:pPr>
            <a:endParaRPr lang="da-DK" sz="1100" kern="100" dirty="0">
              <a:effectLst/>
              <a:latin typeface="Aptos" panose="020B0004020202020204" pitchFamily="34" charset="0"/>
              <a:ea typeface="Aptos" panose="020B0004020202020204" pitchFamily="34" charset="0"/>
              <a:cs typeface="Arial" panose="020B0604020202020204" pitchFamily="34" charset="0"/>
            </a:endParaRPr>
          </a:p>
          <a:p>
            <a:pPr marL="0" marR="0" lvl="0" indent="0" defTabSz="228600" eaLnBrk="1" fontAlgn="auto" latinLnBrk="0" hangingPunct="1">
              <a:lnSpc>
                <a:spcPct val="115000"/>
              </a:lnSpc>
              <a:spcBef>
                <a:spcPts val="0"/>
              </a:spcBef>
              <a:spcAft>
                <a:spcPts val="800"/>
              </a:spcAft>
              <a:buClrTx/>
              <a:buSzTx/>
              <a:buFontTx/>
              <a:buNone/>
              <a:tabLst/>
              <a:defRPr/>
            </a:pPr>
            <a:r>
              <a:rPr lang="da-DK" sz="1100" b="1" kern="100" dirty="0">
                <a:effectLst/>
                <a:latin typeface="Aptos"/>
                <a:ea typeface="Aptos" panose="020B0004020202020204" pitchFamily="34" charset="0"/>
                <a:cs typeface="Arial" panose="020B0604020202020204" pitchFamily="34" charset="0"/>
              </a:rPr>
              <a:t>Som det første </a:t>
            </a:r>
            <a:r>
              <a:rPr lang="da-DK" sz="1100" kern="100" dirty="0">
                <a:effectLst/>
                <a:latin typeface="Aptos"/>
                <a:ea typeface="Aptos" panose="020B0004020202020204" pitchFamily="34" charset="0"/>
                <a:cs typeface="Arial" panose="020B0604020202020204" pitchFamily="34" charset="0"/>
              </a:rPr>
              <a:t>ser vi en video (attestrejsen), der vil give en basal viden om attester og attestens rejse mellem praksis og jobcenter, hvilket vi skal arbejde mere med senere på mødet.</a:t>
            </a:r>
          </a:p>
          <a:p>
            <a:pPr>
              <a:lnSpc>
                <a:spcPct val="115000"/>
              </a:lnSpc>
              <a:spcAft>
                <a:spcPts val="800"/>
              </a:spcAft>
            </a:pPr>
            <a:endParaRPr lang="da-DK" sz="1100" kern="100" dirty="0">
              <a:effectLst/>
              <a:latin typeface="Aptos" panose="020B0004020202020204" pitchFamily="34" charset="0"/>
              <a:ea typeface="Aptos" panose="020B0004020202020204" pitchFamily="34" charset="0"/>
              <a:cs typeface="Arial" panose="020B0604020202020204" pitchFamily="34" charset="0"/>
            </a:endParaRPr>
          </a:p>
          <a:p>
            <a:pPr>
              <a:lnSpc>
                <a:spcPct val="114999"/>
              </a:lnSpc>
              <a:spcAft>
                <a:spcPts val="800"/>
              </a:spcAft>
            </a:pPr>
            <a:r>
              <a:rPr lang="da-DK" sz="1100" b="1" kern="100" dirty="0">
                <a:effectLst/>
                <a:latin typeface="Aptos"/>
                <a:ea typeface="Aptos" panose="020B0004020202020204" pitchFamily="34" charset="0"/>
                <a:cs typeface="Arial" panose="020B0604020202020204" pitchFamily="34" charset="0"/>
              </a:rPr>
              <a:t>Som det andet </a:t>
            </a:r>
            <a:r>
              <a:rPr lang="da-DK" sz="1100" kern="100" dirty="0">
                <a:effectLst/>
                <a:latin typeface="Aptos"/>
                <a:ea typeface="Aptos" panose="020B0004020202020204" pitchFamily="34" charset="0"/>
                <a:cs typeface="Arial" panose="020B0604020202020204" pitchFamily="34" charset="0"/>
              </a:rPr>
              <a:t>kigger vi på spørgeskemaresultaterne, og bagefter kigger vi på datatrækket fra det kommunale jobcenter, herunder antal attester per praksis per år. (</a:t>
            </a:r>
            <a:r>
              <a:rPr lang="da-DK" sz="1100" dirty="0">
                <a:effectLst/>
                <a:latin typeface="Aptos"/>
                <a:ea typeface="Aptos" panose="020B0004020202020204" pitchFamily="34" charset="0"/>
                <a:cs typeface="Arial" panose="020B0604020202020204" pitchFamily="34" charset="0"/>
              </a:rPr>
              <a:t>både i absolutte tal og per 1000 sikrede</a:t>
            </a:r>
            <a:r>
              <a:rPr lang="da-DK" sz="1100" kern="100" dirty="0">
                <a:effectLst/>
                <a:latin typeface="Aptos"/>
                <a:ea typeface="Aptos" panose="020B0004020202020204" pitchFamily="34" charset="0"/>
                <a:cs typeface="Arial" panose="020B0604020202020204" pitchFamily="34" charset="0"/>
              </a:rPr>
              <a:t>) </a:t>
            </a:r>
            <a:endParaRPr lang="da-DK" kern="100" dirty="0">
              <a:latin typeface="Aptos"/>
            </a:endParaRPr>
          </a:p>
          <a:p>
            <a:pPr>
              <a:lnSpc>
                <a:spcPct val="115000"/>
              </a:lnSpc>
              <a:spcAft>
                <a:spcPts val="800"/>
              </a:spcAft>
            </a:pPr>
            <a:r>
              <a:rPr lang="da-DK" sz="1100" kern="100" dirty="0">
                <a:effectLst/>
                <a:latin typeface="Aptos"/>
                <a:ea typeface="Aptos" panose="020B0004020202020204" pitchFamily="34" charset="0"/>
                <a:cs typeface="Arial" panose="020B0604020202020204" pitchFamily="34" charset="0"/>
              </a:rPr>
              <a:t>På baggrund af dette deler vi vores umiddelbare tanker.</a:t>
            </a:r>
          </a:p>
        </p:txBody>
      </p:sp>
    </p:spTree>
    <p:extLst>
      <p:ext uri="{BB962C8B-B14F-4D97-AF65-F5344CB8AC3E}">
        <p14:creationId xmlns:p14="http://schemas.microsoft.com/office/powerpoint/2010/main" val="611950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900" kern="100" dirty="0">
                <a:effectLst/>
                <a:latin typeface="+mn-lt"/>
                <a:ea typeface="Aptos" panose="020B0004020202020204" pitchFamily="34" charset="0"/>
                <a:cs typeface="Arial" panose="020B0604020202020204" pitchFamily="34" charset="0"/>
              </a:rPr>
              <a:t>OBS: </a:t>
            </a:r>
            <a:r>
              <a:rPr lang="da-DK" sz="900" kern="100">
                <a:effectLst/>
                <a:latin typeface="+mn-lt"/>
                <a:ea typeface="Aptos" panose="020B0004020202020204" pitchFamily="34" charset="0"/>
                <a:cs typeface="Arial" panose="020B0604020202020204" pitchFamily="34" charset="0"/>
              </a:rPr>
              <a:t>Hvis repræsentanter fra det kommunale jobcenter mener, at processen forløber anderledes i kommunen, så er det af stor relevans, at de får mulighed for at sige, hvad, der er anderledes.</a:t>
            </a:r>
            <a:endParaRPr lang="da-DK" sz="900" dirty="0">
              <a:solidFill>
                <a:srgbClr val="FF0000"/>
              </a:solidFill>
              <a:effectLst/>
              <a:latin typeface="+mn-lt"/>
              <a:ea typeface="Aptos" panose="020B0004020202020204" pitchFamily="34" charset="0"/>
              <a:cs typeface="Arial" panose="020B0604020202020204" pitchFamily="34" charset="0"/>
            </a:endParaRPr>
          </a:p>
          <a:p>
            <a:pPr>
              <a:lnSpc>
                <a:spcPct val="115000"/>
              </a:lnSpc>
              <a:spcAft>
                <a:spcPts val="800"/>
              </a:spcAft>
            </a:pPr>
            <a:r>
              <a:rPr lang="da-DK" sz="900" kern="100">
                <a:effectLst/>
                <a:latin typeface="+mn-lt"/>
                <a:ea typeface="Aptos" panose="020B0004020202020204" pitchFamily="34" charset="0"/>
                <a:cs typeface="Arial" panose="020B0604020202020204" pitchFamily="34" charset="0"/>
              </a:rPr>
              <a:t>Det kunne for eksempel være, hvis kommunen slet ikke anvender en af ovenstående attester eller lignende.</a:t>
            </a:r>
          </a:p>
          <a:p>
            <a:endParaRPr lang="da-DK"/>
          </a:p>
        </p:txBody>
      </p:sp>
    </p:spTree>
    <p:extLst>
      <p:ext uri="{BB962C8B-B14F-4D97-AF65-F5344CB8AC3E}">
        <p14:creationId xmlns:p14="http://schemas.microsoft.com/office/powerpoint/2010/main" val="3360691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gn="l"/>
            <a:r>
              <a:rPr lang="da-DK" b="1"/>
              <a:t>Forklaring til slide:</a:t>
            </a:r>
          </a:p>
          <a:p>
            <a:endParaRPr lang="da-DK" b="0"/>
          </a:p>
          <a:p>
            <a:r>
              <a:rPr lang="da-DK" b="0"/>
              <a:t>Først sæt deltagerne til at scanne QR-koden enten fra præsentation eller på praksisark.</a:t>
            </a:r>
          </a:p>
          <a:p>
            <a:endParaRPr lang="da-DK" b="0"/>
          </a:p>
          <a:p>
            <a:r>
              <a:rPr lang="da-DK" b="0"/>
              <a:t>Derefter snak sammen to og to om hele forløbet - de kan klikke sig ind på hver enkel attest og finde information om den pågældende attest.</a:t>
            </a:r>
            <a:endParaRPr lang="da-DK" b="0">
              <a:cs typeface="Calibri" panose="020F0502020204030204"/>
            </a:endParaRPr>
          </a:p>
          <a:p>
            <a:endParaRPr lang="da-DK"/>
          </a:p>
        </p:txBody>
      </p:sp>
    </p:spTree>
    <p:extLst>
      <p:ext uri="{BB962C8B-B14F-4D97-AF65-F5344CB8AC3E}">
        <p14:creationId xmlns:p14="http://schemas.microsoft.com/office/powerpoint/2010/main" val="10894157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sv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 Grøn">
    <p:spTree>
      <p:nvGrpSpPr>
        <p:cNvPr id="1" name=""/>
        <p:cNvGrpSpPr/>
        <p:nvPr/>
      </p:nvGrpSpPr>
      <p:grpSpPr>
        <a:xfrm>
          <a:off x="0" y="0"/>
          <a:ext cx="0" cy="0"/>
          <a:chOff x="0" y="0"/>
          <a:chExt cx="0" cy="0"/>
        </a:xfrm>
      </p:grpSpPr>
      <p:sp>
        <p:nvSpPr>
          <p:cNvPr id="3" name="BG">
            <a:extLst>
              <a:ext uri="{FF2B5EF4-FFF2-40B4-BE49-F238E27FC236}">
                <a16:creationId xmlns:a16="http://schemas.microsoft.com/office/drawing/2014/main" id="{312B587F-30B0-AB56-AD79-485E591057CB}"/>
              </a:ext>
            </a:extLst>
          </p:cNvPr>
          <p:cNvSpPr/>
          <p:nvPr userDrawn="1"/>
        </p:nvSpPr>
        <p:spPr>
          <a:xfrm flipV="1">
            <a:off x="0" y="-23450"/>
            <a:ext cx="11457016" cy="5275390"/>
          </a:xfrm>
          <a:prstGeom prst="round1Rect">
            <a:avLst>
              <a:gd name="adj" fmla="val 27702"/>
            </a:avLst>
          </a:prstGeom>
          <a:gradFill flip="none" rotWithShape="1">
            <a:gsLst>
              <a:gs pos="62000">
                <a:srgbClr val="246260"/>
              </a:gs>
              <a:gs pos="88000">
                <a:srgbClr val="1E4D4B"/>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600"/>
              </a:spcAft>
              <a:buClrTx/>
              <a:buSzTx/>
              <a:buFontTx/>
              <a:buNone/>
              <a:tabLst/>
            </a:pPr>
            <a:endParaRPr kumimoji="0" lang="en-DK" sz="16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2" name="Logo" descr="A logo with blue dots&#10;&#10;AI-generated content may be incorrect.">
            <a:extLst>
              <a:ext uri="{FF2B5EF4-FFF2-40B4-BE49-F238E27FC236}">
                <a16:creationId xmlns:a16="http://schemas.microsoft.com/office/drawing/2014/main" id="{C1EB14EB-B032-7A14-4E5C-BB21DE39F68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7" y="5668161"/>
            <a:ext cx="739745" cy="753060"/>
          </a:xfrm>
          <a:prstGeom prst="rect">
            <a:avLst/>
          </a:prstGeom>
        </p:spPr>
      </p:pic>
      <p:sp>
        <p:nvSpPr>
          <p:cNvPr id="19" name="Text Placeholder 14">
            <a:extLst>
              <a:ext uri="{FF2B5EF4-FFF2-40B4-BE49-F238E27FC236}">
                <a16:creationId xmlns:a16="http://schemas.microsoft.com/office/drawing/2014/main" id="{B56AE436-DF31-7A01-E4AC-33BE67C559B3}"/>
              </a:ext>
            </a:extLst>
          </p:cNvPr>
          <p:cNvSpPr>
            <a:spLocks noGrp="1"/>
          </p:cNvSpPr>
          <p:nvPr>
            <p:ph type="body" sz="quarter" idx="29" hasCustomPrompt="1"/>
          </p:nvPr>
        </p:nvSpPr>
        <p:spPr>
          <a:xfrm>
            <a:off x="741361" y="2733325"/>
            <a:ext cx="10015568" cy="861774"/>
          </a:xfrm>
          <a:prstGeom prst="rect">
            <a:avLst/>
          </a:prstGeom>
        </p:spPr>
        <p:txBody>
          <a:bodyPr wrap="square" anchor="b">
            <a:normAutofit/>
          </a:bodyPr>
          <a:lstStyle>
            <a:lvl1pPr marL="0" marR="0" indent="0" algn="l" defTabSz="412750" rtl="0" eaLnBrk="1" fontAlgn="auto" latinLnBrk="0" hangingPunct="1">
              <a:lnSpc>
                <a:spcPts val="6600"/>
              </a:lnSpc>
              <a:spcBef>
                <a:spcPts val="0"/>
              </a:spcBef>
              <a:spcAft>
                <a:spcPts val="600"/>
              </a:spcAft>
              <a:buClrTx/>
              <a:buSzPct val="90000"/>
              <a:buFont typeface="Arial" panose="020B0604020202020204" pitchFamily="34" charset="0"/>
              <a:buNone/>
              <a:tabLst/>
              <a:defRPr sz="5000" b="1">
                <a:solidFill>
                  <a:srgbClr val="FFFFFF"/>
                </a:solidFill>
              </a:defRPr>
            </a:lvl1pPr>
          </a:lstStyle>
          <a:p>
            <a:pPr marL="0" marR="0" lvl="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a:pPr>
            <a:r>
              <a:rPr lang="en-US" spc="0" err="1"/>
              <a:t>Overskrift</a:t>
            </a:r>
            <a:endParaRPr lang="en-US" spc="0"/>
          </a:p>
        </p:txBody>
      </p:sp>
      <p:sp>
        <p:nvSpPr>
          <p:cNvPr id="24" name="Text Placeholder 14">
            <a:extLst>
              <a:ext uri="{FF2B5EF4-FFF2-40B4-BE49-F238E27FC236}">
                <a16:creationId xmlns:a16="http://schemas.microsoft.com/office/drawing/2014/main" id="{03AFBACC-31E7-0D41-E00D-16BB813353A4}"/>
              </a:ext>
            </a:extLst>
          </p:cNvPr>
          <p:cNvSpPr>
            <a:spLocks noGrp="1"/>
          </p:cNvSpPr>
          <p:nvPr>
            <p:ph type="body" sz="quarter" idx="30" hasCustomPrompt="1"/>
          </p:nvPr>
        </p:nvSpPr>
        <p:spPr>
          <a:xfrm>
            <a:off x="740568" y="3610273"/>
            <a:ext cx="10015568" cy="492443"/>
          </a:xfrm>
          <a:prstGeom prst="rect">
            <a:avLst/>
          </a:prstGeom>
        </p:spPr>
        <p:txBody>
          <a:bodyPr wrap="square" anchor="t">
            <a:normAutofit/>
          </a:bodyPr>
          <a:lstStyle>
            <a:lvl1pPr marL="0" indent="0">
              <a:lnSpc>
                <a:spcPct val="100000"/>
              </a:lnSpc>
              <a:spcAft>
                <a:spcPts val="600"/>
              </a:spcAft>
              <a:buNone/>
              <a:defRPr sz="2600" b="1" i="0">
                <a:solidFill>
                  <a:srgbClr val="FFFFFF"/>
                </a:solidFill>
                <a:latin typeface="Arial" panose="020B0604020202020204" pitchFamily="34" charset="0"/>
                <a:cs typeface="Arial" panose="020B0604020202020204" pitchFamily="34" charset="0"/>
              </a:defRPr>
            </a:lvl1pPr>
          </a:lstStyle>
          <a:p>
            <a:pPr hangingPunct="1"/>
            <a:r>
              <a:rPr lang="en-US" spc="0" err="1"/>
              <a:t>Underoverskrift</a:t>
            </a:r>
            <a:endParaRPr lang="en-US" spc="0"/>
          </a:p>
        </p:txBody>
      </p:sp>
      <p:sp>
        <p:nvSpPr>
          <p:cNvPr id="25" name="Text Placeholder 14">
            <a:extLst>
              <a:ext uri="{FF2B5EF4-FFF2-40B4-BE49-F238E27FC236}">
                <a16:creationId xmlns:a16="http://schemas.microsoft.com/office/drawing/2014/main" id="{297A2DA9-E70A-2BE1-F11A-2B7FF68A6096}"/>
              </a:ext>
            </a:extLst>
          </p:cNvPr>
          <p:cNvSpPr>
            <a:spLocks noGrp="1"/>
          </p:cNvSpPr>
          <p:nvPr>
            <p:ph type="body" sz="quarter" idx="31" hasCustomPrompt="1"/>
          </p:nvPr>
        </p:nvSpPr>
        <p:spPr>
          <a:xfrm>
            <a:off x="735835" y="4511694"/>
            <a:ext cx="1554346" cy="542289"/>
          </a:xfrm>
          <a:prstGeom prst="rect">
            <a:avLst/>
          </a:prstGeom>
        </p:spPr>
        <p:txBody>
          <a:bodyPr wrap="square" anchor="t">
            <a:noAutofit/>
          </a:bodyPr>
          <a:lstStyle>
            <a:lvl1pPr marL="0" indent="0">
              <a:lnSpc>
                <a:spcPct val="100000"/>
              </a:lnSpc>
              <a:spcAft>
                <a:spcPts val="600"/>
              </a:spcAft>
              <a:buNone/>
              <a:defRPr sz="2000" b="0" i="0">
                <a:solidFill>
                  <a:srgbClr val="FFFFFF"/>
                </a:solidFill>
                <a:latin typeface="Arial" panose="020B0604020202020204" pitchFamily="34" charset="0"/>
                <a:cs typeface="Arial" panose="020B0604020202020204" pitchFamily="34" charset="0"/>
              </a:defRPr>
            </a:lvl1pPr>
          </a:lstStyle>
          <a:p>
            <a:pPr hangingPunct="1"/>
            <a:r>
              <a:rPr lang="en-US" spc="0"/>
              <a:t>Dato</a:t>
            </a:r>
          </a:p>
        </p:txBody>
      </p:sp>
    </p:spTree>
    <p:extLst>
      <p:ext uri="{BB962C8B-B14F-4D97-AF65-F5344CB8AC3E}">
        <p14:creationId xmlns:p14="http://schemas.microsoft.com/office/powerpoint/2010/main" val="125451343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6766"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 kolonner">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7757A297-48B0-931C-42E0-4D124F18C9F0}"/>
              </a:ext>
            </a:extLst>
          </p:cNvPr>
          <p:cNvSpPr/>
          <p:nvPr userDrawn="1"/>
        </p:nvSpPr>
        <p:spPr>
          <a:xfrm>
            <a:off x="4268970"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3" name="Oval 2">
            <a:extLst>
              <a:ext uri="{FF2B5EF4-FFF2-40B4-BE49-F238E27FC236}">
                <a16:creationId xmlns:a16="http://schemas.microsoft.com/office/drawing/2014/main" id="{F413422F-B637-BD3B-3443-6A43536EDA62}"/>
              </a:ext>
            </a:extLst>
          </p:cNvPr>
          <p:cNvSpPr/>
          <p:nvPr userDrawn="1"/>
        </p:nvSpPr>
        <p:spPr>
          <a:xfrm>
            <a:off x="9806699"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6" name="Oval 5">
            <a:extLst>
              <a:ext uri="{FF2B5EF4-FFF2-40B4-BE49-F238E27FC236}">
                <a16:creationId xmlns:a16="http://schemas.microsoft.com/office/drawing/2014/main" id="{7A69355F-C01E-DAA4-0C67-6139D64DACBA}"/>
              </a:ext>
            </a:extLst>
          </p:cNvPr>
          <p:cNvSpPr/>
          <p:nvPr userDrawn="1"/>
        </p:nvSpPr>
        <p:spPr>
          <a:xfrm>
            <a:off x="7037835"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9" name="Oval 8">
            <a:extLst>
              <a:ext uri="{FF2B5EF4-FFF2-40B4-BE49-F238E27FC236}">
                <a16:creationId xmlns:a16="http://schemas.microsoft.com/office/drawing/2014/main" id="{37B975A0-F1C1-9037-B435-18C26D0CDD37}"/>
              </a:ext>
            </a:extLst>
          </p:cNvPr>
          <p:cNvSpPr/>
          <p:nvPr userDrawn="1"/>
        </p:nvSpPr>
        <p:spPr>
          <a:xfrm>
            <a:off x="1500105" y="296443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1" name="Slide Number">
            <a:extLst>
              <a:ext uri="{FF2B5EF4-FFF2-40B4-BE49-F238E27FC236}">
                <a16:creationId xmlns:a16="http://schemas.microsoft.com/office/drawing/2014/main" id="{821465F0-D867-638B-56BB-6C2BE888E27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4" name="Title Placeholder 1">
            <a:extLst>
              <a:ext uri="{FF2B5EF4-FFF2-40B4-BE49-F238E27FC236}">
                <a16:creationId xmlns:a16="http://schemas.microsoft.com/office/drawing/2014/main" id="{B6A6B145-DF80-4DB5-646B-1A3941B1B83E}"/>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7" name="Text Placeholder 3">
            <a:extLst>
              <a:ext uri="{FF2B5EF4-FFF2-40B4-BE49-F238E27FC236}">
                <a16:creationId xmlns:a16="http://schemas.microsoft.com/office/drawing/2014/main" id="{80B423AF-AEB9-7235-DF3A-B5DD36A6D19A}"/>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err="1"/>
              <a:t>Underoverskrift</a:t>
            </a:r>
            <a:endParaRPr lang="en-DK"/>
          </a:p>
        </p:txBody>
      </p:sp>
      <p:sp>
        <p:nvSpPr>
          <p:cNvPr id="8" name="Text Placeholder 12">
            <a:extLst>
              <a:ext uri="{FF2B5EF4-FFF2-40B4-BE49-F238E27FC236}">
                <a16:creationId xmlns:a16="http://schemas.microsoft.com/office/drawing/2014/main" id="{280394E1-C977-A5D6-A9E8-1CB0A3E2FDBE}"/>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a:t>Tema</a:t>
            </a:r>
            <a:endParaRPr lang="en-DK"/>
          </a:p>
        </p:txBody>
      </p:sp>
      <p:sp>
        <p:nvSpPr>
          <p:cNvPr id="30" name="Text Placeholder 14">
            <a:extLst>
              <a:ext uri="{FF2B5EF4-FFF2-40B4-BE49-F238E27FC236}">
                <a16:creationId xmlns:a16="http://schemas.microsoft.com/office/drawing/2014/main" id="{4FB17B54-A0FA-3B1B-6C88-103FF86B56AB}"/>
              </a:ext>
            </a:extLst>
          </p:cNvPr>
          <p:cNvSpPr>
            <a:spLocks noGrp="1"/>
          </p:cNvSpPr>
          <p:nvPr>
            <p:ph type="body" sz="quarter" idx="30" hasCustomPrompt="1"/>
          </p:nvPr>
        </p:nvSpPr>
        <p:spPr>
          <a:xfrm>
            <a:off x="713581"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a:t>Lorem ipsum dolor sit </a:t>
            </a:r>
            <a:r>
              <a:rPr lang="en-US" err="1"/>
              <a:t>amet</a:t>
            </a:r>
            <a:r>
              <a:rPr lang="en-US"/>
              <a:t> </a:t>
            </a:r>
            <a:r>
              <a:rPr lang="en-US" err="1"/>
              <a:t>conset</a:t>
            </a:r>
            <a:r>
              <a:rPr lang="en-US"/>
              <a:t> </a:t>
            </a:r>
            <a:r>
              <a:rPr lang="en-US" err="1"/>
              <a:t>adipiscing</a:t>
            </a:r>
            <a:endParaRPr lang="en-US"/>
          </a:p>
        </p:txBody>
      </p:sp>
      <p:sp>
        <p:nvSpPr>
          <p:cNvPr id="39" name="Text Placeholder 14">
            <a:extLst>
              <a:ext uri="{FF2B5EF4-FFF2-40B4-BE49-F238E27FC236}">
                <a16:creationId xmlns:a16="http://schemas.microsoft.com/office/drawing/2014/main" id="{CD53E475-8DB0-1464-2B1E-2DB330302829}"/>
              </a:ext>
            </a:extLst>
          </p:cNvPr>
          <p:cNvSpPr>
            <a:spLocks noGrp="1"/>
          </p:cNvSpPr>
          <p:nvPr>
            <p:ph type="body" sz="quarter" idx="40" hasCustomPrompt="1"/>
          </p:nvPr>
        </p:nvSpPr>
        <p:spPr>
          <a:xfrm>
            <a:off x="8969686"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a:t>Lorem ipsum dolor sit </a:t>
            </a:r>
            <a:r>
              <a:rPr lang="en-US" err="1"/>
              <a:t>amet</a:t>
            </a:r>
            <a:r>
              <a:rPr lang="en-US"/>
              <a:t> </a:t>
            </a:r>
            <a:r>
              <a:rPr lang="en-US" err="1"/>
              <a:t>conset</a:t>
            </a:r>
            <a:r>
              <a:rPr lang="en-US"/>
              <a:t> </a:t>
            </a:r>
            <a:r>
              <a:rPr lang="en-US" err="1"/>
              <a:t>adipiscing</a:t>
            </a:r>
            <a:endParaRPr lang="en-US"/>
          </a:p>
        </p:txBody>
      </p:sp>
      <p:sp>
        <p:nvSpPr>
          <p:cNvPr id="42" name="Text Placeholder 14">
            <a:extLst>
              <a:ext uri="{FF2B5EF4-FFF2-40B4-BE49-F238E27FC236}">
                <a16:creationId xmlns:a16="http://schemas.microsoft.com/office/drawing/2014/main" id="{7524981C-560A-3E61-2B7F-783DB5A056CD}"/>
              </a:ext>
            </a:extLst>
          </p:cNvPr>
          <p:cNvSpPr>
            <a:spLocks noGrp="1"/>
          </p:cNvSpPr>
          <p:nvPr>
            <p:ph type="body" sz="quarter" idx="41" hasCustomPrompt="1"/>
          </p:nvPr>
        </p:nvSpPr>
        <p:spPr>
          <a:xfrm>
            <a:off x="3483286"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a:t>Lorem ipsum dolor sit </a:t>
            </a:r>
            <a:r>
              <a:rPr lang="en-US" err="1"/>
              <a:t>amet</a:t>
            </a:r>
            <a:r>
              <a:rPr lang="en-US"/>
              <a:t> </a:t>
            </a:r>
            <a:r>
              <a:rPr lang="en-US" err="1"/>
              <a:t>conset</a:t>
            </a:r>
            <a:r>
              <a:rPr lang="en-US"/>
              <a:t> </a:t>
            </a:r>
            <a:r>
              <a:rPr lang="en-US" err="1"/>
              <a:t>adipiscing</a:t>
            </a:r>
            <a:endParaRPr lang="en-US"/>
          </a:p>
        </p:txBody>
      </p:sp>
      <p:sp>
        <p:nvSpPr>
          <p:cNvPr id="43" name="Text Placeholder 14">
            <a:extLst>
              <a:ext uri="{FF2B5EF4-FFF2-40B4-BE49-F238E27FC236}">
                <a16:creationId xmlns:a16="http://schemas.microsoft.com/office/drawing/2014/main" id="{E0A857F7-042A-F7EA-AB65-4995E9355306}"/>
              </a:ext>
            </a:extLst>
          </p:cNvPr>
          <p:cNvSpPr>
            <a:spLocks noGrp="1"/>
          </p:cNvSpPr>
          <p:nvPr>
            <p:ph type="body" sz="quarter" idx="42" hasCustomPrompt="1"/>
          </p:nvPr>
        </p:nvSpPr>
        <p:spPr>
          <a:xfrm>
            <a:off x="6226486" y="4233012"/>
            <a:ext cx="2492579"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a:t>Lorem ipsum dolor sit </a:t>
            </a:r>
            <a:r>
              <a:rPr lang="en-US" err="1"/>
              <a:t>amet</a:t>
            </a:r>
            <a:r>
              <a:rPr lang="en-US"/>
              <a:t> </a:t>
            </a:r>
            <a:r>
              <a:rPr lang="en-US" err="1"/>
              <a:t>conset</a:t>
            </a:r>
            <a:r>
              <a:rPr lang="en-US"/>
              <a:t> </a:t>
            </a:r>
            <a:r>
              <a:rPr lang="en-US" err="1"/>
              <a:t>adipiscing</a:t>
            </a:r>
            <a:endParaRPr lang="en-US"/>
          </a:p>
        </p:txBody>
      </p:sp>
      <p:sp>
        <p:nvSpPr>
          <p:cNvPr id="48" name="Text Placeholder 3">
            <a:extLst>
              <a:ext uri="{FF2B5EF4-FFF2-40B4-BE49-F238E27FC236}">
                <a16:creationId xmlns:a16="http://schemas.microsoft.com/office/drawing/2014/main" id="{4D159230-4DF0-A0AA-C477-7450950EED8D}"/>
              </a:ext>
            </a:extLst>
          </p:cNvPr>
          <p:cNvSpPr>
            <a:spLocks noGrp="1"/>
          </p:cNvSpPr>
          <p:nvPr>
            <p:ph type="body" sz="quarter" idx="47" hasCustomPrompt="1"/>
          </p:nvPr>
        </p:nvSpPr>
        <p:spPr>
          <a:xfrm>
            <a:off x="1475054"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a:t>1</a:t>
            </a:r>
            <a:endParaRPr lang="en-DK"/>
          </a:p>
        </p:txBody>
      </p:sp>
      <p:sp>
        <p:nvSpPr>
          <p:cNvPr id="50" name="Text Placeholder 3">
            <a:extLst>
              <a:ext uri="{FF2B5EF4-FFF2-40B4-BE49-F238E27FC236}">
                <a16:creationId xmlns:a16="http://schemas.microsoft.com/office/drawing/2014/main" id="{F62D4E30-C9EA-79EF-2E45-0502440A6B13}"/>
              </a:ext>
            </a:extLst>
          </p:cNvPr>
          <p:cNvSpPr>
            <a:spLocks noGrp="1"/>
          </p:cNvSpPr>
          <p:nvPr>
            <p:ph type="body" sz="quarter" idx="48" hasCustomPrompt="1"/>
          </p:nvPr>
        </p:nvSpPr>
        <p:spPr>
          <a:xfrm>
            <a:off x="4228887"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a:t>2</a:t>
            </a:r>
            <a:endParaRPr lang="en-DK"/>
          </a:p>
        </p:txBody>
      </p:sp>
      <p:sp>
        <p:nvSpPr>
          <p:cNvPr id="51" name="Text Placeholder 3">
            <a:extLst>
              <a:ext uri="{FF2B5EF4-FFF2-40B4-BE49-F238E27FC236}">
                <a16:creationId xmlns:a16="http://schemas.microsoft.com/office/drawing/2014/main" id="{36D98D1B-2224-4868-C2C3-0321E23B0E66}"/>
              </a:ext>
            </a:extLst>
          </p:cNvPr>
          <p:cNvSpPr>
            <a:spLocks noGrp="1"/>
          </p:cNvSpPr>
          <p:nvPr>
            <p:ph type="body" sz="quarter" idx="49" hasCustomPrompt="1"/>
          </p:nvPr>
        </p:nvSpPr>
        <p:spPr>
          <a:xfrm>
            <a:off x="6982720"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a:t>3</a:t>
            </a:r>
            <a:endParaRPr lang="en-DK"/>
          </a:p>
        </p:txBody>
      </p:sp>
      <p:sp>
        <p:nvSpPr>
          <p:cNvPr id="52" name="Text Placeholder 3">
            <a:extLst>
              <a:ext uri="{FF2B5EF4-FFF2-40B4-BE49-F238E27FC236}">
                <a16:creationId xmlns:a16="http://schemas.microsoft.com/office/drawing/2014/main" id="{FBD174AB-6E12-B09D-EA19-538643750C7F}"/>
              </a:ext>
            </a:extLst>
          </p:cNvPr>
          <p:cNvSpPr>
            <a:spLocks noGrp="1"/>
          </p:cNvSpPr>
          <p:nvPr>
            <p:ph type="body" sz="quarter" idx="50" hasCustomPrompt="1"/>
          </p:nvPr>
        </p:nvSpPr>
        <p:spPr>
          <a:xfrm>
            <a:off x="9736552" y="30657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a:t>4</a:t>
            </a:r>
            <a:endParaRPr lang="en-DK"/>
          </a:p>
        </p:txBody>
      </p:sp>
    </p:spTree>
    <p:extLst>
      <p:ext uri="{BB962C8B-B14F-4D97-AF65-F5344CB8AC3E}">
        <p14:creationId xmlns:p14="http://schemas.microsoft.com/office/powerpoint/2010/main" val="18433734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id">
    <p:spTree>
      <p:nvGrpSpPr>
        <p:cNvPr id="1" name=""/>
        <p:cNvGrpSpPr/>
        <p:nvPr/>
      </p:nvGrpSpPr>
      <p:grpSpPr>
        <a:xfrm>
          <a:off x="0" y="0"/>
          <a:ext cx="0" cy="0"/>
          <a:chOff x="0" y="0"/>
          <a:chExt cx="0" cy="0"/>
        </a:xfrm>
      </p:grpSpPr>
      <p:sp>
        <p:nvSpPr>
          <p:cNvPr id="27" name="Picture Placeholder 6">
            <a:extLst>
              <a:ext uri="{FF2B5EF4-FFF2-40B4-BE49-F238E27FC236}">
                <a16:creationId xmlns:a16="http://schemas.microsoft.com/office/drawing/2014/main" id="{4AF3001E-0223-B886-B5FB-F5A4076B3510}"/>
              </a:ext>
            </a:extLst>
          </p:cNvPr>
          <p:cNvSpPr>
            <a:spLocks noGrp="1"/>
          </p:cNvSpPr>
          <p:nvPr>
            <p:ph type="pic" sz="half" idx="22" hasCustomPrompt="1"/>
          </p:nvPr>
        </p:nvSpPr>
        <p:spPr>
          <a:xfrm>
            <a:off x="720206" y="1963182"/>
            <a:ext cx="2480193" cy="1224000"/>
          </a:xfrm>
          <a:prstGeom prst="roundRect">
            <a:avLst>
              <a:gd name="adj" fmla="val 2806"/>
            </a:avLst>
          </a:prstGeom>
          <a:solidFill>
            <a:srgbClr val="F3F5F7"/>
          </a:solidFill>
        </p:spPr>
        <p:txBody>
          <a:bodyPr wrap="square" lIns="91439" tIns="45719" rIns="91439" bIns="45719">
            <a:noAutofit/>
          </a:bodyPr>
          <a:lstStyle/>
          <a:p>
            <a:r>
              <a:rPr lang="en-US"/>
              <a:t> </a:t>
            </a:r>
            <a:endParaRPr/>
          </a:p>
        </p:txBody>
      </p:sp>
      <p:pic>
        <p:nvPicPr>
          <p:cNvPr id="28" name="Picture 27" descr="A logo with blue dots&#10;&#10;AI-generated content may be incorrect.">
            <a:extLst>
              <a:ext uri="{FF2B5EF4-FFF2-40B4-BE49-F238E27FC236}">
                <a16:creationId xmlns:a16="http://schemas.microsoft.com/office/drawing/2014/main" id="{448B9F87-7FEC-84C8-2AC3-445D67E7D0A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9" name="Text Placeholder 14">
            <a:extLst>
              <a:ext uri="{FF2B5EF4-FFF2-40B4-BE49-F238E27FC236}">
                <a16:creationId xmlns:a16="http://schemas.microsoft.com/office/drawing/2014/main" id="{BFB49D66-F911-C7DC-69C8-4D584CEC4A8C}"/>
              </a:ext>
            </a:extLst>
          </p:cNvPr>
          <p:cNvSpPr>
            <a:spLocks noGrp="1"/>
          </p:cNvSpPr>
          <p:nvPr>
            <p:ph type="body" sz="quarter" idx="43" hasCustomPrompt="1"/>
          </p:nvPr>
        </p:nvSpPr>
        <p:spPr>
          <a:xfrm>
            <a:off x="720207"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err="1"/>
              <a:t>Navn</a:t>
            </a:r>
            <a:endParaRPr lang="en-US"/>
          </a:p>
        </p:txBody>
      </p:sp>
      <p:sp>
        <p:nvSpPr>
          <p:cNvPr id="48" name="Text Placeholder 14">
            <a:extLst>
              <a:ext uri="{FF2B5EF4-FFF2-40B4-BE49-F238E27FC236}">
                <a16:creationId xmlns:a16="http://schemas.microsoft.com/office/drawing/2014/main" id="{75226D8A-716F-9DFA-4FF6-C4568A1C7DA4}"/>
              </a:ext>
            </a:extLst>
          </p:cNvPr>
          <p:cNvSpPr>
            <a:spLocks noGrp="1"/>
          </p:cNvSpPr>
          <p:nvPr>
            <p:ph type="body" sz="quarter" idx="58" hasCustomPrompt="1"/>
          </p:nvPr>
        </p:nvSpPr>
        <p:spPr>
          <a:xfrm>
            <a:off x="720207"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a:t>Titel</a:t>
            </a:r>
          </a:p>
        </p:txBody>
      </p:sp>
      <p:sp>
        <p:nvSpPr>
          <p:cNvPr id="64" name="Slide Number">
            <a:extLst>
              <a:ext uri="{FF2B5EF4-FFF2-40B4-BE49-F238E27FC236}">
                <a16:creationId xmlns:a16="http://schemas.microsoft.com/office/drawing/2014/main" id="{DF3DCCE6-F8B6-7E73-6092-8716E16B377D}"/>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3" name="Title Placeholder 1">
            <a:extLst>
              <a:ext uri="{FF2B5EF4-FFF2-40B4-BE49-F238E27FC236}">
                <a16:creationId xmlns:a16="http://schemas.microsoft.com/office/drawing/2014/main" id="{E4E6A673-89DC-7A09-B86D-0C4A954AFB45}"/>
              </a:ext>
            </a:extLst>
          </p:cNvPr>
          <p:cNvSpPr>
            <a:spLocks noGrp="1"/>
          </p:cNvSpPr>
          <p:nvPr>
            <p:ph type="title" hasCustomPrompt="1"/>
          </p:nvPr>
        </p:nvSpPr>
        <p:spPr>
          <a:xfrm>
            <a:off x="714375" y="1131409"/>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5" name="Text Placeholder 12">
            <a:extLst>
              <a:ext uri="{FF2B5EF4-FFF2-40B4-BE49-F238E27FC236}">
                <a16:creationId xmlns:a16="http://schemas.microsoft.com/office/drawing/2014/main" id="{0491CB5E-F0C3-65F4-ADD3-BD42B6163B15}"/>
              </a:ext>
            </a:extLst>
          </p:cNvPr>
          <p:cNvSpPr>
            <a:spLocks noGrp="1"/>
          </p:cNvSpPr>
          <p:nvPr>
            <p:ph type="body" sz="quarter" idx="38" hasCustomPrompt="1"/>
          </p:nvPr>
        </p:nvSpPr>
        <p:spPr>
          <a:xfrm>
            <a:off x="714375" y="735288"/>
            <a:ext cx="10740748" cy="310919"/>
          </a:xfrm>
        </p:spPr>
        <p:txBody>
          <a:bodyPr anchor="ctr"/>
          <a:lstStyle>
            <a:lvl1pPr>
              <a:defRPr sz="1400">
                <a:solidFill>
                  <a:schemeClr val="tx1">
                    <a:lumMod val="50000"/>
                    <a:lumOff val="50000"/>
                  </a:schemeClr>
                </a:solidFill>
              </a:defRPr>
            </a:lvl1pPr>
          </a:lstStyle>
          <a:p>
            <a:pPr lvl="0"/>
            <a:r>
              <a:rPr lang="da-DK"/>
              <a:t>Tema</a:t>
            </a:r>
            <a:endParaRPr lang="en-DK"/>
          </a:p>
        </p:txBody>
      </p:sp>
      <p:sp>
        <p:nvSpPr>
          <p:cNvPr id="12" name="Picture Placeholder 6">
            <a:extLst>
              <a:ext uri="{FF2B5EF4-FFF2-40B4-BE49-F238E27FC236}">
                <a16:creationId xmlns:a16="http://schemas.microsoft.com/office/drawing/2014/main" id="{752DEF7C-EF94-6672-7D9E-A02729AD08BB}"/>
              </a:ext>
            </a:extLst>
          </p:cNvPr>
          <p:cNvSpPr>
            <a:spLocks noGrp="1"/>
          </p:cNvSpPr>
          <p:nvPr>
            <p:ph type="pic" sz="half" idx="59" hasCustomPrompt="1"/>
          </p:nvPr>
        </p:nvSpPr>
        <p:spPr>
          <a:xfrm>
            <a:off x="3466718" y="1963182"/>
            <a:ext cx="2480193" cy="1224000"/>
          </a:xfrm>
          <a:prstGeom prst="roundRect">
            <a:avLst>
              <a:gd name="adj" fmla="val 2806"/>
            </a:avLst>
          </a:prstGeom>
          <a:solidFill>
            <a:srgbClr val="F3F5F7"/>
          </a:solidFill>
        </p:spPr>
        <p:txBody>
          <a:bodyPr wrap="square" lIns="91439" tIns="45719" rIns="91439" bIns="45719">
            <a:noAutofit/>
          </a:bodyPr>
          <a:lstStyle/>
          <a:p>
            <a:r>
              <a:rPr lang="en-US"/>
              <a:t> </a:t>
            </a:r>
            <a:endParaRPr/>
          </a:p>
        </p:txBody>
      </p:sp>
      <p:sp>
        <p:nvSpPr>
          <p:cNvPr id="13" name="Text Placeholder 14">
            <a:extLst>
              <a:ext uri="{FF2B5EF4-FFF2-40B4-BE49-F238E27FC236}">
                <a16:creationId xmlns:a16="http://schemas.microsoft.com/office/drawing/2014/main" id="{EEC4819B-A00D-1170-438E-F6AE7BEE9BC4}"/>
              </a:ext>
            </a:extLst>
          </p:cNvPr>
          <p:cNvSpPr>
            <a:spLocks noGrp="1"/>
          </p:cNvSpPr>
          <p:nvPr>
            <p:ph type="body" sz="quarter" idx="60" hasCustomPrompt="1"/>
          </p:nvPr>
        </p:nvSpPr>
        <p:spPr>
          <a:xfrm>
            <a:off x="3466719"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err="1"/>
              <a:t>Navn</a:t>
            </a:r>
            <a:endParaRPr lang="en-US"/>
          </a:p>
        </p:txBody>
      </p:sp>
      <p:sp>
        <p:nvSpPr>
          <p:cNvPr id="14" name="Text Placeholder 14">
            <a:extLst>
              <a:ext uri="{FF2B5EF4-FFF2-40B4-BE49-F238E27FC236}">
                <a16:creationId xmlns:a16="http://schemas.microsoft.com/office/drawing/2014/main" id="{40DFC0F0-4F0D-4F16-5A94-4C5AD7469EEE}"/>
              </a:ext>
            </a:extLst>
          </p:cNvPr>
          <p:cNvSpPr>
            <a:spLocks noGrp="1"/>
          </p:cNvSpPr>
          <p:nvPr>
            <p:ph type="body" sz="quarter" idx="61" hasCustomPrompt="1"/>
          </p:nvPr>
        </p:nvSpPr>
        <p:spPr>
          <a:xfrm>
            <a:off x="3466719"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a:t>Titel</a:t>
            </a:r>
          </a:p>
        </p:txBody>
      </p:sp>
      <p:sp>
        <p:nvSpPr>
          <p:cNvPr id="15" name="Picture Placeholder 6">
            <a:extLst>
              <a:ext uri="{FF2B5EF4-FFF2-40B4-BE49-F238E27FC236}">
                <a16:creationId xmlns:a16="http://schemas.microsoft.com/office/drawing/2014/main" id="{57BB9B00-35D9-01DA-F171-CD3F0B795A4D}"/>
              </a:ext>
            </a:extLst>
          </p:cNvPr>
          <p:cNvSpPr>
            <a:spLocks noGrp="1"/>
          </p:cNvSpPr>
          <p:nvPr>
            <p:ph type="pic" sz="half" idx="62" hasCustomPrompt="1"/>
          </p:nvPr>
        </p:nvSpPr>
        <p:spPr>
          <a:xfrm>
            <a:off x="6213232" y="1963182"/>
            <a:ext cx="2480193" cy="1224000"/>
          </a:xfrm>
          <a:prstGeom prst="roundRect">
            <a:avLst>
              <a:gd name="adj" fmla="val 2806"/>
            </a:avLst>
          </a:prstGeom>
          <a:solidFill>
            <a:srgbClr val="F3F5F7"/>
          </a:solidFill>
        </p:spPr>
        <p:txBody>
          <a:bodyPr wrap="square" lIns="91439" tIns="45719" rIns="91439" bIns="45719">
            <a:noAutofit/>
          </a:bodyPr>
          <a:lstStyle/>
          <a:p>
            <a:r>
              <a:rPr lang="en-US"/>
              <a:t> </a:t>
            </a:r>
            <a:endParaRPr/>
          </a:p>
        </p:txBody>
      </p:sp>
      <p:sp>
        <p:nvSpPr>
          <p:cNvPr id="16" name="Text Placeholder 14">
            <a:extLst>
              <a:ext uri="{FF2B5EF4-FFF2-40B4-BE49-F238E27FC236}">
                <a16:creationId xmlns:a16="http://schemas.microsoft.com/office/drawing/2014/main" id="{D790C96B-542E-2659-1E25-1A6F4447812F}"/>
              </a:ext>
            </a:extLst>
          </p:cNvPr>
          <p:cNvSpPr>
            <a:spLocks noGrp="1"/>
          </p:cNvSpPr>
          <p:nvPr>
            <p:ph type="body" sz="quarter" idx="63" hasCustomPrompt="1"/>
          </p:nvPr>
        </p:nvSpPr>
        <p:spPr>
          <a:xfrm>
            <a:off x="6213233"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err="1"/>
              <a:t>Navn</a:t>
            </a:r>
            <a:endParaRPr lang="en-US"/>
          </a:p>
        </p:txBody>
      </p:sp>
      <p:sp>
        <p:nvSpPr>
          <p:cNvPr id="17" name="Text Placeholder 14">
            <a:extLst>
              <a:ext uri="{FF2B5EF4-FFF2-40B4-BE49-F238E27FC236}">
                <a16:creationId xmlns:a16="http://schemas.microsoft.com/office/drawing/2014/main" id="{C5250122-B854-AA82-94C6-B48D38703CB2}"/>
              </a:ext>
            </a:extLst>
          </p:cNvPr>
          <p:cNvSpPr>
            <a:spLocks noGrp="1"/>
          </p:cNvSpPr>
          <p:nvPr>
            <p:ph type="body" sz="quarter" idx="64" hasCustomPrompt="1"/>
          </p:nvPr>
        </p:nvSpPr>
        <p:spPr>
          <a:xfrm>
            <a:off x="6213233"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a:t>Titel</a:t>
            </a:r>
          </a:p>
        </p:txBody>
      </p:sp>
      <p:sp>
        <p:nvSpPr>
          <p:cNvPr id="18" name="Picture Placeholder 6">
            <a:extLst>
              <a:ext uri="{FF2B5EF4-FFF2-40B4-BE49-F238E27FC236}">
                <a16:creationId xmlns:a16="http://schemas.microsoft.com/office/drawing/2014/main" id="{E684E747-5158-A00C-21D8-E98EE46EADE5}"/>
              </a:ext>
            </a:extLst>
          </p:cNvPr>
          <p:cNvSpPr>
            <a:spLocks noGrp="1"/>
          </p:cNvSpPr>
          <p:nvPr>
            <p:ph type="pic" sz="half" idx="65" hasCustomPrompt="1"/>
          </p:nvPr>
        </p:nvSpPr>
        <p:spPr>
          <a:xfrm>
            <a:off x="8982936" y="1963182"/>
            <a:ext cx="2480193" cy="1224000"/>
          </a:xfrm>
          <a:prstGeom prst="roundRect">
            <a:avLst>
              <a:gd name="adj" fmla="val 2806"/>
            </a:avLst>
          </a:prstGeom>
          <a:solidFill>
            <a:srgbClr val="F3F5F7"/>
          </a:solidFill>
        </p:spPr>
        <p:txBody>
          <a:bodyPr wrap="square" lIns="91439" tIns="45719" rIns="91439" bIns="45719">
            <a:noAutofit/>
          </a:bodyPr>
          <a:lstStyle/>
          <a:p>
            <a:r>
              <a:rPr lang="en-US"/>
              <a:t> </a:t>
            </a:r>
            <a:endParaRPr/>
          </a:p>
        </p:txBody>
      </p:sp>
      <p:sp>
        <p:nvSpPr>
          <p:cNvPr id="19" name="Text Placeholder 14">
            <a:extLst>
              <a:ext uri="{FF2B5EF4-FFF2-40B4-BE49-F238E27FC236}">
                <a16:creationId xmlns:a16="http://schemas.microsoft.com/office/drawing/2014/main" id="{A29E1757-1659-5231-E2B6-37A38F99D3A7}"/>
              </a:ext>
            </a:extLst>
          </p:cNvPr>
          <p:cNvSpPr>
            <a:spLocks noGrp="1"/>
          </p:cNvSpPr>
          <p:nvPr>
            <p:ph type="body" sz="quarter" idx="66" hasCustomPrompt="1"/>
          </p:nvPr>
        </p:nvSpPr>
        <p:spPr>
          <a:xfrm>
            <a:off x="8982937" y="3206247"/>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err="1"/>
              <a:t>Navn</a:t>
            </a:r>
            <a:endParaRPr lang="en-US"/>
          </a:p>
        </p:txBody>
      </p:sp>
      <p:sp>
        <p:nvSpPr>
          <p:cNvPr id="20" name="Text Placeholder 14">
            <a:extLst>
              <a:ext uri="{FF2B5EF4-FFF2-40B4-BE49-F238E27FC236}">
                <a16:creationId xmlns:a16="http://schemas.microsoft.com/office/drawing/2014/main" id="{D2132B4A-0F16-F2F3-4130-5480A7BA6176}"/>
              </a:ext>
            </a:extLst>
          </p:cNvPr>
          <p:cNvSpPr>
            <a:spLocks noGrp="1"/>
          </p:cNvSpPr>
          <p:nvPr>
            <p:ph type="body" sz="quarter" idx="67" hasCustomPrompt="1"/>
          </p:nvPr>
        </p:nvSpPr>
        <p:spPr>
          <a:xfrm>
            <a:off x="8982937" y="3689404"/>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a:t>Titel</a:t>
            </a:r>
          </a:p>
        </p:txBody>
      </p:sp>
      <p:sp>
        <p:nvSpPr>
          <p:cNvPr id="21" name="Picture Placeholder 6">
            <a:extLst>
              <a:ext uri="{FF2B5EF4-FFF2-40B4-BE49-F238E27FC236}">
                <a16:creationId xmlns:a16="http://schemas.microsoft.com/office/drawing/2014/main" id="{385B056E-4AD5-D4C4-A626-844F967F717A}"/>
              </a:ext>
            </a:extLst>
          </p:cNvPr>
          <p:cNvSpPr>
            <a:spLocks noGrp="1"/>
          </p:cNvSpPr>
          <p:nvPr>
            <p:ph type="pic" sz="half" idx="68" hasCustomPrompt="1"/>
          </p:nvPr>
        </p:nvSpPr>
        <p:spPr>
          <a:xfrm>
            <a:off x="728872" y="4110090"/>
            <a:ext cx="2480193" cy="1224000"/>
          </a:xfrm>
          <a:prstGeom prst="roundRect">
            <a:avLst>
              <a:gd name="adj" fmla="val 2806"/>
            </a:avLst>
          </a:prstGeom>
          <a:solidFill>
            <a:srgbClr val="F3F5F7"/>
          </a:solidFill>
        </p:spPr>
        <p:txBody>
          <a:bodyPr wrap="square" lIns="91439" tIns="45719" rIns="91439" bIns="45719">
            <a:noAutofit/>
          </a:bodyPr>
          <a:lstStyle/>
          <a:p>
            <a:r>
              <a:rPr lang="en-US"/>
              <a:t> </a:t>
            </a:r>
            <a:endParaRPr/>
          </a:p>
        </p:txBody>
      </p:sp>
      <p:sp>
        <p:nvSpPr>
          <p:cNvPr id="22" name="Text Placeholder 14">
            <a:extLst>
              <a:ext uri="{FF2B5EF4-FFF2-40B4-BE49-F238E27FC236}">
                <a16:creationId xmlns:a16="http://schemas.microsoft.com/office/drawing/2014/main" id="{50083704-2A67-F828-9E71-8FA636C12894}"/>
              </a:ext>
            </a:extLst>
          </p:cNvPr>
          <p:cNvSpPr>
            <a:spLocks noGrp="1"/>
          </p:cNvSpPr>
          <p:nvPr>
            <p:ph type="body" sz="quarter" idx="69" hasCustomPrompt="1"/>
          </p:nvPr>
        </p:nvSpPr>
        <p:spPr>
          <a:xfrm>
            <a:off x="728873"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err="1"/>
              <a:t>Navn</a:t>
            </a:r>
            <a:endParaRPr lang="en-US"/>
          </a:p>
        </p:txBody>
      </p:sp>
      <p:sp>
        <p:nvSpPr>
          <p:cNvPr id="23" name="Text Placeholder 14">
            <a:extLst>
              <a:ext uri="{FF2B5EF4-FFF2-40B4-BE49-F238E27FC236}">
                <a16:creationId xmlns:a16="http://schemas.microsoft.com/office/drawing/2014/main" id="{3BDBE77B-D93A-1596-6763-8D89F66943BE}"/>
              </a:ext>
            </a:extLst>
          </p:cNvPr>
          <p:cNvSpPr>
            <a:spLocks noGrp="1"/>
          </p:cNvSpPr>
          <p:nvPr>
            <p:ph type="body" sz="quarter" idx="70" hasCustomPrompt="1"/>
          </p:nvPr>
        </p:nvSpPr>
        <p:spPr>
          <a:xfrm>
            <a:off x="728873"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a:t>Titel</a:t>
            </a:r>
          </a:p>
        </p:txBody>
      </p:sp>
      <p:sp>
        <p:nvSpPr>
          <p:cNvPr id="24" name="Picture Placeholder 6">
            <a:extLst>
              <a:ext uri="{FF2B5EF4-FFF2-40B4-BE49-F238E27FC236}">
                <a16:creationId xmlns:a16="http://schemas.microsoft.com/office/drawing/2014/main" id="{F99B41E3-9493-4632-6672-481123803436}"/>
              </a:ext>
            </a:extLst>
          </p:cNvPr>
          <p:cNvSpPr>
            <a:spLocks noGrp="1"/>
          </p:cNvSpPr>
          <p:nvPr>
            <p:ph type="pic" sz="half" idx="71" hasCustomPrompt="1"/>
          </p:nvPr>
        </p:nvSpPr>
        <p:spPr>
          <a:xfrm>
            <a:off x="3475384" y="4110090"/>
            <a:ext cx="2480193" cy="1224000"/>
          </a:xfrm>
          <a:prstGeom prst="roundRect">
            <a:avLst>
              <a:gd name="adj" fmla="val 2806"/>
            </a:avLst>
          </a:prstGeom>
          <a:solidFill>
            <a:srgbClr val="F3F5F7"/>
          </a:solidFill>
        </p:spPr>
        <p:txBody>
          <a:bodyPr wrap="square" lIns="91439" tIns="45719" rIns="91439" bIns="45719">
            <a:noAutofit/>
          </a:bodyPr>
          <a:lstStyle/>
          <a:p>
            <a:r>
              <a:rPr lang="en-US"/>
              <a:t> </a:t>
            </a:r>
            <a:endParaRPr/>
          </a:p>
        </p:txBody>
      </p:sp>
      <p:sp>
        <p:nvSpPr>
          <p:cNvPr id="25" name="Text Placeholder 14">
            <a:extLst>
              <a:ext uri="{FF2B5EF4-FFF2-40B4-BE49-F238E27FC236}">
                <a16:creationId xmlns:a16="http://schemas.microsoft.com/office/drawing/2014/main" id="{34D26204-CCE9-6875-6109-FA2782DDC2AB}"/>
              </a:ext>
            </a:extLst>
          </p:cNvPr>
          <p:cNvSpPr>
            <a:spLocks noGrp="1"/>
          </p:cNvSpPr>
          <p:nvPr>
            <p:ph type="body" sz="quarter" idx="72" hasCustomPrompt="1"/>
          </p:nvPr>
        </p:nvSpPr>
        <p:spPr>
          <a:xfrm>
            <a:off x="3475385"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err="1"/>
              <a:t>Navn</a:t>
            </a:r>
            <a:endParaRPr lang="en-US"/>
          </a:p>
        </p:txBody>
      </p:sp>
      <p:sp>
        <p:nvSpPr>
          <p:cNvPr id="26" name="Text Placeholder 14">
            <a:extLst>
              <a:ext uri="{FF2B5EF4-FFF2-40B4-BE49-F238E27FC236}">
                <a16:creationId xmlns:a16="http://schemas.microsoft.com/office/drawing/2014/main" id="{0934F0D0-72EB-F5C6-2144-CE60D1612D23}"/>
              </a:ext>
            </a:extLst>
          </p:cNvPr>
          <p:cNvSpPr>
            <a:spLocks noGrp="1"/>
          </p:cNvSpPr>
          <p:nvPr>
            <p:ph type="body" sz="quarter" idx="73" hasCustomPrompt="1"/>
          </p:nvPr>
        </p:nvSpPr>
        <p:spPr>
          <a:xfrm>
            <a:off x="3475385"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a:t>Titel</a:t>
            </a:r>
          </a:p>
        </p:txBody>
      </p:sp>
      <p:sp>
        <p:nvSpPr>
          <p:cNvPr id="30" name="Picture Placeholder 6">
            <a:extLst>
              <a:ext uri="{FF2B5EF4-FFF2-40B4-BE49-F238E27FC236}">
                <a16:creationId xmlns:a16="http://schemas.microsoft.com/office/drawing/2014/main" id="{BF28DC21-C5CE-0055-7C2E-719C052BB56D}"/>
              </a:ext>
            </a:extLst>
          </p:cNvPr>
          <p:cNvSpPr>
            <a:spLocks noGrp="1"/>
          </p:cNvSpPr>
          <p:nvPr>
            <p:ph type="pic" sz="half" idx="74" hasCustomPrompt="1"/>
          </p:nvPr>
        </p:nvSpPr>
        <p:spPr>
          <a:xfrm>
            <a:off x="6221898" y="4110090"/>
            <a:ext cx="2480193" cy="1224000"/>
          </a:xfrm>
          <a:prstGeom prst="roundRect">
            <a:avLst>
              <a:gd name="adj" fmla="val 2806"/>
            </a:avLst>
          </a:prstGeom>
          <a:solidFill>
            <a:srgbClr val="F3F5F7"/>
          </a:solidFill>
        </p:spPr>
        <p:txBody>
          <a:bodyPr wrap="square" lIns="91439" tIns="45719" rIns="91439" bIns="45719">
            <a:noAutofit/>
          </a:bodyPr>
          <a:lstStyle/>
          <a:p>
            <a:r>
              <a:rPr lang="en-US"/>
              <a:t> </a:t>
            </a:r>
            <a:endParaRPr/>
          </a:p>
        </p:txBody>
      </p:sp>
      <p:sp>
        <p:nvSpPr>
          <p:cNvPr id="31" name="Text Placeholder 14">
            <a:extLst>
              <a:ext uri="{FF2B5EF4-FFF2-40B4-BE49-F238E27FC236}">
                <a16:creationId xmlns:a16="http://schemas.microsoft.com/office/drawing/2014/main" id="{3416A175-E79A-E46D-18D4-C41AF983AE75}"/>
              </a:ext>
            </a:extLst>
          </p:cNvPr>
          <p:cNvSpPr>
            <a:spLocks noGrp="1"/>
          </p:cNvSpPr>
          <p:nvPr>
            <p:ph type="body" sz="quarter" idx="75" hasCustomPrompt="1"/>
          </p:nvPr>
        </p:nvSpPr>
        <p:spPr>
          <a:xfrm>
            <a:off x="6221899"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err="1"/>
              <a:t>Navn</a:t>
            </a:r>
            <a:endParaRPr lang="en-US"/>
          </a:p>
        </p:txBody>
      </p:sp>
      <p:sp>
        <p:nvSpPr>
          <p:cNvPr id="32" name="Text Placeholder 14">
            <a:extLst>
              <a:ext uri="{FF2B5EF4-FFF2-40B4-BE49-F238E27FC236}">
                <a16:creationId xmlns:a16="http://schemas.microsoft.com/office/drawing/2014/main" id="{265578FA-7E0E-7DC2-2CB9-30B11582C986}"/>
              </a:ext>
            </a:extLst>
          </p:cNvPr>
          <p:cNvSpPr>
            <a:spLocks noGrp="1"/>
          </p:cNvSpPr>
          <p:nvPr>
            <p:ph type="body" sz="quarter" idx="76" hasCustomPrompt="1"/>
          </p:nvPr>
        </p:nvSpPr>
        <p:spPr>
          <a:xfrm>
            <a:off x="6221899"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a:t>Titel</a:t>
            </a:r>
          </a:p>
        </p:txBody>
      </p:sp>
      <p:sp>
        <p:nvSpPr>
          <p:cNvPr id="33" name="Picture Placeholder 6">
            <a:extLst>
              <a:ext uri="{FF2B5EF4-FFF2-40B4-BE49-F238E27FC236}">
                <a16:creationId xmlns:a16="http://schemas.microsoft.com/office/drawing/2014/main" id="{A2C2523A-6F33-E7B2-788D-0893E315C935}"/>
              </a:ext>
            </a:extLst>
          </p:cNvPr>
          <p:cNvSpPr>
            <a:spLocks noGrp="1"/>
          </p:cNvSpPr>
          <p:nvPr>
            <p:ph type="pic" sz="half" idx="77" hasCustomPrompt="1"/>
          </p:nvPr>
        </p:nvSpPr>
        <p:spPr>
          <a:xfrm>
            <a:off x="8991602" y="4110090"/>
            <a:ext cx="2480193" cy="1224000"/>
          </a:xfrm>
          <a:prstGeom prst="roundRect">
            <a:avLst>
              <a:gd name="adj" fmla="val 2806"/>
            </a:avLst>
          </a:prstGeom>
          <a:solidFill>
            <a:srgbClr val="F3F5F7"/>
          </a:solidFill>
        </p:spPr>
        <p:txBody>
          <a:bodyPr wrap="square" lIns="91439" tIns="45719" rIns="91439" bIns="45719">
            <a:noAutofit/>
          </a:bodyPr>
          <a:lstStyle/>
          <a:p>
            <a:r>
              <a:rPr lang="en-US"/>
              <a:t> </a:t>
            </a:r>
            <a:endParaRPr/>
          </a:p>
        </p:txBody>
      </p:sp>
      <p:sp>
        <p:nvSpPr>
          <p:cNvPr id="34" name="Text Placeholder 14">
            <a:extLst>
              <a:ext uri="{FF2B5EF4-FFF2-40B4-BE49-F238E27FC236}">
                <a16:creationId xmlns:a16="http://schemas.microsoft.com/office/drawing/2014/main" id="{9B0259DE-E628-4C90-046E-71710B0F60E4}"/>
              </a:ext>
            </a:extLst>
          </p:cNvPr>
          <p:cNvSpPr>
            <a:spLocks noGrp="1"/>
          </p:cNvSpPr>
          <p:nvPr>
            <p:ph type="body" sz="quarter" idx="78" hasCustomPrompt="1"/>
          </p:nvPr>
        </p:nvSpPr>
        <p:spPr>
          <a:xfrm>
            <a:off x="8991603" y="5353155"/>
            <a:ext cx="2480193" cy="342145"/>
          </a:xfrm>
          <a:prstGeom prst="rect">
            <a:avLst/>
          </a:prstGeom>
        </p:spPr>
        <p:txBody>
          <a:bodyPr wrap="square" anchor="t" anchorCtr="0">
            <a:spAutoFit/>
          </a:bodyPr>
          <a:lstStyle>
            <a:lvl1pPr marL="0" indent="0">
              <a:lnSpc>
                <a:spcPct val="110000"/>
              </a:lnSpc>
              <a:buFont typeface="Arial" panose="020B0604020202020204" pitchFamily="34" charset="0"/>
              <a:buNone/>
              <a:defRPr sz="1600" b="1">
                <a:solidFill>
                  <a:schemeClr val="tx1"/>
                </a:solidFill>
              </a:defRPr>
            </a:lvl1pPr>
          </a:lstStyle>
          <a:p>
            <a:pPr lvl="0"/>
            <a:r>
              <a:rPr lang="en-US" err="1"/>
              <a:t>Navn</a:t>
            </a:r>
            <a:endParaRPr lang="en-US"/>
          </a:p>
        </p:txBody>
      </p:sp>
      <p:sp>
        <p:nvSpPr>
          <p:cNvPr id="35" name="Text Placeholder 14">
            <a:extLst>
              <a:ext uri="{FF2B5EF4-FFF2-40B4-BE49-F238E27FC236}">
                <a16:creationId xmlns:a16="http://schemas.microsoft.com/office/drawing/2014/main" id="{317B82C3-43C5-6D41-B635-358C40B85242}"/>
              </a:ext>
            </a:extLst>
          </p:cNvPr>
          <p:cNvSpPr>
            <a:spLocks noGrp="1"/>
          </p:cNvSpPr>
          <p:nvPr>
            <p:ph type="body" sz="quarter" idx="79" hasCustomPrompt="1"/>
          </p:nvPr>
        </p:nvSpPr>
        <p:spPr>
          <a:xfrm>
            <a:off x="8991603" y="5836312"/>
            <a:ext cx="2480192" cy="310919"/>
          </a:xfrm>
          <a:prstGeom prst="rect">
            <a:avLst/>
          </a:prstGeom>
        </p:spPr>
        <p:txBody>
          <a:bodyPr wrap="square" anchor="t" anchorCtr="0">
            <a:spAutoFit/>
          </a:bodyPr>
          <a:lstStyle>
            <a:lvl1pPr marL="0" indent="0">
              <a:lnSpc>
                <a:spcPct val="110000"/>
              </a:lnSpc>
              <a:buFont typeface="Arial" panose="020B0604020202020204" pitchFamily="34" charset="0"/>
              <a:buNone/>
              <a:defRPr sz="1400">
                <a:solidFill>
                  <a:schemeClr val="tx2">
                    <a:lumMod val="75000"/>
                    <a:lumOff val="25000"/>
                  </a:schemeClr>
                </a:solidFill>
              </a:defRPr>
            </a:lvl1pPr>
          </a:lstStyle>
          <a:p>
            <a:pPr lvl="0"/>
            <a:r>
              <a:rPr lang="en-US"/>
              <a:t>Titel</a:t>
            </a:r>
          </a:p>
        </p:txBody>
      </p:sp>
    </p:spTree>
    <p:extLst>
      <p:ext uri="{BB962C8B-B14F-4D97-AF65-F5344CB8AC3E}">
        <p14:creationId xmlns:p14="http://schemas.microsoft.com/office/powerpoint/2010/main" val="105771484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 infobokse">
    <p:spTree>
      <p:nvGrpSpPr>
        <p:cNvPr id="1" name=""/>
        <p:cNvGrpSpPr/>
        <p:nvPr/>
      </p:nvGrpSpPr>
      <p:grpSpPr>
        <a:xfrm>
          <a:off x="0" y="0"/>
          <a:ext cx="0" cy="0"/>
          <a:chOff x="0" y="0"/>
          <a:chExt cx="0" cy="0"/>
        </a:xfrm>
      </p:grpSpPr>
      <p:sp>
        <p:nvSpPr>
          <p:cNvPr id="12" name="Rounded Rectangle">
            <a:extLst>
              <a:ext uri="{FF2B5EF4-FFF2-40B4-BE49-F238E27FC236}">
                <a16:creationId xmlns:a16="http://schemas.microsoft.com/office/drawing/2014/main" id="{8A9E7A6A-F604-83F6-2651-AFC9BB37BB8D}"/>
              </a:ext>
            </a:extLst>
          </p:cNvPr>
          <p:cNvSpPr/>
          <p:nvPr userDrawn="1"/>
        </p:nvSpPr>
        <p:spPr>
          <a:xfrm>
            <a:off x="6240957" y="2140429"/>
            <a:ext cx="5220000" cy="3985772"/>
          </a:xfrm>
          <a:prstGeom prst="roundRect">
            <a:avLst>
              <a:gd name="adj" fmla="val 2279"/>
            </a:avLst>
          </a:prstGeom>
          <a:solidFill>
            <a:schemeClr val="accent1"/>
          </a:solidFill>
          <a:ln w="12700">
            <a:miter lim="400000"/>
          </a:ln>
        </p:spPr>
        <p:txBody>
          <a:bodyPr lIns="25400" tIns="25400" rIns="25400" bIns="25400" anchor="ctr"/>
          <a:lstStyle/>
          <a:p>
            <a:pPr algn="ctr" rtl="0">
              <a:lnSpc>
                <a:spcPct val="100000"/>
              </a:lnSpc>
              <a:defRPr sz="3200" spc="0">
                <a:solidFill>
                  <a:srgbClr val="FFFFFF"/>
                </a:solidFill>
              </a:defRPr>
            </a:pPr>
            <a:endParaRPr sz="1600"/>
          </a:p>
        </p:txBody>
      </p:sp>
      <p:sp>
        <p:nvSpPr>
          <p:cNvPr id="14" name="Rounded Rectangle">
            <a:extLst>
              <a:ext uri="{FF2B5EF4-FFF2-40B4-BE49-F238E27FC236}">
                <a16:creationId xmlns:a16="http://schemas.microsoft.com/office/drawing/2014/main" id="{CAA65DEE-DBC4-2B68-385D-0434677DD25D}"/>
              </a:ext>
            </a:extLst>
          </p:cNvPr>
          <p:cNvSpPr/>
          <p:nvPr userDrawn="1"/>
        </p:nvSpPr>
        <p:spPr>
          <a:xfrm>
            <a:off x="713582" y="2140429"/>
            <a:ext cx="5220000" cy="3982284"/>
          </a:xfrm>
          <a:prstGeom prst="roundRect">
            <a:avLst>
              <a:gd name="adj" fmla="val 2343"/>
            </a:avLst>
          </a:prstGeom>
          <a:solidFill>
            <a:schemeClr val="accent3"/>
          </a:solidFill>
          <a:ln w="12700">
            <a:miter lim="400000"/>
          </a:ln>
        </p:spPr>
        <p:txBody>
          <a:bodyPr lIns="25400" tIns="25400" rIns="25400" bIns="25400" anchor="ctr"/>
          <a:lstStyle/>
          <a:p>
            <a:pPr algn="ctr">
              <a:lnSpc>
                <a:spcPct val="100000"/>
              </a:lnSpc>
              <a:defRPr sz="3200" spc="0">
                <a:solidFill>
                  <a:srgbClr val="FFFFFF"/>
                </a:solidFill>
              </a:defRPr>
            </a:pPr>
            <a:endParaRPr sz="1600"/>
          </a:p>
        </p:txBody>
      </p:sp>
      <p:pic>
        <p:nvPicPr>
          <p:cNvPr id="4" name="Picture 3" descr="A logo with blue dots&#10;&#10;AI-generated content may be incorrect.">
            <a:extLst>
              <a:ext uri="{FF2B5EF4-FFF2-40B4-BE49-F238E27FC236}">
                <a16:creationId xmlns:a16="http://schemas.microsoft.com/office/drawing/2014/main" id="{67B1DE0C-8947-65D0-B963-52B7E84BB55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0" name="Slide Number">
            <a:extLst>
              <a:ext uri="{FF2B5EF4-FFF2-40B4-BE49-F238E27FC236}">
                <a16:creationId xmlns:a16="http://schemas.microsoft.com/office/drawing/2014/main" id="{783285FA-87E3-0416-26A5-46538C4A8A5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8" name="Text Placeholder 12">
            <a:extLst>
              <a:ext uri="{FF2B5EF4-FFF2-40B4-BE49-F238E27FC236}">
                <a16:creationId xmlns:a16="http://schemas.microsoft.com/office/drawing/2014/main" id="{D0A62E3C-7F1B-0D9E-F91E-1A68ACEDF5DC}"/>
              </a:ext>
            </a:extLst>
          </p:cNvPr>
          <p:cNvSpPr>
            <a:spLocks noGrp="1"/>
          </p:cNvSpPr>
          <p:nvPr>
            <p:ph type="body" sz="quarter" idx="39" hasCustomPrompt="1"/>
          </p:nvPr>
        </p:nvSpPr>
        <p:spPr>
          <a:xfrm>
            <a:off x="714375" y="735288"/>
            <a:ext cx="10740748" cy="311051"/>
          </a:xfrm>
        </p:spPr>
        <p:txBody>
          <a:bodyPr anchor="ctr"/>
          <a:lstStyle>
            <a:lvl1pPr>
              <a:defRPr sz="1400">
                <a:solidFill>
                  <a:schemeClr val="tx1">
                    <a:lumMod val="50000"/>
                    <a:lumOff val="50000"/>
                  </a:schemeClr>
                </a:solidFill>
              </a:defRPr>
            </a:lvl1pPr>
          </a:lstStyle>
          <a:p>
            <a:pPr lvl="0"/>
            <a:r>
              <a:rPr lang="da-DK"/>
              <a:t>Tema</a:t>
            </a:r>
            <a:endParaRPr lang="en-DK"/>
          </a:p>
        </p:txBody>
      </p:sp>
      <p:sp>
        <p:nvSpPr>
          <p:cNvPr id="9" name="Title Placeholder 1">
            <a:extLst>
              <a:ext uri="{FF2B5EF4-FFF2-40B4-BE49-F238E27FC236}">
                <a16:creationId xmlns:a16="http://schemas.microsoft.com/office/drawing/2014/main" id="{0618EE30-CFEC-E5A8-5025-B6AF4164C042}"/>
              </a:ext>
            </a:extLst>
          </p:cNvPr>
          <p:cNvSpPr>
            <a:spLocks noGrp="1"/>
          </p:cNvSpPr>
          <p:nvPr>
            <p:ph type="title" hasCustomPrompt="1"/>
          </p:nvPr>
        </p:nvSpPr>
        <p:spPr>
          <a:xfrm>
            <a:off x="713008" y="1141966"/>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26" name="Text Placeholder 3">
            <a:extLst>
              <a:ext uri="{FF2B5EF4-FFF2-40B4-BE49-F238E27FC236}">
                <a16:creationId xmlns:a16="http://schemas.microsoft.com/office/drawing/2014/main" id="{CC871F1A-BE62-BC7F-7620-ED32D51DC0E3}"/>
              </a:ext>
            </a:extLst>
          </p:cNvPr>
          <p:cNvSpPr>
            <a:spLocks noGrp="1"/>
          </p:cNvSpPr>
          <p:nvPr>
            <p:ph type="body" sz="quarter" idx="37" hasCustomPrompt="1"/>
          </p:nvPr>
        </p:nvSpPr>
        <p:spPr>
          <a:xfrm>
            <a:off x="893730" y="2329541"/>
            <a:ext cx="4818407" cy="661545"/>
          </a:xfrm>
          <a:prstGeom prst="rect">
            <a:avLst/>
          </a:prstGeom>
        </p:spPr>
        <p:txBody>
          <a:bodyPr>
            <a:norm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err="1"/>
              <a:t>Overskrift</a:t>
            </a:r>
            <a:endParaRPr lang="en-DK"/>
          </a:p>
        </p:txBody>
      </p:sp>
      <p:sp>
        <p:nvSpPr>
          <p:cNvPr id="27" name="Text Placeholder 10">
            <a:extLst>
              <a:ext uri="{FF2B5EF4-FFF2-40B4-BE49-F238E27FC236}">
                <a16:creationId xmlns:a16="http://schemas.microsoft.com/office/drawing/2014/main" id="{67747BC4-0BEC-43A8-7A96-A171E89401BE}"/>
              </a:ext>
            </a:extLst>
          </p:cNvPr>
          <p:cNvSpPr>
            <a:spLocks noGrp="1"/>
          </p:cNvSpPr>
          <p:nvPr>
            <p:ph type="body" sz="quarter" idx="38" hasCustomPrompt="1"/>
          </p:nvPr>
        </p:nvSpPr>
        <p:spPr>
          <a:xfrm>
            <a:off x="892936" y="3311174"/>
            <a:ext cx="4819201" cy="2625800"/>
          </a:xfrm>
        </p:spPr>
        <p:txBody>
          <a:bodyPr>
            <a:normAutofit/>
          </a:bodyPr>
          <a:lstStyle>
            <a:lvl1pPr>
              <a:defRPr sz="1800">
                <a:solidFill>
                  <a:srgbClr val="FFFFFF"/>
                </a:solidFill>
              </a:defRPr>
            </a:lvl1pPr>
          </a:lstStyle>
          <a:p>
            <a:pPr lvl="0"/>
            <a:r>
              <a:rPr lang="en-GB" err="1"/>
              <a:t>Tekst</a:t>
            </a:r>
            <a:endParaRPr lang="en-GB"/>
          </a:p>
        </p:txBody>
      </p:sp>
      <p:sp>
        <p:nvSpPr>
          <p:cNvPr id="29" name="Text Placeholder 3">
            <a:extLst>
              <a:ext uri="{FF2B5EF4-FFF2-40B4-BE49-F238E27FC236}">
                <a16:creationId xmlns:a16="http://schemas.microsoft.com/office/drawing/2014/main" id="{99D6AC21-6590-24B7-2231-F2AD6F44A86F}"/>
              </a:ext>
            </a:extLst>
          </p:cNvPr>
          <p:cNvSpPr>
            <a:spLocks noGrp="1"/>
          </p:cNvSpPr>
          <p:nvPr>
            <p:ph type="body" sz="quarter" idx="40" hasCustomPrompt="1"/>
          </p:nvPr>
        </p:nvSpPr>
        <p:spPr>
          <a:xfrm>
            <a:off x="6453017" y="2329541"/>
            <a:ext cx="4818407" cy="661545"/>
          </a:xfrm>
          <a:prstGeom prst="rect">
            <a:avLst/>
          </a:prstGeom>
        </p:spPr>
        <p:txBody>
          <a:bodyPr>
            <a:norm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err="1"/>
              <a:t>Overskrift</a:t>
            </a:r>
            <a:endParaRPr lang="en-DK"/>
          </a:p>
        </p:txBody>
      </p:sp>
      <p:sp>
        <p:nvSpPr>
          <p:cNvPr id="30" name="Text Placeholder 10">
            <a:extLst>
              <a:ext uri="{FF2B5EF4-FFF2-40B4-BE49-F238E27FC236}">
                <a16:creationId xmlns:a16="http://schemas.microsoft.com/office/drawing/2014/main" id="{5DFE6FAC-14FA-C6C4-2E5A-CA6C237BA19D}"/>
              </a:ext>
            </a:extLst>
          </p:cNvPr>
          <p:cNvSpPr>
            <a:spLocks noGrp="1"/>
          </p:cNvSpPr>
          <p:nvPr>
            <p:ph type="body" sz="quarter" idx="41" hasCustomPrompt="1"/>
          </p:nvPr>
        </p:nvSpPr>
        <p:spPr>
          <a:xfrm>
            <a:off x="6452223" y="3311174"/>
            <a:ext cx="4819201" cy="2625800"/>
          </a:xfrm>
        </p:spPr>
        <p:txBody>
          <a:bodyPr>
            <a:normAutofit/>
          </a:bodyPr>
          <a:lstStyle>
            <a:lvl1pPr>
              <a:defRPr sz="1800">
                <a:solidFill>
                  <a:srgbClr val="FFFFFF"/>
                </a:solidFill>
              </a:defRPr>
            </a:lvl1pPr>
          </a:lstStyle>
          <a:p>
            <a:pPr lvl="0"/>
            <a:r>
              <a:rPr lang="en-GB" err="1"/>
              <a:t>Tekst</a:t>
            </a:r>
            <a:endParaRPr lang="en-GB"/>
          </a:p>
        </p:txBody>
      </p:sp>
    </p:spTree>
    <p:extLst>
      <p:ext uri="{BB962C8B-B14F-4D97-AF65-F5344CB8AC3E}">
        <p14:creationId xmlns:p14="http://schemas.microsoft.com/office/powerpoint/2010/main" val="4747326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 infobokse">
    <p:spTree>
      <p:nvGrpSpPr>
        <p:cNvPr id="1" name=""/>
        <p:cNvGrpSpPr/>
        <p:nvPr/>
      </p:nvGrpSpPr>
      <p:grpSpPr>
        <a:xfrm>
          <a:off x="0" y="0"/>
          <a:ext cx="0" cy="0"/>
          <a:chOff x="0" y="0"/>
          <a:chExt cx="0" cy="0"/>
        </a:xfrm>
      </p:grpSpPr>
      <p:pic>
        <p:nvPicPr>
          <p:cNvPr id="7" name="Picture 6" descr="A logo with blue dots&#10;&#10;AI-generated content may be incorrect.">
            <a:extLst>
              <a:ext uri="{FF2B5EF4-FFF2-40B4-BE49-F238E27FC236}">
                <a16:creationId xmlns:a16="http://schemas.microsoft.com/office/drawing/2014/main" id="{112C96D6-0ADC-F5F5-A689-C4F777D5F81E}"/>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Slide Number">
            <a:extLst>
              <a:ext uri="{FF2B5EF4-FFF2-40B4-BE49-F238E27FC236}">
                <a16:creationId xmlns:a16="http://schemas.microsoft.com/office/drawing/2014/main" id="{9876F5C1-1EF2-EC56-2A8F-F246D1581709}"/>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2" name="Text Placeholder 12">
            <a:extLst>
              <a:ext uri="{FF2B5EF4-FFF2-40B4-BE49-F238E27FC236}">
                <a16:creationId xmlns:a16="http://schemas.microsoft.com/office/drawing/2014/main" id="{82886198-559A-B665-656E-651892B2FA77}"/>
              </a:ext>
            </a:extLst>
          </p:cNvPr>
          <p:cNvSpPr>
            <a:spLocks noGrp="1"/>
          </p:cNvSpPr>
          <p:nvPr>
            <p:ph type="body" sz="quarter" idx="40" hasCustomPrompt="1"/>
          </p:nvPr>
        </p:nvSpPr>
        <p:spPr>
          <a:xfrm>
            <a:off x="714375" y="735288"/>
            <a:ext cx="10740748" cy="311166"/>
          </a:xfrm>
        </p:spPr>
        <p:txBody>
          <a:bodyPr anchor="ctr"/>
          <a:lstStyle>
            <a:lvl1pPr>
              <a:defRPr sz="1400">
                <a:solidFill>
                  <a:schemeClr val="tx1">
                    <a:lumMod val="50000"/>
                    <a:lumOff val="50000"/>
                  </a:schemeClr>
                </a:solidFill>
              </a:defRPr>
            </a:lvl1pPr>
          </a:lstStyle>
          <a:p>
            <a:pPr lvl="0"/>
            <a:r>
              <a:rPr lang="da-DK"/>
              <a:t>Tema</a:t>
            </a:r>
            <a:endParaRPr lang="en-DK"/>
          </a:p>
        </p:txBody>
      </p:sp>
      <p:sp>
        <p:nvSpPr>
          <p:cNvPr id="5" name="Title Placeholder 1">
            <a:extLst>
              <a:ext uri="{FF2B5EF4-FFF2-40B4-BE49-F238E27FC236}">
                <a16:creationId xmlns:a16="http://schemas.microsoft.com/office/drawing/2014/main" id="{BED9DE57-79CC-4C60-4A11-997682F22117}"/>
              </a:ext>
            </a:extLst>
          </p:cNvPr>
          <p:cNvSpPr>
            <a:spLocks noGrp="1"/>
          </p:cNvSpPr>
          <p:nvPr>
            <p:ph type="title" hasCustomPrompt="1"/>
          </p:nvPr>
        </p:nvSpPr>
        <p:spPr>
          <a:xfrm>
            <a:off x="713582" y="1134766"/>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8" name="Rounded Rectangle">
            <a:extLst>
              <a:ext uri="{FF2B5EF4-FFF2-40B4-BE49-F238E27FC236}">
                <a16:creationId xmlns:a16="http://schemas.microsoft.com/office/drawing/2014/main" id="{3EF41EF0-5D41-01F8-6E7F-A036A387096D}"/>
              </a:ext>
            </a:extLst>
          </p:cNvPr>
          <p:cNvSpPr/>
          <p:nvPr userDrawn="1"/>
        </p:nvSpPr>
        <p:spPr>
          <a:xfrm>
            <a:off x="713582" y="2140430"/>
            <a:ext cx="3487357" cy="3982283"/>
          </a:xfrm>
          <a:prstGeom prst="roundRect">
            <a:avLst>
              <a:gd name="adj" fmla="val 2343"/>
            </a:avLst>
          </a:prstGeom>
          <a:solidFill>
            <a:schemeClr val="accent3"/>
          </a:solidFill>
          <a:ln w="12700">
            <a:miter lim="400000"/>
          </a:ln>
        </p:spPr>
        <p:txBody>
          <a:bodyPr lIns="25400" tIns="25400" rIns="25400" bIns="25400" anchor="ctr"/>
          <a:lstStyle/>
          <a:p>
            <a:pPr algn="ctr">
              <a:lnSpc>
                <a:spcPct val="100000"/>
              </a:lnSpc>
              <a:defRPr sz="3200" spc="0">
                <a:solidFill>
                  <a:srgbClr val="FFFFFF"/>
                </a:solidFill>
              </a:defRPr>
            </a:pPr>
            <a:endParaRPr sz="1600"/>
          </a:p>
        </p:txBody>
      </p:sp>
      <p:sp>
        <p:nvSpPr>
          <p:cNvPr id="9" name="Text Placeholder 3">
            <a:extLst>
              <a:ext uri="{FF2B5EF4-FFF2-40B4-BE49-F238E27FC236}">
                <a16:creationId xmlns:a16="http://schemas.microsoft.com/office/drawing/2014/main" id="{EFB6A1C0-09AD-A40C-5BE6-D1B4BAC25B7D}"/>
              </a:ext>
            </a:extLst>
          </p:cNvPr>
          <p:cNvSpPr>
            <a:spLocks noGrp="1"/>
          </p:cNvSpPr>
          <p:nvPr>
            <p:ph type="body" sz="quarter" idx="37" hasCustomPrompt="1"/>
          </p:nvPr>
        </p:nvSpPr>
        <p:spPr>
          <a:xfrm>
            <a:off x="893731" y="2329541"/>
            <a:ext cx="3174957"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err="1"/>
              <a:t>Overskrift</a:t>
            </a:r>
            <a:endParaRPr lang="en-DK"/>
          </a:p>
        </p:txBody>
      </p:sp>
      <p:sp>
        <p:nvSpPr>
          <p:cNvPr id="11" name="Text Placeholder 10">
            <a:extLst>
              <a:ext uri="{FF2B5EF4-FFF2-40B4-BE49-F238E27FC236}">
                <a16:creationId xmlns:a16="http://schemas.microsoft.com/office/drawing/2014/main" id="{EB1AB984-92E0-03A3-EF0A-545A7104628C}"/>
              </a:ext>
            </a:extLst>
          </p:cNvPr>
          <p:cNvSpPr>
            <a:spLocks noGrp="1"/>
          </p:cNvSpPr>
          <p:nvPr>
            <p:ph type="body" sz="quarter" idx="38" hasCustomPrompt="1"/>
          </p:nvPr>
        </p:nvSpPr>
        <p:spPr>
          <a:xfrm>
            <a:off x="892937" y="3041873"/>
            <a:ext cx="3175480" cy="2922834"/>
          </a:xfrm>
        </p:spPr>
        <p:txBody>
          <a:bodyPr/>
          <a:lstStyle>
            <a:lvl1pPr>
              <a:defRPr sz="1800">
                <a:solidFill>
                  <a:srgbClr val="FFFFFF"/>
                </a:solidFill>
              </a:defRPr>
            </a:lvl1pPr>
          </a:lstStyle>
          <a:p>
            <a:pPr lvl="0"/>
            <a:r>
              <a:rPr lang="en-GB" err="1"/>
              <a:t>Tekst</a:t>
            </a:r>
            <a:endParaRPr lang="en-GB"/>
          </a:p>
        </p:txBody>
      </p:sp>
      <p:sp>
        <p:nvSpPr>
          <p:cNvPr id="26" name="Rounded Rectangle">
            <a:extLst>
              <a:ext uri="{FF2B5EF4-FFF2-40B4-BE49-F238E27FC236}">
                <a16:creationId xmlns:a16="http://schemas.microsoft.com/office/drawing/2014/main" id="{9A4673AC-379A-C967-11EA-EFFD5730E32E}"/>
              </a:ext>
            </a:extLst>
          </p:cNvPr>
          <p:cNvSpPr/>
          <p:nvPr userDrawn="1"/>
        </p:nvSpPr>
        <p:spPr>
          <a:xfrm>
            <a:off x="4343987" y="2140429"/>
            <a:ext cx="3487357" cy="3982283"/>
          </a:xfrm>
          <a:prstGeom prst="roundRect">
            <a:avLst>
              <a:gd name="adj" fmla="val 2343"/>
            </a:avLst>
          </a:prstGeom>
          <a:solidFill>
            <a:schemeClr val="accent2"/>
          </a:solidFill>
          <a:ln w="12700">
            <a:miter lim="400000"/>
          </a:ln>
        </p:spPr>
        <p:txBody>
          <a:bodyPr lIns="25400" tIns="25400" rIns="25400" bIns="25400" anchor="ctr"/>
          <a:lstStyle/>
          <a:p>
            <a:pPr algn="ctr">
              <a:lnSpc>
                <a:spcPct val="100000"/>
              </a:lnSpc>
              <a:defRPr sz="3200" spc="0">
                <a:solidFill>
                  <a:srgbClr val="FFFFFF"/>
                </a:solidFill>
              </a:defRPr>
            </a:pPr>
            <a:endParaRPr sz="1600"/>
          </a:p>
        </p:txBody>
      </p:sp>
      <p:sp>
        <p:nvSpPr>
          <p:cNvPr id="27" name="Text Placeholder 3">
            <a:extLst>
              <a:ext uri="{FF2B5EF4-FFF2-40B4-BE49-F238E27FC236}">
                <a16:creationId xmlns:a16="http://schemas.microsoft.com/office/drawing/2014/main" id="{8A463060-775F-BE10-56F6-93C2AC4ACB9F}"/>
              </a:ext>
            </a:extLst>
          </p:cNvPr>
          <p:cNvSpPr>
            <a:spLocks noGrp="1"/>
          </p:cNvSpPr>
          <p:nvPr>
            <p:ph type="body" sz="quarter" idx="41" hasCustomPrompt="1"/>
          </p:nvPr>
        </p:nvSpPr>
        <p:spPr>
          <a:xfrm>
            <a:off x="4524136" y="2329540"/>
            <a:ext cx="3174957"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err="1"/>
              <a:t>Overskrift</a:t>
            </a:r>
            <a:endParaRPr lang="en-DK"/>
          </a:p>
        </p:txBody>
      </p:sp>
      <p:sp>
        <p:nvSpPr>
          <p:cNvPr id="29" name="Text Placeholder 10">
            <a:extLst>
              <a:ext uri="{FF2B5EF4-FFF2-40B4-BE49-F238E27FC236}">
                <a16:creationId xmlns:a16="http://schemas.microsoft.com/office/drawing/2014/main" id="{AC7076C5-DEDB-D13F-DC7E-BACEE2924260}"/>
              </a:ext>
            </a:extLst>
          </p:cNvPr>
          <p:cNvSpPr>
            <a:spLocks noGrp="1"/>
          </p:cNvSpPr>
          <p:nvPr>
            <p:ph type="body" sz="quarter" idx="42" hasCustomPrompt="1"/>
          </p:nvPr>
        </p:nvSpPr>
        <p:spPr>
          <a:xfrm>
            <a:off x="4523342" y="3041872"/>
            <a:ext cx="3175480" cy="2922834"/>
          </a:xfrm>
        </p:spPr>
        <p:txBody>
          <a:bodyPr/>
          <a:lstStyle>
            <a:lvl1pPr>
              <a:defRPr sz="1800">
                <a:solidFill>
                  <a:srgbClr val="FFFFFF"/>
                </a:solidFill>
              </a:defRPr>
            </a:lvl1pPr>
          </a:lstStyle>
          <a:p>
            <a:pPr lvl="0"/>
            <a:r>
              <a:rPr lang="en-GB" err="1"/>
              <a:t>Tekst</a:t>
            </a:r>
            <a:endParaRPr lang="en-GB"/>
          </a:p>
        </p:txBody>
      </p:sp>
      <p:sp>
        <p:nvSpPr>
          <p:cNvPr id="31" name="Rounded Rectangle">
            <a:extLst>
              <a:ext uri="{FF2B5EF4-FFF2-40B4-BE49-F238E27FC236}">
                <a16:creationId xmlns:a16="http://schemas.microsoft.com/office/drawing/2014/main" id="{702D65B9-4A3B-EAC8-BCD1-3B86AB3981D0}"/>
              </a:ext>
            </a:extLst>
          </p:cNvPr>
          <p:cNvSpPr/>
          <p:nvPr userDrawn="1"/>
        </p:nvSpPr>
        <p:spPr>
          <a:xfrm>
            <a:off x="7974393" y="2140429"/>
            <a:ext cx="3487357" cy="3982283"/>
          </a:xfrm>
          <a:prstGeom prst="roundRect">
            <a:avLst>
              <a:gd name="adj" fmla="val 2343"/>
            </a:avLst>
          </a:prstGeom>
          <a:solidFill>
            <a:schemeClr val="accent1"/>
          </a:solidFill>
          <a:ln w="12700">
            <a:miter lim="400000"/>
          </a:ln>
        </p:spPr>
        <p:txBody>
          <a:bodyPr lIns="25400" tIns="25400" rIns="25400" bIns="25400" anchor="ctr"/>
          <a:lstStyle/>
          <a:p>
            <a:pPr algn="ctr">
              <a:lnSpc>
                <a:spcPct val="100000"/>
              </a:lnSpc>
              <a:defRPr sz="3200" spc="0">
                <a:solidFill>
                  <a:srgbClr val="FFFFFF"/>
                </a:solidFill>
              </a:defRPr>
            </a:pPr>
            <a:endParaRPr sz="1600"/>
          </a:p>
        </p:txBody>
      </p:sp>
      <p:sp>
        <p:nvSpPr>
          <p:cNvPr id="32" name="Text Placeholder 3">
            <a:extLst>
              <a:ext uri="{FF2B5EF4-FFF2-40B4-BE49-F238E27FC236}">
                <a16:creationId xmlns:a16="http://schemas.microsoft.com/office/drawing/2014/main" id="{A6AB248A-3091-DC42-0BE4-728CF1FE66E4}"/>
              </a:ext>
            </a:extLst>
          </p:cNvPr>
          <p:cNvSpPr>
            <a:spLocks noGrp="1"/>
          </p:cNvSpPr>
          <p:nvPr>
            <p:ph type="body" sz="quarter" idx="43" hasCustomPrompt="1"/>
          </p:nvPr>
        </p:nvSpPr>
        <p:spPr>
          <a:xfrm>
            <a:off x="8154542" y="2329540"/>
            <a:ext cx="3174957"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err="1"/>
              <a:t>Overskrift</a:t>
            </a:r>
            <a:endParaRPr lang="en-DK"/>
          </a:p>
        </p:txBody>
      </p:sp>
      <p:sp>
        <p:nvSpPr>
          <p:cNvPr id="33" name="Text Placeholder 10">
            <a:extLst>
              <a:ext uri="{FF2B5EF4-FFF2-40B4-BE49-F238E27FC236}">
                <a16:creationId xmlns:a16="http://schemas.microsoft.com/office/drawing/2014/main" id="{A2D65120-BFD2-DFFA-1FE9-139F71ECE24A}"/>
              </a:ext>
            </a:extLst>
          </p:cNvPr>
          <p:cNvSpPr>
            <a:spLocks noGrp="1"/>
          </p:cNvSpPr>
          <p:nvPr>
            <p:ph type="body" sz="quarter" idx="44" hasCustomPrompt="1"/>
          </p:nvPr>
        </p:nvSpPr>
        <p:spPr>
          <a:xfrm>
            <a:off x="8153748" y="3041872"/>
            <a:ext cx="3175480" cy="2922834"/>
          </a:xfrm>
        </p:spPr>
        <p:txBody>
          <a:bodyPr/>
          <a:lstStyle>
            <a:lvl1pPr>
              <a:defRPr sz="1800">
                <a:solidFill>
                  <a:srgbClr val="FFFFFF"/>
                </a:solidFill>
              </a:defRPr>
            </a:lvl1pPr>
          </a:lstStyle>
          <a:p>
            <a:pPr lvl="0"/>
            <a:r>
              <a:rPr lang="en-GB" err="1"/>
              <a:t>Tekst</a:t>
            </a:r>
            <a:endParaRPr lang="en-GB"/>
          </a:p>
        </p:txBody>
      </p:sp>
    </p:spTree>
    <p:extLst>
      <p:ext uri="{BB962C8B-B14F-4D97-AF65-F5344CB8AC3E}">
        <p14:creationId xmlns:p14="http://schemas.microsoft.com/office/powerpoint/2010/main" val="227104735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 infobokse">
    <p:spTree>
      <p:nvGrpSpPr>
        <p:cNvPr id="1" name=""/>
        <p:cNvGrpSpPr/>
        <p:nvPr/>
      </p:nvGrpSpPr>
      <p:grpSpPr>
        <a:xfrm>
          <a:off x="0" y="0"/>
          <a:ext cx="0" cy="0"/>
          <a:chOff x="0" y="0"/>
          <a:chExt cx="0" cy="0"/>
        </a:xfrm>
      </p:grpSpPr>
      <p:pic>
        <p:nvPicPr>
          <p:cNvPr id="4" name="Picture 3" descr="A logo with blue dots&#10;&#10;AI-generated content may be incorrect.">
            <a:extLst>
              <a:ext uri="{FF2B5EF4-FFF2-40B4-BE49-F238E27FC236}">
                <a16:creationId xmlns:a16="http://schemas.microsoft.com/office/drawing/2014/main" id="{CE93F7CD-8F51-3CCD-6D26-B1DC292B8F9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38" name="Slide Number">
            <a:extLst>
              <a:ext uri="{FF2B5EF4-FFF2-40B4-BE49-F238E27FC236}">
                <a16:creationId xmlns:a16="http://schemas.microsoft.com/office/drawing/2014/main" id="{595CF73A-4D3D-D9C3-143F-DE8EF5E687B6}"/>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2" name="Text Placeholder 12">
            <a:extLst>
              <a:ext uri="{FF2B5EF4-FFF2-40B4-BE49-F238E27FC236}">
                <a16:creationId xmlns:a16="http://schemas.microsoft.com/office/drawing/2014/main" id="{F729867E-31D0-5804-3861-213C6611A19B}"/>
              </a:ext>
            </a:extLst>
          </p:cNvPr>
          <p:cNvSpPr>
            <a:spLocks noGrp="1"/>
          </p:cNvSpPr>
          <p:nvPr>
            <p:ph type="body" sz="quarter" idx="41" hasCustomPrompt="1"/>
          </p:nvPr>
        </p:nvSpPr>
        <p:spPr>
          <a:xfrm>
            <a:off x="714375" y="735288"/>
            <a:ext cx="10740748" cy="311166"/>
          </a:xfrm>
        </p:spPr>
        <p:txBody>
          <a:bodyPr anchor="ctr">
            <a:noAutofit/>
          </a:bodyPr>
          <a:lstStyle>
            <a:lvl1pPr>
              <a:defRPr sz="1400">
                <a:solidFill>
                  <a:schemeClr val="tx1">
                    <a:lumMod val="50000"/>
                    <a:lumOff val="50000"/>
                  </a:schemeClr>
                </a:solidFill>
              </a:defRPr>
            </a:lvl1pPr>
          </a:lstStyle>
          <a:p>
            <a:pPr lvl="0"/>
            <a:r>
              <a:rPr lang="da-DK"/>
              <a:t>Tema</a:t>
            </a:r>
            <a:endParaRPr lang="en-DK"/>
          </a:p>
        </p:txBody>
      </p:sp>
      <p:sp>
        <p:nvSpPr>
          <p:cNvPr id="6" name="Title Placeholder 1">
            <a:extLst>
              <a:ext uri="{FF2B5EF4-FFF2-40B4-BE49-F238E27FC236}">
                <a16:creationId xmlns:a16="http://schemas.microsoft.com/office/drawing/2014/main" id="{CCC3DB5B-5995-96E9-0B93-92EF2311E958}"/>
              </a:ext>
            </a:extLst>
          </p:cNvPr>
          <p:cNvSpPr>
            <a:spLocks noGrp="1"/>
          </p:cNvSpPr>
          <p:nvPr>
            <p:ph type="title" hasCustomPrompt="1"/>
          </p:nvPr>
        </p:nvSpPr>
        <p:spPr>
          <a:xfrm>
            <a:off x="713583" y="1134766"/>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7" name="Rounded Rectangle">
            <a:extLst>
              <a:ext uri="{FF2B5EF4-FFF2-40B4-BE49-F238E27FC236}">
                <a16:creationId xmlns:a16="http://schemas.microsoft.com/office/drawing/2014/main" id="{4B4C54B0-66D5-183A-DA50-51594C29C81A}"/>
              </a:ext>
            </a:extLst>
          </p:cNvPr>
          <p:cNvSpPr/>
          <p:nvPr userDrawn="1"/>
        </p:nvSpPr>
        <p:spPr>
          <a:xfrm>
            <a:off x="713583" y="2140429"/>
            <a:ext cx="2506695" cy="3982284"/>
          </a:xfrm>
          <a:prstGeom prst="roundRect">
            <a:avLst>
              <a:gd name="adj" fmla="val 2343"/>
            </a:avLst>
          </a:prstGeom>
          <a:solidFill>
            <a:schemeClr val="accent3"/>
          </a:solidFill>
          <a:ln w="12700">
            <a:miter lim="400000"/>
          </a:ln>
        </p:spPr>
        <p:txBody>
          <a:bodyPr lIns="25400" tIns="25400" rIns="25400" bIns="25400" anchor="ctr"/>
          <a:lstStyle/>
          <a:p>
            <a:pPr algn="ctr">
              <a:lnSpc>
                <a:spcPct val="100000"/>
              </a:lnSpc>
              <a:defRPr sz="3200" spc="0">
                <a:solidFill>
                  <a:srgbClr val="FFFFFF"/>
                </a:solidFill>
              </a:defRPr>
            </a:pPr>
            <a:endParaRPr sz="1600"/>
          </a:p>
        </p:txBody>
      </p:sp>
      <p:sp>
        <p:nvSpPr>
          <p:cNvPr id="8" name="Text Placeholder 3">
            <a:extLst>
              <a:ext uri="{FF2B5EF4-FFF2-40B4-BE49-F238E27FC236}">
                <a16:creationId xmlns:a16="http://schemas.microsoft.com/office/drawing/2014/main" id="{5DAA9C49-90BF-C9F8-4EE4-5543B804658A}"/>
              </a:ext>
            </a:extLst>
          </p:cNvPr>
          <p:cNvSpPr>
            <a:spLocks noGrp="1"/>
          </p:cNvSpPr>
          <p:nvPr>
            <p:ph type="body" sz="quarter" idx="37" hasCustomPrompt="1"/>
          </p:nvPr>
        </p:nvSpPr>
        <p:spPr>
          <a:xfrm>
            <a:off x="893731"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err="1"/>
              <a:t>Overskrift</a:t>
            </a:r>
            <a:endParaRPr lang="en-DK"/>
          </a:p>
        </p:txBody>
      </p:sp>
      <p:sp>
        <p:nvSpPr>
          <p:cNvPr id="9" name="Text Placeholder 10">
            <a:extLst>
              <a:ext uri="{FF2B5EF4-FFF2-40B4-BE49-F238E27FC236}">
                <a16:creationId xmlns:a16="http://schemas.microsoft.com/office/drawing/2014/main" id="{BFD83DDC-139A-A69A-8054-925BA67C45CF}"/>
              </a:ext>
            </a:extLst>
          </p:cNvPr>
          <p:cNvSpPr>
            <a:spLocks noGrp="1"/>
          </p:cNvSpPr>
          <p:nvPr>
            <p:ph type="body" sz="quarter" idx="38" hasCustomPrompt="1"/>
          </p:nvPr>
        </p:nvSpPr>
        <p:spPr>
          <a:xfrm>
            <a:off x="892937" y="3041873"/>
            <a:ext cx="2115306" cy="2922833"/>
          </a:xfrm>
        </p:spPr>
        <p:txBody>
          <a:bodyPr/>
          <a:lstStyle>
            <a:lvl1pPr>
              <a:defRPr sz="1800">
                <a:solidFill>
                  <a:srgbClr val="FFFFFF"/>
                </a:solidFill>
              </a:defRPr>
            </a:lvl1pPr>
          </a:lstStyle>
          <a:p>
            <a:pPr lvl="0"/>
            <a:r>
              <a:rPr lang="en-GB" err="1"/>
              <a:t>Tekst</a:t>
            </a:r>
            <a:endParaRPr lang="en-GB"/>
          </a:p>
        </p:txBody>
      </p:sp>
      <p:sp>
        <p:nvSpPr>
          <p:cNvPr id="29" name="Rounded Rectangle">
            <a:extLst>
              <a:ext uri="{FF2B5EF4-FFF2-40B4-BE49-F238E27FC236}">
                <a16:creationId xmlns:a16="http://schemas.microsoft.com/office/drawing/2014/main" id="{545829F9-C687-8D8B-28A1-17FA37836EA9}"/>
              </a:ext>
            </a:extLst>
          </p:cNvPr>
          <p:cNvSpPr/>
          <p:nvPr userDrawn="1"/>
        </p:nvSpPr>
        <p:spPr>
          <a:xfrm>
            <a:off x="3450157" y="2140429"/>
            <a:ext cx="2506695" cy="3982284"/>
          </a:xfrm>
          <a:prstGeom prst="roundRect">
            <a:avLst>
              <a:gd name="adj" fmla="val 2343"/>
            </a:avLst>
          </a:prstGeom>
          <a:solidFill>
            <a:schemeClr val="accent2"/>
          </a:solidFill>
          <a:ln w="12700">
            <a:miter lim="400000"/>
          </a:ln>
        </p:spPr>
        <p:txBody>
          <a:bodyPr lIns="25400" tIns="25400" rIns="25400" bIns="25400" anchor="ctr"/>
          <a:lstStyle/>
          <a:p>
            <a:pPr algn="ctr">
              <a:lnSpc>
                <a:spcPct val="100000"/>
              </a:lnSpc>
              <a:defRPr sz="3200" spc="0">
                <a:solidFill>
                  <a:srgbClr val="FFFFFF"/>
                </a:solidFill>
              </a:defRPr>
            </a:pPr>
            <a:endParaRPr sz="1600"/>
          </a:p>
        </p:txBody>
      </p:sp>
      <p:sp>
        <p:nvSpPr>
          <p:cNvPr id="30" name="Text Placeholder 3">
            <a:extLst>
              <a:ext uri="{FF2B5EF4-FFF2-40B4-BE49-F238E27FC236}">
                <a16:creationId xmlns:a16="http://schemas.microsoft.com/office/drawing/2014/main" id="{EC3B20D3-7E5A-6861-A38E-3FA467B11A79}"/>
              </a:ext>
            </a:extLst>
          </p:cNvPr>
          <p:cNvSpPr>
            <a:spLocks noGrp="1"/>
          </p:cNvSpPr>
          <p:nvPr>
            <p:ph type="body" sz="quarter" idx="42" hasCustomPrompt="1"/>
          </p:nvPr>
        </p:nvSpPr>
        <p:spPr>
          <a:xfrm>
            <a:off x="3630305"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err="1"/>
              <a:t>Overskrift</a:t>
            </a:r>
            <a:endParaRPr lang="en-DK"/>
          </a:p>
        </p:txBody>
      </p:sp>
      <p:sp>
        <p:nvSpPr>
          <p:cNvPr id="39" name="Text Placeholder 10">
            <a:extLst>
              <a:ext uri="{FF2B5EF4-FFF2-40B4-BE49-F238E27FC236}">
                <a16:creationId xmlns:a16="http://schemas.microsoft.com/office/drawing/2014/main" id="{F355B383-69D7-71F4-4D74-C13D833383A6}"/>
              </a:ext>
            </a:extLst>
          </p:cNvPr>
          <p:cNvSpPr>
            <a:spLocks noGrp="1"/>
          </p:cNvSpPr>
          <p:nvPr>
            <p:ph type="body" sz="quarter" idx="43" hasCustomPrompt="1"/>
          </p:nvPr>
        </p:nvSpPr>
        <p:spPr>
          <a:xfrm>
            <a:off x="3629511" y="3041873"/>
            <a:ext cx="2115306" cy="2922833"/>
          </a:xfrm>
        </p:spPr>
        <p:txBody>
          <a:bodyPr/>
          <a:lstStyle>
            <a:lvl1pPr>
              <a:defRPr sz="1800">
                <a:solidFill>
                  <a:srgbClr val="FFFFFF"/>
                </a:solidFill>
              </a:defRPr>
            </a:lvl1pPr>
          </a:lstStyle>
          <a:p>
            <a:pPr lvl="0"/>
            <a:r>
              <a:rPr lang="en-GB" err="1"/>
              <a:t>Tekst</a:t>
            </a:r>
            <a:endParaRPr lang="en-GB"/>
          </a:p>
        </p:txBody>
      </p:sp>
      <p:sp>
        <p:nvSpPr>
          <p:cNvPr id="40" name="Rounded Rectangle">
            <a:extLst>
              <a:ext uri="{FF2B5EF4-FFF2-40B4-BE49-F238E27FC236}">
                <a16:creationId xmlns:a16="http://schemas.microsoft.com/office/drawing/2014/main" id="{E4A1B7CB-9023-5E49-428E-41A2EF10BD9B}"/>
              </a:ext>
            </a:extLst>
          </p:cNvPr>
          <p:cNvSpPr/>
          <p:nvPr userDrawn="1"/>
        </p:nvSpPr>
        <p:spPr>
          <a:xfrm>
            <a:off x="6186731" y="2140429"/>
            <a:ext cx="2506695" cy="3982284"/>
          </a:xfrm>
          <a:prstGeom prst="roundRect">
            <a:avLst>
              <a:gd name="adj" fmla="val 2343"/>
            </a:avLst>
          </a:prstGeom>
          <a:solidFill>
            <a:schemeClr val="accent1"/>
          </a:solidFill>
          <a:ln w="12700">
            <a:miter lim="400000"/>
          </a:ln>
        </p:spPr>
        <p:txBody>
          <a:bodyPr lIns="25400" tIns="25400" rIns="25400" bIns="25400" anchor="ctr"/>
          <a:lstStyle/>
          <a:p>
            <a:pPr algn="ctr">
              <a:lnSpc>
                <a:spcPct val="100000"/>
              </a:lnSpc>
              <a:defRPr sz="3200" spc="0">
                <a:solidFill>
                  <a:srgbClr val="FFFFFF"/>
                </a:solidFill>
              </a:defRPr>
            </a:pPr>
            <a:endParaRPr sz="1600"/>
          </a:p>
        </p:txBody>
      </p:sp>
      <p:sp>
        <p:nvSpPr>
          <p:cNvPr id="41" name="Text Placeholder 3">
            <a:extLst>
              <a:ext uri="{FF2B5EF4-FFF2-40B4-BE49-F238E27FC236}">
                <a16:creationId xmlns:a16="http://schemas.microsoft.com/office/drawing/2014/main" id="{9F37B231-3652-48BA-C380-D195655E1806}"/>
              </a:ext>
            </a:extLst>
          </p:cNvPr>
          <p:cNvSpPr>
            <a:spLocks noGrp="1"/>
          </p:cNvSpPr>
          <p:nvPr>
            <p:ph type="body" sz="quarter" idx="44" hasCustomPrompt="1"/>
          </p:nvPr>
        </p:nvSpPr>
        <p:spPr>
          <a:xfrm>
            <a:off x="6373505"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err="1"/>
              <a:t>Overskrift</a:t>
            </a:r>
            <a:endParaRPr lang="en-DK"/>
          </a:p>
        </p:txBody>
      </p:sp>
      <p:sp>
        <p:nvSpPr>
          <p:cNvPr id="42" name="Text Placeholder 10">
            <a:extLst>
              <a:ext uri="{FF2B5EF4-FFF2-40B4-BE49-F238E27FC236}">
                <a16:creationId xmlns:a16="http://schemas.microsoft.com/office/drawing/2014/main" id="{2E7F7F3B-3941-CF41-A42C-692E0B2E8F38}"/>
              </a:ext>
            </a:extLst>
          </p:cNvPr>
          <p:cNvSpPr>
            <a:spLocks noGrp="1"/>
          </p:cNvSpPr>
          <p:nvPr>
            <p:ph type="body" sz="quarter" idx="45" hasCustomPrompt="1"/>
          </p:nvPr>
        </p:nvSpPr>
        <p:spPr>
          <a:xfrm>
            <a:off x="6372711" y="3041873"/>
            <a:ext cx="2115306" cy="2922833"/>
          </a:xfrm>
        </p:spPr>
        <p:txBody>
          <a:bodyPr/>
          <a:lstStyle>
            <a:lvl1pPr>
              <a:defRPr sz="1800">
                <a:solidFill>
                  <a:srgbClr val="FFFFFF"/>
                </a:solidFill>
              </a:defRPr>
            </a:lvl1pPr>
          </a:lstStyle>
          <a:p>
            <a:pPr lvl="0"/>
            <a:r>
              <a:rPr lang="en-GB" err="1"/>
              <a:t>Tekst</a:t>
            </a:r>
            <a:endParaRPr lang="en-GB"/>
          </a:p>
        </p:txBody>
      </p:sp>
      <p:sp>
        <p:nvSpPr>
          <p:cNvPr id="44" name="Rounded Rectangle">
            <a:extLst>
              <a:ext uri="{FF2B5EF4-FFF2-40B4-BE49-F238E27FC236}">
                <a16:creationId xmlns:a16="http://schemas.microsoft.com/office/drawing/2014/main" id="{F5456FC0-822A-B9A3-2C09-F1E82F62EAB8}"/>
              </a:ext>
            </a:extLst>
          </p:cNvPr>
          <p:cNvSpPr/>
          <p:nvPr userDrawn="1"/>
        </p:nvSpPr>
        <p:spPr>
          <a:xfrm>
            <a:off x="8956435" y="2140429"/>
            <a:ext cx="2506695" cy="3982284"/>
          </a:xfrm>
          <a:prstGeom prst="roundRect">
            <a:avLst>
              <a:gd name="adj" fmla="val 2343"/>
            </a:avLst>
          </a:prstGeom>
          <a:solidFill>
            <a:srgbClr val="1F4242"/>
          </a:solidFill>
          <a:ln w="12700">
            <a:miter lim="400000"/>
          </a:ln>
        </p:spPr>
        <p:txBody>
          <a:bodyPr lIns="25400" tIns="25400" rIns="25400" bIns="25400" anchor="ctr"/>
          <a:lstStyle/>
          <a:p>
            <a:pPr algn="ctr">
              <a:lnSpc>
                <a:spcPct val="100000"/>
              </a:lnSpc>
              <a:defRPr sz="3200" spc="0">
                <a:solidFill>
                  <a:srgbClr val="FFFFFF"/>
                </a:solidFill>
              </a:defRPr>
            </a:pPr>
            <a:endParaRPr sz="1600"/>
          </a:p>
        </p:txBody>
      </p:sp>
      <p:sp>
        <p:nvSpPr>
          <p:cNvPr id="46" name="Text Placeholder 3">
            <a:extLst>
              <a:ext uri="{FF2B5EF4-FFF2-40B4-BE49-F238E27FC236}">
                <a16:creationId xmlns:a16="http://schemas.microsoft.com/office/drawing/2014/main" id="{2A7D93FC-7C22-AAE8-FC41-3C42CFB2A9A4}"/>
              </a:ext>
            </a:extLst>
          </p:cNvPr>
          <p:cNvSpPr>
            <a:spLocks noGrp="1"/>
          </p:cNvSpPr>
          <p:nvPr>
            <p:ph type="body" sz="quarter" idx="46" hasCustomPrompt="1"/>
          </p:nvPr>
        </p:nvSpPr>
        <p:spPr>
          <a:xfrm>
            <a:off x="9136583" y="2329541"/>
            <a:ext cx="2114563" cy="523220"/>
          </a:xfrm>
          <a:prstGeom prst="rect">
            <a:avLst/>
          </a:prstGeom>
        </p:spPr>
        <p:txBody>
          <a:bodyPr wrap="square">
            <a:spAutoFit/>
          </a:bodyPr>
          <a:lstStyle>
            <a:lvl1pPr marL="0" indent="0">
              <a:buNone/>
              <a:defRPr sz="2800" b="1" i="0">
                <a:solidFill>
                  <a:srgbClr val="FFFFFF"/>
                </a:solidFill>
                <a:latin typeface="Arial" panose="020B0604020202020204" pitchFamily="34" charset="0"/>
                <a:cs typeface="Arial" panose="020B0604020202020204" pitchFamily="34" charset="0"/>
              </a:defRPr>
            </a:lvl1pPr>
          </a:lstStyle>
          <a:p>
            <a:pPr lvl="0"/>
            <a:r>
              <a:rPr lang="en-GB" err="1"/>
              <a:t>Overskrift</a:t>
            </a:r>
            <a:endParaRPr lang="en-DK"/>
          </a:p>
        </p:txBody>
      </p:sp>
      <p:sp>
        <p:nvSpPr>
          <p:cNvPr id="47" name="Text Placeholder 10">
            <a:extLst>
              <a:ext uri="{FF2B5EF4-FFF2-40B4-BE49-F238E27FC236}">
                <a16:creationId xmlns:a16="http://schemas.microsoft.com/office/drawing/2014/main" id="{397C8E65-EE78-4F34-D234-E85C3C22544F}"/>
              </a:ext>
            </a:extLst>
          </p:cNvPr>
          <p:cNvSpPr>
            <a:spLocks noGrp="1"/>
          </p:cNvSpPr>
          <p:nvPr>
            <p:ph type="body" sz="quarter" idx="47" hasCustomPrompt="1"/>
          </p:nvPr>
        </p:nvSpPr>
        <p:spPr>
          <a:xfrm>
            <a:off x="9129163" y="3041873"/>
            <a:ext cx="2115306" cy="2922833"/>
          </a:xfrm>
        </p:spPr>
        <p:txBody>
          <a:bodyPr/>
          <a:lstStyle>
            <a:lvl1pPr>
              <a:defRPr sz="1800">
                <a:solidFill>
                  <a:srgbClr val="FFFFFF"/>
                </a:solidFill>
              </a:defRPr>
            </a:lvl1pPr>
          </a:lstStyle>
          <a:p>
            <a:pPr lvl="0"/>
            <a:r>
              <a:rPr lang="en-GB" err="1"/>
              <a:t>Tekst</a:t>
            </a:r>
            <a:endParaRPr lang="en-GB"/>
          </a:p>
        </p:txBody>
      </p:sp>
    </p:spTree>
    <p:extLst>
      <p:ext uri="{BB962C8B-B14F-4D97-AF65-F5344CB8AC3E}">
        <p14:creationId xmlns:p14="http://schemas.microsoft.com/office/powerpoint/2010/main" val="5531768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edie og tekst">
    <p:spTree>
      <p:nvGrpSpPr>
        <p:cNvPr id="1" name=""/>
        <p:cNvGrpSpPr/>
        <p:nvPr/>
      </p:nvGrpSpPr>
      <p:grpSpPr>
        <a:xfrm>
          <a:off x="0" y="0"/>
          <a:ext cx="0" cy="0"/>
          <a:chOff x="0" y="0"/>
          <a:chExt cx="0" cy="0"/>
        </a:xfrm>
      </p:grpSpPr>
      <p:sp>
        <p:nvSpPr>
          <p:cNvPr id="4" name="Picture Placeholder 2">
            <a:extLst>
              <a:ext uri="{FF2B5EF4-FFF2-40B4-BE49-F238E27FC236}">
                <a16:creationId xmlns:a16="http://schemas.microsoft.com/office/drawing/2014/main" id="{53215119-67CC-BE9B-FB17-7CB6B0B1DD0A}"/>
              </a:ext>
            </a:extLst>
          </p:cNvPr>
          <p:cNvSpPr>
            <a:spLocks noGrp="1"/>
          </p:cNvSpPr>
          <p:nvPr>
            <p:ph type="pic" idx="21" hasCustomPrompt="1"/>
          </p:nvPr>
        </p:nvSpPr>
        <p:spPr>
          <a:xfrm>
            <a:off x="713582" y="728663"/>
            <a:ext cx="5022056" cy="5392245"/>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pic>
        <p:nvPicPr>
          <p:cNvPr id="2" name="Picture 1" descr="A logo with blue dots&#10;&#10;AI-generated content may be incorrect.">
            <a:extLst>
              <a:ext uri="{FF2B5EF4-FFF2-40B4-BE49-F238E27FC236}">
                <a16:creationId xmlns:a16="http://schemas.microsoft.com/office/drawing/2014/main" id="{96DD84E1-8DFD-42BD-5798-D97F6537A98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2" name="Slide Number">
            <a:extLst>
              <a:ext uri="{FF2B5EF4-FFF2-40B4-BE49-F238E27FC236}">
                <a16:creationId xmlns:a16="http://schemas.microsoft.com/office/drawing/2014/main" id="{2E1C1399-8DE9-2F9C-C9FD-DDB0E6B73AF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9" name="Text Placeholder 14">
            <a:extLst>
              <a:ext uri="{FF2B5EF4-FFF2-40B4-BE49-F238E27FC236}">
                <a16:creationId xmlns:a16="http://schemas.microsoft.com/office/drawing/2014/main" id="{1BF354D0-43FC-01E8-76A1-4E740DD97E45}"/>
              </a:ext>
            </a:extLst>
          </p:cNvPr>
          <p:cNvSpPr>
            <a:spLocks noGrp="1"/>
          </p:cNvSpPr>
          <p:nvPr>
            <p:ph type="body" sz="quarter" idx="29" hasCustomPrompt="1"/>
          </p:nvPr>
        </p:nvSpPr>
        <p:spPr>
          <a:xfrm>
            <a:off x="6456364" y="5606618"/>
            <a:ext cx="4385987" cy="516983"/>
          </a:xfrm>
        </p:spPr>
        <p:txBody>
          <a:bodyPr wrap="square" anchor="b">
            <a:spAutoFit/>
          </a:bodyPr>
          <a:lstStyle>
            <a:lvl1pPr marL="0" indent="0">
              <a:lnSpc>
                <a:spcPct val="110000"/>
              </a:lnSpc>
              <a:buNone/>
              <a:defRPr sz="1000">
                <a:solidFill>
                  <a:schemeClr val="tx1">
                    <a:lumMod val="50000"/>
                    <a:lumOff val="50000"/>
                  </a:schemeClr>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10" name="Title Placeholder 1">
            <a:extLst>
              <a:ext uri="{FF2B5EF4-FFF2-40B4-BE49-F238E27FC236}">
                <a16:creationId xmlns:a16="http://schemas.microsoft.com/office/drawing/2014/main" id="{C1863C49-7752-6124-12EB-0F19AB0B275C}"/>
              </a:ext>
            </a:extLst>
          </p:cNvPr>
          <p:cNvSpPr>
            <a:spLocks noGrp="1"/>
          </p:cNvSpPr>
          <p:nvPr>
            <p:ph type="title" hasCustomPrompt="1"/>
          </p:nvPr>
        </p:nvSpPr>
        <p:spPr>
          <a:xfrm>
            <a:off x="6450100" y="1142701"/>
            <a:ext cx="4398514" cy="646331"/>
          </a:xfrm>
          <a:prstGeom prst="rect">
            <a:avLst/>
          </a:prstGeom>
        </p:spPr>
        <p:txBody>
          <a:bodyPr vert="horz" wrap="square" lIns="91440" tIns="45720" rIns="91440" bIns="45720" rtlCol="0" anchor="t">
            <a:normAutofit/>
          </a:bodyPr>
          <a:lstStyle>
            <a:lvl1pPr marL="0" indent="0">
              <a:lnSpc>
                <a:spcPct val="90000"/>
              </a:lnSpc>
              <a:buFont typeface="Arial" panose="020B0604020202020204" pitchFamily="34" charset="0"/>
              <a:buNone/>
              <a:defRPr sz="4000" spc="0" baseline="0"/>
            </a:lvl1pPr>
          </a:lstStyle>
          <a:p>
            <a:r>
              <a:rPr lang="en-GB" err="1"/>
              <a:t>Overskrift</a:t>
            </a:r>
            <a:endParaRPr lang="en-US"/>
          </a:p>
        </p:txBody>
      </p:sp>
      <p:sp>
        <p:nvSpPr>
          <p:cNvPr id="11" name="Text Placeholder 14">
            <a:extLst>
              <a:ext uri="{FF2B5EF4-FFF2-40B4-BE49-F238E27FC236}">
                <a16:creationId xmlns:a16="http://schemas.microsoft.com/office/drawing/2014/main" id="{81B4B4A5-6059-7E98-716E-F67AD86EA404}"/>
              </a:ext>
            </a:extLst>
          </p:cNvPr>
          <p:cNvSpPr>
            <a:spLocks noGrp="1"/>
          </p:cNvSpPr>
          <p:nvPr>
            <p:ph type="body" sz="quarter" idx="30" hasCustomPrompt="1"/>
          </p:nvPr>
        </p:nvSpPr>
        <p:spPr>
          <a:xfrm>
            <a:off x="6456364" y="749318"/>
            <a:ext cx="4385987" cy="328583"/>
          </a:xfrm>
        </p:spPr>
        <p:txBody>
          <a:bodyPr vert="horz" lIns="91440" tIns="45720" rIns="91440" bIns="45720" rtlCol="0" anchor="b">
            <a:noAutofit/>
          </a:bodyPr>
          <a:lstStyle>
            <a:lvl1pPr marL="0" indent="0">
              <a:buNone/>
              <a:defRPr lang="en-US" sz="1400" dirty="0" smtClean="0">
                <a:solidFill>
                  <a:schemeClr val="tx1">
                    <a:lumMod val="50000"/>
                    <a:lumOff val="50000"/>
                  </a:schemeClr>
                </a:solidFill>
              </a:defRPr>
            </a:lvl1pPr>
          </a:lstStyle>
          <a:p>
            <a:pPr lvl="0">
              <a:lnSpc>
                <a:spcPct val="110000"/>
              </a:lnSpc>
            </a:pPr>
            <a:r>
              <a:rPr lang="en-US"/>
              <a:t>Tema</a:t>
            </a:r>
          </a:p>
        </p:txBody>
      </p:sp>
      <p:sp>
        <p:nvSpPr>
          <p:cNvPr id="13" name="Text Placeholder 3">
            <a:extLst>
              <a:ext uri="{FF2B5EF4-FFF2-40B4-BE49-F238E27FC236}">
                <a16:creationId xmlns:a16="http://schemas.microsoft.com/office/drawing/2014/main" id="{B44E2F60-BB33-209E-D6E8-AB10D818C2C2}"/>
              </a:ext>
            </a:extLst>
          </p:cNvPr>
          <p:cNvSpPr>
            <a:spLocks noGrp="1"/>
          </p:cNvSpPr>
          <p:nvPr>
            <p:ph type="body" sz="quarter" idx="41" hasCustomPrompt="1"/>
          </p:nvPr>
        </p:nvSpPr>
        <p:spPr>
          <a:xfrm>
            <a:off x="6456364" y="2909745"/>
            <a:ext cx="4385987" cy="1043896"/>
          </a:xfrm>
        </p:spPr>
        <p:txBody>
          <a:bodyPr>
            <a:normAutofit/>
          </a:bodyPr>
          <a:lstStyle>
            <a:lvl1pPr marL="0" indent="0">
              <a:buNone/>
              <a:defRPr sz="1600"/>
            </a:lvl1pPr>
          </a:lstStyle>
          <a:p>
            <a:pPr lvl="0"/>
            <a:r>
              <a:rPr lang="en-GB"/>
              <a:t>Kort </a:t>
            </a:r>
            <a:r>
              <a:rPr lang="en-GB" err="1"/>
              <a:t>tekst</a:t>
            </a:r>
            <a:r>
              <a:rPr lang="en-GB"/>
              <a:t>…</a:t>
            </a:r>
            <a:endParaRPr lang="en-DK"/>
          </a:p>
        </p:txBody>
      </p:sp>
      <p:sp>
        <p:nvSpPr>
          <p:cNvPr id="14" name="Text Placeholder 3">
            <a:extLst>
              <a:ext uri="{FF2B5EF4-FFF2-40B4-BE49-F238E27FC236}">
                <a16:creationId xmlns:a16="http://schemas.microsoft.com/office/drawing/2014/main" id="{21175E97-53E8-0FF3-113B-1DAA3F918C73}"/>
              </a:ext>
            </a:extLst>
          </p:cNvPr>
          <p:cNvSpPr>
            <a:spLocks noGrp="1"/>
          </p:cNvSpPr>
          <p:nvPr>
            <p:ph type="body" sz="quarter" idx="39" hasCustomPrompt="1"/>
          </p:nvPr>
        </p:nvSpPr>
        <p:spPr>
          <a:xfrm>
            <a:off x="6455967" y="1868308"/>
            <a:ext cx="4386780" cy="351674"/>
          </a:xfrm>
          <a:prstGeom prst="rect">
            <a:avLst/>
          </a:prstGeom>
        </p:spPr>
        <p:txBody>
          <a:bodyPr>
            <a:normAutofit/>
          </a:bodyPr>
          <a:lstStyle>
            <a:lvl1pPr marL="0" indent="0">
              <a:buNone/>
              <a:defRPr sz="1600" b="1" i="0">
                <a:latin typeface="Arial" panose="020B0604020202020204" pitchFamily="34" charset="0"/>
                <a:cs typeface="Arial" panose="020B0604020202020204" pitchFamily="34" charset="0"/>
              </a:defRPr>
            </a:lvl1pPr>
          </a:lstStyle>
          <a:p>
            <a:pPr lvl="0"/>
            <a:r>
              <a:rPr lang="en-GB" err="1"/>
              <a:t>Underoverskrift</a:t>
            </a:r>
            <a:endParaRPr lang="en-DK"/>
          </a:p>
        </p:txBody>
      </p:sp>
    </p:spTree>
    <p:extLst>
      <p:ext uri="{BB962C8B-B14F-4D97-AF65-F5344CB8AC3E}">
        <p14:creationId xmlns:p14="http://schemas.microsoft.com/office/powerpoint/2010/main" val="49688402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613" userDrawn="1">
          <p15:clr>
            <a:srgbClr val="FBAE40"/>
          </p15:clr>
        </p15:guide>
        <p15:guide id="2" pos="4067"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kst og medie">
    <p:spTree>
      <p:nvGrpSpPr>
        <p:cNvPr id="1" name=""/>
        <p:cNvGrpSpPr/>
        <p:nvPr/>
      </p:nvGrpSpPr>
      <p:grpSpPr>
        <a:xfrm>
          <a:off x="0" y="0"/>
          <a:ext cx="0" cy="0"/>
          <a:chOff x="0" y="0"/>
          <a:chExt cx="0" cy="0"/>
        </a:xfrm>
      </p:grpSpPr>
      <p:sp>
        <p:nvSpPr>
          <p:cNvPr id="5" name="Picture Placeholder 2">
            <a:extLst>
              <a:ext uri="{FF2B5EF4-FFF2-40B4-BE49-F238E27FC236}">
                <a16:creationId xmlns:a16="http://schemas.microsoft.com/office/drawing/2014/main" id="{29A02D2A-2E8B-68F6-417D-DF0465F813EF}"/>
              </a:ext>
            </a:extLst>
          </p:cNvPr>
          <p:cNvSpPr>
            <a:spLocks noGrp="1"/>
          </p:cNvSpPr>
          <p:nvPr>
            <p:ph type="pic" idx="22" hasCustomPrompt="1"/>
          </p:nvPr>
        </p:nvSpPr>
        <p:spPr>
          <a:xfrm>
            <a:off x="6452791" y="728663"/>
            <a:ext cx="5008166" cy="5400675"/>
          </a:xfrm>
          <a:prstGeom prst="roundRect">
            <a:avLst>
              <a:gd name="adj" fmla="val 1444"/>
            </a:avLst>
          </a:prstGeom>
          <a:solidFill>
            <a:srgbClr val="F3F5F7"/>
          </a:solidFill>
        </p:spPr>
        <p:txBody>
          <a:bodyPr wrap="square" lIns="91439" tIns="45719" rIns="91439" bIns="45719">
            <a:noAutofit/>
          </a:bodyPr>
          <a:lstStyle/>
          <a:p>
            <a:r>
              <a:rPr lang="en-US"/>
              <a:t> </a:t>
            </a:r>
            <a:endParaRPr/>
          </a:p>
        </p:txBody>
      </p:sp>
      <p:pic>
        <p:nvPicPr>
          <p:cNvPr id="4" name="Picture 3" descr="A logo with blue dots&#10;&#10;AI-generated content may be incorrect.">
            <a:extLst>
              <a:ext uri="{FF2B5EF4-FFF2-40B4-BE49-F238E27FC236}">
                <a16:creationId xmlns:a16="http://schemas.microsoft.com/office/drawing/2014/main" id="{A046EA84-657A-C68E-675B-F5B7258BCE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0" name="Slide Number">
            <a:extLst>
              <a:ext uri="{FF2B5EF4-FFF2-40B4-BE49-F238E27FC236}">
                <a16:creationId xmlns:a16="http://schemas.microsoft.com/office/drawing/2014/main" id="{CDF19416-F05C-A2CA-F94B-19F42EEEE63E}"/>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9" name="Text Placeholder 14">
            <a:extLst>
              <a:ext uri="{FF2B5EF4-FFF2-40B4-BE49-F238E27FC236}">
                <a16:creationId xmlns:a16="http://schemas.microsoft.com/office/drawing/2014/main" id="{916AF97C-F7C7-DF1E-3AA1-97A60AC2C068}"/>
              </a:ext>
            </a:extLst>
          </p:cNvPr>
          <p:cNvSpPr>
            <a:spLocks noGrp="1"/>
          </p:cNvSpPr>
          <p:nvPr>
            <p:ph type="body" sz="quarter" idx="29" hasCustomPrompt="1"/>
          </p:nvPr>
        </p:nvSpPr>
        <p:spPr>
          <a:xfrm>
            <a:off x="720208" y="5603925"/>
            <a:ext cx="4385987" cy="516983"/>
          </a:xfrm>
        </p:spPr>
        <p:txBody>
          <a:bodyPr wrap="square" anchor="b">
            <a:spAutoFit/>
          </a:bodyPr>
          <a:lstStyle>
            <a:lvl1pPr marL="0" indent="0">
              <a:lnSpc>
                <a:spcPct val="110000"/>
              </a:lnSpc>
              <a:buNone/>
              <a:defRPr sz="1000">
                <a:solidFill>
                  <a:schemeClr val="tx1">
                    <a:lumMod val="50000"/>
                    <a:lumOff val="50000"/>
                  </a:schemeClr>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11" name="Title Placeholder 1">
            <a:extLst>
              <a:ext uri="{FF2B5EF4-FFF2-40B4-BE49-F238E27FC236}">
                <a16:creationId xmlns:a16="http://schemas.microsoft.com/office/drawing/2014/main" id="{A433A447-D68D-90F2-1E2B-66C136F1F409}"/>
              </a:ext>
            </a:extLst>
          </p:cNvPr>
          <p:cNvSpPr>
            <a:spLocks noGrp="1"/>
          </p:cNvSpPr>
          <p:nvPr>
            <p:ph type="title" hasCustomPrompt="1"/>
          </p:nvPr>
        </p:nvSpPr>
        <p:spPr>
          <a:xfrm>
            <a:off x="713944" y="1140008"/>
            <a:ext cx="4398514" cy="646331"/>
          </a:xfrm>
          <a:prstGeom prst="rect">
            <a:avLst/>
          </a:prstGeom>
        </p:spPr>
        <p:txBody>
          <a:bodyPr vert="horz" wrap="square" lIns="91440" tIns="45720" rIns="91440" bIns="45720" rtlCol="0" anchor="t">
            <a:normAutofit/>
          </a:bodyPr>
          <a:lstStyle>
            <a:lvl1pPr marL="0" indent="0">
              <a:lnSpc>
                <a:spcPct val="90000"/>
              </a:lnSpc>
              <a:buFont typeface="Arial" panose="020B0604020202020204" pitchFamily="34" charset="0"/>
              <a:buNone/>
              <a:defRPr sz="4000" spc="0" baseline="0"/>
            </a:lvl1pPr>
          </a:lstStyle>
          <a:p>
            <a:r>
              <a:rPr lang="en-GB" err="1"/>
              <a:t>Overskrift</a:t>
            </a:r>
            <a:endParaRPr lang="en-US"/>
          </a:p>
        </p:txBody>
      </p:sp>
      <p:sp>
        <p:nvSpPr>
          <p:cNvPr id="12" name="Text Placeholder 14">
            <a:extLst>
              <a:ext uri="{FF2B5EF4-FFF2-40B4-BE49-F238E27FC236}">
                <a16:creationId xmlns:a16="http://schemas.microsoft.com/office/drawing/2014/main" id="{94C0A4DF-459B-F91A-21A5-7553815E9D0B}"/>
              </a:ext>
            </a:extLst>
          </p:cNvPr>
          <p:cNvSpPr>
            <a:spLocks noGrp="1"/>
          </p:cNvSpPr>
          <p:nvPr>
            <p:ph type="body" sz="quarter" idx="30" hasCustomPrompt="1"/>
          </p:nvPr>
        </p:nvSpPr>
        <p:spPr>
          <a:xfrm>
            <a:off x="720208" y="746625"/>
            <a:ext cx="4385987" cy="328583"/>
          </a:xfrm>
        </p:spPr>
        <p:txBody>
          <a:bodyPr vert="horz" lIns="91440" tIns="45720" rIns="91440" bIns="45720" rtlCol="0" anchor="b">
            <a:noAutofit/>
          </a:bodyPr>
          <a:lstStyle>
            <a:lvl1pPr marL="0" indent="0">
              <a:buNone/>
              <a:defRPr lang="en-US" sz="1400" dirty="0" smtClean="0">
                <a:solidFill>
                  <a:schemeClr val="tx1">
                    <a:lumMod val="50000"/>
                    <a:lumOff val="50000"/>
                  </a:schemeClr>
                </a:solidFill>
              </a:defRPr>
            </a:lvl1pPr>
          </a:lstStyle>
          <a:p>
            <a:pPr lvl="0">
              <a:lnSpc>
                <a:spcPct val="110000"/>
              </a:lnSpc>
            </a:pPr>
            <a:r>
              <a:rPr lang="en-US"/>
              <a:t>Tema</a:t>
            </a:r>
          </a:p>
        </p:txBody>
      </p:sp>
      <p:sp>
        <p:nvSpPr>
          <p:cNvPr id="13" name="Text Placeholder 3">
            <a:extLst>
              <a:ext uri="{FF2B5EF4-FFF2-40B4-BE49-F238E27FC236}">
                <a16:creationId xmlns:a16="http://schemas.microsoft.com/office/drawing/2014/main" id="{7F7C98E7-B0EC-E406-6F23-08D66EC6DED0}"/>
              </a:ext>
            </a:extLst>
          </p:cNvPr>
          <p:cNvSpPr>
            <a:spLocks noGrp="1"/>
          </p:cNvSpPr>
          <p:nvPr>
            <p:ph type="body" sz="quarter" idx="41" hasCustomPrompt="1"/>
          </p:nvPr>
        </p:nvSpPr>
        <p:spPr>
          <a:xfrm>
            <a:off x="720208" y="2907052"/>
            <a:ext cx="4385987" cy="1043896"/>
          </a:xfrm>
        </p:spPr>
        <p:txBody>
          <a:bodyPr>
            <a:normAutofit/>
          </a:bodyPr>
          <a:lstStyle>
            <a:lvl1pPr marL="0" indent="0">
              <a:buNone/>
              <a:defRPr sz="1600"/>
            </a:lvl1pPr>
          </a:lstStyle>
          <a:p>
            <a:pPr lvl="0"/>
            <a:r>
              <a:rPr lang="en-GB"/>
              <a:t>Kort </a:t>
            </a:r>
            <a:r>
              <a:rPr lang="en-GB" err="1"/>
              <a:t>tekst</a:t>
            </a:r>
            <a:r>
              <a:rPr lang="en-GB"/>
              <a:t>…</a:t>
            </a:r>
            <a:endParaRPr lang="en-DK"/>
          </a:p>
        </p:txBody>
      </p:sp>
      <p:sp>
        <p:nvSpPr>
          <p:cNvPr id="14" name="Text Placeholder 3">
            <a:extLst>
              <a:ext uri="{FF2B5EF4-FFF2-40B4-BE49-F238E27FC236}">
                <a16:creationId xmlns:a16="http://schemas.microsoft.com/office/drawing/2014/main" id="{683BAF9F-5914-F511-BDC8-002CBACEDC12}"/>
              </a:ext>
            </a:extLst>
          </p:cNvPr>
          <p:cNvSpPr>
            <a:spLocks noGrp="1"/>
          </p:cNvSpPr>
          <p:nvPr>
            <p:ph type="body" sz="quarter" idx="39" hasCustomPrompt="1"/>
          </p:nvPr>
        </p:nvSpPr>
        <p:spPr>
          <a:xfrm>
            <a:off x="719811" y="1865615"/>
            <a:ext cx="4386780" cy="351674"/>
          </a:xfrm>
          <a:prstGeom prst="rect">
            <a:avLst/>
          </a:prstGeom>
        </p:spPr>
        <p:txBody>
          <a:bodyPr>
            <a:normAutofit/>
          </a:bodyPr>
          <a:lstStyle>
            <a:lvl1pPr marL="0" indent="0">
              <a:buNone/>
              <a:defRPr sz="1600" b="1" i="0">
                <a:latin typeface="Arial" panose="020B0604020202020204" pitchFamily="34" charset="0"/>
                <a:cs typeface="Arial" panose="020B0604020202020204" pitchFamily="34" charset="0"/>
              </a:defRPr>
            </a:lvl1pPr>
          </a:lstStyle>
          <a:p>
            <a:pPr lvl="0"/>
            <a:r>
              <a:rPr lang="en-GB" err="1"/>
              <a:t>Underoverskrift</a:t>
            </a:r>
            <a:endParaRPr lang="en-DK"/>
          </a:p>
        </p:txBody>
      </p:sp>
    </p:spTree>
    <p:extLst>
      <p:ext uri="{BB962C8B-B14F-4D97-AF65-F5344CB8AC3E}">
        <p14:creationId xmlns:p14="http://schemas.microsoft.com/office/powerpoint/2010/main" val="391445382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602" userDrawn="1">
          <p15:clr>
            <a:srgbClr val="FBAE40"/>
          </p15:clr>
        </p15:guide>
        <p15:guide id="2" pos="4067"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ekst og medie XL">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FA23B49D-9718-43B4-203B-035DF8D3A771}"/>
              </a:ext>
            </a:extLst>
          </p:cNvPr>
          <p:cNvSpPr>
            <a:spLocks noGrp="1"/>
          </p:cNvSpPr>
          <p:nvPr>
            <p:ph type="pic" idx="21" hasCustomPrompt="1"/>
          </p:nvPr>
        </p:nvSpPr>
        <p:spPr>
          <a:xfrm>
            <a:off x="5832232" y="0"/>
            <a:ext cx="6359769" cy="6858000"/>
          </a:xfrm>
          <a:prstGeom prst="rect">
            <a:avLst/>
          </a:prstGeom>
          <a:solidFill>
            <a:srgbClr val="F3F5F7"/>
          </a:solidFill>
        </p:spPr>
        <p:txBody>
          <a:bodyPr wrap="square" lIns="91439" tIns="45719" rIns="91439" bIns="45719">
            <a:noAutofit/>
          </a:bodyPr>
          <a:lstStyle>
            <a:lvl1pPr marL="0" indent="0">
              <a:buNone/>
              <a:defRPr/>
            </a:lvl1pPr>
          </a:lstStyle>
          <a:p>
            <a:r>
              <a:rPr lang="en-US"/>
              <a:t> </a:t>
            </a:r>
            <a:endParaRPr/>
          </a:p>
        </p:txBody>
      </p:sp>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208" y="6311825"/>
            <a:ext cx="345456" cy="351674"/>
          </a:xfrm>
          <a:prstGeom prst="rect">
            <a:avLst/>
          </a:prstGeom>
        </p:spPr>
      </p:pic>
      <p:sp>
        <p:nvSpPr>
          <p:cNvPr id="10" name="Text Placeholder 14">
            <a:extLst>
              <a:ext uri="{FF2B5EF4-FFF2-40B4-BE49-F238E27FC236}">
                <a16:creationId xmlns:a16="http://schemas.microsoft.com/office/drawing/2014/main" id="{DDCD8E20-EA38-ECF7-2A7D-E8EC2C1C5D6D}"/>
              </a:ext>
            </a:extLst>
          </p:cNvPr>
          <p:cNvSpPr>
            <a:spLocks noGrp="1"/>
          </p:cNvSpPr>
          <p:nvPr>
            <p:ph type="body" sz="quarter" idx="29" hasCustomPrompt="1"/>
          </p:nvPr>
        </p:nvSpPr>
        <p:spPr>
          <a:xfrm>
            <a:off x="720208" y="5603925"/>
            <a:ext cx="4385987" cy="516983"/>
          </a:xfrm>
        </p:spPr>
        <p:txBody>
          <a:bodyPr wrap="square" anchor="b">
            <a:spAutoFit/>
          </a:bodyPr>
          <a:lstStyle>
            <a:lvl1pPr marL="0" indent="0">
              <a:lnSpc>
                <a:spcPct val="110000"/>
              </a:lnSpc>
              <a:buNone/>
              <a:defRPr sz="1000">
                <a:solidFill>
                  <a:schemeClr val="tx1">
                    <a:lumMod val="50000"/>
                    <a:lumOff val="50000"/>
                  </a:schemeClr>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12" name="Title Placeholder 1">
            <a:extLst>
              <a:ext uri="{FF2B5EF4-FFF2-40B4-BE49-F238E27FC236}">
                <a16:creationId xmlns:a16="http://schemas.microsoft.com/office/drawing/2014/main" id="{202161ED-A852-3F3F-C115-57AFD16BD292}"/>
              </a:ext>
            </a:extLst>
          </p:cNvPr>
          <p:cNvSpPr>
            <a:spLocks noGrp="1"/>
          </p:cNvSpPr>
          <p:nvPr>
            <p:ph type="title" hasCustomPrompt="1"/>
          </p:nvPr>
        </p:nvSpPr>
        <p:spPr>
          <a:xfrm>
            <a:off x="713944" y="1140008"/>
            <a:ext cx="4398514" cy="646331"/>
          </a:xfrm>
          <a:prstGeom prst="rect">
            <a:avLst/>
          </a:prstGeom>
        </p:spPr>
        <p:txBody>
          <a:bodyPr vert="horz" wrap="square" lIns="91440" tIns="45720" rIns="91440" bIns="45720" rtlCol="0" anchor="t">
            <a:normAutofit/>
          </a:bodyPr>
          <a:lstStyle>
            <a:lvl1pPr marL="0" indent="0">
              <a:lnSpc>
                <a:spcPct val="90000"/>
              </a:lnSpc>
              <a:buFont typeface="Arial" panose="020B0604020202020204" pitchFamily="34" charset="0"/>
              <a:buNone/>
              <a:defRPr sz="4000" spc="0" baseline="0"/>
            </a:lvl1pPr>
          </a:lstStyle>
          <a:p>
            <a:r>
              <a:rPr lang="en-GB" err="1"/>
              <a:t>Overskrift</a:t>
            </a:r>
            <a:endParaRPr lang="en-US"/>
          </a:p>
        </p:txBody>
      </p:sp>
      <p:sp>
        <p:nvSpPr>
          <p:cNvPr id="11" name="Slide Number">
            <a:extLst>
              <a:ext uri="{FF2B5EF4-FFF2-40B4-BE49-F238E27FC236}">
                <a16:creationId xmlns:a16="http://schemas.microsoft.com/office/drawing/2014/main" id="{2A9FE7B4-0D59-DA15-CDFC-B041D57FD2E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indent="0">
              <a:buFont typeface="Arial" panose="020B0604020202020204" pitchFamily="34" charset="0"/>
              <a:buNone/>
            </a:pPr>
            <a:fld id="{86CB4B4D-7CA3-9044-876B-883B54F8677D}" type="slidenum">
              <a:rPr lang="en-US" sz="800" b="0" i="0" smtClean="0">
                <a:solidFill>
                  <a:schemeClr val="bg1"/>
                </a:solidFill>
                <a:latin typeface="Arial" panose="020B0604020202020204" pitchFamily="34" charset="0"/>
                <a:cs typeface="Arial" panose="020B0604020202020204" pitchFamily="34" charset="0"/>
              </a:rPr>
              <a:pPr marL="0" indent="0">
                <a:buFont typeface="Arial" panose="020B0604020202020204" pitchFamily="34" charset="0"/>
                <a:buNone/>
              </a:pPr>
              <a:t>‹#›</a:t>
            </a:fld>
            <a:endParaRPr lang="en-US" sz="550" b="0" i="0">
              <a:solidFill>
                <a:schemeClr val="bg1"/>
              </a:solidFill>
              <a:latin typeface="Arial" panose="020B0604020202020204" pitchFamily="34" charset="0"/>
              <a:cs typeface="Arial" panose="020B0604020202020204" pitchFamily="34" charset="0"/>
            </a:endParaRPr>
          </a:p>
        </p:txBody>
      </p:sp>
      <p:sp>
        <p:nvSpPr>
          <p:cNvPr id="14" name="Text Placeholder 14">
            <a:extLst>
              <a:ext uri="{FF2B5EF4-FFF2-40B4-BE49-F238E27FC236}">
                <a16:creationId xmlns:a16="http://schemas.microsoft.com/office/drawing/2014/main" id="{E1EE8116-6F81-5ED0-2140-5907CBA3EA2B}"/>
              </a:ext>
            </a:extLst>
          </p:cNvPr>
          <p:cNvSpPr>
            <a:spLocks noGrp="1"/>
          </p:cNvSpPr>
          <p:nvPr>
            <p:ph type="body" sz="quarter" idx="30" hasCustomPrompt="1"/>
          </p:nvPr>
        </p:nvSpPr>
        <p:spPr>
          <a:xfrm>
            <a:off x="720208" y="746625"/>
            <a:ext cx="4385987" cy="328583"/>
          </a:xfrm>
        </p:spPr>
        <p:txBody>
          <a:bodyPr vert="horz" lIns="91440" tIns="45720" rIns="91440" bIns="45720" rtlCol="0" anchor="b">
            <a:noAutofit/>
          </a:bodyPr>
          <a:lstStyle>
            <a:lvl1pPr marL="0" indent="0">
              <a:buNone/>
              <a:defRPr lang="en-US" sz="1400" dirty="0" smtClean="0">
                <a:solidFill>
                  <a:schemeClr val="tx1">
                    <a:lumMod val="50000"/>
                    <a:lumOff val="50000"/>
                  </a:schemeClr>
                </a:solidFill>
              </a:defRPr>
            </a:lvl1pPr>
          </a:lstStyle>
          <a:p>
            <a:pPr lvl="0">
              <a:lnSpc>
                <a:spcPct val="110000"/>
              </a:lnSpc>
            </a:pPr>
            <a:r>
              <a:rPr lang="en-US"/>
              <a:t>Tema</a:t>
            </a:r>
          </a:p>
        </p:txBody>
      </p:sp>
      <p:sp>
        <p:nvSpPr>
          <p:cNvPr id="5" name="Text Placeholder 3">
            <a:extLst>
              <a:ext uri="{FF2B5EF4-FFF2-40B4-BE49-F238E27FC236}">
                <a16:creationId xmlns:a16="http://schemas.microsoft.com/office/drawing/2014/main" id="{5DF822D1-DA68-1DFA-9A87-BE64EACD4B12}"/>
              </a:ext>
            </a:extLst>
          </p:cNvPr>
          <p:cNvSpPr>
            <a:spLocks noGrp="1"/>
          </p:cNvSpPr>
          <p:nvPr>
            <p:ph type="body" sz="quarter" idx="41" hasCustomPrompt="1"/>
          </p:nvPr>
        </p:nvSpPr>
        <p:spPr>
          <a:xfrm>
            <a:off x="720208" y="2907052"/>
            <a:ext cx="4385987" cy="1043896"/>
          </a:xfrm>
        </p:spPr>
        <p:txBody>
          <a:bodyPr>
            <a:normAutofit/>
          </a:bodyPr>
          <a:lstStyle>
            <a:lvl1pPr marL="0" indent="0">
              <a:buNone/>
              <a:defRPr sz="1600"/>
            </a:lvl1pPr>
          </a:lstStyle>
          <a:p>
            <a:pPr lvl="0"/>
            <a:r>
              <a:rPr lang="en-GB"/>
              <a:t>Kort </a:t>
            </a:r>
            <a:r>
              <a:rPr lang="en-GB" err="1"/>
              <a:t>tekst</a:t>
            </a:r>
            <a:r>
              <a:rPr lang="en-GB"/>
              <a:t>…</a:t>
            </a:r>
            <a:endParaRPr lang="en-DK"/>
          </a:p>
        </p:txBody>
      </p:sp>
      <p:sp>
        <p:nvSpPr>
          <p:cNvPr id="3" name="Text Placeholder 3">
            <a:extLst>
              <a:ext uri="{FF2B5EF4-FFF2-40B4-BE49-F238E27FC236}">
                <a16:creationId xmlns:a16="http://schemas.microsoft.com/office/drawing/2014/main" id="{FDF81189-68FE-232C-73B1-E052DFDC7CA9}"/>
              </a:ext>
            </a:extLst>
          </p:cNvPr>
          <p:cNvSpPr>
            <a:spLocks noGrp="1"/>
          </p:cNvSpPr>
          <p:nvPr>
            <p:ph type="body" sz="quarter" idx="39" hasCustomPrompt="1"/>
          </p:nvPr>
        </p:nvSpPr>
        <p:spPr>
          <a:xfrm>
            <a:off x="719811" y="1865615"/>
            <a:ext cx="4386780" cy="351674"/>
          </a:xfrm>
          <a:prstGeom prst="rect">
            <a:avLst/>
          </a:prstGeom>
        </p:spPr>
        <p:txBody>
          <a:bodyPr>
            <a:normAutofit/>
          </a:bodyPr>
          <a:lstStyle>
            <a:lvl1pPr marL="0" indent="0">
              <a:buNone/>
              <a:defRPr sz="1600" b="1" i="0">
                <a:latin typeface="Arial" panose="020B0604020202020204" pitchFamily="34" charset="0"/>
                <a:cs typeface="Arial" panose="020B0604020202020204" pitchFamily="34" charset="0"/>
              </a:defRPr>
            </a:lvl1pPr>
          </a:lstStyle>
          <a:p>
            <a:pPr lvl="0"/>
            <a:r>
              <a:rPr lang="en-GB" err="1"/>
              <a:t>Underoverskrift</a:t>
            </a:r>
            <a:endParaRPr lang="en-DK"/>
          </a:p>
        </p:txBody>
      </p:sp>
    </p:spTree>
    <p:extLst>
      <p:ext uri="{BB962C8B-B14F-4D97-AF65-F5344CB8AC3E}">
        <p14:creationId xmlns:p14="http://schemas.microsoft.com/office/powerpoint/2010/main" val="257943891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3670">
          <p15:clr>
            <a:srgbClr val="FBAE40"/>
          </p15:clr>
        </p15:guide>
        <p15:guide id="2" pos="3217">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reaker - Grøn">
    <p:spTree>
      <p:nvGrpSpPr>
        <p:cNvPr id="1" name=""/>
        <p:cNvGrpSpPr/>
        <p:nvPr/>
      </p:nvGrpSpPr>
      <p:grpSpPr>
        <a:xfrm>
          <a:off x="0" y="0"/>
          <a:ext cx="0" cy="0"/>
          <a:chOff x="0" y="0"/>
          <a:chExt cx="0" cy="0"/>
        </a:xfrm>
      </p:grpSpPr>
      <p:sp>
        <p:nvSpPr>
          <p:cNvPr id="3" name="Round Single Corner of Rectangle 2">
            <a:extLst>
              <a:ext uri="{FF2B5EF4-FFF2-40B4-BE49-F238E27FC236}">
                <a16:creationId xmlns:a16="http://schemas.microsoft.com/office/drawing/2014/main" id="{4B3FF1A1-D772-7F88-F1C2-D3A45D7423DF}"/>
              </a:ext>
            </a:extLst>
          </p:cNvPr>
          <p:cNvSpPr/>
          <p:nvPr userDrawn="1"/>
        </p:nvSpPr>
        <p:spPr>
          <a:xfrm flipV="1">
            <a:off x="0" y="0"/>
            <a:ext cx="12192000" cy="6858000"/>
          </a:xfrm>
          <a:prstGeom prst="round1Rect">
            <a:avLst>
              <a:gd name="adj" fmla="val 0"/>
            </a:avLst>
          </a:prstGeom>
          <a:gradFill flip="none" rotWithShape="1">
            <a:gsLst>
              <a:gs pos="62000">
                <a:srgbClr val="246260"/>
              </a:gs>
              <a:gs pos="88000">
                <a:srgbClr val="1E4D4B"/>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2" name="Picture 1">
            <a:extLst>
              <a:ext uri="{FF2B5EF4-FFF2-40B4-BE49-F238E27FC236}">
                <a16:creationId xmlns:a16="http://schemas.microsoft.com/office/drawing/2014/main" id="{FC5C037C-B2F9-48C1-C019-1B4C3429702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20208" y="6312516"/>
            <a:ext cx="345456" cy="350292"/>
          </a:xfrm>
          <a:prstGeom prst="rect">
            <a:avLst/>
          </a:prstGeom>
        </p:spPr>
      </p:pic>
      <p:sp>
        <p:nvSpPr>
          <p:cNvPr id="7" name="Text Placeholder 14">
            <a:extLst>
              <a:ext uri="{FF2B5EF4-FFF2-40B4-BE49-F238E27FC236}">
                <a16:creationId xmlns:a16="http://schemas.microsoft.com/office/drawing/2014/main" id="{58263ACD-5407-AAE1-54C9-2881C2248DDC}"/>
              </a:ext>
            </a:extLst>
          </p:cNvPr>
          <p:cNvSpPr>
            <a:spLocks noGrp="1"/>
          </p:cNvSpPr>
          <p:nvPr>
            <p:ph type="body" sz="quarter" idx="29" hasCustomPrompt="1"/>
          </p:nvPr>
        </p:nvSpPr>
        <p:spPr>
          <a:xfrm>
            <a:off x="724664" y="2510076"/>
            <a:ext cx="10735496" cy="861774"/>
          </a:xfrm>
          <a:prstGeom prst="rect">
            <a:avLst/>
          </a:prstGeom>
        </p:spPr>
        <p:txBody>
          <a:bodyPr wrap="square" anchor="b">
            <a:spAutoFit/>
          </a:bodyPr>
          <a:lstStyle>
            <a:lvl1pPr algn="ctr">
              <a:lnSpc>
                <a:spcPct val="100000"/>
              </a:lnSpc>
              <a:defRPr sz="5000" b="1">
                <a:solidFill>
                  <a:srgbClr val="FFFFFF"/>
                </a:solidFill>
              </a:defRPr>
            </a:lvl1pPr>
          </a:lstStyle>
          <a:p>
            <a:pPr hangingPunct="1"/>
            <a:r>
              <a:rPr lang="en-GB" err="1"/>
              <a:t>Overskrift</a:t>
            </a:r>
            <a:endParaRPr lang="en-US" spc="0"/>
          </a:p>
        </p:txBody>
      </p:sp>
      <p:sp>
        <p:nvSpPr>
          <p:cNvPr id="19" name="Text Placeholder 14">
            <a:extLst>
              <a:ext uri="{FF2B5EF4-FFF2-40B4-BE49-F238E27FC236}">
                <a16:creationId xmlns:a16="http://schemas.microsoft.com/office/drawing/2014/main" id="{6450D907-E667-7F87-4248-948701CF8CDA}"/>
              </a:ext>
            </a:extLst>
          </p:cNvPr>
          <p:cNvSpPr>
            <a:spLocks noGrp="1"/>
          </p:cNvSpPr>
          <p:nvPr>
            <p:ph type="body" sz="quarter" idx="30" hasCustomPrompt="1"/>
          </p:nvPr>
        </p:nvSpPr>
        <p:spPr>
          <a:xfrm>
            <a:off x="724664" y="3536507"/>
            <a:ext cx="10735496" cy="492443"/>
          </a:xfrm>
          <a:prstGeom prst="rect">
            <a:avLst/>
          </a:prstGeom>
        </p:spPr>
        <p:txBody>
          <a:bodyPr wrap="square" anchor="b">
            <a:normAutofit/>
          </a:bodyPr>
          <a:lstStyle>
            <a:lvl1pPr algn="ctr">
              <a:lnSpc>
                <a:spcPct val="100000"/>
              </a:lnSpc>
              <a:defRPr sz="2600" b="0">
                <a:solidFill>
                  <a:srgbClr val="FFFFFF"/>
                </a:solidFill>
              </a:defRPr>
            </a:lvl1pPr>
          </a:lstStyle>
          <a:p>
            <a:pPr hangingPunct="1"/>
            <a:r>
              <a:rPr lang="en-GB" err="1"/>
              <a:t>Underoverskrift</a:t>
            </a:r>
            <a:endParaRPr lang="en-US" spc="0"/>
          </a:p>
        </p:txBody>
      </p:sp>
      <p:sp>
        <p:nvSpPr>
          <p:cNvPr id="20" name="Slide Number">
            <a:extLst>
              <a:ext uri="{FF2B5EF4-FFF2-40B4-BE49-F238E27FC236}">
                <a16:creationId xmlns:a16="http://schemas.microsoft.com/office/drawing/2014/main" id="{4ED7287E-B48F-16E4-6E46-92F5599AB26A}"/>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rgbClr val="FFFFFF"/>
                </a:solidFill>
                <a:latin typeface="Arial" panose="020B0604020202020204" pitchFamily="34" charset="0"/>
                <a:cs typeface="Arial" panose="020B0604020202020204" pitchFamily="34" charset="0"/>
              </a:rPr>
              <a:pPr/>
              <a:t>‹#›</a:t>
            </a:fld>
            <a:endParaRPr lang="en-US" sz="550" b="0" i="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594790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eaker - Sand">
    <p:bg>
      <p:bgPr>
        <a:solidFill>
          <a:srgbClr val="F7F5EE"/>
        </a:solidFill>
        <a:effectLst/>
      </p:bgPr>
    </p:bg>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6038850" y="3371850"/>
            <a:ext cx="114300" cy="114300"/>
          </a:xfrm>
          <a:prstGeom prst="rect">
            <a:avLst/>
          </a:prstGeom>
        </p:spPr>
      </p:pic>
      <p:pic>
        <p:nvPicPr>
          <p:cNvPr id="6" name="Picture 5">
            <a:extLst>
              <a:ext uri="{FF2B5EF4-FFF2-40B4-BE49-F238E27FC236}">
                <a16:creationId xmlns:a16="http://schemas.microsoft.com/office/drawing/2014/main" id="{21B3FF09-265D-E0C1-85DA-CD2146E8DA64}"/>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20208" y="6312170"/>
            <a:ext cx="345456" cy="350983"/>
          </a:xfrm>
          <a:prstGeom prst="rect">
            <a:avLst/>
          </a:prstGeom>
        </p:spPr>
      </p:pic>
      <p:sp>
        <p:nvSpPr>
          <p:cNvPr id="15" name="Slide Number">
            <a:extLst>
              <a:ext uri="{FF2B5EF4-FFF2-40B4-BE49-F238E27FC236}">
                <a16:creationId xmlns:a16="http://schemas.microsoft.com/office/drawing/2014/main" id="{3E4C1459-C5DD-D58C-0C51-81EDC3F0B657}"/>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2" name="Text Placeholder 14">
            <a:extLst>
              <a:ext uri="{FF2B5EF4-FFF2-40B4-BE49-F238E27FC236}">
                <a16:creationId xmlns:a16="http://schemas.microsoft.com/office/drawing/2014/main" id="{9234BE4C-D6CC-90EF-CB77-5A99C533D5DE}"/>
              </a:ext>
            </a:extLst>
          </p:cNvPr>
          <p:cNvSpPr>
            <a:spLocks noGrp="1"/>
          </p:cNvSpPr>
          <p:nvPr>
            <p:ph type="body" sz="quarter" idx="29" hasCustomPrompt="1"/>
          </p:nvPr>
        </p:nvSpPr>
        <p:spPr>
          <a:xfrm>
            <a:off x="724664" y="2510076"/>
            <a:ext cx="10735496" cy="861774"/>
          </a:xfrm>
          <a:prstGeom prst="rect">
            <a:avLst/>
          </a:prstGeom>
        </p:spPr>
        <p:txBody>
          <a:bodyPr wrap="square" anchor="b">
            <a:spAutoFit/>
          </a:bodyPr>
          <a:lstStyle>
            <a:lvl1pPr algn="ctr">
              <a:lnSpc>
                <a:spcPct val="100000"/>
              </a:lnSpc>
              <a:defRPr sz="5000" b="1">
                <a:solidFill>
                  <a:schemeClr val="bg1"/>
                </a:solidFill>
              </a:defRPr>
            </a:lvl1pPr>
          </a:lstStyle>
          <a:p>
            <a:pPr hangingPunct="1"/>
            <a:r>
              <a:rPr lang="en-GB" err="1"/>
              <a:t>Overskrift</a:t>
            </a:r>
            <a:endParaRPr lang="en-US" spc="0"/>
          </a:p>
        </p:txBody>
      </p:sp>
      <p:sp>
        <p:nvSpPr>
          <p:cNvPr id="4" name="Text Placeholder 14">
            <a:extLst>
              <a:ext uri="{FF2B5EF4-FFF2-40B4-BE49-F238E27FC236}">
                <a16:creationId xmlns:a16="http://schemas.microsoft.com/office/drawing/2014/main" id="{7549DB09-9D42-0B3B-E7FF-266CE96FEE67}"/>
              </a:ext>
            </a:extLst>
          </p:cNvPr>
          <p:cNvSpPr>
            <a:spLocks noGrp="1"/>
          </p:cNvSpPr>
          <p:nvPr>
            <p:ph type="body" sz="quarter" idx="30" hasCustomPrompt="1"/>
          </p:nvPr>
        </p:nvSpPr>
        <p:spPr>
          <a:xfrm>
            <a:off x="724664" y="3536507"/>
            <a:ext cx="10735496" cy="492443"/>
          </a:xfrm>
          <a:prstGeom prst="rect">
            <a:avLst/>
          </a:prstGeom>
        </p:spPr>
        <p:txBody>
          <a:bodyPr wrap="square" anchor="b">
            <a:normAutofit/>
          </a:bodyPr>
          <a:lstStyle>
            <a:lvl1pPr algn="ctr">
              <a:lnSpc>
                <a:spcPct val="100000"/>
              </a:lnSpc>
              <a:defRPr sz="2600" b="0">
                <a:solidFill>
                  <a:schemeClr val="bg1"/>
                </a:solidFill>
              </a:defRPr>
            </a:lvl1pPr>
          </a:lstStyle>
          <a:p>
            <a:pPr hangingPunct="1"/>
            <a:r>
              <a:rPr lang="en-GB" err="1"/>
              <a:t>Underoverskrift</a:t>
            </a:r>
            <a:endParaRPr lang="en-US" spc="0"/>
          </a:p>
        </p:txBody>
      </p:sp>
    </p:spTree>
    <p:extLst>
      <p:ext uri="{BB962C8B-B14F-4D97-AF65-F5344CB8AC3E}">
        <p14:creationId xmlns:p14="http://schemas.microsoft.com/office/powerpoint/2010/main" val="318643783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orside - Blå">
    <p:spTree>
      <p:nvGrpSpPr>
        <p:cNvPr id="1" name=""/>
        <p:cNvGrpSpPr/>
        <p:nvPr/>
      </p:nvGrpSpPr>
      <p:grpSpPr>
        <a:xfrm>
          <a:off x="0" y="0"/>
          <a:ext cx="0" cy="0"/>
          <a:chOff x="0" y="0"/>
          <a:chExt cx="0" cy="0"/>
        </a:xfrm>
      </p:grpSpPr>
      <p:sp>
        <p:nvSpPr>
          <p:cNvPr id="8" name="BG">
            <a:extLst>
              <a:ext uri="{FF2B5EF4-FFF2-40B4-BE49-F238E27FC236}">
                <a16:creationId xmlns:a16="http://schemas.microsoft.com/office/drawing/2014/main" id="{AEC19C36-E784-4918-3650-03D8297DB751}"/>
              </a:ext>
            </a:extLst>
          </p:cNvPr>
          <p:cNvSpPr/>
          <p:nvPr userDrawn="1"/>
        </p:nvSpPr>
        <p:spPr>
          <a:xfrm flipV="1">
            <a:off x="0" y="-23450"/>
            <a:ext cx="11457016" cy="5275390"/>
          </a:xfrm>
          <a:prstGeom prst="round1Rect">
            <a:avLst>
              <a:gd name="adj" fmla="val 27702"/>
            </a:avLst>
          </a:prstGeom>
          <a:gradFill flip="none" rotWithShape="1">
            <a:gsLst>
              <a:gs pos="67000">
                <a:srgbClr val="504D5E"/>
              </a:gs>
              <a:gs pos="100000">
                <a:srgbClr val="2F2D3E"/>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9" name="Logo" descr="A logo with blue dots&#10;&#10;AI-generated content may be incorrect.">
            <a:extLst>
              <a:ext uri="{FF2B5EF4-FFF2-40B4-BE49-F238E27FC236}">
                <a16:creationId xmlns:a16="http://schemas.microsoft.com/office/drawing/2014/main" id="{7B3DBCDE-9E6B-6074-BE16-95B33CFBA44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7" y="5668161"/>
            <a:ext cx="739745" cy="753060"/>
          </a:xfrm>
          <a:prstGeom prst="rect">
            <a:avLst/>
          </a:prstGeom>
        </p:spPr>
      </p:pic>
      <p:sp>
        <p:nvSpPr>
          <p:cNvPr id="13" name="Text Placeholder 14">
            <a:extLst>
              <a:ext uri="{FF2B5EF4-FFF2-40B4-BE49-F238E27FC236}">
                <a16:creationId xmlns:a16="http://schemas.microsoft.com/office/drawing/2014/main" id="{569D0B8B-A19C-6ADE-D43C-8CA920C164A5}"/>
              </a:ext>
            </a:extLst>
          </p:cNvPr>
          <p:cNvSpPr>
            <a:spLocks noGrp="1"/>
          </p:cNvSpPr>
          <p:nvPr>
            <p:ph type="body" sz="quarter" idx="29" hasCustomPrompt="1"/>
          </p:nvPr>
        </p:nvSpPr>
        <p:spPr>
          <a:xfrm>
            <a:off x="741361" y="2733325"/>
            <a:ext cx="10015568" cy="861774"/>
          </a:xfrm>
          <a:prstGeom prst="rect">
            <a:avLst/>
          </a:prstGeom>
        </p:spPr>
        <p:txBody>
          <a:bodyPr wrap="square" anchor="b">
            <a:normAutofit/>
          </a:bodyPr>
          <a:lstStyle>
            <a:lvl1pPr marL="0" marR="0" indent="0" algn="l" defTabSz="412750" rtl="0" eaLnBrk="1" fontAlgn="auto" latinLnBrk="0" hangingPunct="1">
              <a:lnSpc>
                <a:spcPts val="6600"/>
              </a:lnSpc>
              <a:spcBef>
                <a:spcPts val="0"/>
              </a:spcBef>
              <a:spcAft>
                <a:spcPts val="600"/>
              </a:spcAft>
              <a:buClrTx/>
              <a:buSzPct val="90000"/>
              <a:buFont typeface="Arial" panose="020B0604020202020204" pitchFamily="34" charset="0"/>
              <a:buNone/>
              <a:tabLst/>
              <a:defRPr sz="5000" b="1">
                <a:solidFill>
                  <a:srgbClr val="FFFFFF"/>
                </a:solidFill>
              </a:defRPr>
            </a:lvl1pPr>
          </a:lstStyle>
          <a:p>
            <a:pPr marL="0" marR="0" lvl="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a:pPr>
            <a:r>
              <a:rPr lang="en-US" spc="0" err="1"/>
              <a:t>Overskrift</a:t>
            </a:r>
            <a:endParaRPr lang="en-US" spc="0"/>
          </a:p>
        </p:txBody>
      </p:sp>
      <p:sp>
        <p:nvSpPr>
          <p:cNvPr id="14" name="Text Placeholder 14">
            <a:extLst>
              <a:ext uri="{FF2B5EF4-FFF2-40B4-BE49-F238E27FC236}">
                <a16:creationId xmlns:a16="http://schemas.microsoft.com/office/drawing/2014/main" id="{94A11669-CC24-B093-4DE0-FA5FA34F114D}"/>
              </a:ext>
            </a:extLst>
          </p:cNvPr>
          <p:cNvSpPr>
            <a:spLocks noGrp="1"/>
          </p:cNvSpPr>
          <p:nvPr>
            <p:ph type="body" sz="quarter" idx="30" hasCustomPrompt="1"/>
          </p:nvPr>
        </p:nvSpPr>
        <p:spPr>
          <a:xfrm>
            <a:off x="740568" y="3610273"/>
            <a:ext cx="10015568" cy="492443"/>
          </a:xfrm>
          <a:prstGeom prst="rect">
            <a:avLst/>
          </a:prstGeom>
        </p:spPr>
        <p:txBody>
          <a:bodyPr wrap="square" anchor="t">
            <a:normAutofit/>
          </a:bodyPr>
          <a:lstStyle>
            <a:lvl1pPr marL="0" indent="0">
              <a:lnSpc>
                <a:spcPct val="100000"/>
              </a:lnSpc>
              <a:spcAft>
                <a:spcPts val="600"/>
              </a:spcAft>
              <a:buNone/>
              <a:defRPr sz="2600" b="1" i="0">
                <a:solidFill>
                  <a:srgbClr val="FFFFFF"/>
                </a:solidFill>
                <a:latin typeface="Arial" panose="020B0604020202020204" pitchFamily="34" charset="0"/>
                <a:cs typeface="Arial" panose="020B0604020202020204" pitchFamily="34" charset="0"/>
              </a:defRPr>
            </a:lvl1pPr>
          </a:lstStyle>
          <a:p>
            <a:pPr hangingPunct="1"/>
            <a:r>
              <a:rPr lang="en-US" spc="0" err="1"/>
              <a:t>Underoverskrift</a:t>
            </a:r>
            <a:endParaRPr lang="en-US" spc="0"/>
          </a:p>
        </p:txBody>
      </p:sp>
      <p:sp>
        <p:nvSpPr>
          <p:cNvPr id="15" name="Text Placeholder 14">
            <a:extLst>
              <a:ext uri="{FF2B5EF4-FFF2-40B4-BE49-F238E27FC236}">
                <a16:creationId xmlns:a16="http://schemas.microsoft.com/office/drawing/2014/main" id="{AFD104F4-3C99-447F-7F5E-B4EE3C9804C3}"/>
              </a:ext>
            </a:extLst>
          </p:cNvPr>
          <p:cNvSpPr>
            <a:spLocks noGrp="1"/>
          </p:cNvSpPr>
          <p:nvPr>
            <p:ph type="body" sz="quarter" idx="31" hasCustomPrompt="1"/>
          </p:nvPr>
        </p:nvSpPr>
        <p:spPr>
          <a:xfrm>
            <a:off x="735835" y="4511694"/>
            <a:ext cx="1554346" cy="542289"/>
          </a:xfrm>
          <a:prstGeom prst="rect">
            <a:avLst/>
          </a:prstGeom>
        </p:spPr>
        <p:txBody>
          <a:bodyPr wrap="square" anchor="t">
            <a:noAutofit/>
          </a:bodyPr>
          <a:lstStyle>
            <a:lvl1pPr marL="0" indent="0">
              <a:lnSpc>
                <a:spcPct val="100000"/>
              </a:lnSpc>
              <a:spcAft>
                <a:spcPts val="600"/>
              </a:spcAft>
              <a:buNone/>
              <a:defRPr sz="2000" b="0" i="0">
                <a:solidFill>
                  <a:srgbClr val="FFFFFF"/>
                </a:solidFill>
                <a:latin typeface="Arial" panose="020B0604020202020204" pitchFamily="34" charset="0"/>
                <a:cs typeface="Arial" panose="020B0604020202020204" pitchFamily="34" charset="0"/>
              </a:defRPr>
            </a:lvl1pPr>
          </a:lstStyle>
          <a:p>
            <a:pPr hangingPunct="1"/>
            <a:r>
              <a:rPr lang="en-US" spc="0"/>
              <a:t>Dato</a:t>
            </a:r>
          </a:p>
        </p:txBody>
      </p:sp>
    </p:spTree>
    <p:extLst>
      <p:ext uri="{BB962C8B-B14F-4D97-AF65-F5344CB8AC3E}">
        <p14:creationId xmlns:p14="http://schemas.microsoft.com/office/powerpoint/2010/main" val="118449088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6766"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reaker - Blå">
    <p:spTree>
      <p:nvGrpSpPr>
        <p:cNvPr id="1" name=""/>
        <p:cNvGrpSpPr/>
        <p:nvPr/>
      </p:nvGrpSpPr>
      <p:grpSpPr>
        <a:xfrm>
          <a:off x="0" y="0"/>
          <a:ext cx="0" cy="0"/>
          <a:chOff x="0" y="0"/>
          <a:chExt cx="0" cy="0"/>
        </a:xfrm>
      </p:grpSpPr>
      <p:sp>
        <p:nvSpPr>
          <p:cNvPr id="8" name="Round Single Corner of Rectangle 7">
            <a:extLst>
              <a:ext uri="{FF2B5EF4-FFF2-40B4-BE49-F238E27FC236}">
                <a16:creationId xmlns:a16="http://schemas.microsoft.com/office/drawing/2014/main" id="{BD83C580-52B8-C455-8A0F-E0E9ED069FBF}"/>
              </a:ext>
            </a:extLst>
          </p:cNvPr>
          <p:cNvSpPr/>
          <p:nvPr userDrawn="1"/>
        </p:nvSpPr>
        <p:spPr>
          <a:xfrm flipV="1">
            <a:off x="0" y="0"/>
            <a:ext cx="12192000" cy="6858000"/>
          </a:xfrm>
          <a:prstGeom prst="round1Rect">
            <a:avLst>
              <a:gd name="adj" fmla="val 0"/>
            </a:avLst>
          </a:prstGeom>
          <a:gradFill flip="none" rotWithShape="1">
            <a:gsLst>
              <a:gs pos="67000">
                <a:srgbClr val="504D5E"/>
              </a:gs>
              <a:gs pos="100000">
                <a:srgbClr val="2F2D3E"/>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4" name="Picture 3">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20208" y="6312516"/>
            <a:ext cx="345456" cy="350292"/>
          </a:xfrm>
          <a:prstGeom prst="rect">
            <a:avLst/>
          </a:prstGeom>
        </p:spPr>
      </p:pic>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038850" y="3371850"/>
            <a:ext cx="114300" cy="114300"/>
          </a:xfrm>
          <a:prstGeom prst="rect">
            <a:avLst/>
          </a:prstGeom>
        </p:spPr>
      </p:pic>
      <p:sp>
        <p:nvSpPr>
          <p:cNvPr id="7" name="Slide Number">
            <a:extLst>
              <a:ext uri="{FF2B5EF4-FFF2-40B4-BE49-F238E27FC236}">
                <a16:creationId xmlns:a16="http://schemas.microsoft.com/office/drawing/2014/main" id="{4F056A9A-F053-7076-498D-DF0C7B1157B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rgbClr val="FFFFFF"/>
                </a:solidFill>
                <a:latin typeface="Arial" panose="020B0604020202020204" pitchFamily="34" charset="0"/>
                <a:cs typeface="Arial" panose="020B0604020202020204" pitchFamily="34" charset="0"/>
              </a:rPr>
              <a:pPr/>
              <a:t>‹#›</a:t>
            </a:fld>
            <a:endParaRPr lang="en-US" sz="550" b="0" i="0">
              <a:solidFill>
                <a:srgbClr val="FFFFFF"/>
              </a:solidFill>
              <a:latin typeface="Arial" panose="020B0604020202020204" pitchFamily="34" charset="0"/>
              <a:cs typeface="Arial" panose="020B0604020202020204" pitchFamily="34" charset="0"/>
            </a:endParaRPr>
          </a:p>
        </p:txBody>
      </p:sp>
      <p:sp>
        <p:nvSpPr>
          <p:cNvPr id="2" name="Text Placeholder 14">
            <a:extLst>
              <a:ext uri="{FF2B5EF4-FFF2-40B4-BE49-F238E27FC236}">
                <a16:creationId xmlns:a16="http://schemas.microsoft.com/office/drawing/2014/main" id="{8391BA96-CD8D-0035-0BAD-BCEE44194FBB}"/>
              </a:ext>
            </a:extLst>
          </p:cNvPr>
          <p:cNvSpPr>
            <a:spLocks noGrp="1"/>
          </p:cNvSpPr>
          <p:nvPr>
            <p:ph type="body" sz="quarter" idx="29" hasCustomPrompt="1"/>
          </p:nvPr>
        </p:nvSpPr>
        <p:spPr>
          <a:xfrm>
            <a:off x="724664" y="2510076"/>
            <a:ext cx="10735496" cy="861774"/>
          </a:xfrm>
          <a:prstGeom prst="rect">
            <a:avLst/>
          </a:prstGeom>
        </p:spPr>
        <p:txBody>
          <a:bodyPr wrap="square" anchor="b">
            <a:spAutoFit/>
          </a:bodyPr>
          <a:lstStyle>
            <a:lvl1pPr algn="ctr">
              <a:lnSpc>
                <a:spcPct val="100000"/>
              </a:lnSpc>
              <a:defRPr sz="5000" b="1">
                <a:solidFill>
                  <a:srgbClr val="FFFFFF"/>
                </a:solidFill>
              </a:defRPr>
            </a:lvl1pPr>
          </a:lstStyle>
          <a:p>
            <a:pPr hangingPunct="1"/>
            <a:r>
              <a:rPr lang="en-GB" err="1"/>
              <a:t>Overskrift</a:t>
            </a:r>
            <a:endParaRPr lang="en-US" spc="0"/>
          </a:p>
        </p:txBody>
      </p:sp>
      <p:sp>
        <p:nvSpPr>
          <p:cNvPr id="5" name="Text Placeholder 14">
            <a:extLst>
              <a:ext uri="{FF2B5EF4-FFF2-40B4-BE49-F238E27FC236}">
                <a16:creationId xmlns:a16="http://schemas.microsoft.com/office/drawing/2014/main" id="{51CA371D-EAF6-E52D-E204-0E92B8858FE5}"/>
              </a:ext>
            </a:extLst>
          </p:cNvPr>
          <p:cNvSpPr>
            <a:spLocks noGrp="1"/>
          </p:cNvSpPr>
          <p:nvPr>
            <p:ph type="body" sz="quarter" idx="30" hasCustomPrompt="1"/>
          </p:nvPr>
        </p:nvSpPr>
        <p:spPr>
          <a:xfrm>
            <a:off x="724664" y="3536507"/>
            <a:ext cx="10735496" cy="492443"/>
          </a:xfrm>
          <a:prstGeom prst="rect">
            <a:avLst/>
          </a:prstGeom>
        </p:spPr>
        <p:txBody>
          <a:bodyPr wrap="square" anchor="b">
            <a:normAutofit/>
          </a:bodyPr>
          <a:lstStyle>
            <a:lvl1pPr algn="ctr">
              <a:lnSpc>
                <a:spcPct val="100000"/>
              </a:lnSpc>
              <a:defRPr sz="2600" b="0">
                <a:solidFill>
                  <a:srgbClr val="FFFFFF"/>
                </a:solidFill>
              </a:defRPr>
            </a:lvl1pPr>
          </a:lstStyle>
          <a:p>
            <a:pPr hangingPunct="1"/>
            <a:r>
              <a:rPr lang="en-GB" err="1"/>
              <a:t>Underoverskrift</a:t>
            </a:r>
            <a:endParaRPr lang="en-US" spc="0"/>
          </a:p>
        </p:txBody>
      </p:sp>
    </p:spTree>
    <p:extLst>
      <p:ext uri="{BB962C8B-B14F-4D97-AF65-F5344CB8AC3E}">
        <p14:creationId xmlns:p14="http://schemas.microsoft.com/office/powerpoint/2010/main" val="280436124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kærmbillede Stor - Laptop">
    <p:spTree>
      <p:nvGrpSpPr>
        <p:cNvPr id="1" name=""/>
        <p:cNvGrpSpPr/>
        <p:nvPr/>
      </p:nvGrpSpPr>
      <p:grpSpPr>
        <a:xfrm>
          <a:off x="0" y="0"/>
          <a:ext cx="0" cy="0"/>
          <a:chOff x="0" y="0"/>
          <a:chExt cx="0" cy="0"/>
        </a:xfrm>
      </p:grpSpPr>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pic>
        <p:nvPicPr>
          <p:cNvPr id="1026" name="Picture 2">
            <a:extLst>
              <a:ext uri="{FF2B5EF4-FFF2-40B4-BE49-F238E27FC236}">
                <a16:creationId xmlns:a16="http://schemas.microsoft.com/office/drawing/2014/main" id="{9CFA4311-3A6B-1D76-6284-09C07C9B7B3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l="52" t="19963" r="-222" b="20259"/>
          <a:stretch>
            <a:fillRect/>
          </a:stretch>
        </p:blipFill>
        <p:spPr bwMode="auto">
          <a:xfrm>
            <a:off x="821941" y="0"/>
            <a:ext cx="10548117" cy="6294682"/>
          </a:xfrm>
          <a:prstGeom prst="rect">
            <a:avLst/>
          </a:prstGeom>
          <a:noFill/>
          <a:extLst>
            <a:ext uri="{909E8E84-426E-40DD-AFC4-6F175D3DCCD1}">
              <a14:hiddenFill xmlns:a14="http://schemas.microsoft.com/office/drawing/2010/main">
                <a:solidFill>
                  <a:srgbClr val="FFFFFF"/>
                </a:solidFill>
              </a14:hiddenFill>
            </a:ext>
          </a:extLst>
        </p:spPr>
      </p:pic>
      <p:sp>
        <p:nvSpPr>
          <p:cNvPr id="10" name="Picture Placeholder 3">
            <a:extLst>
              <a:ext uri="{FF2B5EF4-FFF2-40B4-BE49-F238E27FC236}">
                <a16:creationId xmlns:a16="http://schemas.microsoft.com/office/drawing/2014/main" id="{8B736DD5-2B5F-38E7-14D0-3BA6B41AD459}"/>
              </a:ext>
            </a:extLst>
          </p:cNvPr>
          <p:cNvSpPr>
            <a:spLocks noGrp="1"/>
          </p:cNvSpPr>
          <p:nvPr>
            <p:ph type="pic" sz="half" idx="24" hasCustomPrompt="1"/>
          </p:nvPr>
        </p:nvSpPr>
        <p:spPr>
          <a:xfrm>
            <a:off x="2286000" y="525780"/>
            <a:ext cx="7597140" cy="5059680"/>
          </a:xfrm>
          <a:prstGeom prst="roundRect">
            <a:avLst>
              <a:gd name="adj" fmla="val 0"/>
            </a:avLst>
          </a:prstGeom>
          <a:solidFill>
            <a:srgbClr val="F3F5F7"/>
          </a:solidFill>
        </p:spPr>
        <p:txBody>
          <a:bodyPr wrap="square" lIns="91439" tIns="45719" rIns="91439" bIns="45719">
            <a:noAutofit/>
          </a:bodyPr>
          <a:lstStyle/>
          <a:p>
            <a:r>
              <a:rPr lang="en-US"/>
              <a:t> </a:t>
            </a:r>
            <a:endParaRPr/>
          </a:p>
        </p:txBody>
      </p:sp>
      <p:sp>
        <p:nvSpPr>
          <p:cNvPr id="16" name="Slide Number">
            <a:extLst>
              <a:ext uri="{FF2B5EF4-FFF2-40B4-BE49-F238E27FC236}">
                <a16:creationId xmlns:a16="http://schemas.microsoft.com/office/drawing/2014/main" id="{9288BA47-E57B-AA61-9045-90B18175FFDC}"/>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3324549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kærmbillede - Laptop">
    <p:spTree>
      <p:nvGrpSpPr>
        <p:cNvPr id="1" name=""/>
        <p:cNvGrpSpPr/>
        <p:nvPr/>
      </p:nvGrpSpPr>
      <p:grpSpPr>
        <a:xfrm>
          <a:off x="0" y="0"/>
          <a:ext cx="0" cy="0"/>
          <a:chOff x="0" y="0"/>
          <a:chExt cx="0" cy="0"/>
        </a:xfrm>
      </p:grpSpPr>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208" y="6311825"/>
            <a:ext cx="345456" cy="351674"/>
          </a:xfrm>
          <a:prstGeom prst="rect">
            <a:avLst/>
          </a:prstGeom>
        </p:spPr>
      </p:pic>
      <p:pic>
        <p:nvPicPr>
          <p:cNvPr id="1026" name="Picture 2">
            <a:extLst>
              <a:ext uri="{FF2B5EF4-FFF2-40B4-BE49-F238E27FC236}">
                <a16:creationId xmlns:a16="http://schemas.microsoft.com/office/drawing/2014/main" id="{9CFA4311-3A6B-1D76-6284-09C07C9B7B31}"/>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52" t="19963" r="-222" b="20259"/>
          <a:stretch>
            <a:fillRect/>
          </a:stretch>
        </p:blipFill>
        <p:spPr bwMode="auto">
          <a:xfrm>
            <a:off x="4471520" y="1050779"/>
            <a:ext cx="7780011" cy="4642791"/>
          </a:xfrm>
          <a:prstGeom prst="rect">
            <a:avLst/>
          </a:prstGeom>
          <a:noFill/>
          <a:extLst>
            <a:ext uri="{909E8E84-426E-40DD-AFC4-6F175D3DCCD1}">
              <a14:hiddenFill xmlns:a14="http://schemas.microsoft.com/office/drawing/2010/main">
                <a:solidFill>
                  <a:srgbClr val="FFFFFF"/>
                </a:solidFill>
              </a14:hiddenFill>
            </a:ext>
          </a:extLst>
        </p:spPr>
      </p:pic>
      <p:sp>
        <p:nvSpPr>
          <p:cNvPr id="10" name="Picture Placeholder 3">
            <a:extLst>
              <a:ext uri="{FF2B5EF4-FFF2-40B4-BE49-F238E27FC236}">
                <a16:creationId xmlns:a16="http://schemas.microsoft.com/office/drawing/2014/main" id="{8B736DD5-2B5F-38E7-14D0-3BA6B41AD459}"/>
              </a:ext>
            </a:extLst>
          </p:cNvPr>
          <p:cNvSpPr>
            <a:spLocks noGrp="1"/>
          </p:cNvSpPr>
          <p:nvPr>
            <p:ph type="pic" sz="half" idx="24" hasCustomPrompt="1"/>
          </p:nvPr>
        </p:nvSpPr>
        <p:spPr>
          <a:xfrm>
            <a:off x="5785875" y="1585652"/>
            <a:ext cx="5426081" cy="3614999"/>
          </a:xfrm>
          <a:prstGeom prst="roundRect">
            <a:avLst>
              <a:gd name="adj" fmla="val 0"/>
            </a:avLst>
          </a:prstGeom>
          <a:solidFill>
            <a:srgbClr val="F3F5F7"/>
          </a:solidFill>
        </p:spPr>
        <p:txBody>
          <a:bodyPr wrap="square" lIns="91439" tIns="45719" rIns="91439" bIns="45719">
            <a:noAutofit/>
          </a:bodyPr>
          <a:lstStyle>
            <a:lvl1pPr marL="0" indent="0">
              <a:buNone/>
              <a:defRPr/>
            </a:lvl1pPr>
          </a:lstStyle>
          <a:p>
            <a:r>
              <a:rPr lang="en-US"/>
              <a:t> </a:t>
            </a:r>
            <a:endParaRPr/>
          </a:p>
        </p:txBody>
      </p:sp>
      <p:sp>
        <p:nvSpPr>
          <p:cNvPr id="12" name="Text Placeholder 14">
            <a:extLst>
              <a:ext uri="{FF2B5EF4-FFF2-40B4-BE49-F238E27FC236}">
                <a16:creationId xmlns:a16="http://schemas.microsoft.com/office/drawing/2014/main" id="{E384E983-CBD4-D938-C55F-F3B2FAB6EBBD}"/>
              </a:ext>
            </a:extLst>
          </p:cNvPr>
          <p:cNvSpPr>
            <a:spLocks noGrp="1"/>
          </p:cNvSpPr>
          <p:nvPr>
            <p:ph type="body" sz="quarter" idx="29" hasCustomPrompt="1"/>
          </p:nvPr>
        </p:nvSpPr>
        <p:spPr>
          <a:xfrm>
            <a:off x="2312305" y="4311496"/>
            <a:ext cx="2828495" cy="889154"/>
          </a:xfrm>
        </p:spPr>
        <p:txBody>
          <a:bodyPr wrap="square" anchor="b">
            <a:spAutoFit/>
          </a:bodyPr>
          <a:lstStyle>
            <a:lvl1pPr marL="0" indent="0" algn="r">
              <a:lnSpc>
                <a:spcPct val="110000"/>
              </a:lnSpc>
              <a:buNone/>
              <a:defRPr sz="1200">
                <a:solidFill>
                  <a:schemeClr val="tx1">
                    <a:lumMod val="50000"/>
                    <a:lumOff val="50000"/>
                  </a:schemeClr>
                </a:solidFill>
              </a:defRPr>
            </a:lvl1pPr>
          </a:lstStyle>
          <a:p>
            <a:pPr lvl="0"/>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sed do </a:t>
            </a:r>
            <a:r>
              <a:rPr lang="en-US" err="1"/>
              <a:t>eiusmod</a:t>
            </a:r>
            <a:r>
              <a:rPr lang="en-US"/>
              <a:t> </a:t>
            </a:r>
            <a:r>
              <a:rPr lang="en-US" err="1"/>
              <a:t>tempor</a:t>
            </a:r>
            <a:r>
              <a:rPr lang="en-US"/>
              <a:t> </a:t>
            </a:r>
            <a:r>
              <a:rPr lang="en-US" err="1"/>
              <a:t>incididunt</a:t>
            </a:r>
            <a:r>
              <a:rPr lang="en-US"/>
              <a:t> </a:t>
            </a:r>
            <a:r>
              <a:rPr lang="en-US" err="1"/>
              <a:t>ut</a:t>
            </a:r>
            <a:r>
              <a:rPr lang="en-US"/>
              <a:t> labore et dolore magna </a:t>
            </a:r>
            <a:r>
              <a:rPr lang="en-US" err="1"/>
              <a:t>aliqua</a:t>
            </a:r>
            <a:r>
              <a:rPr lang="en-US"/>
              <a:t>.</a:t>
            </a:r>
          </a:p>
        </p:txBody>
      </p:sp>
      <p:sp>
        <p:nvSpPr>
          <p:cNvPr id="16" name="Slide Number">
            <a:extLst>
              <a:ext uri="{FF2B5EF4-FFF2-40B4-BE49-F238E27FC236}">
                <a16:creationId xmlns:a16="http://schemas.microsoft.com/office/drawing/2014/main" id="{9288BA47-E57B-AA61-9045-90B18175FFDC}"/>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pPr marL="0" indent="0">
              <a:buFont typeface="Arial" panose="020B0604020202020204" pitchFamily="34" charset="0"/>
              <a:buNone/>
            </a:pPr>
            <a:fld id="{86CB4B4D-7CA3-9044-876B-883B54F8677D}" type="slidenum">
              <a:rPr lang="en-US" sz="800" b="0" i="0" smtClean="0">
                <a:solidFill>
                  <a:schemeClr val="bg1"/>
                </a:solidFill>
                <a:latin typeface="Arial" panose="020B0604020202020204" pitchFamily="34" charset="0"/>
                <a:cs typeface="Arial" panose="020B0604020202020204" pitchFamily="34" charset="0"/>
              </a:rPr>
              <a:pPr marL="0" indent="0">
                <a:buFont typeface="Arial" panose="020B0604020202020204" pitchFamily="34" charset="0"/>
                <a:buNone/>
              </a:pPr>
              <a:t>‹#›</a:t>
            </a:fld>
            <a:endParaRPr lang="en-US" sz="550" b="0" i="0">
              <a:solidFill>
                <a:schemeClr val="bg1"/>
              </a:solidFill>
              <a:latin typeface="Arial" panose="020B0604020202020204" pitchFamily="34" charset="0"/>
              <a:cs typeface="Arial" panose="020B0604020202020204" pitchFamily="34" charset="0"/>
            </a:endParaRPr>
          </a:p>
        </p:txBody>
      </p:sp>
      <p:sp>
        <p:nvSpPr>
          <p:cNvPr id="17" name="Title Placeholder 1">
            <a:extLst>
              <a:ext uri="{FF2B5EF4-FFF2-40B4-BE49-F238E27FC236}">
                <a16:creationId xmlns:a16="http://schemas.microsoft.com/office/drawing/2014/main" id="{0A805259-A95A-AF89-D3FD-1BC59A64FCA6}"/>
              </a:ext>
            </a:extLst>
          </p:cNvPr>
          <p:cNvSpPr>
            <a:spLocks noGrp="1"/>
          </p:cNvSpPr>
          <p:nvPr>
            <p:ph type="title" hasCustomPrompt="1"/>
          </p:nvPr>
        </p:nvSpPr>
        <p:spPr>
          <a:xfrm>
            <a:off x="714031" y="1156433"/>
            <a:ext cx="4382212" cy="646331"/>
          </a:xfrm>
          <a:prstGeom prst="rect">
            <a:avLst/>
          </a:prstGeom>
        </p:spPr>
        <p:txBody>
          <a:bodyPr vert="horz" wrap="square" lIns="91440" tIns="45720" rIns="91440" bIns="45720" rtlCol="0" anchor="t">
            <a:normAutofit/>
          </a:bodyPr>
          <a:lstStyle>
            <a:lvl1pPr marL="0" indent="0">
              <a:lnSpc>
                <a:spcPct val="90000"/>
              </a:lnSpc>
              <a:buFont typeface="Arial" panose="020B0604020202020204" pitchFamily="34" charset="0"/>
              <a:buNone/>
              <a:defRPr sz="4000" spc="0" baseline="0"/>
            </a:lvl1pPr>
          </a:lstStyle>
          <a:p>
            <a:r>
              <a:rPr lang="en-GB" err="1"/>
              <a:t>Overskrift</a:t>
            </a:r>
            <a:endParaRPr lang="en-US"/>
          </a:p>
        </p:txBody>
      </p:sp>
      <p:sp>
        <p:nvSpPr>
          <p:cNvPr id="19" name="Text Placeholder 14">
            <a:extLst>
              <a:ext uri="{FF2B5EF4-FFF2-40B4-BE49-F238E27FC236}">
                <a16:creationId xmlns:a16="http://schemas.microsoft.com/office/drawing/2014/main" id="{4E6A3DC9-66C5-ACF3-45EA-D5F0463E3355}"/>
              </a:ext>
            </a:extLst>
          </p:cNvPr>
          <p:cNvSpPr>
            <a:spLocks noGrp="1"/>
          </p:cNvSpPr>
          <p:nvPr>
            <p:ph type="body" sz="quarter" idx="30" hasCustomPrompt="1"/>
          </p:nvPr>
        </p:nvSpPr>
        <p:spPr>
          <a:xfrm>
            <a:off x="720209" y="737093"/>
            <a:ext cx="4376206" cy="313686"/>
          </a:xfrm>
        </p:spPr>
        <p:txBody>
          <a:bodyPr vert="horz" lIns="91440" tIns="45720" rIns="91440" bIns="45720" rtlCol="0" anchor="b">
            <a:normAutofit/>
          </a:bodyPr>
          <a:lstStyle>
            <a:lvl1pPr marL="0" indent="0">
              <a:buNone/>
              <a:defRPr lang="en-US" sz="1400" dirty="0" smtClean="0">
                <a:solidFill>
                  <a:schemeClr val="tx1">
                    <a:lumMod val="50000"/>
                    <a:lumOff val="50000"/>
                  </a:schemeClr>
                </a:solidFill>
              </a:defRPr>
            </a:lvl1pPr>
          </a:lstStyle>
          <a:p>
            <a:pPr lvl="0">
              <a:lnSpc>
                <a:spcPct val="110000"/>
              </a:lnSpc>
            </a:pPr>
            <a:r>
              <a:rPr lang="en-US"/>
              <a:t>Tema</a:t>
            </a:r>
          </a:p>
        </p:txBody>
      </p:sp>
      <p:sp>
        <p:nvSpPr>
          <p:cNvPr id="3" name="Text Placeholder 10">
            <a:extLst>
              <a:ext uri="{FF2B5EF4-FFF2-40B4-BE49-F238E27FC236}">
                <a16:creationId xmlns:a16="http://schemas.microsoft.com/office/drawing/2014/main" id="{FD1178CD-B7A9-CCBD-717B-E3A626F4A3FD}"/>
              </a:ext>
            </a:extLst>
          </p:cNvPr>
          <p:cNvSpPr>
            <a:spLocks noGrp="1"/>
          </p:cNvSpPr>
          <p:nvPr>
            <p:ph type="body" sz="quarter" idx="40" hasCustomPrompt="1"/>
          </p:nvPr>
        </p:nvSpPr>
        <p:spPr>
          <a:xfrm>
            <a:off x="715886" y="1973567"/>
            <a:ext cx="4387882" cy="1968601"/>
          </a:xfrm>
        </p:spPr>
        <p:txBody>
          <a:bodyPr/>
          <a:lstStyle>
            <a:lvl1pPr marL="0" indent="0">
              <a:buFont typeface="Arial" panose="020B0604020202020204" pitchFamily="34" charset="0"/>
              <a:buNone/>
              <a:defRPr sz="1800"/>
            </a:lvl1pPr>
          </a:lstStyle>
          <a:p>
            <a:pPr lvl="0"/>
            <a:r>
              <a:rPr lang="en-GB" err="1"/>
              <a:t>Tekst</a:t>
            </a:r>
            <a:endParaRPr lang="en-GB"/>
          </a:p>
        </p:txBody>
      </p:sp>
    </p:spTree>
    <p:extLst>
      <p:ext uri="{BB962C8B-B14F-4D97-AF65-F5344CB8AC3E}">
        <p14:creationId xmlns:p14="http://schemas.microsoft.com/office/powerpoint/2010/main" val="214354096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orient="horz" pos="731" userDrawn="1">
          <p15:clr>
            <a:srgbClr val="FBAE40"/>
          </p15:clr>
        </p15:guide>
        <p15:guide id="2" orient="horz" pos="3544">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kærmbillede - Mobil">
    <p:spTree>
      <p:nvGrpSpPr>
        <p:cNvPr id="1" name=""/>
        <p:cNvGrpSpPr/>
        <p:nvPr/>
      </p:nvGrpSpPr>
      <p:grpSpPr>
        <a:xfrm>
          <a:off x="0" y="0"/>
          <a:ext cx="0" cy="0"/>
          <a:chOff x="0" y="0"/>
          <a:chExt cx="0" cy="0"/>
        </a:xfrm>
      </p:grpSpPr>
      <p:pic>
        <p:nvPicPr>
          <p:cNvPr id="4" name="j919912012_A_hand_holding_an_iPhone_mockup_white_background_hig_d0703df8-77c8-4761-a5f3-97b86d4b47ba-2.png" descr="j919912012_A_hand_holding_an_iPhone_mockup_white_background_hig_d0703df8-77c8-4761-a5f3-97b86d4b47ba-2.png">
            <a:extLst>
              <a:ext uri="{FF2B5EF4-FFF2-40B4-BE49-F238E27FC236}">
                <a16:creationId xmlns:a16="http://schemas.microsoft.com/office/drawing/2014/main" id="{CCF90F73-DD6A-79F8-2D5B-0928B358198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a:off x="7038894" y="737093"/>
            <a:ext cx="5191929" cy="6161515"/>
          </a:xfrm>
          <a:custGeom>
            <a:avLst/>
            <a:gdLst/>
            <a:ahLst/>
            <a:cxnLst>
              <a:cxn ang="0">
                <a:pos x="wd2" y="hd2"/>
              </a:cxn>
              <a:cxn ang="5400000">
                <a:pos x="wd2" y="hd2"/>
              </a:cxn>
              <a:cxn ang="10800000">
                <a:pos x="wd2" y="hd2"/>
              </a:cxn>
              <a:cxn ang="16200000">
                <a:pos x="wd2" y="hd2"/>
              </a:cxn>
            </a:cxnLst>
            <a:rect l="0" t="0" r="r" b="b"/>
            <a:pathLst>
              <a:path w="21563" h="21597" extrusionOk="0">
                <a:moveTo>
                  <a:pt x="6853" y="2"/>
                </a:moveTo>
                <a:cubicBezTo>
                  <a:pt x="3078" y="7"/>
                  <a:pt x="3084" y="7"/>
                  <a:pt x="2710" y="175"/>
                </a:cubicBezTo>
                <a:cubicBezTo>
                  <a:pt x="2469" y="284"/>
                  <a:pt x="2253" y="495"/>
                  <a:pt x="2141" y="733"/>
                </a:cubicBezTo>
                <a:cubicBezTo>
                  <a:pt x="2076" y="873"/>
                  <a:pt x="2067" y="949"/>
                  <a:pt x="2055" y="1560"/>
                </a:cubicBezTo>
                <a:cubicBezTo>
                  <a:pt x="2048" y="1931"/>
                  <a:pt x="2029" y="2245"/>
                  <a:pt x="2012" y="2260"/>
                </a:cubicBezTo>
                <a:cubicBezTo>
                  <a:pt x="1970" y="2296"/>
                  <a:pt x="1972" y="2942"/>
                  <a:pt x="2014" y="2963"/>
                </a:cubicBezTo>
                <a:cubicBezTo>
                  <a:pt x="2048" y="2981"/>
                  <a:pt x="2063" y="3460"/>
                  <a:pt x="2030" y="3488"/>
                </a:cubicBezTo>
                <a:cubicBezTo>
                  <a:pt x="2006" y="3509"/>
                  <a:pt x="2004" y="4465"/>
                  <a:pt x="2029" y="4485"/>
                </a:cubicBezTo>
                <a:cubicBezTo>
                  <a:pt x="2058" y="4510"/>
                  <a:pt x="2052" y="4683"/>
                  <a:pt x="2022" y="4699"/>
                </a:cubicBezTo>
                <a:cubicBezTo>
                  <a:pt x="1994" y="4714"/>
                  <a:pt x="2004" y="5774"/>
                  <a:pt x="2033" y="5814"/>
                </a:cubicBezTo>
                <a:cubicBezTo>
                  <a:pt x="2043" y="5827"/>
                  <a:pt x="2048" y="6035"/>
                  <a:pt x="2045" y="6277"/>
                </a:cubicBezTo>
                <a:cubicBezTo>
                  <a:pt x="2039" y="6780"/>
                  <a:pt x="2029" y="6801"/>
                  <a:pt x="1772" y="6833"/>
                </a:cubicBezTo>
                <a:cubicBezTo>
                  <a:pt x="1689" y="6844"/>
                  <a:pt x="1443" y="6891"/>
                  <a:pt x="1227" y="6937"/>
                </a:cubicBezTo>
                <a:cubicBezTo>
                  <a:pt x="1011" y="6984"/>
                  <a:pt x="738" y="7033"/>
                  <a:pt x="619" y="7046"/>
                </a:cubicBezTo>
                <a:cubicBezTo>
                  <a:pt x="362" y="7074"/>
                  <a:pt x="255" y="7105"/>
                  <a:pt x="182" y="7176"/>
                </a:cubicBezTo>
                <a:cubicBezTo>
                  <a:pt x="35" y="7318"/>
                  <a:pt x="-37" y="7570"/>
                  <a:pt x="19" y="7746"/>
                </a:cubicBezTo>
                <a:cubicBezTo>
                  <a:pt x="64" y="7886"/>
                  <a:pt x="342" y="8243"/>
                  <a:pt x="493" y="8354"/>
                </a:cubicBezTo>
                <a:cubicBezTo>
                  <a:pt x="674" y="8488"/>
                  <a:pt x="852" y="8530"/>
                  <a:pt x="1467" y="8583"/>
                </a:cubicBezTo>
                <a:lnTo>
                  <a:pt x="2031" y="8631"/>
                </a:lnTo>
                <a:lnTo>
                  <a:pt x="2031" y="8783"/>
                </a:lnTo>
                <a:lnTo>
                  <a:pt x="2031" y="8936"/>
                </a:lnTo>
                <a:lnTo>
                  <a:pt x="1865" y="8967"/>
                </a:lnTo>
                <a:cubicBezTo>
                  <a:pt x="1636" y="9011"/>
                  <a:pt x="1569" y="9047"/>
                  <a:pt x="1294" y="9263"/>
                </a:cubicBezTo>
                <a:cubicBezTo>
                  <a:pt x="1162" y="9366"/>
                  <a:pt x="958" y="9491"/>
                  <a:pt x="841" y="9540"/>
                </a:cubicBezTo>
                <a:cubicBezTo>
                  <a:pt x="479" y="9692"/>
                  <a:pt x="321" y="9894"/>
                  <a:pt x="320" y="10204"/>
                </a:cubicBezTo>
                <a:cubicBezTo>
                  <a:pt x="319" y="10349"/>
                  <a:pt x="341" y="10412"/>
                  <a:pt x="464" y="10625"/>
                </a:cubicBezTo>
                <a:cubicBezTo>
                  <a:pt x="629" y="10910"/>
                  <a:pt x="680" y="10957"/>
                  <a:pt x="905" y="11029"/>
                </a:cubicBezTo>
                <a:cubicBezTo>
                  <a:pt x="1035" y="11071"/>
                  <a:pt x="1070" y="11095"/>
                  <a:pt x="1078" y="11154"/>
                </a:cubicBezTo>
                <a:cubicBezTo>
                  <a:pt x="1087" y="11212"/>
                  <a:pt x="1067" y="11237"/>
                  <a:pt x="981" y="11276"/>
                </a:cubicBezTo>
                <a:cubicBezTo>
                  <a:pt x="574" y="11461"/>
                  <a:pt x="363" y="11833"/>
                  <a:pt x="393" y="12315"/>
                </a:cubicBezTo>
                <a:cubicBezTo>
                  <a:pt x="422" y="12794"/>
                  <a:pt x="634" y="13021"/>
                  <a:pt x="1174" y="13151"/>
                </a:cubicBezTo>
                <a:cubicBezTo>
                  <a:pt x="1202" y="13157"/>
                  <a:pt x="1190" y="13198"/>
                  <a:pt x="1133" y="13281"/>
                </a:cubicBezTo>
                <a:cubicBezTo>
                  <a:pt x="1088" y="13347"/>
                  <a:pt x="1052" y="13427"/>
                  <a:pt x="1052" y="13459"/>
                </a:cubicBezTo>
                <a:cubicBezTo>
                  <a:pt x="1051" y="13490"/>
                  <a:pt x="1000" y="13597"/>
                  <a:pt x="937" y="13697"/>
                </a:cubicBezTo>
                <a:cubicBezTo>
                  <a:pt x="781" y="13947"/>
                  <a:pt x="731" y="14177"/>
                  <a:pt x="783" y="14404"/>
                </a:cubicBezTo>
                <a:cubicBezTo>
                  <a:pt x="837" y="14635"/>
                  <a:pt x="882" y="14702"/>
                  <a:pt x="1087" y="14858"/>
                </a:cubicBezTo>
                <a:cubicBezTo>
                  <a:pt x="1320" y="15034"/>
                  <a:pt x="1618" y="15170"/>
                  <a:pt x="2080" y="15311"/>
                </a:cubicBezTo>
                <a:cubicBezTo>
                  <a:pt x="2291" y="15376"/>
                  <a:pt x="2712" y="15538"/>
                  <a:pt x="3017" y="15671"/>
                </a:cubicBezTo>
                <a:cubicBezTo>
                  <a:pt x="3321" y="15805"/>
                  <a:pt x="3888" y="16040"/>
                  <a:pt x="4277" y="16194"/>
                </a:cubicBezTo>
                <a:cubicBezTo>
                  <a:pt x="4845" y="16418"/>
                  <a:pt x="5097" y="16538"/>
                  <a:pt x="5564" y="16803"/>
                </a:cubicBezTo>
                <a:cubicBezTo>
                  <a:pt x="6018" y="17061"/>
                  <a:pt x="6180" y="17170"/>
                  <a:pt x="6305" y="17302"/>
                </a:cubicBezTo>
                <a:cubicBezTo>
                  <a:pt x="6392" y="17394"/>
                  <a:pt x="6594" y="17577"/>
                  <a:pt x="6752" y="17708"/>
                </a:cubicBezTo>
                <a:cubicBezTo>
                  <a:pt x="6911" y="17840"/>
                  <a:pt x="7147" y="18067"/>
                  <a:pt x="7276" y="18214"/>
                </a:cubicBezTo>
                <a:cubicBezTo>
                  <a:pt x="7596" y="18576"/>
                  <a:pt x="9110" y="19851"/>
                  <a:pt x="9536" y="20117"/>
                </a:cubicBezTo>
                <a:cubicBezTo>
                  <a:pt x="9714" y="20228"/>
                  <a:pt x="10028" y="20409"/>
                  <a:pt x="10234" y="20519"/>
                </a:cubicBezTo>
                <a:cubicBezTo>
                  <a:pt x="10440" y="20629"/>
                  <a:pt x="10654" y="20745"/>
                  <a:pt x="10709" y="20777"/>
                </a:cubicBezTo>
                <a:cubicBezTo>
                  <a:pt x="10764" y="20809"/>
                  <a:pt x="10925" y="20903"/>
                  <a:pt x="11066" y="20985"/>
                </a:cubicBezTo>
                <a:cubicBezTo>
                  <a:pt x="11207" y="21067"/>
                  <a:pt x="11537" y="21224"/>
                  <a:pt x="11798" y="21333"/>
                </a:cubicBezTo>
                <a:lnTo>
                  <a:pt x="12272" y="21531"/>
                </a:lnTo>
                <a:lnTo>
                  <a:pt x="12348" y="21597"/>
                </a:lnTo>
                <a:lnTo>
                  <a:pt x="21563" y="21597"/>
                </a:lnTo>
                <a:cubicBezTo>
                  <a:pt x="21233" y="21246"/>
                  <a:pt x="20857" y="20834"/>
                  <a:pt x="20238" y="20139"/>
                </a:cubicBezTo>
                <a:cubicBezTo>
                  <a:pt x="19714" y="19551"/>
                  <a:pt x="19204" y="18981"/>
                  <a:pt x="19104" y="18873"/>
                </a:cubicBezTo>
                <a:cubicBezTo>
                  <a:pt x="19004" y="18765"/>
                  <a:pt x="18781" y="18519"/>
                  <a:pt x="18608" y="18326"/>
                </a:cubicBezTo>
                <a:cubicBezTo>
                  <a:pt x="18435" y="18133"/>
                  <a:pt x="18210" y="17885"/>
                  <a:pt x="18108" y="17775"/>
                </a:cubicBezTo>
                <a:cubicBezTo>
                  <a:pt x="18006" y="17665"/>
                  <a:pt x="17819" y="17459"/>
                  <a:pt x="17691" y="17316"/>
                </a:cubicBezTo>
                <a:cubicBezTo>
                  <a:pt x="17563" y="17174"/>
                  <a:pt x="17327" y="16917"/>
                  <a:pt x="17166" y="16745"/>
                </a:cubicBezTo>
                <a:cubicBezTo>
                  <a:pt x="17005" y="16573"/>
                  <a:pt x="16826" y="16362"/>
                  <a:pt x="16769" y="16277"/>
                </a:cubicBezTo>
                <a:cubicBezTo>
                  <a:pt x="16712" y="16193"/>
                  <a:pt x="16588" y="16014"/>
                  <a:pt x="16494" y="15881"/>
                </a:cubicBezTo>
                <a:cubicBezTo>
                  <a:pt x="16215" y="15489"/>
                  <a:pt x="16161" y="15356"/>
                  <a:pt x="15896" y="14412"/>
                </a:cubicBezTo>
                <a:cubicBezTo>
                  <a:pt x="15711" y="13755"/>
                  <a:pt x="15664" y="13309"/>
                  <a:pt x="15630" y="11900"/>
                </a:cubicBezTo>
                <a:cubicBezTo>
                  <a:pt x="15609" y="11022"/>
                  <a:pt x="15579" y="10817"/>
                  <a:pt x="15426" y="10472"/>
                </a:cubicBezTo>
                <a:cubicBezTo>
                  <a:pt x="15238" y="10045"/>
                  <a:pt x="15085" y="9595"/>
                  <a:pt x="15033" y="9318"/>
                </a:cubicBezTo>
                <a:cubicBezTo>
                  <a:pt x="15003" y="9156"/>
                  <a:pt x="14964" y="8972"/>
                  <a:pt x="14947" y="8909"/>
                </a:cubicBezTo>
                <a:cubicBezTo>
                  <a:pt x="14930" y="8845"/>
                  <a:pt x="14909" y="8731"/>
                  <a:pt x="14899" y="8656"/>
                </a:cubicBezTo>
                <a:cubicBezTo>
                  <a:pt x="14890" y="8580"/>
                  <a:pt x="14859" y="8424"/>
                  <a:pt x="14830" y="8308"/>
                </a:cubicBezTo>
                <a:cubicBezTo>
                  <a:pt x="14801" y="8193"/>
                  <a:pt x="14763" y="8023"/>
                  <a:pt x="14746" y="7931"/>
                </a:cubicBezTo>
                <a:cubicBezTo>
                  <a:pt x="14728" y="7839"/>
                  <a:pt x="14684" y="7711"/>
                  <a:pt x="14648" y="7648"/>
                </a:cubicBezTo>
                <a:cubicBezTo>
                  <a:pt x="14612" y="7585"/>
                  <a:pt x="14582" y="7501"/>
                  <a:pt x="14582" y="7460"/>
                </a:cubicBezTo>
                <a:cubicBezTo>
                  <a:pt x="14582" y="7420"/>
                  <a:pt x="14550" y="7316"/>
                  <a:pt x="14510" y="7228"/>
                </a:cubicBezTo>
                <a:cubicBezTo>
                  <a:pt x="14452" y="7100"/>
                  <a:pt x="14376" y="7018"/>
                  <a:pt x="14128" y="6812"/>
                </a:cubicBezTo>
                <a:cubicBezTo>
                  <a:pt x="13447" y="6245"/>
                  <a:pt x="13348" y="6149"/>
                  <a:pt x="13160" y="5877"/>
                </a:cubicBezTo>
                <a:cubicBezTo>
                  <a:pt x="13053" y="5722"/>
                  <a:pt x="12952" y="5611"/>
                  <a:pt x="12902" y="5591"/>
                </a:cubicBezTo>
                <a:cubicBezTo>
                  <a:pt x="12807" y="5555"/>
                  <a:pt x="12789" y="5522"/>
                  <a:pt x="12673" y="5190"/>
                </a:cubicBezTo>
                <a:cubicBezTo>
                  <a:pt x="12626" y="5057"/>
                  <a:pt x="12477" y="4761"/>
                  <a:pt x="12342" y="4531"/>
                </a:cubicBezTo>
                <a:cubicBezTo>
                  <a:pt x="12146" y="4198"/>
                  <a:pt x="12076" y="4103"/>
                  <a:pt x="11990" y="4062"/>
                </a:cubicBezTo>
                <a:cubicBezTo>
                  <a:pt x="11870" y="4003"/>
                  <a:pt x="11716" y="4014"/>
                  <a:pt x="11616" y="4091"/>
                </a:cubicBezTo>
                <a:cubicBezTo>
                  <a:pt x="11579" y="4119"/>
                  <a:pt x="11543" y="4128"/>
                  <a:pt x="11524" y="4112"/>
                </a:cubicBezTo>
                <a:cubicBezTo>
                  <a:pt x="11488" y="4081"/>
                  <a:pt x="11466" y="3591"/>
                  <a:pt x="11432" y="2023"/>
                </a:cubicBezTo>
                <a:cubicBezTo>
                  <a:pt x="11407" y="905"/>
                  <a:pt x="11403" y="853"/>
                  <a:pt x="11331" y="700"/>
                </a:cubicBezTo>
                <a:cubicBezTo>
                  <a:pt x="11176" y="374"/>
                  <a:pt x="10906" y="166"/>
                  <a:pt x="10495" y="55"/>
                </a:cubicBezTo>
                <a:cubicBezTo>
                  <a:pt x="10280" y="-2"/>
                  <a:pt x="10237" y="-3"/>
                  <a:pt x="6853" y="2"/>
                </a:cubicBezTo>
                <a:close/>
                <a:moveTo>
                  <a:pt x="9736" y="425"/>
                </a:moveTo>
                <a:cubicBezTo>
                  <a:pt x="10220" y="429"/>
                  <a:pt x="10306" y="442"/>
                  <a:pt x="10380" y="465"/>
                </a:cubicBezTo>
                <a:cubicBezTo>
                  <a:pt x="10590" y="533"/>
                  <a:pt x="10770" y="676"/>
                  <a:pt x="10854" y="841"/>
                </a:cubicBezTo>
                <a:cubicBezTo>
                  <a:pt x="10923" y="977"/>
                  <a:pt x="10923" y="982"/>
                  <a:pt x="10961" y="7766"/>
                </a:cubicBezTo>
                <a:cubicBezTo>
                  <a:pt x="10988" y="12785"/>
                  <a:pt x="10988" y="14585"/>
                  <a:pt x="10961" y="14671"/>
                </a:cubicBezTo>
                <a:cubicBezTo>
                  <a:pt x="10904" y="14849"/>
                  <a:pt x="10736" y="15018"/>
                  <a:pt x="10526" y="15106"/>
                </a:cubicBezTo>
                <a:lnTo>
                  <a:pt x="10343" y="15183"/>
                </a:lnTo>
                <a:lnTo>
                  <a:pt x="6802" y="15197"/>
                </a:lnTo>
                <a:cubicBezTo>
                  <a:pt x="4625" y="15206"/>
                  <a:pt x="3225" y="15201"/>
                  <a:pt x="3166" y="15185"/>
                </a:cubicBezTo>
                <a:cubicBezTo>
                  <a:pt x="2924" y="15118"/>
                  <a:pt x="2692" y="14914"/>
                  <a:pt x="2619" y="14706"/>
                </a:cubicBezTo>
                <a:cubicBezTo>
                  <a:pt x="2596" y="14641"/>
                  <a:pt x="2578" y="12885"/>
                  <a:pt x="2566" y="9529"/>
                </a:cubicBezTo>
                <a:cubicBezTo>
                  <a:pt x="2555" y="6736"/>
                  <a:pt x="2537" y="3699"/>
                  <a:pt x="2526" y="2781"/>
                </a:cubicBezTo>
                <a:cubicBezTo>
                  <a:pt x="2506" y="1294"/>
                  <a:pt x="2510" y="1094"/>
                  <a:pt x="2557" y="956"/>
                </a:cubicBezTo>
                <a:cubicBezTo>
                  <a:pt x="2627" y="753"/>
                  <a:pt x="2796" y="589"/>
                  <a:pt x="3017" y="509"/>
                </a:cubicBezTo>
                <a:lnTo>
                  <a:pt x="3190" y="446"/>
                </a:lnTo>
                <a:lnTo>
                  <a:pt x="6707" y="430"/>
                </a:lnTo>
                <a:cubicBezTo>
                  <a:pt x="8371" y="423"/>
                  <a:pt x="9252" y="420"/>
                  <a:pt x="9736" y="425"/>
                </a:cubicBezTo>
                <a:close/>
                <a:moveTo>
                  <a:pt x="11468" y="7263"/>
                </a:moveTo>
                <a:cubicBezTo>
                  <a:pt x="11480" y="7259"/>
                  <a:pt x="11538" y="7319"/>
                  <a:pt x="11598" y="7396"/>
                </a:cubicBezTo>
                <a:cubicBezTo>
                  <a:pt x="11657" y="7472"/>
                  <a:pt x="11838" y="7628"/>
                  <a:pt x="11999" y="7742"/>
                </a:cubicBezTo>
                <a:lnTo>
                  <a:pt x="12291" y="7950"/>
                </a:lnTo>
                <a:lnTo>
                  <a:pt x="12232" y="8024"/>
                </a:lnTo>
                <a:cubicBezTo>
                  <a:pt x="12155" y="8119"/>
                  <a:pt x="12155" y="8549"/>
                  <a:pt x="12232" y="8898"/>
                </a:cubicBezTo>
                <a:cubicBezTo>
                  <a:pt x="12261" y="9029"/>
                  <a:pt x="12274" y="9145"/>
                  <a:pt x="12261" y="9156"/>
                </a:cubicBezTo>
                <a:cubicBezTo>
                  <a:pt x="12248" y="9166"/>
                  <a:pt x="12055" y="9039"/>
                  <a:pt x="11830" y="8874"/>
                </a:cubicBezTo>
                <a:lnTo>
                  <a:pt x="11422" y="8575"/>
                </a:lnTo>
                <a:lnTo>
                  <a:pt x="11433" y="7923"/>
                </a:lnTo>
                <a:cubicBezTo>
                  <a:pt x="11440" y="7564"/>
                  <a:pt x="11456" y="7267"/>
                  <a:pt x="11468" y="7263"/>
                </a:cubicBezTo>
                <a:close/>
              </a:path>
            </a:pathLst>
          </a:custGeom>
          <a:ln w="12700">
            <a:miter lim="400000"/>
          </a:ln>
        </p:spPr>
      </p:pic>
      <p:sp>
        <p:nvSpPr>
          <p:cNvPr id="6" name="Picture Placeholder 3">
            <a:extLst>
              <a:ext uri="{FF2B5EF4-FFF2-40B4-BE49-F238E27FC236}">
                <a16:creationId xmlns:a16="http://schemas.microsoft.com/office/drawing/2014/main" id="{F0203553-58F5-8CF7-366E-4345CE9244FF}"/>
              </a:ext>
            </a:extLst>
          </p:cNvPr>
          <p:cNvSpPr>
            <a:spLocks noGrp="1"/>
          </p:cNvSpPr>
          <p:nvPr>
            <p:ph type="pic" sz="half" idx="24" hasCustomPrompt="1"/>
          </p:nvPr>
        </p:nvSpPr>
        <p:spPr>
          <a:xfrm>
            <a:off x="7646704" y="857966"/>
            <a:ext cx="2047741" cy="4221561"/>
          </a:xfrm>
          <a:prstGeom prst="roundRect">
            <a:avLst>
              <a:gd name="adj" fmla="val 10323"/>
            </a:avLst>
          </a:prstGeom>
          <a:solidFill>
            <a:srgbClr val="F3F5F7"/>
          </a:solidFill>
        </p:spPr>
        <p:txBody>
          <a:bodyPr wrap="square" lIns="91439" tIns="45719" rIns="91439" bIns="45719">
            <a:noAutofit/>
          </a:bodyPr>
          <a:lstStyle/>
          <a:p>
            <a:r>
              <a:rPr lang="en-US"/>
              <a:t> </a:t>
            </a:r>
            <a:endParaRPr/>
          </a:p>
        </p:txBody>
      </p:sp>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4" name="Slide Number">
            <a:extLst>
              <a:ext uri="{FF2B5EF4-FFF2-40B4-BE49-F238E27FC236}">
                <a16:creationId xmlns:a16="http://schemas.microsoft.com/office/drawing/2014/main" id="{45A3784C-FE39-A544-9114-D71CB758B98A}"/>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rgbClr val="FFFFFF"/>
                </a:solidFill>
                <a:latin typeface="Arial" panose="020B0604020202020204" pitchFamily="34" charset="0"/>
                <a:cs typeface="Arial" panose="020B0604020202020204" pitchFamily="34" charset="0"/>
              </a:rPr>
              <a:pPr/>
              <a:t>‹#›</a:t>
            </a:fld>
            <a:endParaRPr lang="en-US" sz="550" b="0" i="0">
              <a:solidFill>
                <a:srgbClr val="FFFFFF"/>
              </a:solidFill>
              <a:latin typeface="Arial" panose="020B0604020202020204" pitchFamily="34" charset="0"/>
              <a:cs typeface="Arial" panose="020B0604020202020204" pitchFamily="34" charset="0"/>
            </a:endParaRPr>
          </a:p>
        </p:txBody>
      </p:sp>
      <p:sp>
        <p:nvSpPr>
          <p:cNvPr id="13" name="Text Placeholder 14">
            <a:extLst>
              <a:ext uri="{FF2B5EF4-FFF2-40B4-BE49-F238E27FC236}">
                <a16:creationId xmlns:a16="http://schemas.microsoft.com/office/drawing/2014/main" id="{BA096E32-E0B9-F347-FEC2-3AC8070CAEA3}"/>
              </a:ext>
            </a:extLst>
          </p:cNvPr>
          <p:cNvSpPr>
            <a:spLocks noGrp="1"/>
          </p:cNvSpPr>
          <p:nvPr>
            <p:ph type="body" sz="quarter" idx="29" hasCustomPrompt="1"/>
          </p:nvPr>
        </p:nvSpPr>
        <p:spPr>
          <a:xfrm>
            <a:off x="720208" y="5778763"/>
            <a:ext cx="5992018" cy="342145"/>
          </a:xfrm>
          <a:prstGeom prst="rect">
            <a:avLst/>
          </a:prstGeom>
        </p:spPr>
        <p:txBody>
          <a:bodyPr wrap="square" anchor="b">
            <a:spAutoFit/>
          </a:bodyPr>
          <a:lstStyle>
            <a:lvl1pPr>
              <a:lnSpc>
                <a:spcPct val="110000"/>
              </a:lnSpc>
              <a:defRPr sz="1600">
                <a:solidFill>
                  <a:schemeClr val="tx1">
                    <a:lumMod val="50000"/>
                    <a:lumOff val="50000"/>
                  </a:schemeClr>
                </a:solidFill>
              </a:defRPr>
            </a:lvl1pPr>
          </a:lstStyle>
          <a:p>
            <a:pPr lvl="0"/>
            <a:r>
              <a:rPr lang="en-GB" err="1"/>
              <a:t>Bemærkning</a:t>
            </a:r>
            <a:r>
              <a:rPr lang="en-GB"/>
              <a:t> </a:t>
            </a:r>
            <a:r>
              <a:rPr lang="en-GB" err="1"/>
              <a:t>eller</a:t>
            </a:r>
            <a:r>
              <a:rPr lang="en-GB"/>
              <a:t> </a:t>
            </a:r>
            <a:r>
              <a:rPr lang="en-GB" err="1"/>
              <a:t>kilde</a:t>
            </a:r>
            <a:endParaRPr lang="en-US"/>
          </a:p>
        </p:txBody>
      </p:sp>
      <p:sp>
        <p:nvSpPr>
          <p:cNvPr id="15" name="Text Placeholder 12">
            <a:extLst>
              <a:ext uri="{FF2B5EF4-FFF2-40B4-BE49-F238E27FC236}">
                <a16:creationId xmlns:a16="http://schemas.microsoft.com/office/drawing/2014/main" id="{B9552E76-7248-DEEA-3E2D-B0EBC1F30714}"/>
              </a:ext>
            </a:extLst>
          </p:cNvPr>
          <p:cNvSpPr>
            <a:spLocks noGrp="1"/>
          </p:cNvSpPr>
          <p:nvPr>
            <p:ph type="body" sz="quarter" idx="38" hasCustomPrompt="1"/>
          </p:nvPr>
        </p:nvSpPr>
        <p:spPr>
          <a:xfrm>
            <a:off x="714375" y="735288"/>
            <a:ext cx="6000103" cy="351674"/>
          </a:xfrm>
        </p:spPr>
        <p:txBody>
          <a:bodyPr anchor="ctr"/>
          <a:lstStyle>
            <a:lvl1pPr>
              <a:defRPr sz="1400">
                <a:solidFill>
                  <a:schemeClr val="tx1">
                    <a:lumMod val="50000"/>
                    <a:lumOff val="50000"/>
                  </a:schemeClr>
                </a:solidFill>
              </a:defRPr>
            </a:lvl1pPr>
          </a:lstStyle>
          <a:p>
            <a:pPr lvl="0"/>
            <a:r>
              <a:rPr lang="da-DK"/>
              <a:t>Tema</a:t>
            </a:r>
            <a:endParaRPr lang="en-DK"/>
          </a:p>
        </p:txBody>
      </p:sp>
      <p:sp>
        <p:nvSpPr>
          <p:cNvPr id="16" name="Title Placeholder 1">
            <a:extLst>
              <a:ext uri="{FF2B5EF4-FFF2-40B4-BE49-F238E27FC236}">
                <a16:creationId xmlns:a16="http://schemas.microsoft.com/office/drawing/2014/main" id="{CBEB21BD-3CB1-1629-76BE-91884F69EB8B}"/>
              </a:ext>
            </a:extLst>
          </p:cNvPr>
          <p:cNvSpPr>
            <a:spLocks noGrp="1"/>
          </p:cNvSpPr>
          <p:nvPr>
            <p:ph type="title" hasCustomPrompt="1"/>
          </p:nvPr>
        </p:nvSpPr>
        <p:spPr>
          <a:xfrm>
            <a:off x="719125" y="1202368"/>
            <a:ext cx="5993101"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17" name="Text Placeholder 3">
            <a:extLst>
              <a:ext uri="{FF2B5EF4-FFF2-40B4-BE49-F238E27FC236}">
                <a16:creationId xmlns:a16="http://schemas.microsoft.com/office/drawing/2014/main" id="{F516F898-D3F6-E24B-C11A-10B33FE901B1}"/>
              </a:ext>
            </a:extLst>
          </p:cNvPr>
          <p:cNvSpPr>
            <a:spLocks noGrp="1"/>
          </p:cNvSpPr>
          <p:nvPr>
            <p:ph type="body" sz="quarter" idx="39" hasCustomPrompt="1"/>
          </p:nvPr>
        </p:nvSpPr>
        <p:spPr>
          <a:xfrm>
            <a:off x="719125" y="1897119"/>
            <a:ext cx="5993101" cy="461665"/>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err="1"/>
              <a:t>Underoverskrift</a:t>
            </a:r>
            <a:endParaRPr lang="en-DK"/>
          </a:p>
        </p:txBody>
      </p:sp>
      <p:sp>
        <p:nvSpPr>
          <p:cNvPr id="18" name="Text Placeholder 10">
            <a:extLst>
              <a:ext uri="{FF2B5EF4-FFF2-40B4-BE49-F238E27FC236}">
                <a16:creationId xmlns:a16="http://schemas.microsoft.com/office/drawing/2014/main" id="{65C0BCEC-6302-3B65-2154-234165916D16}"/>
              </a:ext>
            </a:extLst>
          </p:cNvPr>
          <p:cNvSpPr>
            <a:spLocks noGrp="1"/>
          </p:cNvSpPr>
          <p:nvPr>
            <p:ph type="body" sz="quarter" idx="40" hasCustomPrompt="1"/>
          </p:nvPr>
        </p:nvSpPr>
        <p:spPr>
          <a:xfrm>
            <a:off x="720208" y="2635200"/>
            <a:ext cx="5992018" cy="2508646"/>
          </a:xfrm>
        </p:spPr>
        <p:txBody>
          <a:bodyPr>
            <a:normAutofit/>
          </a:bodyPr>
          <a:lstStyle>
            <a:lvl1pPr marL="571500" indent="-571500">
              <a:buFont typeface="Arial" panose="020B0604020202020204" pitchFamily="34" charset="0"/>
              <a:buChar char="•"/>
              <a:defRPr sz="1800"/>
            </a:lvl1pPr>
          </a:lstStyle>
          <a:p>
            <a:pPr lvl="0"/>
            <a:r>
              <a:rPr lang="en-GB" err="1"/>
              <a:t>Tekst</a:t>
            </a:r>
            <a:endParaRPr lang="en-GB"/>
          </a:p>
          <a:p>
            <a:pPr lvl="0"/>
            <a:r>
              <a:rPr lang="en-GB" err="1"/>
              <a:t>Tekst</a:t>
            </a:r>
            <a:endParaRPr lang="en-GB"/>
          </a:p>
          <a:p>
            <a:pPr lvl="0"/>
            <a:r>
              <a:rPr lang="en-GB" err="1"/>
              <a:t>Tekst</a:t>
            </a:r>
            <a:endParaRPr lang="en-GB"/>
          </a:p>
        </p:txBody>
      </p:sp>
    </p:spTree>
    <p:extLst>
      <p:ext uri="{BB962C8B-B14F-4D97-AF65-F5344CB8AC3E}">
        <p14:creationId xmlns:p14="http://schemas.microsoft.com/office/powerpoint/2010/main" val="235355379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Graf canvas med kilde">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57DED83-004C-6E1F-1091-AAA46DC7D81F}"/>
              </a:ext>
            </a:extLst>
          </p:cNvPr>
          <p:cNvSpPr>
            <a:spLocks noGrp="1"/>
          </p:cNvSpPr>
          <p:nvPr>
            <p:ph type="title" hasCustomPrompt="1"/>
          </p:nvPr>
        </p:nvSpPr>
        <p:spPr>
          <a:xfrm>
            <a:off x="725626" y="728663"/>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pic>
        <p:nvPicPr>
          <p:cNvPr id="4" name="Picture 3" descr="A logo with blue dots&#10;&#10;AI-generated content may be incorrect.">
            <a:extLst>
              <a:ext uri="{FF2B5EF4-FFF2-40B4-BE49-F238E27FC236}">
                <a16:creationId xmlns:a16="http://schemas.microsoft.com/office/drawing/2014/main" id="{79466588-5C06-F803-02FA-E2A62C9A403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5" name="Slide Number">
            <a:extLst>
              <a:ext uri="{FF2B5EF4-FFF2-40B4-BE49-F238E27FC236}">
                <a16:creationId xmlns:a16="http://schemas.microsoft.com/office/drawing/2014/main" id="{20238901-5186-54EE-110F-6374661DF46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8" name="Text Placeholder 7">
            <a:extLst>
              <a:ext uri="{FF2B5EF4-FFF2-40B4-BE49-F238E27FC236}">
                <a16:creationId xmlns:a16="http://schemas.microsoft.com/office/drawing/2014/main" id="{F4691154-A363-36E5-A2CA-6BC0C107C2E8}"/>
              </a:ext>
            </a:extLst>
          </p:cNvPr>
          <p:cNvSpPr>
            <a:spLocks noGrp="1"/>
          </p:cNvSpPr>
          <p:nvPr>
            <p:ph type="body" sz="quarter" idx="10" hasCustomPrompt="1"/>
          </p:nvPr>
        </p:nvSpPr>
        <p:spPr>
          <a:xfrm>
            <a:off x="5951765" y="6129338"/>
            <a:ext cx="5509986" cy="227136"/>
          </a:xfrm>
        </p:spPr>
        <p:txBody>
          <a:bodyPr>
            <a:normAutofit/>
          </a:bodyPr>
          <a:lstStyle>
            <a:lvl1pPr algn="r">
              <a:defRPr sz="1000" b="1"/>
            </a:lvl1pPr>
          </a:lstStyle>
          <a:p>
            <a:pPr algn="r" hangingPunct="1"/>
            <a:r>
              <a:rPr lang="en-GB" sz="1000" i="1"/>
              <a:t>Kilde: </a:t>
            </a:r>
            <a:r>
              <a:rPr lang="en-GB" sz="1000" i="1" err="1"/>
              <a:t>datakilde</a:t>
            </a:r>
            <a:r>
              <a:rPr lang="en-GB" sz="1000" i="1"/>
              <a:t>, </a:t>
            </a:r>
            <a:r>
              <a:rPr lang="en-GB" sz="1000" i="1" err="1"/>
              <a:t>oktober</a:t>
            </a:r>
            <a:r>
              <a:rPr lang="en-GB" sz="1000" i="1"/>
              <a:t> 20XX – September 20YY</a:t>
            </a:r>
            <a:endParaRPr lang="en-US" sz="1000" i="1"/>
          </a:p>
        </p:txBody>
      </p:sp>
    </p:spTree>
    <p:extLst>
      <p:ext uri="{BB962C8B-B14F-4D97-AF65-F5344CB8AC3E}">
        <p14:creationId xmlns:p14="http://schemas.microsoft.com/office/powerpoint/2010/main" val="178931566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Video canvas">
    <p:spTree>
      <p:nvGrpSpPr>
        <p:cNvPr id="1" name=""/>
        <p:cNvGrpSpPr/>
        <p:nvPr/>
      </p:nvGrpSpPr>
      <p:grpSpPr>
        <a:xfrm>
          <a:off x="0" y="0"/>
          <a:ext cx="0" cy="0"/>
          <a:chOff x="0" y="0"/>
          <a:chExt cx="0" cy="0"/>
        </a:xfrm>
      </p:grpSpPr>
      <p:sp>
        <p:nvSpPr>
          <p:cNvPr id="30" name="Media Placeholder 29">
            <a:extLst>
              <a:ext uri="{FF2B5EF4-FFF2-40B4-BE49-F238E27FC236}">
                <a16:creationId xmlns:a16="http://schemas.microsoft.com/office/drawing/2014/main" id="{0B4E84CA-466B-43BA-82EF-908E1D2432A6}"/>
              </a:ext>
            </a:extLst>
          </p:cNvPr>
          <p:cNvSpPr>
            <a:spLocks noGrp="1"/>
          </p:cNvSpPr>
          <p:nvPr>
            <p:ph type="media" sz="quarter" idx="26"/>
          </p:nvPr>
        </p:nvSpPr>
        <p:spPr>
          <a:xfrm>
            <a:off x="714376" y="728663"/>
            <a:ext cx="10760870" cy="5400675"/>
          </a:xfrm>
          <a:prstGeom prst="roundRect">
            <a:avLst>
              <a:gd name="adj" fmla="val 4567"/>
            </a:avLst>
          </a:prstGeom>
          <a:solidFill>
            <a:srgbClr val="F3F5F7"/>
          </a:solidFill>
        </p:spPr>
        <p:txBody>
          <a:bodyPr/>
          <a:lstStyle/>
          <a:p>
            <a:r>
              <a:rPr lang="da-DK"/>
              <a:t>Klik på ikonet for at tilføje et medie</a:t>
            </a:r>
          </a:p>
        </p:txBody>
      </p:sp>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 name="Slide Number">
            <a:extLst>
              <a:ext uri="{FF2B5EF4-FFF2-40B4-BE49-F238E27FC236}">
                <a16:creationId xmlns:a16="http://schemas.microsoft.com/office/drawing/2014/main" id="{59FABC4E-1C32-019A-09F1-E20DE8647FE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28" name="Text Placeholder 27">
            <a:extLst>
              <a:ext uri="{FF2B5EF4-FFF2-40B4-BE49-F238E27FC236}">
                <a16:creationId xmlns:a16="http://schemas.microsoft.com/office/drawing/2014/main" id="{6FB7A877-BACE-90F4-489D-70738B1F4121}"/>
              </a:ext>
            </a:extLst>
          </p:cNvPr>
          <p:cNvSpPr>
            <a:spLocks noGrp="1"/>
          </p:cNvSpPr>
          <p:nvPr>
            <p:ph type="body" sz="quarter" idx="25" hasCustomPrompt="1"/>
          </p:nvPr>
        </p:nvSpPr>
        <p:spPr>
          <a:xfrm>
            <a:off x="7097635" y="102953"/>
            <a:ext cx="4973982" cy="4553572"/>
          </a:xfrm>
          <a:blipFill dpi="0" rotWithShape="1">
            <a:blip r:embed="rId3">
              <a:extLst>
                <a:ext uri="{28A0092B-C50C-407E-A947-70E740481C1C}">
                  <a14:useLocalDpi xmlns:a14="http://schemas.microsoft.com/office/drawing/2010/main" val="0"/>
                </a:ext>
              </a:extLst>
            </a:blip>
            <a:srcRect/>
            <a:stretch>
              <a:fillRect/>
            </a:stretch>
          </a:blipFill>
          <a:effectLst>
            <a:outerShdw blurRad="50800" dist="127000" dir="8100000" algn="tr" rotWithShape="0">
              <a:prstClr val="black">
                <a:alpha val="40000"/>
              </a:prstClr>
            </a:outerShdw>
          </a:effectLst>
        </p:spPr>
        <p:txBody>
          <a:bodyPr>
            <a:normAutofit/>
          </a:bodyPr>
          <a:lstStyle>
            <a:lvl1pPr>
              <a:defRPr sz="1200">
                <a:solidFill>
                  <a:srgbClr val="5A8181"/>
                </a:solidFill>
              </a:defRPr>
            </a:lvl1pPr>
            <a:lvl2pPr>
              <a:defRPr sz="100">
                <a:solidFill>
                  <a:srgbClr val="246260"/>
                </a:solidFill>
              </a:defRPr>
            </a:lvl2pPr>
            <a:lvl3pPr>
              <a:defRPr sz="100">
                <a:solidFill>
                  <a:srgbClr val="246260"/>
                </a:solidFill>
              </a:defRPr>
            </a:lvl3pPr>
            <a:lvl4pPr>
              <a:defRPr sz="100">
                <a:solidFill>
                  <a:srgbClr val="246260"/>
                </a:solidFill>
              </a:defRPr>
            </a:lvl4pPr>
            <a:lvl5pPr>
              <a:defRPr sz="100">
                <a:solidFill>
                  <a:srgbClr val="246260"/>
                </a:solidFill>
              </a:defRPr>
            </a:lvl5pPr>
          </a:lstStyle>
          <a:p>
            <a:pPr lvl="0"/>
            <a:r>
              <a:rPr lang="en-US" err="1"/>
              <a:t>Instruktioner</a:t>
            </a:r>
            <a:endParaRPr lang="da-DK"/>
          </a:p>
        </p:txBody>
      </p:sp>
    </p:spTree>
    <p:extLst>
      <p:ext uri="{BB962C8B-B14F-4D97-AF65-F5344CB8AC3E}">
        <p14:creationId xmlns:p14="http://schemas.microsoft.com/office/powerpoint/2010/main" val="55141888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martArt canvas">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1158027-E04D-85E2-DFD7-BAFCDDABA251}"/>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7" name="Text Placeholder 3">
            <a:extLst>
              <a:ext uri="{FF2B5EF4-FFF2-40B4-BE49-F238E27FC236}">
                <a16:creationId xmlns:a16="http://schemas.microsoft.com/office/drawing/2014/main" id="{05E409D6-4923-52C8-36B3-37924D303648}"/>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err="1"/>
              <a:t>Underoverskrift</a:t>
            </a:r>
            <a:endParaRPr lang="en-DK"/>
          </a:p>
        </p:txBody>
      </p:sp>
      <p:sp>
        <p:nvSpPr>
          <p:cNvPr id="8" name="Text Placeholder 12">
            <a:extLst>
              <a:ext uri="{FF2B5EF4-FFF2-40B4-BE49-F238E27FC236}">
                <a16:creationId xmlns:a16="http://schemas.microsoft.com/office/drawing/2014/main" id="{556C00A5-879D-BF80-7DB9-7AD307062771}"/>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a:t>Tema</a:t>
            </a:r>
            <a:endParaRPr lang="en-DK"/>
          </a:p>
        </p:txBody>
      </p:sp>
      <p:sp>
        <p:nvSpPr>
          <p:cNvPr id="10" name="SmartArt Placeholder 9">
            <a:extLst>
              <a:ext uri="{FF2B5EF4-FFF2-40B4-BE49-F238E27FC236}">
                <a16:creationId xmlns:a16="http://schemas.microsoft.com/office/drawing/2014/main" id="{BCA2E3A6-2DCE-F9BD-6BFF-07372F5FFEBA}"/>
              </a:ext>
            </a:extLst>
          </p:cNvPr>
          <p:cNvSpPr>
            <a:spLocks noGrp="1"/>
          </p:cNvSpPr>
          <p:nvPr>
            <p:ph type="dgm" sz="quarter" idx="40"/>
          </p:nvPr>
        </p:nvSpPr>
        <p:spPr>
          <a:xfrm>
            <a:off x="713581" y="2287829"/>
            <a:ext cx="10748169" cy="3841509"/>
          </a:xfrm>
          <a:prstGeom prst="roundRect">
            <a:avLst/>
          </a:prstGeom>
          <a:solidFill>
            <a:srgbClr val="F3F5F7"/>
          </a:solidFill>
        </p:spPr>
        <p:txBody>
          <a:bodyPr/>
          <a:lstStyle/>
          <a:p>
            <a:r>
              <a:rPr lang="da-DK"/>
              <a:t>Klik på ikonet for at tilføje SmartArt-grafik</a:t>
            </a:r>
          </a:p>
        </p:txBody>
      </p:sp>
    </p:spTree>
    <p:extLst>
      <p:ext uri="{BB962C8B-B14F-4D97-AF65-F5344CB8AC3E}">
        <p14:creationId xmlns:p14="http://schemas.microsoft.com/office/powerpoint/2010/main" val="355971444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itat - Mørk bg">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23E8768C-FE37-E8A6-ED06-6A41898345B1}"/>
              </a:ext>
            </a:extLst>
          </p:cNvPr>
          <p:cNvSpPr/>
          <p:nvPr userDrawn="1"/>
        </p:nvSpPr>
        <p:spPr>
          <a:xfrm flipV="1">
            <a:off x="714375" y="734155"/>
            <a:ext cx="10747375" cy="5387120"/>
          </a:xfrm>
          <a:prstGeom prst="roundRect">
            <a:avLst>
              <a:gd name="adj" fmla="val 4330"/>
            </a:avLst>
          </a:prstGeom>
          <a:gradFill flip="none" rotWithShape="1">
            <a:gsLst>
              <a:gs pos="62000">
                <a:srgbClr val="246260"/>
              </a:gs>
              <a:gs pos="88000">
                <a:srgbClr val="1E4D4B"/>
              </a:gs>
            </a:gsLst>
            <a:path path="circle">
              <a:fillToRect l="100000" t="100000"/>
            </a:path>
            <a:tileRect r="-100000" b="-100000"/>
          </a:gra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4" name="Picture 3"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6" name="Text Placeholder 14">
            <a:extLst>
              <a:ext uri="{FF2B5EF4-FFF2-40B4-BE49-F238E27FC236}">
                <a16:creationId xmlns:a16="http://schemas.microsoft.com/office/drawing/2014/main" id="{12F229B3-FDEB-D4F1-3428-45CAA05E7783}"/>
              </a:ext>
            </a:extLst>
          </p:cNvPr>
          <p:cNvSpPr>
            <a:spLocks noGrp="1"/>
          </p:cNvSpPr>
          <p:nvPr>
            <p:ph type="body" sz="quarter" idx="30" hasCustomPrompt="1"/>
          </p:nvPr>
        </p:nvSpPr>
        <p:spPr>
          <a:xfrm>
            <a:off x="2579207" y="5459792"/>
            <a:ext cx="7147885" cy="404663"/>
          </a:xfrm>
          <a:prstGeom prst="rect">
            <a:avLst/>
          </a:prstGeom>
        </p:spPr>
        <p:txBody>
          <a:bodyPr vert="horz" lIns="91440" tIns="45720" rIns="91440" bIns="45720" rtlCol="0" anchor="b">
            <a:normAutofit/>
          </a:bodyPr>
          <a:lstStyle>
            <a:lvl1pPr algn="ctr">
              <a:defRPr lang="en-US" sz="2000" dirty="0" smtClean="0">
                <a:solidFill>
                  <a:srgbClr val="FFFFFF"/>
                </a:solidFill>
              </a:defRPr>
            </a:lvl1pPr>
          </a:lstStyle>
          <a:p>
            <a:pPr lvl="0">
              <a:lnSpc>
                <a:spcPct val="110000"/>
              </a:lnSpc>
            </a:pPr>
            <a:r>
              <a:rPr lang="en-US" err="1"/>
              <a:t>Navn</a:t>
            </a:r>
            <a:r>
              <a:rPr lang="en-US"/>
              <a:t>, </a:t>
            </a:r>
            <a:r>
              <a:rPr lang="en-US" err="1"/>
              <a:t>titel</a:t>
            </a:r>
            <a:r>
              <a:rPr lang="en-US"/>
              <a:t> &amp; </a:t>
            </a:r>
            <a:r>
              <a:rPr lang="en-US" err="1"/>
              <a:t>virksomhed</a:t>
            </a:r>
            <a:endParaRPr lang="en-US"/>
          </a:p>
        </p:txBody>
      </p:sp>
      <p:sp>
        <p:nvSpPr>
          <p:cNvPr id="8" name="Title Placeholder 1">
            <a:extLst>
              <a:ext uri="{FF2B5EF4-FFF2-40B4-BE49-F238E27FC236}">
                <a16:creationId xmlns:a16="http://schemas.microsoft.com/office/drawing/2014/main" id="{24889DFB-DC97-939B-24FC-84B0655965B2}"/>
              </a:ext>
            </a:extLst>
          </p:cNvPr>
          <p:cNvSpPr>
            <a:spLocks noGrp="1"/>
          </p:cNvSpPr>
          <p:nvPr>
            <p:ph type="title" hasCustomPrompt="1"/>
          </p:nvPr>
        </p:nvSpPr>
        <p:spPr>
          <a:xfrm>
            <a:off x="1577010" y="1937156"/>
            <a:ext cx="9037980" cy="1421928"/>
          </a:xfrm>
          <a:prstGeom prst="rect">
            <a:avLst/>
          </a:prstGeom>
        </p:spPr>
        <p:txBody>
          <a:bodyPr vert="horz" wrap="square" lIns="91440" tIns="45720" rIns="91440" bIns="45720" rtlCol="0" anchor="t">
            <a:spAutoFit/>
          </a:bodyPr>
          <a:lstStyle>
            <a:lvl1pPr algn="ctr">
              <a:lnSpc>
                <a:spcPct val="80000"/>
              </a:lnSpc>
              <a:defRPr sz="3600" spc="-75" baseline="0">
                <a:solidFill>
                  <a:srgbClr val="FFFFFF"/>
                </a:solidFill>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038850" y="3371850"/>
            <a:ext cx="114300" cy="114300"/>
          </a:xfrm>
          <a:prstGeom prst="rect">
            <a:avLst/>
          </a:prstGeom>
        </p:spPr>
      </p:pic>
      <p:sp>
        <p:nvSpPr>
          <p:cNvPr id="22" name="Slide Number">
            <a:extLst>
              <a:ext uri="{FF2B5EF4-FFF2-40B4-BE49-F238E27FC236}">
                <a16:creationId xmlns:a16="http://schemas.microsoft.com/office/drawing/2014/main" id="{8C734B8A-1D3A-8686-ABE9-2118E5E44460}"/>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pic>
        <p:nvPicPr>
          <p:cNvPr id="5" name="Graphic 4" descr="Open quotation mark with solid fill">
            <a:extLst>
              <a:ext uri="{FF2B5EF4-FFF2-40B4-BE49-F238E27FC236}">
                <a16:creationId xmlns:a16="http://schemas.microsoft.com/office/drawing/2014/main" id="{0401BA41-B68E-FED5-73B4-BAE80189A4FF}"/>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678850" y="1034669"/>
            <a:ext cx="720000" cy="720000"/>
          </a:xfrm>
          <a:prstGeom prst="rect">
            <a:avLst/>
          </a:prstGeom>
        </p:spPr>
      </p:pic>
    </p:spTree>
    <p:extLst>
      <p:ext uri="{BB962C8B-B14F-4D97-AF65-F5344CB8AC3E}">
        <p14:creationId xmlns:p14="http://schemas.microsoft.com/office/powerpoint/2010/main" val="352748020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itat - Lys bg">
    <p:spTree>
      <p:nvGrpSpPr>
        <p:cNvPr id="1" name=""/>
        <p:cNvGrpSpPr/>
        <p:nvPr/>
      </p:nvGrpSpPr>
      <p:grpSpPr>
        <a:xfrm>
          <a:off x="0" y="0"/>
          <a:ext cx="0" cy="0"/>
          <a:chOff x="0" y="0"/>
          <a:chExt cx="0" cy="0"/>
        </a:xfrm>
      </p:grpSpPr>
      <p:sp>
        <p:nvSpPr>
          <p:cNvPr id="19" name="BG">
            <a:extLst>
              <a:ext uri="{FF2B5EF4-FFF2-40B4-BE49-F238E27FC236}">
                <a16:creationId xmlns:a16="http://schemas.microsoft.com/office/drawing/2014/main" id="{8F65216A-8D3C-EFE8-77E6-3D8C5202CC75}"/>
              </a:ext>
            </a:extLst>
          </p:cNvPr>
          <p:cNvSpPr>
            <a:spLocks/>
          </p:cNvSpPr>
          <p:nvPr userDrawn="1"/>
        </p:nvSpPr>
        <p:spPr>
          <a:xfrm>
            <a:off x="720208" y="728663"/>
            <a:ext cx="10740749" cy="5400675"/>
          </a:xfrm>
          <a:prstGeom prst="roundRect">
            <a:avLst>
              <a:gd name="adj" fmla="val 4090"/>
            </a:avLst>
          </a:prstGeom>
          <a:solidFill>
            <a:srgbClr val="F3F5F7"/>
          </a:solidFill>
          <a:ln w="12700">
            <a:miter lim="400000"/>
          </a:ln>
        </p:spPr>
        <p:txBody>
          <a:bodyPr lIns="25400" tIns="25400" rIns="25400" bIns="25400" anchor="ctr"/>
          <a:lstStyle/>
          <a:p>
            <a:pPr algn="ctr">
              <a:lnSpc>
                <a:spcPct val="100000"/>
              </a:lnSpc>
              <a:defRPr sz="3200" spc="0">
                <a:solidFill>
                  <a:srgbClr val="FFFFFF"/>
                </a:solidFill>
              </a:defRPr>
            </a:pPr>
            <a:endParaRPr sz="1600"/>
          </a:p>
        </p:txBody>
      </p:sp>
      <p:pic>
        <p:nvPicPr>
          <p:cNvPr id="4" name="Picture 3"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pic>
        <p:nvPicPr>
          <p:cNvPr id="10" name="Graphic 9">
            <a:extLst>
              <a:ext uri="{FF2B5EF4-FFF2-40B4-BE49-F238E27FC236}">
                <a16:creationId xmlns:a16="http://schemas.microsoft.com/office/drawing/2014/main" id="{3558F8AE-DEC7-0364-AC02-C8CD48BE656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6038850" y="3371850"/>
            <a:ext cx="114300" cy="114300"/>
          </a:xfrm>
          <a:prstGeom prst="rect">
            <a:avLst/>
          </a:prstGeom>
        </p:spPr>
      </p:pic>
      <p:sp>
        <p:nvSpPr>
          <p:cNvPr id="2" name="Slide Number">
            <a:extLst>
              <a:ext uri="{FF2B5EF4-FFF2-40B4-BE49-F238E27FC236}">
                <a16:creationId xmlns:a16="http://schemas.microsoft.com/office/drawing/2014/main" id="{AA4B9261-F09F-9B49-4F9F-4550C4667C16}"/>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3" name="Text Placeholder 14">
            <a:extLst>
              <a:ext uri="{FF2B5EF4-FFF2-40B4-BE49-F238E27FC236}">
                <a16:creationId xmlns:a16="http://schemas.microsoft.com/office/drawing/2014/main" id="{5C4C01FA-8456-D98E-90F5-195BC9FECEC0}"/>
              </a:ext>
            </a:extLst>
          </p:cNvPr>
          <p:cNvSpPr>
            <a:spLocks noGrp="1"/>
          </p:cNvSpPr>
          <p:nvPr>
            <p:ph type="body" sz="quarter" idx="30" hasCustomPrompt="1"/>
          </p:nvPr>
        </p:nvSpPr>
        <p:spPr>
          <a:xfrm>
            <a:off x="2579207" y="5459792"/>
            <a:ext cx="7147885" cy="404663"/>
          </a:xfrm>
          <a:prstGeom prst="rect">
            <a:avLst/>
          </a:prstGeom>
        </p:spPr>
        <p:txBody>
          <a:bodyPr vert="horz" lIns="91440" tIns="45720" rIns="91440" bIns="45720" rtlCol="0" anchor="b">
            <a:normAutofit/>
          </a:bodyPr>
          <a:lstStyle>
            <a:lvl1pPr algn="ctr">
              <a:defRPr lang="en-US" sz="2000" dirty="0" smtClean="0">
                <a:solidFill>
                  <a:schemeClr val="accent2"/>
                </a:solidFill>
              </a:defRPr>
            </a:lvl1pPr>
          </a:lstStyle>
          <a:p>
            <a:pPr lvl="0">
              <a:lnSpc>
                <a:spcPct val="110000"/>
              </a:lnSpc>
            </a:pPr>
            <a:r>
              <a:rPr lang="en-US" err="1"/>
              <a:t>Navn</a:t>
            </a:r>
            <a:r>
              <a:rPr lang="en-US"/>
              <a:t>, </a:t>
            </a:r>
            <a:r>
              <a:rPr lang="en-US" err="1"/>
              <a:t>titel</a:t>
            </a:r>
            <a:r>
              <a:rPr lang="en-US"/>
              <a:t> &amp; </a:t>
            </a:r>
            <a:r>
              <a:rPr lang="en-US" err="1"/>
              <a:t>virksomhed</a:t>
            </a:r>
            <a:endParaRPr lang="en-US"/>
          </a:p>
        </p:txBody>
      </p:sp>
      <p:sp>
        <p:nvSpPr>
          <p:cNvPr id="5" name="Title Placeholder 1">
            <a:extLst>
              <a:ext uri="{FF2B5EF4-FFF2-40B4-BE49-F238E27FC236}">
                <a16:creationId xmlns:a16="http://schemas.microsoft.com/office/drawing/2014/main" id="{D94A24D6-FD47-16D1-77BF-D86839B61788}"/>
              </a:ext>
            </a:extLst>
          </p:cNvPr>
          <p:cNvSpPr>
            <a:spLocks noGrp="1"/>
          </p:cNvSpPr>
          <p:nvPr>
            <p:ph type="title" hasCustomPrompt="1"/>
          </p:nvPr>
        </p:nvSpPr>
        <p:spPr>
          <a:xfrm>
            <a:off x="1577010" y="1937156"/>
            <a:ext cx="9037980" cy="1421928"/>
          </a:xfrm>
          <a:prstGeom prst="rect">
            <a:avLst/>
          </a:prstGeom>
        </p:spPr>
        <p:txBody>
          <a:bodyPr vert="horz" wrap="square" lIns="91440" tIns="45720" rIns="91440" bIns="45720" rtlCol="0" anchor="t">
            <a:spAutoFit/>
          </a:bodyPr>
          <a:lstStyle>
            <a:lvl1pPr algn="ctr">
              <a:lnSpc>
                <a:spcPct val="80000"/>
              </a:lnSpc>
              <a:defRPr sz="3600" spc="-75" baseline="0">
                <a:solidFill>
                  <a:schemeClr val="accent2"/>
                </a:solidFill>
              </a:defRPr>
            </a:lvl1pPr>
          </a:lstStyle>
          <a:p>
            <a:r>
              <a:rPr lang="en-US"/>
              <a:t>Lorem ipsum dolor sit </a:t>
            </a:r>
            <a:r>
              <a:rPr lang="en-US" err="1"/>
              <a:t>amet</a:t>
            </a:r>
            <a:r>
              <a:rPr lang="en-US"/>
              <a:t>, </a:t>
            </a:r>
            <a:r>
              <a:rPr lang="en-US" err="1"/>
              <a:t>consectetur</a:t>
            </a:r>
            <a:r>
              <a:rPr lang="en-US"/>
              <a:t> </a:t>
            </a:r>
            <a:r>
              <a:rPr lang="en-US" err="1"/>
              <a:t>adipiscing</a:t>
            </a:r>
            <a:r>
              <a:rPr lang="en-US"/>
              <a:t> </a:t>
            </a:r>
            <a:r>
              <a:rPr lang="en-US" err="1"/>
              <a:t>elit</a:t>
            </a:r>
            <a:r>
              <a:rPr lang="en-US"/>
              <a:t> ipsum dolor sit </a:t>
            </a:r>
            <a:r>
              <a:rPr lang="en-US" err="1"/>
              <a:t>amet</a:t>
            </a:r>
            <a:r>
              <a:rPr lang="en-US"/>
              <a:t>, </a:t>
            </a:r>
            <a:r>
              <a:rPr lang="en-US" err="1"/>
              <a:t>consectetur</a:t>
            </a:r>
            <a:r>
              <a:rPr lang="en-US"/>
              <a:t> </a:t>
            </a:r>
            <a:r>
              <a:rPr lang="en-US" err="1"/>
              <a:t>adipiscing</a:t>
            </a:r>
            <a:r>
              <a:rPr lang="en-US"/>
              <a:t> </a:t>
            </a:r>
            <a:r>
              <a:rPr lang="en-US" err="1"/>
              <a:t>elit</a:t>
            </a:r>
            <a:r>
              <a:rPr lang="en-US"/>
              <a:t>.</a:t>
            </a:r>
          </a:p>
        </p:txBody>
      </p:sp>
      <p:pic>
        <p:nvPicPr>
          <p:cNvPr id="9" name="Graphic 8" descr="Open quotation mark with solid fill">
            <a:extLst>
              <a:ext uri="{FF2B5EF4-FFF2-40B4-BE49-F238E27FC236}">
                <a16:creationId xmlns:a16="http://schemas.microsoft.com/office/drawing/2014/main" id="{35BA4D17-3B62-959E-D0F6-F4590E178D96}"/>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678850" y="1034669"/>
            <a:ext cx="720000" cy="720000"/>
          </a:xfrm>
          <a:prstGeom prst="rect">
            <a:avLst/>
          </a:prstGeom>
        </p:spPr>
      </p:pic>
    </p:spTree>
    <p:extLst>
      <p:ext uri="{BB962C8B-B14F-4D97-AF65-F5344CB8AC3E}">
        <p14:creationId xmlns:p14="http://schemas.microsoft.com/office/powerpoint/2010/main" val="173888143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edie med overskrift">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1689172"/>
            <a:ext cx="10740749" cy="4440165"/>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29" name="Slide Number">
            <a:extLst>
              <a:ext uri="{FF2B5EF4-FFF2-40B4-BE49-F238E27FC236}">
                <a16:creationId xmlns:a16="http://schemas.microsoft.com/office/drawing/2014/main" id="{5FF8ED0D-E49D-84C7-F600-B1838B901779}"/>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8" name="Title Placeholder 1">
            <a:extLst>
              <a:ext uri="{FF2B5EF4-FFF2-40B4-BE49-F238E27FC236}">
                <a16:creationId xmlns:a16="http://schemas.microsoft.com/office/drawing/2014/main" id="{814527CC-B485-FC0C-FA67-E250EF0996AE}"/>
              </a:ext>
            </a:extLst>
          </p:cNvPr>
          <p:cNvSpPr>
            <a:spLocks noGrp="1"/>
          </p:cNvSpPr>
          <p:nvPr>
            <p:ph type="title" hasCustomPrompt="1"/>
          </p:nvPr>
        </p:nvSpPr>
        <p:spPr>
          <a:xfrm>
            <a:off x="714375" y="1031339"/>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10" name="Text Placeholder 12">
            <a:extLst>
              <a:ext uri="{FF2B5EF4-FFF2-40B4-BE49-F238E27FC236}">
                <a16:creationId xmlns:a16="http://schemas.microsoft.com/office/drawing/2014/main" id="{3C6F58B2-B5D6-004A-A631-0FED9796BC85}"/>
              </a:ext>
            </a:extLst>
          </p:cNvPr>
          <p:cNvSpPr>
            <a:spLocks noGrp="1"/>
          </p:cNvSpPr>
          <p:nvPr>
            <p:ph type="body" sz="quarter" idx="38" hasCustomPrompt="1"/>
          </p:nvPr>
        </p:nvSpPr>
        <p:spPr>
          <a:xfrm>
            <a:off x="714375" y="735288"/>
            <a:ext cx="10740748" cy="222993"/>
          </a:xfrm>
        </p:spPr>
        <p:txBody>
          <a:bodyPr anchor="ctr">
            <a:noAutofit/>
          </a:bodyPr>
          <a:lstStyle>
            <a:lvl1pPr>
              <a:defRPr sz="1400">
                <a:solidFill>
                  <a:schemeClr val="tx1">
                    <a:lumMod val="50000"/>
                    <a:lumOff val="50000"/>
                  </a:schemeClr>
                </a:solidFill>
              </a:defRPr>
            </a:lvl1pPr>
          </a:lstStyle>
          <a:p>
            <a:pPr lvl="0"/>
            <a:r>
              <a:rPr lang="da-DK"/>
              <a:t>Tema</a:t>
            </a:r>
            <a:endParaRPr lang="en-DK"/>
          </a:p>
        </p:txBody>
      </p:sp>
    </p:spTree>
    <p:extLst>
      <p:ext uri="{BB962C8B-B14F-4D97-AF65-F5344CB8AC3E}">
        <p14:creationId xmlns:p14="http://schemas.microsoft.com/office/powerpoint/2010/main" val="6883237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orside - Sand">
    <p:spTree>
      <p:nvGrpSpPr>
        <p:cNvPr id="1" name=""/>
        <p:cNvGrpSpPr/>
        <p:nvPr/>
      </p:nvGrpSpPr>
      <p:grpSpPr>
        <a:xfrm>
          <a:off x="0" y="0"/>
          <a:ext cx="0" cy="0"/>
          <a:chOff x="0" y="0"/>
          <a:chExt cx="0" cy="0"/>
        </a:xfrm>
      </p:grpSpPr>
      <p:sp>
        <p:nvSpPr>
          <p:cNvPr id="8" name="BG">
            <a:extLst>
              <a:ext uri="{FF2B5EF4-FFF2-40B4-BE49-F238E27FC236}">
                <a16:creationId xmlns:a16="http://schemas.microsoft.com/office/drawing/2014/main" id="{C1FCAB9D-C925-4673-E321-BE097BC78A9B}"/>
              </a:ext>
            </a:extLst>
          </p:cNvPr>
          <p:cNvSpPr/>
          <p:nvPr userDrawn="1"/>
        </p:nvSpPr>
        <p:spPr>
          <a:xfrm flipV="1">
            <a:off x="0" y="-23450"/>
            <a:ext cx="11457016" cy="5275390"/>
          </a:xfrm>
          <a:prstGeom prst="round1Rect">
            <a:avLst>
              <a:gd name="adj" fmla="val 27702"/>
            </a:avLst>
          </a:prstGeom>
          <a:solidFill>
            <a:srgbClr val="F8F5EF"/>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ctr">
            <a:noAutofit/>
          </a:bodyPr>
          <a:lstStyle/>
          <a:p>
            <a:pPr marL="0" marR="0" indent="0" algn="ctr" defTabSz="412750" rtl="0" fontAlgn="auto" latinLnBrk="0" hangingPunct="0">
              <a:lnSpc>
                <a:spcPct val="100000"/>
              </a:lnSpc>
              <a:spcBef>
                <a:spcPts val="0"/>
              </a:spcBef>
              <a:spcAft>
                <a:spcPts val="0"/>
              </a:spcAft>
              <a:buClrTx/>
              <a:buSzTx/>
              <a:buFontTx/>
              <a:buNone/>
              <a:tabLst/>
            </a:pPr>
            <a:endParaRPr kumimoji="0" lang="en-DK" sz="16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4" name="Logo" descr="A logo with blue dots&#10;&#10;AI-generated content may be incorrect.">
            <a:extLst>
              <a:ext uri="{FF2B5EF4-FFF2-40B4-BE49-F238E27FC236}">
                <a16:creationId xmlns:a16="http://schemas.microsoft.com/office/drawing/2014/main" id="{E7F0C8A5-4311-0B5C-C854-0582766D968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7" y="5668161"/>
            <a:ext cx="739745" cy="753060"/>
          </a:xfrm>
          <a:prstGeom prst="rect">
            <a:avLst/>
          </a:prstGeom>
        </p:spPr>
      </p:pic>
      <p:sp>
        <p:nvSpPr>
          <p:cNvPr id="5" name="Text Placeholder 14">
            <a:extLst>
              <a:ext uri="{FF2B5EF4-FFF2-40B4-BE49-F238E27FC236}">
                <a16:creationId xmlns:a16="http://schemas.microsoft.com/office/drawing/2014/main" id="{B1A02A3B-1217-B2FD-9FBD-0EE9A0A3FD28}"/>
              </a:ext>
            </a:extLst>
          </p:cNvPr>
          <p:cNvSpPr>
            <a:spLocks noGrp="1"/>
          </p:cNvSpPr>
          <p:nvPr>
            <p:ph type="body" sz="quarter" idx="29" hasCustomPrompt="1"/>
          </p:nvPr>
        </p:nvSpPr>
        <p:spPr>
          <a:xfrm>
            <a:off x="726121" y="2733325"/>
            <a:ext cx="10015568" cy="861774"/>
          </a:xfrm>
          <a:prstGeom prst="rect">
            <a:avLst/>
          </a:prstGeom>
        </p:spPr>
        <p:txBody>
          <a:bodyPr wrap="square" anchor="b">
            <a:normAutofit/>
          </a:bodyPr>
          <a:lstStyle>
            <a:lvl1pPr marL="0" marR="0" indent="0" algn="l" defTabSz="412750" rtl="0" eaLnBrk="1" fontAlgn="auto" latinLnBrk="0" hangingPunct="1">
              <a:lnSpc>
                <a:spcPts val="6600"/>
              </a:lnSpc>
              <a:spcBef>
                <a:spcPts val="0"/>
              </a:spcBef>
              <a:spcAft>
                <a:spcPts val="600"/>
              </a:spcAft>
              <a:buClrTx/>
              <a:buSzPct val="90000"/>
              <a:buFont typeface="Arial" panose="020B0604020202020204" pitchFamily="34" charset="0"/>
              <a:buNone/>
              <a:tabLst/>
              <a:defRPr sz="5000" b="1">
                <a:solidFill>
                  <a:schemeClr val="bg1"/>
                </a:solidFill>
              </a:defRPr>
            </a:lvl1pPr>
          </a:lstStyle>
          <a:p>
            <a:pPr marL="0" marR="0" lvl="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a:pPr>
            <a:r>
              <a:rPr lang="en-US" spc="0" err="1"/>
              <a:t>Overskrift</a:t>
            </a:r>
            <a:endParaRPr lang="en-US" spc="0"/>
          </a:p>
        </p:txBody>
      </p:sp>
      <p:sp>
        <p:nvSpPr>
          <p:cNvPr id="6" name="Text Placeholder 14">
            <a:extLst>
              <a:ext uri="{FF2B5EF4-FFF2-40B4-BE49-F238E27FC236}">
                <a16:creationId xmlns:a16="http://schemas.microsoft.com/office/drawing/2014/main" id="{57350F4F-49CF-03C7-FBD7-93505276C785}"/>
              </a:ext>
            </a:extLst>
          </p:cNvPr>
          <p:cNvSpPr>
            <a:spLocks noGrp="1"/>
          </p:cNvSpPr>
          <p:nvPr>
            <p:ph type="body" sz="quarter" idx="30" hasCustomPrompt="1"/>
          </p:nvPr>
        </p:nvSpPr>
        <p:spPr>
          <a:xfrm>
            <a:off x="725328" y="3610273"/>
            <a:ext cx="10015568" cy="492443"/>
          </a:xfrm>
          <a:prstGeom prst="rect">
            <a:avLst/>
          </a:prstGeom>
        </p:spPr>
        <p:txBody>
          <a:bodyPr wrap="square" anchor="t">
            <a:normAutofit/>
          </a:bodyPr>
          <a:lstStyle>
            <a:lvl1pPr marL="0" indent="0">
              <a:lnSpc>
                <a:spcPct val="100000"/>
              </a:lnSpc>
              <a:spcAft>
                <a:spcPts val="600"/>
              </a:spcAft>
              <a:buNone/>
              <a:defRPr sz="2600" b="1" i="0">
                <a:solidFill>
                  <a:schemeClr val="bg1"/>
                </a:solidFill>
                <a:latin typeface="Arial" panose="020B0604020202020204" pitchFamily="34" charset="0"/>
                <a:cs typeface="Arial" panose="020B0604020202020204" pitchFamily="34" charset="0"/>
              </a:defRPr>
            </a:lvl1pPr>
          </a:lstStyle>
          <a:p>
            <a:pPr hangingPunct="1"/>
            <a:r>
              <a:rPr lang="en-US" spc="0" err="1"/>
              <a:t>Underoverskrift</a:t>
            </a:r>
            <a:endParaRPr lang="en-US" spc="0"/>
          </a:p>
        </p:txBody>
      </p:sp>
      <p:sp>
        <p:nvSpPr>
          <p:cNvPr id="7" name="Text Placeholder 14">
            <a:extLst>
              <a:ext uri="{FF2B5EF4-FFF2-40B4-BE49-F238E27FC236}">
                <a16:creationId xmlns:a16="http://schemas.microsoft.com/office/drawing/2014/main" id="{CC26A0A6-DAA0-11FF-7AFC-1483C0E0C7D4}"/>
              </a:ext>
            </a:extLst>
          </p:cNvPr>
          <p:cNvSpPr>
            <a:spLocks noGrp="1"/>
          </p:cNvSpPr>
          <p:nvPr>
            <p:ph type="body" sz="quarter" idx="31" hasCustomPrompt="1"/>
          </p:nvPr>
        </p:nvSpPr>
        <p:spPr>
          <a:xfrm>
            <a:off x="720595" y="4511694"/>
            <a:ext cx="1554346" cy="542289"/>
          </a:xfrm>
          <a:prstGeom prst="rect">
            <a:avLst/>
          </a:prstGeom>
        </p:spPr>
        <p:txBody>
          <a:bodyPr wrap="square" anchor="t">
            <a:noAutofit/>
          </a:bodyPr>
          <a:lstStyle>
            <a:lvl1pPr marL="0" indent="0">
              <a:lnSpc>
                <a:spcPct val="100000"/>
              </a:lnSpc>
              <a:spcAft>
                <a:spcPts val="600"/>
              </a:spcAft>
              <a:buNone/>
              <a:defRPr sz="2000" b="0" i="0">
                <a:solidFill>
                  <a:schemeClr val="bg1"/>
                </a:solidFill>
                <a:latin typeface="Arial" panose="020B0604020202020204" pitchFamily="34" charset="0"/>
                <a:cs typeface="Arial" panose="020B0604020202020204" pitchFamily="34" charset="0"/>
              </a:defRPr>
            </a:lvl1pPr>
          </a:lstStyle>
          <a:p>
            <a:pPr hangingPunct="1"/>
            <a:r>
              <a:rPr lang="en-US" spc="0"/>
              <a:t>Dato</a:t>
            </a:r>
          </a:p>
        </p:txBody>
      </p:sp>
    </p:spTree>
    <p:extLst>
      <p:ext uri="{BB962C8B-B14F-4D97-AF65-F5344CB8AC3E}">
        <p14:creationId xmlns:p14="http://schemas.microsoft.com/office/powerpoint/2010/main" val="372935669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6766"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Medie XL">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10740749" cy="5392244"/>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2" name="Slide Number">
            <a:extLst>
              <a:ext uri="{FF2B5EF4-FFF2-40B4-BE49-F238E27FC236}">
                <a16:creationId xmlns:a16="http://schemas.microsoft.com/office/drawing/2014/main" id="{59FABC4E-1C32-019A-09F1-E20DE8647FE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82285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Galleri A">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5216954" cy="5392244"/>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10" name="Slide Number">
            <a:extLst>
              <a:ext uri="{FF2B5EF4-FFF2-40B4-BE49-F238E27FC236}">
                <a16:creationId xmlns:a16="http://schemas.microsoft.com/office/drawing/2014/main" id="{6E3B01B9-6FEB-7C2A-6144-06C828387238}"/>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12" name="Picture Placeholder 2">
            <a:extLst>
              <a:ext uri="{FF2B5EF4-FFF2-40B4-BE49-F238E27FC236}">
                <a16:creationId xmlns:a16="http://schemas.microsoft.com/office/drawing/2014/main" id="{6CB9A328-3821-59D5-EEB6-E1231FF194B6}"/>
              </a:ext>
            </a:extLst>
          </p:cNvPr>
          <p:cNvSpPr>
            <a:spLocks noGrp="1"/>
          </p:cNvSpPr>
          <p:nvPr>
            <p:ph type="pic" idx="23" hasCustomPrompt="1"/>
          </p:nvPr>
        </p:nvSpPr>
        <p:spPr>
          <a:xfrm>
            <a:off x="6250043" y="737093"/>
            <a:ext cx="5210914" cy="5392244"/>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Tree>
    <p:extLst>
      <p:ext uri="{BB962C8B-B14F-4D97-AF65-F5344CB8AC3E}">
        <p14:creationId xmlns:p14="http://schemas.microsoft.com/office/powerpoint/2010/main" val="389797153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alleri B">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3375274" cy="5392244"/>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10" name="Slide Number">
            <a:extLst>
              <a:ext uri="{FF2B5EF4-FFF2-40B4-BE49-F238E27FC236}">
                <a16:creationId xmlns:a16="http://schemas.microsoft.com/office/drawing/2014/main" id="{6E3B01B9-6FEB-7C2A-6144-06C828387238}"/>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11" name="Picture Placeholder 2">
            <a:extLst>
              <a:ext uri="{FF2B5EF4-FFF2-40B4-BE49-F238E27FC236}">
                <a16:creationId xmlns:a16="http://schemas.microsoft.com/office/drawing/2014/main" id="{22E75541-D1A1-D60F-69F1-959FCC7C3248}"/>
              </a:ext>
            </a:extLst>
          </p:cNvPr>
          <p:cNvSpPr>
            <a:spLocks noGrp="1"/>
          </p:cNvSpPr>
          <p:nvPr>
            <p:ph type="pic" idx="22" hasCustomPrompt="1"/>
          </p:nvPr>
        </p:nvSpPr>
        <p:spPr>
          <a:xfrm>
            <a:off x="8085683" y="737093"/>
            <a:ext cx="3375274" cy="5392244"/>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12" name="Picture Placeholder 2">
            <a:extLst>
              <a:ext uri="{FF2B5EF4-FFF2-40B4-BE49-F238E27FC236}">
                <a16:creationId xmlns:a16="http://schemas.microsoft.com/office/drawing/2014/main" id="{6CB9A328-3821-59D5-EEB6-E1231FF194B6}"/>
              </a:ext>
            </a:extLst>
          </p:cNvPr>
          <p:cNvSpPr>
            <a:spLocks noGrp="1"/>
          </p:cNvSpPr>
          <p:nvPr>
            <p:ph type="pic" idx="23" hasCustomPrompt="1"/>
          </p:nvPr>
        </p:nvSpPr>
        <p:spPr>
          <a:xfrm>
            <a:off x="4408363" y="737093"/>
            <a:ext cx="3375274" cy="5392244"/>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Tree>
    <p:extLst>
      <p:ext uri="{BB962C8B-B14F-4D97-AF65-F5344CB8AC3E}">
        <p14:creationId xmlns:p14="http://schemas.microsoft.com/office/powerpoint/2010/main" val="205120246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alleri C">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720208" y="737093"/>
            <a:ext cx="2911993" cy="5392244"/>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2" name="Picture Placeholder 2">
            <a:extLst>
              <a:ext uri="{FF2B5EF4-FFF2-40B4-BE49-F238E27FC236}">
                <a16:creationId xmlns:a16="http://schemas.microsoft.com/office/drawing/2014/main" id="{85989919-72B0-8542-53C4-8A3948CE955E}"/>
              </a:ext>
            </a:extLst>
          </p:cNvPr>
          <p:cNvSpPr>
            <a:spLocks noGrp="1"/>
          </p:cNvSpPr>
          <p:nvPr>
            <p:ph type="pic" idx="22" hasCustomPrompt="1"/>
          </p:nvPr>
        </p:nvSpPr>
        <p:spPr>
          <a:xfrm>
            <a:off x="3984108" y="737094"/>
            <a:ext cx="7476849" cy="2502056"/>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9" name="Picture Placeholder 2">
            <a:extLst>
              <a:ext uri="{FF2B5EF4-FFF2-40B4-BE49-F238E27FC236}">
                <a16:creationId xmlns:a16="http://schemas.microsoft.com/office/drawing/2014/main" id="{D7A0C83B-CA23-DF71-7E6E-6B4332E1ADD3}"/>
              </a:ext>
            </a:extLst>
          </p:cNvPr>
          <p:cNvSpPr>
            <a:spLocks noGrp="1"/>
          </p:cNvSpPr>
          <p:nvPr>
            <p:ph type="pic" idx="23" hasCustomPrompt="1"/>
          </p:nvPr>
        </p:nvSpPr>
        <p:spPr>
          <a:xfrm>
            <a:off x="3984108" y="3619994"/>
            <a:ext cx="7476849" cy="2502056"/>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10" name="Slide Number">
            <a:extLst>
              <a:ext uri="{FF2B5EF4-FFF2-40B4-BE49-F238E27FC236}">
                <a16:creationId xmlns:a16="http://schemas.microsoft.com/office/drawing/2014/main" id="{0ACF17A1-D078-C859-FA49-C8E52ECAB573}"/>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327000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alleri D">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5" name="Picture Placeholder 2">
            <a:extLst>
              <a:ext uri="{FF2B5EF4-FFF2-40B4-BE49-F238E27FC236}">
                <a16:creationId xmlns:a16="http://schemas.microsoft.com/office/drawing/2014/main" id="{416314D5-3821-F23B-1B63-0EE41E4F7E80}"/>
              </a:ext>
            </a:extLst>
          </p:cNvPr>
          <p:cNvSpPr>
            <a:spLocks noGrp="1"/>
          </p:cNvSpPr>
          <p:nvPr>
            <p:ph type="pic" idx="21" hasCustomPrompt="1"/>
          </p:nvPr>
        </p:nvSpPr>
        <p:spPr>
          <a:xfrm>
            <a:off x="8548964" y="737093"/>
            <a:ext cx="2911993" cy="5392244"/>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2" name="Picture Placeholder 2">
            <a:extLst>
              <a:ext uri="{FF2B5EF4-FFF2-40B4-BE49-F238E27FC236}">
                <a16:creationId xmlns:a16="http://schemas.microsoft.com/office/drawing/2014/main" id="{85989919-72B0-8542-53C4-8A3948CE955E}"/>
              </a:ext>
            </a:extLst>
          </p:cNvPr>
          <p:cNvSpPr>
            <a:spLocks noGrp="1"/>
          </p:cNvSpPr>
          <p:nvPr>
            <p:ph type="pic" idx="22" hasCustomPrompt="1"/>
          </p:nvPr>
        </p:nvSpPr>
        <p:spPr>
          <a:xfrm>
            <a:off x="720208" y="737094"/>
            <a:ext cx="3559693" cy="2502056"/>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9" name="Picture Placeholder 2">
            <a:extLst>
              <a:ext uri="{FF2B5EF4-FFF2-40B4-BE49-F238E27FC236}">
                <a16:creationId xmlns:a16="http://schemas.microsoft.com/office/drawing/2014/main" id="{D7A0C83B-CA23-DF71-7E6E-6B4332E1ADD3}"/>
              </a:ext>
            </a:extLst>
          </p:cNvPr>
          <p:cNvSpPr>
            <a:spLocks noGrp="1"/>
          </p:cNvSpPr>
          <p:nvPr>
            <p:ph type="pic" idx="23" hasCustomPrompt="1"/>
          </p:nvPr>
        </p:nvSpPr>
        <p:spPr>
          <a:xfrm>
            <a:off x="720208" y="3619994"/>
            <a:ext cx="7476849" cy="2502056"/>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5" name="Picture Placeholder 2">
            <a:extLst>
              <a:ext uri="{FF2B5EF4-FFF2-40B4-BE49-F238E27FC236}">
                <a16:creationId xmlns:a16="http://schemas.microsoft.com/office/drawing/2014/main" id="{6DB3238B-A7E8-EB2E-8412-E6BFE7FA19FE}"/>
              </a:ext>
            </a:extLst>
          </p:cNvPr>
          <p:cNvSpPr>
            <a:spLocks noGrp="1"/>
          </p:cNvSpPr>
          <p:nvPr>
            <p:ph type="pic" idx="24" hasCustomPrompt="1"/>
          </p:nvPr>
        </p:nvSpPr>
        <p:spPr>
          <a:xfrm>
            <a:off x="4638158" y="737094"/>
            <a:ext cx="3559693" cy="2502056"/>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6" name="Slide Number">
            <a:extLst>
              <a:ext uri="{FF2B5EF4-FFF2-40B4-BE49-F238E27FC236}">
                <a16:creationId xmlns:a16="http://schemas.microsoft.com/office/drawing/2014/main" id="{E983A155-0F2E-3280-5AA8-295B1064F4B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8876939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Galleri E">
    <p:spTree>
      <p:nvGrpSpPr>
        <p:cNvPr id="1" name=""/>
        <p:cNvGrpSpPr/>
        <p:nvPr/>
      </p:nvGrpSpPr>
      <p:grpSpPr>
        <a:xfrm>
          <a:off x="0" y="0"/>
          <a:ext cx="0" cy="0"/>
          <a:chOff x="0" y="0"/>
          <a:chExt cx="0" cy="0"/>
        </a:xfrm>
      </p:grpSpPr>
      <p:pic>
        <p:nvPicPr>
          <p:cNvPr id="4" name="KiAP logo" descr="A logo with blue dots&#10;&#10;AI-generated content may be incorrect.">
            <a:extLst>
              <a:ext uri="{FF2B5EF4-FFF2-40B4-BE49-F238E27FC236}">
                <a16:creationId xmlns:a16="http://schemas.microsoft.com/office/drawing/2014/main" id="{63DFBB5F-A1B1-696A-BF25-785C6C9AE30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2" name="Picture Placeholder 2">
            <a:extLst>
              <a:ext uri="{FF2B5EF4-FFF2-40B4-BE49-F238E27FC236}">
                <a16:creationId xmlns:a16="http://schemas.microsoft.com/office/drawing/2014/main" id="{85989919-72B0-8542-53C4-8A3948CE955E}"/>
              </a:ext>
            </a:extLst>
          </p:cNvPr>
          <p:cNvSpPr>
            <a:spLocks noGrp="1"/>
          </p:cNvSpPr>
          <p:nvPr>
            <p:ph type="pic" idx="22" hasCustomPrompt="1"/>
          </p:nvPr>
        </p:nvSpPr>
        <p:spPr>
          <a:xfrm>
            <a:off x="720208" y="737094"/>
            <a:ext cx="3246486" cy="2502056"/>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6" name="Slide Number">
            <a:extLst>
              <a:ext uri="{FF2B5EF4-FFF2-40B4-BE49-F238E27FC236}">
                <a16:creationId xmlns:a16="http://schemas.microsoft.com/office/drawing/2014/main" id="{E983A155-0F2E-3280-5AA8-295B1064F4B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13" name="Picture Placeholder 2">
            <a:extLst>
              <a:ext uri="{FF2B5EF4-FFF2-40B4-BE49-F238E27FC236}">
                <a16:creationId xmlns:a16="http://schemas.microsoft.com/office/drawing/2014/main" id="{C037E42D-F3F5-E544-76CC-F31B0A510C71}"/>
              </a:ext>
            </a:extLst>
          </p:cNvPr>
          <p:cNvSpPr>
            <a:spLocks noGrp="1"/>
          </p:cNvSpPr>
          <p:nvPr>
            <p:ph type="pic" idx="29" hasCustomPrompt="1"/>
          </p:nvPr>
        </p:nvSpPr>
        <p:spPr>
          <a:xfrm>
            <a:off x="4472758" y="737094"/>
            <a:ext cx="3246486" cy="2502056"/>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14" name="Picture Placeholder 2">
            <a:extLst>
              <a:ext uri="{FF2B5EF4-FFF2-40B4-BE49-F238E27FC236}">
                <a16:creationId xmlns:a16="http://schemas.microsoft.com/office/drawing/2014/main" id="{8E3CEBEA-F739-9FD1-623E-28502C2AEEEA}"/>
              </a:ext>
            </a:extLst>
          </p:cNvPr>
          <p:cNvSpPr>
            <a:spLocks noGrp="1"/>
          </p:cNvSpPr>
          <p:nvPr>
            <p:ph type="pic" idx="30" hasCustomPrompt="1"/>
          </p:nvPr>
        </p:nvSpPr>
        <p:spPr>
          <a:xfrm>
            <a:off x="8215712" y="737094"/>
            <a:ext cx="3246486" cy="2502056"/>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15" name="Picture Placeholder 2">
            <a:extLst>
              <a:ext uri="{FF2B5EF4-FFF2-40B4-BE49-F238E27FC236}">
                <a16:creationId xmlns:a16="http://schemas.microsoft.com/office/drawing/2014/main" id="{EB606D9F-55F3-F214-A524-5960D4C812DD}"/>
              </a:ext>
            </a:extLst>
          </p:cNvPr>
          <p:cNvSpPr>
            <a:spLocks noGrp="1"/>
          </p:cNvSpPr>
          <p:nvPr>
            <p:ph type="pic" idx="31" hasCustomPrompt="1"/>
          </p:nvPr>
        </p:nvSpPr>
        <p:spPr>
          <a:xfrm>
            <a:off x="720208" y="3618850"/>
            <a:ext cx="3246486" cy="2505055"/>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16" name="Picture Placeholder 2">
            <a:extLst>
              <a:ext uri="{FF2B5EF4-FFF2-40B4-BE49-F238E27FC236}">
                <a16:creationId xmlns:a16="http://schemas.microsoft.com/office/drawing/2014/main" id="{08253164-27E1-6FA1-8303-E9396324CF68}"/>
              </a:ext>
            </a:extLst>
          </p:cNvPr>
          <p:cNvSpPr>
            <a:spLocks noGrp="1"/>
          </p:cNvSpPr>
          <p:nvPr>
            <p:ph type="pic" idx="32" hasCustomPrompt="1"/>
          </p:nvPr>
        </p:nvSpPr>
        <p:spPr>
          <a:xfrm>
            <a:off x="4472758" y="3618850"/>
            <a:ext cx="3246486" cy="2505055"/>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
        <p:nvSpPr>
          <p:cNvPr id="17" name="Picture Placeholder 2">
            <a:extLst>
              <a:ext uri="{FF2B5EF4-FFF2-40B4-BE49-F238E27FC236}">
                <a16:creationId xmlns:a16="http://schemas.microsoft.com/office/drawing/2014/main" id="{5D42E103-FC8E-B4D2-39C1-0F3E00AACA1F}"/>
              </a:ext>
            </a:extLst>
          </p:cNvPr>
          <p:cNvSpPr>
            <a:spLocks noGrp="1"/>
          </p:cNvSpPr>
          <p:nvPr>
            <p:ph type="pic" idx="33" hasCustomPrompt="1"/>
          </p:nvPr>
        </p:nvSpPr>
        <p:spPr>
          <a:xfrm>
            <a:off x="8215712" y="3618850"/>
            <a:ext cx="3246486" cy="2505055"/>
          </a:xfrm>
          <a:prstGeom prst="roundRect">
            <a:avLst>
              <a:gd name="adj" fmla="val 1801"/>
            </a:avLst>
          </a:prstGeom>
          <a:solidFill>
            <a:srgbClr val="F3F5F7"/>
          </a:solidFill>
        </p:spPr>
        <p:txBody>
          <a:bodyPr wrap="square" lIns="91439" tIns="45719" rIns="91439" bIns="45719">
            <a:noAutofit/>
          </a:bodyPr>
          <a:lstStyle/>
          <a:p>
            <a:r>
              <a:rPr lang="en-US"/>
              <a:t> </a:t>
            </a:r>
            <a:endParaRPr/>
          </a:p>
        </p:txBody>
      </p:sp>
    </p:spTree>
    <p:extLst>
      <p:ext uri="{BB962C8B-B14F-4D97-AF65-F5344CB8AC3E}">
        <p14:creationId xmlns:p14="http://schemas.microsoft.com/office/powerpoint/2010/main" val="321421326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k for i dag - Sand">
    <p:bg>
      <p:bgPr>
        <a:solidFill>
          <a:srgbClr val="F7F5EE"/>
        </a:solidFill>
        <a:effectLst/>
      </p:bgPr>
    </p:bg>
    <p:spTree>
      <p:nvGrpSpPr>
        <p:cNvPr id="1" name=""/>
        <p:cNvGrpSpPr/>
        <p:nvPr/>
      </p:nvGrpSpPr>
      <p:grpSpPr>
        <a:xfrm>
          <a:off x="0" y="0"/>
          <a:ext cx="0" cy="0"/>
          <a:chOff x="0" y="0"/>
          <a:chExt cx="0" cy="0"/>
        </a:xfrm>
      </p:grpSpPr>
      <p:pic>
        <p:nvPicPr>
          <p:cNvPr id="7" name="Picture 6" descr="A blue dots in a circle&#10;&#10;AI-generated content may be incorrect.">
            <a:extLst>
              <a:ext uri="{FF2B5EF4-FFF2-40B4-BE49-F238E27FC236}">
                <a16:creationId xmlns:a16="http://schemas.microsoft.com/office/drawing/2014/main" id="{ED8215FF-BB10-D9F4-CDD4-14037C4F6E8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10" y="728662"/>
            <a:ext cx="1471999" cy="828000"/>
          </a:xfrm>
          <a:prstGeom prst="rect">
            <a:avLst/>
          </a:prstGeom>
        </p:spPr>
      </p:pic>
      <p:sp>
        <p:nvSpPr>
          <p:cNvPr id="3" name="Text Placeholder 2">
            <a:extLst>
              <a:ext uri="{FF2B5EF4-FFF2-40B4-BE49-F238E27FC236}">
                <a16:creationId xmlns:a16="http://schemas.microsoft.com/office/drawing/2014/main" id="{6C0C0241-2FE2-7DE8-04E6-6252D9C1E07D}"/>
              </a:ext>
            </a:extLst>
          </p:cNvPr>
          <p:cNvSpPr>
            <a:spLocks noGrp="1"/>
          </p:cNvSpPr>
          <p:nvPr>
            <p:ph type="body" sz="quarter" idx="30" hasCustomPrompt="1"/>
          </p:nvPr>
        </p:nvSpPr>
        <p:spPr>
          <a:xfrm>
            <a:off x="721000" y="5719420"/>
            <a:ext cx="1702886" cy="415498"/>
          </a:xfrm>
        </p:spPr>
        <p:txBody>
          <a:bodyPr wrap="square">
            <a:spAutoFit/>
          </a:bodyPr>
          <a:lstStyle>
            <a:lvl1pPr>
              <a:spcAft>
                <a:spcPts val="600"/>
              </a:spcAft>
              <a:defRPr lang="en-DK" sz="800" dirty="0">
                <a:solidFill>
                  <a:schemeClr val="bg1"/>
                </a:solidFill>
              </a:defRPr>
            </a:lvl1pPr>
          </a:lstStyle>
          <a:p>
            <a:pPr lvl="0"/>
            <a:r>
              <a:rPr lang="en-GB"/>
              <a:t>Thomas B. </a:t>
            </a:r>
            <a:r>
              <a:rPr lang="en-GB" err="1"/>
              <a:t>Thriges</a:t>
            </a:r>
            <a:r>
              <a:rPr lang="en-GB"/>
              <a:t> Gade 48, 1. </a:t>
            </a:r>
          </a:p>
          <a:p>
            <a:pPr lvl="0"/>
            <a:r>
              <a:rPr lang="en-GB"/>
              <a:t>5000 Odense C</a:t>
            </a:r>
            <a:endParaRPr lang="en-DK"/>
          </a:p>
        </p:txBody>
      </p:sp>
      <p:sp>
        <p:nvSpPr>
          <p:cNvPr id="4" name="Text Placeholder 2">
            <a:extLst>
              <a:ext uri="{FF2B5EF4-FFF2-40B4-BE49-F238E27FC236}">
                <a16:creationId xmlns:a16="http://schemas.microsoft.com/office/drawing/2014/main" id="{55B7568E-1F93-EC0B-F143-7EF9ECA27400}"/>
              </a:ext>
            </a:extLst>
          </p:cNvPr>
          <p:cNvSpPr>
            <a:spLocks noGrp="1"/>
          </p:cNvSpPr>
          <p:nvPr>
            <p:ph type="body" sz="quarter" idx="31" hasCustomPrompt="1"/>
          </p:nvPr>
        </p:nvSpPr>
        <p:spPr>
          <a:xfrm>
            <a:off x="2583543" y="5719420"/>
            <a:ext cx="2844800" cy="415498"/>
          </a:xfrm>
        </p:spPr>
        <p:txBody>
          <a:bodyPr wrap="square">
            <a:spAutoFit/>
          </a:bodyPr>
          <a:lstStyle>
            <a:lvl1pPr>
              <a:spcAft>
                <a:spcPts val="600"/>
              </a:spcAft>
              <a:defRPr lang="en-DK" sz="800" dirty="0">
                <a:solidFill>
                  <a:schemeClr val="bg1"/>
                </a:solidFill>
              </a:defRPr>
            </a:lvl1pPr>
          </a:lstStyle>
          <a:p>
            <a:pPr lvl="0"/>
            <a:r>
              <a:rPr lang="en-GB"/>
              <a:t>C/O Det </a:t>
            </a:r>
            <a:r>
              <a:rPr lang="en-GB" err="1"/>
              <a:t>Almenmedicinske</a:t>
            </a:r>
            <a:r>
              <a:rPr lang="en-GB"/>
              <a:t> Hus, </a:t>
            </a:r>
            <a:r>
              <a:rPr lang="en-GB" err="1"/>
              <a:t>Stockholmsgade</a:t>
            </a:r>
            <a:r>
              <a:rPr lang="en-GB"/>
              <a:t> 55, </a:t>
            </a:r>
            <a:r>
              <a:rPr lang="en-GB" err="1"/>
              <a:t>st.</a:t>
            </a:r>
            <a:endParaRPr lang="en-GB"/>
          </a:p>
          <a:p>
            <a:pPr lvl="0"/>
            <a:r>
              <a:rPr lang="en-GB"/>
              <a:t>2100 København </a:t>
            </a:r>
            <a:r>
              <a:rPr lang="en-GB" err="1"/>
              <a:t>Ø</a:t>
            </a:r>
            <a:endParaRPr lang="en-DK"/>
          </a:p>
        </p:txBody>
      </p:sp>
      <p:sp>
        <p:nvSpPr>
          <p:cNvPr id="16" name="Text Placeholder 3">
            <a:extLst>
              <a:ext uri="{FF2B5EF4-FFF2-40B4-BE49-F238E27FC236}">
                <a16:creationId xmlns:a16="http://schemas.microsoft.com/office/drawing/2014/main" id="{95CDF88E-5FB4-DB25-EBC1-42ABB6F0AFDE}"/>
              </a:ext>
            </a:extLst>
          </p:cNvPr>
          <p:cNvSpPr>
            <a:spLocks noGrp="1"/>
          </p:cNvSpPr>
          <p:nvPr>
            <p:ph type="body" sz="quarter" idx="39" hasCustomPrompt="1"/>
          </p:nvPr>
        </p:nvSpPr>
        <p:spPr>
          <a:xfrm>
            <a:off x="721002" y="3309657"/>
            <a:ext cx="10740748" cy="745571"/>
          </a:xfrm>
          <a:prstGeom prst="rect">
            <a:avLst/>
          </a:prstGeom>
        </p:spPr>
        <p:txBody>
          <a:bodyPr>
            <a:normAutofit/>
          </a:bodyPr>
          <a:lstStyle>
            <a:lvl1pPr marL="0" indent="0" algn="ctr">
              <a:buNone/>
              <a:defRPr sz="3000" b="0" i="0">
                <a:solidFill>
                  <a:schemeClr val="bg1"/>
                </a:solidFill>
                <a:latin typeface="Arial" panose="020B0604020202020204" pitchFamily="34" charset="0"/>
                <a:cs typeface="Arial" panose="020B0604020202020204" pitchFamily="34" charset="0"/>
              </a:defRPr>
            </a:lvl1pPr>
          </a:lstStyle>
          <a:p>
            <a:pPr lvl="0"/>
            <a:r>
              <a:rPr lang="en-GB" err="1"/>
              <a:t>Besøg</a:t>
            </a:r>
            <a:r>
              <a:rPr lang="en-GB"/>
              <a:t> </a:t>
            </a:r>
            <a:r>
              <a:rPr lang="en-GB" err="1"/>
              <a:t>os</a:t>
            </a:r>
            <a:r>
              <a:rPr lang="en-GB"/>
              <a:t> </a:t>
            </a:r>
            <a:r>
              <a:rPr lang="en-GB" err="1"/>
              <a:t>på</a:t>
            </a:r>
            <a:r>
              <a:rPr lang="en-GB"/>
              <a:t> </a:t>
            </a:r>
            <a:r>
              <a:rPr lang="en-GB" err="1"/>
              <a:t>KiAP.dk</a:t>
            </a:r>
            <a:endParaRPr lang="en-DK"/>
          </a:p>
        </p:txBody>
      </p:sp>
      <p:sp>
        <p:nvSpPr>
          <p:cNvPr id="17" name="Text Placeholder 2">
            <a:extLst>
              <a:ext uri="{FF2B5EF4-FFF2-40B4-BE49-F238E27FC236}">
                <a16:creationId xmlns:a16="http://schemas.microsoft.com/office/drawing/2014/main" id="{9F5DBDB1-1DAA-702B-AF04-8E3218D47717}"/>
              </a:ext>
            </a:extLst>
          </p:cNvPr>
          <p:cNvSpPr>
            <a:spLocks noGrp="1"/>
          </p:cNvSpPr>
          <p:nvPr>
            <p:ph type="body" sz="quarter" idx="40" hasCustomPrompt="1"/>
          </p:nvPr>
        </p:nvSpPr>
        <p:spPr>
          <a:xfrm>
            <a:off x="721000" y="5423809"/>
            <a:ext cx="1702886" cy="246221"/>
          </a:xfrm>
        </p:spPr>
        <p:txBody>
          <a:bodyPr wrap="square">
            <a:spAutoFit/>
          </a:bodyPr>
          <a:lstStyle>
            <a:lvl1pPr>
              <a:defRPr lang="en-DK" sz="1000" b="1" i="0" dirty="0">
                <a:solidFill>
                  <a:schemeClr val="bg1"/>
                </a:solidFill>
                <a:latin typeface="Arial" panose="020B0604020202020204" pitchFamily="34" charset="0"/>
                <a:cs typeface="Arial" panose="020B0604020202020204" pitchFamily="34" charset="0"/>
              </a:defRPr>
            </a:lvl1pPr>
          </a:lstStyle>
          <a:p>
            <a:pPr lvl="0"/>
            <a:r>
              <a:rPr lang="en-GB" err="1"/>
              <a:t>KiAP</a:t>
            </a:r>
            <a:r>
              <a:rPr lang="en-GB"/>
              <a:t> Odense</a:t>
            </a:r>
            <a:endParaRPr lang="en-DK"/>
          </a:p>
        </p:txBody>
      </p:sp>
      <p:sp>
        <p:nvSpPr>
          <p:cNvPr id="18" name="Text Placeholder 2">
            <a:extLst>
              <a:ext uri="{FF2B5EF4-FFF2-40B4-BE49-F238E27FC236}">
                <a16:creationId xmlns:a16="http://schemas.microsoft.com/office/drawing/2014/main" id="{206DEB05-76C2-C199-3BB5-513354F8168D}"/>
              </a:ext>
            </a:extLst>
          </p:cNvPr>
          <p:cNvSpPr>
            <a:spLocks noGrp="1"/>
          </p:cNvSpPr>
          <p:nvPr>
            <p:ph type="body" sz="quarter" idx="41" hasCustomPrompt="1"/>
          </p:nvPr>
        </p:nvSpPr>
        <p:spPr>
          <a:xfrm>
            <a:off x="2583543" y="5423809"/>
            <a:ext cx="2844800" cy="246221"/>
          </a:xfrm>
        </p:spPr>
        <p:txBody>
          <a:bodyPr wrap="square">
            <a:spAutoFit/>
          </a:bodyPr>
          <a:lstStyle>
            <a:lvl1pPr>
              <a:defRPr lang="en-DK" sz="1000" b="1" i="0" dirty="0">
                <a:solidFill>
                  <a:schemeClr val="bg1"/>
                </a:solidFill>
                <a:latin typeface="Arial" panose="020B0604020202020204" pitchFamily="34" charset="0"/>
                <a:cs typeface="Arial" panose="020B0604020202020204" pitchFamily="34" charset="0"/>
              </a:defRPr>
            </a:lvl1pPr>
          </a:lstStyle>
          <a:p>
            <a:pPr lvl="0"/>
            <a:r>
              <a:rPr lang="en-GB" err="1"/>
              <a:t>KiAP</a:t>
            </a:r>
            <a:r>
              <a:rPr lang="en-GB"/>
              <a:t> København</a:t>
            </a:r>
            <a:endParaRPr lang="en-DK"/>
          </a:p>
        </p:txBody>
      </p:sp>
      <p:sp>
        <p:nvSpPr>
          <p:cNvPr id="19" name="Title Placeholder 1">
            <a:extLst>
              <a:ext uri="{FF2B5EF4-FFF2-40B4-BE49-F238E27FC236}">
                <a16:creationId xmlns:a16="http://schemas.microsoft.com/office/drawing/2014/main" id="{23E42DCF-8A36-49E3-A7B4-31ADD4D15E1C}"/>
              </a:ext>
            </a:extLst>
          </p:cNvPr>
          <p:cNvSpPr>
            <a:spLocks noGrp="1"/>
          </p:cNvSpPr>
          <p:nvPr>
            <p:ph type="title" hasCustomPrompt="1"/>
          </p:nvPr>
        </p:nvSpPr>
        <p:spPr>
          <a:xfrm>
            <a:off x="720208" y="2470619"/>
            <a:ext cx="10740748" cy="830997"/>
          </a:xfrm>
          <a:prstGeom prst="rect">
            <a:avLst/>
          </a:prstGeom>
        </p:spPr>
        <p:txBody>
          <a:bodyPr vert="horz" wrap="square" lIns="91440" tIns="45720" rIns="91440" bIns="45720" rtlCol="0" anchor="t">
            <a:spAutoFit/>
          </a:bodyPr>
          <a:lstStyle>
            <a:lvl1pPr marL="0" indent="0" algn="ctr">
              <a:lnSpc>
                <a:spcPct val="80000"/>
              </a:lnSpc>
              <a:tabLst>
                <a:tab pos="750888" algn="l"/>
              </a:tabLst>
              <a:defRPr sz="6000" spc="0" baseline="0"/>
            </a:lvl1pPr>
          </a:lstStyle>
          <a:p>
            <a:r>
              <a:rPr lang="en-GB"/>
              <a:t>Tak for </a:t>
            </a:r>
            <a:r>
              <a:rPr lang="en-GB" err="1"/>
              <a:t>i</a:t>
            </a:r>
            <a:r>
              <a:rPr lang="en-GB"/>
              <a:t> </a:t>
            </a:r>
            <a:r>
              <a:rPr lang="en-GB" err="1"/>
              <a:t>dag</a:t>
            </a:r>
            <a:endParaRPr lang="en-US"/>
          </a:p>
        </p:txBody>
      </p:sp>
    </p:spTree>
    <p:extLst>
      <p:ext uri="{BB962C8B-B14F-4D97-AF65-F5344CB8AC3E}">
        <p14:creationId xmlns:p14="http://schemas.microsoft.com/office/powerpoint/2010/main" val="1054110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ak for i dag - Grøn">
    <p:bg>
      <p:bgPr>
        <a:solidFill>
          <a:srgbClr val="246260"/>
        </a:solidFill>
        <a:effectLst/>
      </p:bgPr>
    </p:bg>
    <p:spTree>
      <p:nvGrpSpPr>
        <p:cNvPr id="1" name=""/>
        <p:cNvGrpSpPr/>
        <p:nvPr/>
      </p:nvGrpSpPr>
      <p:grpSpPr>
        <a:xfrm>
          <a:off x="0" y="0"/>
          <a:ext cx="0" cy="0"/>
          <a:chOff x="0" y="0"/>
          <a:chExt cx="0" cy="0"/>
        </a:xfrm>
      </p:grpSpPr>
      <p:pic>
        <p:nvPicPr>
          <p:cNvPr id="6" name="Picture 5" descr="A black background with white text&#10;&#10;AI-generated content may be incorrect.">
            <a:extLst>
              <a:ext uri="{FF2B5EF4-FFF2-40B4-BE49-F238E27FC236}">
                <a16:creationId xmlns:a16="http://schemas.microsoft.com/office/drawing/2014/main" id="{6E71184C-21DF-56D6-11DE-70E5F4FBA96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0998" y="737411"/>
            <a:ext cx="1472371" cy="828000"/>
          </a:xfrm>
          <a:prstGeom prst="rect">
            <a:avLst/>
          </a:prstGeom>
        </p:spPr>
      </p:pic>
      <p:sp>
        <p:nvSpPr>
          <p:cNvPr id="5" name="Text Placeholder 2">
            <a:extLst>
              <a:ext uri="{FF2B5EF4-FFF2-40B4-BE49-F238E27FC236}">
                <a16:creationId xmlns:a16="http://schemas.microsoft.com/office/drawing/2014/main" id="{5BF1B936-7431-6CA9-570B-1E68DE7F2288}"/>
              </a:ext>
            </a:extLst>
          </p:cNvPr>
          <p:cNvSpPr>
            <a:spLocks noGrp="1"/>
          </p:cNvSpPr>
          <p:nvPr>
            <p:ph type="body" sz="quarter" idx="30" hasCustomPrompt="1"/>
          </p:nvPr>
        </p:nvSpPr>
        <p:spPr>
          <a:xfrm>
            <a:off x="721000" y="5719420"/>
            <a:ext cx="1702886" cy="415498"/>
          </a:xfrm>
        </p:spPr>
        <p:txBody>
          <a:bodyPr wrap="square">
            <a:spAutoFit/>
          </a:bodyPr>
          <a:lstStyle>
            <a:lvl1pPr>
              <a:spcAft>
                <a:spcPts val="600"/>
              </a:spcAft>
              <a:defRPr lang="en-DK" sz="800" dirty="0">
                <a:solidFill>
                  <a:srgbClr val="FFFFFF"/>
                </a:solidFill>
              </a:defRPr>
            </a:lvl1pPr>
          </a:lstStyle>
          <a:p>
            <a:pPr lvl="0"/>
            <a:r>
              <a:rPr lang="en-GB"/>
              <a:t>Thomas B. </a:t>
            </a:r>
            <a:r>
              <a:rPr lang="en-GB" err="1"/>
              <a:t>Thriges</a:t>
            </a:r>
            <a:r>
              <a:rPr lang="en-GB"/>
              <a:t> Gade 48, 1. </a:t>
            </a:r>
          </a:p>
          <a:p>
            <a:pPr lvl="0"/>
            <a:r>
              <a:rPr lang="en-GB"/>
              <a:t>5000 Odense C</a:t>
            </a:r>
            <a:endParaRPr lang="en-DK"/>
          </a:p>
        </p:txBody>
      </p:sp>
      <p:sp>
        <p:nvSpPr>
          <p:cNvPr id="7" name="Text Placeholder 2">
            <a:extLst>
              <a:ext uri="{FF2B5EF4-FFF2-40B4-BE49-F238E27FC236}">
                <a16:creationId xmlns:a16="http://schemas.microsoft.com/office/drawing/2014/main" id="{F4628827-F0A9-B66E-F03E-8C0422D05EB2}"/>
              </a:ext>
            </a:extLst>
          </p:cNvPr>
          <p:cNvSpPr>
            <a:spLocks noGrp="1"/>
          </p:cNvSpPr>
          <p:nvPr>
            <p:ph type="body" sz="quarter" idx="31" hasCustomPrompt="1"/>
          </p:nvPr>
        </p:nvSpPr>
        <p:spPr>
          <a:xfrm>
            <a:off x="2583543" y="5719420"/>
            <a:ext cx="2844800" cy="415498"/>
          </a:xfrm>
        </p:spPr>
        <p:txBody>
          <a:bodyPr wrap="square">
            <a:spAutoFit/>
          </a:bodyPr>
          <a:lstStyle>
            <a:lvl1pPr>
              <a:spcAft>
                <a:spcPts val="600"/>
              </a:spcAft>
              <a:defRPr lang="en-DK" sz="800" dirty="0">
                <a:solidFill>
                  <a:srgbClr val="FFFFFF"/>
                </a:solidFill>
              </a:defRPr>
            </a:lvl1pPr>
          </a:lstStyle>
          <a:p>
            <a:pPr lvl="0"/>
            <a:r>
              <a:rPr lang="en-GB"/>
              <a:t>C/O Det </a:t>
            </a:r>
            <a:r>
              <a:rPr lang="en-GB" err="1"/>
              <a:t>Almenmedicinske</a:t>
            </a:r>
            <a:r>
              <a:rPr lang="en-GB"/>
              <a:t> Hus, </a:t>
            </a:r>
            <a:r>
              <a:rPr lang="en-GB" err="1"/>
              <a:t>Stockholmsgade</a:t>
            </a:r>
            <a:r>
              <a:rPr lang="en-GB"/>
              <a:t> 55, </a:t>
            </a:r>
            <a:r>
              <a:rPr lang="en-GB" err="1"/>
              <a:t>st.</a:t>
            </a:r>
            <a:endParaRPr lang="en-GB"/>
          </a:p>
          <a:p>
            <a:pPr lvl="0"/>
            <a:r>
              <a:rPr lang="en-GB"/>
              <a:t>2100 København </a:t>
            </a:r>
            <a:r>
              <a:rPr lang="en-GB" err="1"/>
              <a:t>Ø</a:t>
            </a:r>
            <a:endParaRPr lang="en-DK"/>
          </a:p>
        </p:txBody>
      </p:sp>
      <p:sp>
        <p:nvSpPr>
          <p:cNvPr id="8" name="Text Placeholder 2">
            <a:extLst>
              <a:ext uri="{FF2B5EF4-FFF2-40B4-BE49-F238E27FC236}">
                <a16:creationId xmlns:a16="http://schemas.microsoft.com/office/drawing/2014/main" id="{AE9E8DCC-F347-6518-C216-473B1F8E6A12}"/>
              </a:ext>
            </a:extLst>
          </p:cNvPr>
          <p:cNvSpPr>
            <a:spLocks noGrp="1"/>
          </p:cNvSpPr>
          <p:nvPr>
            <p:ph type="body" sz="quarter" idx="40" hasCustomPrompt="1"/>
          </p:nvPr>
        </p:nvSpPr>
        <p:spPr>
          <a:xfrm>
            <a:off x="721000" y="5423809"/>
            <a:ext cx="1702886" cy="246221"/>
          </a:xfrm>
        </p:spPr>
        <p:txBody>
          <a:bodyPr wrap="square">
            <a:spAutoFit/>
          </a:bodyPr>
          <a:lstStyle>
            <a:lvl1pPr>
              <a:defRPr lang="en-DK" sz="1000" b="1" i="0" dirty="0">
                <a:solidFill>
                  <a:srgbClr val="FFFFFF"/>
                </a:solidFill>
                <a:latin typeface="Arial" panose="020B0604020202020204" pitchFamily="34" charset="0"/>
                <a:cs typeface="Arial" panose="020B0604020202020204" pitchFamily="34" charset="0"/>
              </a:defRPr>
            </a:lvl1pPr>
          </a:lstStyle>
          <a:p>
            <a:pPr lvl="0"/>
            <a:r>
              <a:rPr lang="en-GB" err="1"/>
              <a:t>KiAP</a:t>
            </a:r>
            <a:r>
              <a:rPr lang="en-GB"/>
              <a:t> Odense</a:t>
            </a:r>
            <a:endParaRPr lang="en-DK"/>
          </a:p>
        </p:txBody>
      </p:sp>
      <p:sp>
        <p:nvSpPr>
          <p:cNvPr id="9" name="Text Placeholder 2">
            <a:extLst>
              <a:ext uri="{FF2B5EF4-FFF2-40B4-BE49-F238E27FC236}">
                <a16:creationId xmlns:a16="http://schemas.microsoft.com/office/drawing/2014/main" id="{86E0D1D0-3527-58D5-4DE6-09067C96E7BD}"/>
              </a:ext>
            </a:extLst>
          </p:cNvPr>
          <p:cNvSpPr>
            <a:spLocks noGrp="1"/>
          </p:cNvSpPr>
          <p:nvPr>
            <p:ph type="body" sz="quarter" idx="41" hasCustomPrompt="1"/>
          </p:nvPr>
        </p:nvSpPr>
        <p:spPr>
          <a:xfrm>
            <a:off x="2583543" y="5423809"/>
            <a:ext cx="2844800" cy="246221"/>
          </a:xfrm>
        </p:spPr>
        <p:txBody>
          <a:bodyPr wrap="square">
            <a:spAutoFit/>
          </a:bodyPr>
          <a:lstStyle>
            <a:lvl1pPr>
              <a:defRPr lang="en-DK" sz="1000" b="1" i="0" dirty="0">
                <a:solidFill>
                  <a:srgbClr val="FFFFFF"/>
                </a:solidFill>
                <a:latin typeface="Arial" panose="020B0604020202020204" pitchFamily="34" charset="0"/>
                <a:cs typeface="Arial" panose="020B0604020202020204" pitchFamily="34" charset="0"/>
              </a:defRPr>
            </a:lvl1pPr>
          </a:lstStyle>
          <a:p>
            <a:pPr lvl="0"/>
            <a:r>
              <a:rPr lang="en-GB" err="1"/>
              <a:t>KiAP</a:t>
            </a:r>
            <a:r>
              <a:rPr lang="en-GB"/>
              <a:t> København</a:t>
            </a:r>
            <a:endParaRPr lang="en-DK"/>
          </a:p>
        </p:txBody>
      </p:sp>
      <p:sp>
        <p:nvSpPr>
          <p:cNvPr id="10" name="Text Placeholder 3">
            <a:extLst>
              <a:ext uri="{FF2B5EF4-FFF2-40B4-BE49-F238E27FC236}">
                <a16:creationId xmlns:a16="http://schemas.microsoft.com/office/drawing/2014/main" id="{C15B18D7-4327-C54C-8D0A-16B3C43A4CF6}"/>
              </a:ext>
            </a:extLst>
          </p:cNvPr>
          <p:cNvSpPr>
            <a:spLocks noGrp="1"/>
          </p:cNvSpPr>
          <p:nvPr>
            <p:ph type="body" sz="quarter" idx="39" hasCustomPrompt="1"/>
          </p:nvPr>
        </p:nvSpPr>
        <p:spPr>
          <a:xfrm>
            <a:off x="721002" y="3309657"/>
            <a:ext cx="10740748" cy="745571"/>
          </a:xfrm>
          <a:prstGeom prst="rect">
            <a:avLst/>
          </a:prstGeom>
        </p:spPr>
        <p:txBody>
          <a:bodyPr>
            <a:normAutofit/>
          </a:bodyPr>
          <a:lstStyle>
            <a:lvl1pPr marL="0" indent="0" algn="ctr">
              <a:buNone/>
              <a:defRPr sz="3000" b="0" i="0">
                <a:solidFill>
                  <a:srgbClr val="FFFFFF"/>
                </a:solidFill>
                <a:latin typeface="Arial" panose="020B0604020202020204" pitchFamily="34" charset="0"/>
                <a:cs typeface="Arial" panose="020B0604020202020204" pitchFamily="34" charset="0"/>
              </a:defRPr>
            </a:lvl1pPr>
          </a:lstStyle>
          <a:p>
            <a:pPr lvl="0"/>
            <a:r>
              <a:rPr lang="en-GB" err="1"/>
              <a:t>Besøg</a:t>
            </a:r>
            <a:r>
              <a:rPr lang="en-GB"/>
              <a:t> </a:t>
            </a:r>
            <a:r>
              <a:rPr lang="en-GB" err="1"/>
              <a:t>os</a:t>
            </a:r>
            <a:r>
              <a:rPr lang="en-GB"/>
              <a:t> </a:t>
            </a:r>
            <a:r>
              <a:rPr lang="en-GB" err="1"/>
              <a:t>på</a:t>
            </a:r>
            <a:r>
              <a:rPr lang="en-GB"/>
              <a:t> </a:t>
            </a:r>
            <a:r>
              <a:rPr lang="en-GB" err="1"/>
              <a:t>KiAP.dk</a:t>
            </a:r>
            <a:endParaRPr lang="en-DK"/>
          </a:p>
        </p:txBody>
      </p:sp>
      <p:sp>
        <p:nvSpPr>
          <p:cNvPr id="11" name="Title Placeholder 1">
            <a:extLst>
              <a:ext uri="{FF2B5EF4-FFF2-40B4-BE49-F238E27FC236}">
                <a16:creationId xmlns:a16="http://schemas.microsoft.com/office/drawing/2014/main" id="{E6FCFEFD-A5A2-B67F-B22A-6C8F48900363}"/>
              </a:ext>
            </a:extLst>
          </p:cNvPr>
          <p:cNvSpPr>
            <a:spLocks noGrp="1"/>
          </p:cNvSpPr>
          <p:nvPr>
            <p:ph type="title" hasCustomPrompt="1"/>
          </p:nvPr>
        </p:nvSpPr>
        <p:spPr>
          <a:xfrm>
            <a:off x="720208" y="2470619"/>
            <a:ext cx="10740748" cy="830997"/>
          </a:xfrm>
          <a:prstGeom prst="rect">
            <a:avLst/>
          </a:prstGeom>
        </p:spPr>
        <p:txBody>
          <a:bodyPr vert="horz" wrap="square" lIns="91440" tIns="45720" rIns="91440" bIns="45720" rtlCol="0" anchor="t">
            <a:spAutoFit/>
          </a:bodyPr>
          <a:lstStyle>
            <a:lvl1pPr marL="0" indent="0" algn="ctr">
              <a:lnSpc>
                <a:spcPct val="80000"/>
              </a:lnSpc>
              <a:tabLst>
                <a:tab pos="750888" algn="l"/>
              </a:tabLst>
              <a:defRPr sz="6000" spc="0" baseline="0">
                <a:solidFill>
                  <a:srgbClr val="FFFFFF"/>
                </a:solidFill>
              </a:defRPr>
            </a:lvl1pPr>
          </a:lstStyle>
          <a:p>
            <a:r>
              <a:rPr lang="en-GB"/>
              <a:t>Tak for </a:t>
            </a:r>
            <a:r>
              <a:rPr lang="en-GB" err="1"/>
              <a:t>i</a:t>
            </a:r>
            <a:r>
              <a:rPr lang="en-GB"/>
              <a:t> </a:t>
            </a:r>
            <a:r>
              <a:rPr lang="en-GB" err="1"/>
              <a:t>dag</a:t>
            </a:r>
            <a:endParaRPr lang="en-US"/>
          </a:p>
        </p:txBody>
      </p:sp>
    </p:spTree>
    <p:extLst>
      <p:ext uri="{BB962C8B-B14F-4D97-AF65-F5344CB8AC3E}">
        <p14:creationId xmlns:p14="http://schemas.microsoft.com/office/powerpoint/2010/main" val="210281907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 Hvi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251274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skrift">
    <p:spTree>
      <p:nvGrpSpPr>
        <p:cNvPr id="1" name=""/>
        <p:cNvGrpSpPr/>
        <p:nvPr/>
      </p:nvGrpSpPr>
      <p:grpSpPr>
        <a:xfrm>
          <a:off x="0" y="0"/>
          <a:ext cx="0" cy="0"/>
          <a:chOff x="0" y="0"/>
          <a:chExt cx="0" cy="0"/>
        </a:xfrm>
      </p:grpSpPr>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6" name="Slide Number">
            <a:extLst>
              <a:ext uri="{FF2B5EF4-FFF2-40B4-BE49-F238E27FC236}">
                <a16:creationId xmlns:a16="http://schemas.microsoft.com/office/drawing/2014/main" id="{6D2240C5-0603-263B-E031-06B533211898}"/>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2" name="Title Placeholder 1">
            <a:extLst>
              <a:ext uri="{FF2B5EF4-FFF2-40B4-BE49-F238E27FC236}">
                <a16:creationId xmlns:a16="http://schemas.microsoft.com/office/drawing/2014/main" id="{DA26F5F4-9DA5-A28F-5182-EDBA5818B07F}"/>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6" name="Text Placeholder 12">
            <a:extLst>
              <a:ext uri="{FF2B5EF4-FFF2-40B4-BE49-F238E27FC236}">
                <a16:creationId xmlns:a16="http://schemas.microsoft.com/office/drawing/2014/main" id="{596B965D-E18E-7509-B9FC-36666C2147CA}"/>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a:t>Tema</a:t>
            </a:r>
            <a:endParaRPr lang="en-DK"/>
          </a:p>
        </p:txBody>
      </p:sp>
    </p:spTree>
    <p:extLst>
      <p:ext uri="{BB962C8B-B14F-4D97-AF65-F5344CB8AC3E}">
        <p14:creationId xmlns:p14="http://schemas.microsoft.com/office/powerpoint/2010/main" val="15040899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verskrift, label og tekst">
    <p:spTree>
      <p:nvGrpSpPr>
        <p:cNvPr id="1" name=""/>
        <p:cNvGrpSpPr/>
        <p:nvPr/>
      </p:nvGrpSpPr>
      <p:grpSpPr>
        <a:xfrm>
          <a:off x="0" y="0"/>
          <a:ext cx="0" cy="0"/>
          <a:chOff x="0" y="0"/>
          <a:chExt cx="0" cy="0"/>
        </a:xfrm>
      </p:grpSpPr>
      <p:pic>
        <p:nvPicPr>
          <p:cNvPr id="4" name="Picture 3" descr="A logo with blue dots&#10;&#10;AI-generated content may be incorrect.">
            <a:extLst>
              <a:ext uri="{FF2B5EF4-FFF2-40B4-BE49-F238E27FC236}">
                <a16:creationId xmlns:a16="http://schemas.microsoft.com/office/drawing/2014/main" id="{A046EA84-657A-C68E-675B-F5B7258BCEC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5" name="Slide Number">
            <a:extLst>
              <a:ext uri="{FF2B5EF4-FFF2-40B4-BE49-F238E27FC236}">
                <a16:creationId xmlns:a16="http://schemas.microsoft.com/office/drawing/2014/main" id="{8798C6E7-A174-F6FF-2CA7-B38246DBAF31}"/>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11" name="Text Placeholder 10">
            <a:extLst>
              <a:ext uri="{FF2B5EF4-FFF2-40B4-BE49-F238E27FC236}">
                <a16:creationId xmlns:a16="http://schemas.microsoft.com/office/drawing/2014/main" id="{B19E2096-EF7B-3A24-22E6-8FF4AD4E9971}"/>
              </a:ext>
            </a:extLst>
          </p:cNvPr>
          <p:cNvSpPr>
            <a:spLocks noGrp="1"/>
          </p:cNvSpPr>
          <p:nvPr>
            <p:ph type="body" sz="quarter" idx="38" hasCustomPrompt="1"/>
          </p:nvPr>
        </p:nvSpPr>
        <p:spPr>
          <a:xfrm>
            <a:off x="720207" y="2287829"/>
            <a:ext cx="10755037" cy="3834883"/>
          </a:xfrm>
        </p:spPr>
        <p:txBody>
          <a:bodyPr/>
          <a:lstStyle>
            <a:lvl1pPr>
              <a:defRPr sz="1800"/>
            </a:lvl1pPr>
          </a:lstStyle>
          <a:p>
            <a:pPr lvl="0"/>
            <a:r>
              <a:rPr lang="en-GB" err="1"/>
              <a:t>Tekst</a:t>
            </a:r>
            <a:endParaRPr lang="en-GB"/>
          </a:p>
        </p:txBody>
      </p:sp>
      <p:sp>
        <p:nvSpPr>
          <p:cNvPr id="2" name="Title Placeholder 1">
            <a:extLst>
              <a:ext uri="{FF2B5EF4-FFF2-40B4-BE49-F238E27FC236}">
                <a16:creationId xmlns:a16="http://schemas.microsoft.com/office/drawing/2014/main" id="{2FF78700-07B4-ED96-8449-3D967C916CE8}"/>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5" name="Text Placeholder 3">
            <a:extLst>
              <a:ext uri="{FF2B5EF4-FFF2-40B4-BE49-F238E27FC236}">
                <a16:creationId xmlns:a16="http://schemas.microsoft.com/office/drawing/2014/main" id="{74AD434E-C5C5-7620-F4CB-C31880831EE2}"/>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err="1"/>
              <a:t>Underoverskrift</a:t>
            </a:r>
            <a:endParaRPr lang="en-DK"/>
          </a:p>
        </p:txBody>
      </p:sp>
      <p:sp>
        <p:nvSpPr>
          <p:cNvPr id="6" name="Text Placeholder 12">
            <a:extLst>
              <a:ext uri="{FF2B5EF4-FFF2-40B4-BE49-F238E27FC236}">
                <a16:creationId xmlns:a16="http://schemas.microsoft.com/office/drawing/2014/main" id="{A67A9FA5-71DA-75D0-3795-A19E652041A8}"/>
              </a:ext>
            </a:extLst>
          </p:cNvPr>
          <p:cNvSpPr>
            <a:spLocks noGrp="1"/>
          </p:cNvSpPr>
          <p:nvPr>
            <p:ph type="body" sz="quarter" idx="40"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a:t>Tema</a:t>
            </a:r>
            <a:endParaRPr lang="en-DK"/>
          </a:p>
        </p:txBody>
      </p:sp>
    </p:spTree>
    <p:extLst>
      <p:ext uri="{BB962C8B-B14F-4D97-AF65-F5344CB8AC3E}">
        <p14:creationId xmlns:p14="http://schemas.microsoft.com/office/powerpoint/2010/main" val="403157411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verskrift &amp; medie bred">
    <p:spTree>
      <p:nvGrpSpPr>
        <p:cNvPr id="1" name=""/>
        <p:cNvGrpSpPr/>
        <p:nvPr/>
      </p:nvGrpSpPr>
      <p:grpSpPr>
        <a:xfrm>
          <a:off x="0" y="0"/>
          <a:ext cx="0" cy="0"/>
          <a:chOff x="0" y="0"/>
          <a:chExt cx="0" cy="0"/>
        </a:xfrm>
      </p:grpSpPr>
      <p:pic>
        <p:nvPicPr>
          <p:cNvPr id="2" name="Picture 1" descr="A logo with blue dots&#10;&#10;AI-generated content may be incorrect.">
            <a:extLst>
              <a:ext uri="{FF2B5EF4-FFF2-40B4-BE49-F238E27FC236}">
                <a16:creationId xmlns:a16="http://schemas.microsoft.com/office/drawing/2014/main" id="{D955C726-BC1D-C59C-CF95-55F28541E04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4" name="Picture Placeholder 2">
            <a:extLst>
              <a:ext uri="{FF2B5EF4-FFF2-40B4-BE49-F238E27FC236}">
                <a16:creationId xmlns:a16="http://schemas.microsoft.com/office/drawing/2014/main" id="{1CBBFCFD-3429-ADA0-185F-F6F500DB95EF}"/>
              </a:ext>
            </a:extLst>
          </p:cNvPr>
          <p:cNvSpPr>
            <a:spLocks noGrp="1"/>
          </p:cNvSpPr>
          <p:nvPr>
            <p:ph type="pic" idx="22" hasCustomPrompt="1"/>
          </p:nvPr>
        </p:nvSpPr>
        <p:spPr>
          <a:xfrm>
            <a:off x="734497" y="1897380"/>
            <a:ext cx="10740748" cy="4225332"/>
          </a:xfrm>
          <a:prstGeom prst="roundRect">
            <a:avLst>
              <a:gd name="adj" fmla="val 1444"/>
            </a:avLst>
          </a:prstGeom>
          <a:solidFill>
            <a:srgbClr val="F3F5F7"/>
          </a:solidFill>
        </p:spPr>
        <p:txBody>
          <a:bodyPr wrap="square" lIns="91439" tIns="45719" rIns="91439" bIns="45719">
            <a:noAutofit/>
          </a:bodyPr>
          <a:lstStyle>
            <a:lvl1pPr marL="0" indent="0">
              <a:buNone/>
              <a:defRPr/>
            </a:lvl1pPr>
          </a:lstStyle>
          <a:p>
            <a:r>
              <a:rPr lang="en-US"/>
              <a:t> </a:t>
            </a:r>
            <a:endParaRPr/>
          </a:p>
        </p:txBody>
      </p:sp>
      <p:sp>
        <p:nvSpPr>
          <p:cNvPr id="9" name="Slide Number">
            <a:extLst>
              <a:ext uri="{FF2B5EF4-FFF2-40B4-BE49-F238E27FC236}">
                <a16:creationId xmlns:a16="http://schemas.microsoft.com/office/drawing/2014/main" id="{C753DB1D-97B3-FE0C-67EB-93D249DBA697}"/>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6" name="Title Placeholder 1">
            <a:extLst>
              <a:ext uri="{FF2B5EF4-FFF2-40B4-BE49-F238E27FC236}">
                <a16:creationId xmlns:a16="http://schemas.microsoft.com/office/drawing/2014/main" id="{14BF2420-53A2-74A1-CE8C-42E9728755DB}"/>
              </a:ext>
            </a:extLst>
          </p:cNvPr>
          <p:cNvSpPr>
            <a:spLocks noGrp="1"/>
          </p:cNvSpPr>
          <p:nvPr>
            <p:ph type="title" hasCustomPrompt="1"/>
          </p:nvPr>
        </p:nvSpPr>
        <p:spPr>
          <a:xfrm>
            <a:off x="720208" y="1235566"/>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8" name="Text Placeholder 12">
            <a:extLst>
              <a:ext uri="{FF2B5EF4-FFF2-40B4-BE49-F238E27FC236}">
                <a16:creationId xmlns:a16="http://schemas.microsoft.com/office/drawing/2014/main" id="{D4DC1A2F-7E48-DFD4-00CB-D2C929177E20}"/>
              </a:ext>
            </a:extLst>
          </p:cNvPr>
          <p:cNvSpPr>
            <a:spLocks noGrp="1"/>
          </p:cNvSpPr>
          <p:nvPr>
            <p:ph type="body" sz="quarter" idx="38" hasCustomPrompt="1"/>
          </p:nvPr>
        </p:nvSpPr>
        <p:spPr>
          <a:xfrm>
            <a:off x="714375" y="735288"/>
            <a:ext cx="10740748" cy="351674"/>
          </a:xfrm>
        </p:spPr>
        <p:txBody>
          <a:bodyPr anchor="ctr"/>
          <a:lstStyle>
            <a:lvl1pPr>
              <a:defRPr sz="1800">
                <a:solidFill>
                  <a:schemeClr val="tx1">
                    <a:lumMod val="50000"/>
                    <a:lumOff val="50000"/>
                  </a:schemeClr>
                </a:solidFill>
              </a:defRPr>
            </a:lvl1pPr>
          </a:lstStyle>
          <a:p>
            <a:pPr lvl="0"/>
            <a:r>
              <a:rPr lang="da-DK"/>
              <a:t>Tema</a:t>
            </a:r>
            <a:endParaRPr lang="en-DK"/>
          </a:p>
        </p:txBody>
      </p:sp>
    </p:spTree>
    <p:extLst>
      <p:ext uri="{BB962C8B-B14F-4D97-AF65-F5344CB8AC3E}">
        <p14:creationId xmlns:p14="http://schemas.microsoft.com/office/powerpoint/2010/main" val="429285931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extLst>
    <p:ext uri="{DCECCB84-F9BA-43D5-87BE-67443E8EF086}">
      <p15:sldGuideLst xmlns:p15="http://schemas.microsoft.com/office/powerpoint/2012/main">
        <p15:guide id="1" pos="7680" userDrawn="1">
          <p15:clr>
            <a:srgbClr val="FBAE40"/>
          </p15:clr>
        </p15:guide>
        <p15:guide id="2"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 kolonne">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AB730CAE-6FC3-2876-1967-A6E75958894A}"/>
              </a:ext>
            </a:extLst>
          </p:cNvPr>
          <p:cNvSpPr/>
          <p:nvPr userDrawn="1"/>
        </p:nvSpPr>
        <p:spPr>
          <a:xfrm>
            <a:off x="5634659" y="3027993"/>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8" name="Text Placeholder 14">
            <a:extLst>
              <a:ext uri="{FF2B5EF4-FFF2-40B4-BE49-F238E27FC236}">
                <a16:creationId xmlns:a16="http://schemas.microsoft.com/office/drawing/2014/main" id="{6F58E5D9-881A-D94C-75BB-031E41488A7A}"/>
              </a:ext>
            </a:extLst>
          </p:cNvPr>
          <p:cNvSpPr>
            <a:spLocks noGrp="1"/>
          </p:cNvSpPr>
          <p:nvPr>
            <p:ph type="body" sz="quarter" idx="30" hasCustomPrompt="1"/>
          </p:nvPr>
        </p:nvSpPr>
        <p:spPr>
          <a:xfrm>
            <a:off x="3894271" y="4297681"/>
            <a:ext cx="4403458" cy="156966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24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a:t>Lorem ipsum dolor sit </a:t>
            </a:r>
            <a:r>
              <a:rPr lang="en-US" err="1"/>
              <a:t>amet</a:t>
            </a:r>
            <a:r>
              <a:rPr lang="en-US"/>
              <a:t> </a:t>
            </a:r>
            <a:r>
              <a:rPr lang="en-US" err="1"/>
              <a:t>conset</a:t>
            </a:r>
            <a:r>
              <a:rPr lang="en-US"/>
              <a:t> </a:t>
            </a:r>
            <a:r>
              <a:rPr lang="en-US" err="1"/>
              <a:t>adipiscing</a:t>
            </a:r>
            <a:r>
              <a:rPr lang="en-US"/>
              <a:t> </a:t>
            </a:r>
            <a:r>
              <a:rPr lang="en-US" err="1"/>
              <a:t>elit</a:t>
            </a:r>
            <a:r>
              <a:rPr lang="en-US"/>
              <a:t> </a:t>
            </a:r>
            <a:r>
              <a:rPr lang="en-US" err="1"/>
              <a:t>tempor</a:t>
            </a:r>
            <a:r>
              <a:rPr lang="en-US"/>
              <a:t>. Lorem ipsum dolor sit </a:t>
            </a:r>
            <a:r>
              <a:rPr lang="en-US" err="1"/>
              <a:t>amet</a:t>
            </a:r>
            <a:r>
              <a:rPr lang="en-US"/>
              <a:t> </a:t>
            </a:r>
            <a:r>
              <a:rPr lang="en-US" err="1"/>
              <a:t>conset</a:t>
            </a:r>
            <a:r>
              <a:rPr lang="en-US"/>
              <a:t> </a:t>
            </a:r>
            <a:r>
              <a:rPr lang="en-US" err="1"/>
              <a:t>adipiscing</a:t>
            </a:r>
            <a:r>
              <a:rPr lang="en-US"/>
              <a:t> </a:t>
            </a:r>
            <a:r>
              <a:rPr lang="en-US" err="1"/>
              <a:t>elit</a:t>
            </a:r>
            <a:r>
              <a:rPr lang="en-US"/>
              <a:t> </a:t>
            </a:r>
            <a:r>
              <a:rPr lang="en-US" err="1"/>
              <a:t>tempor</a:t>
            </a:r>
            <a:r>
              <a:rPr lang="en-US"/>
              <a:t>.</a:t>
            </a:r>
          </a:p>
        </p:txBody>
      </p:sp>
      <p:sp>
        <p:nvSpPr>
          <p:cNvPr id="57" name="Slide Number">
            <a:extLst>
              <a:ext uri="{FF2B5EF4-FFF2-40B4-BE49-F238E27FC236}">
                <a16:creationId xmlns:a16="http://schemas.microsoft.com/office/drawing/2014/main" id="{33A43FDD-A246-4752-A55E-453EE1D4D81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10" name="Text Placeholder 3">
            <a:extLst>
              <a:ext uri="{FF2B5EF4-FFF2-40B4-BE49-F238E27FC236}">
                <a16:creationId xmlns:a16="http://schemas.microsoft.com/office/drawing/2014/main" id="{74D5584D-A109-C303-20C1-0BC92033C50F}"/>
              </a:ext>
            </a:extLst>
          </p:cNvPr>
          <p:cNvSpPr>
            <a:spLocks noGrp="1"/>
          </p:cNvSpPr>
          <p:nvPr>
            <p:ph type="body" sz="quarter" idx="41" hasCustomPrompt="1"/>
          </p:nvPr>
        </p:nvSpPr>
        <p:spPr>
          <a:xfrm>
            <a:off x="5615716" y="314195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a:t>1</a:t>
            </a:r>
            <a:endParaRPr lang="en-DK"/>
          </a:p>
        </p:txBody>
      </p:sp>
      <p:sp>
        <p:nvSpPr>
          <p:cNvPr id="4" name="Title Placeholder 1">
            <a:extLst>
              <a:ext uri="{FF2B5EF4-FFF2-40B4-BE49-F238E27FC236}">
                <a16:creationId xmlns:a16="http://schemas.microsoft.com/office/drawing/2014/main" id="{20AD882F-A349-2F2C-2693-B120AEDB1238}"/>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8" name="Text Placeholder 3">
            <a:extLst>
              <a:ext uri="{FF2B5EF4-FFF2-40B4-BE49-F238E27FC236}">
                <a16:creationId xmlns:a16="http://schemas.microsoft.com/office/drawing/2014/main" id="{28A64BA6-F18C-12EC-2C5D-6E78CCA0C325}"/>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err="1"/>
              <a:t>Underoverskrift</a:t>
            </a:r>
            <a:endParaRPr lang="en-DK"/>
          </a:p>
        </p:txBody>
      </p:sp>
      <p:sp>
        <p:nvSpPr>
          <p:cNvPr id="9" name="Text Placeholder 12">
            <a:extLst>
              <a:ext uri="{FF2B5EF4-FFF2-40B4-BE49-F238E27FC236}">
                <a16:creationId xmlns:a16="http://schemas.microsoft.com/office/drawing/2014/main" id="{584FABA7-E5F2-A43B-12CA-5B2CB8EA4E76}"/>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a:t>Tema</a:t>
            </a:r>
            <a:endParaRPr lang="en-DK"/>
          </a:p>
        </p:txBody>
      </p:sp>
    </p:spTree>
    <p:extLst>
      <p:ext uri="{BB962C8B-B14F-4D97-AF65-F5344CB8AC3E}">
        <p14:creationId xmlns:p14="http://schemas.microsoft.com/office/powerpoint/2010/main" val="96038586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 kolonner">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46703246-29B7-AE3B-1D7A-46C1B2A144FB}"/>
              </a:ext>
            </a:extLst>
          </p:cNvPr>
          <p:cNvSpPr/>
          <p:nvPr userDrawn="1"/>
        </p:nvSpPr>
        <p:spPr>
          <a:xfrm>
            <a:off x="8135471" y="3038993"/>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2" name="Oval 1">
            <a:extLst>
              <a:ext uri="{FF2B5EF4-FFF2-40B4-BE49-F238E27FC236}">
                <a16:creationId xmlns:a16="http://schemas.microsoft.com/office/drawing/2014/main" id="{4E3C2C17-FC17-14BA-2CB6-5EC513210D3A}"/>
              </a:ext>
            </a:extLst>
          </p:cNvPr>
          <p:cNvSpPr/>
          <p:nvPr userDrawn="1"/>
        </p:nvSpPr>
        <p:spPr>
          <a:xfrm>
            <a:off x="2993051" y="3042392"/>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8" name="Text Placeholder 14">
            <a:extLst>
              <a:ext uri="{FF2B5EF4-FFF2-40B4-BE49-F238E27FC236}">
                <a16:creationId xmlns:a16="http://schemas.microsoft.com/office/drawing/2014/main" id="{6F58E5D9-881A-D94C-75BB-031E41488A7A}"/>
              </a:ext>
            </a:extLst>
          </p:cNvPr>
          <p:cNvSpPr>
            <a:spLocks noGrp="1"/>
          </p:cNvSpPr>
          <p:nvPr>
            <p:ph type="body" sz="quarter" idx="30" hasCustomPrompt="1"/>
          </p:nvPr>
        </p:nvSpPr>
        <p:spPr>
          <a:xfrm>
            <a:off x="2016601" y="4166444"/>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a:t>Lorem ipsum dolor sit </a:t>
            </a:r>
            <a:r>
              <a:rPr lang="en-US" err="1"/>
              <a:t>amet</a:t>
            </a:r>
            <a:r>
              <a:rPr lang="en-US"/>
              <a:t> </a:t>
            </a:r>
            <a:r>
              <a:rPr lang="en-US" err="1"/>
              <a:t>conset</a:t>
            </a:r>
            <a:r>
              <a:rPr lang="en-US"/>
              <a:t> </a:t>
            </a:r>
            <a:r>
              <a:rPr lang="en-US" err="1"/>
              <a:t>adipiscing</a:t>
            </a:r>
            <a:r>
              <a:rPr lang="en-US"/>
              <a:t> </a:t>
            </a:r>
            <a:r>
              <a:rPr lang="en-US" err="1"/>
              <a:t>elit</a:t>
            </a:r>
            <a:r>
              <a:rPr lang="en-US"/>
              <a:t> </a:t>
            </a:r>
            <a:r>
              <a:rPr lang="en-US" err="1"/>
              <a:t>tempor</a:t>
            </a:r>
            <a:endParaRPr lang="en-US"/>
          </a:p>
        </p:txBody>
      </p:sp>
      <p:sp>
        <p:nvSpPr>
          <p:cNvPr id="40" name="Text Placeholder 14">
            <a:extLst>
              <a:ext uri="{FF2B5EF4-FFF2-40B4-BE49-F238E27FC236}">
                <a16:creationId xmlns:a16="http://schemas.microsoft.com/office/drawing/2014/main" id="{385A924C-02E2-81A8-8117-A273943E1DE7}"/>
              </a:ext>
            </a:extLst>
          </p:cNvPr>
          <p:cNvSpPr>
            <a:spLocks noGrp="1"/>
          </p:cNvSpPr>
          <p:nvPr>
            <p:ph type="body" sz="quarter" idx="31" hasCustomPrompt="1"/>
          </p:nvPr>
        </p:nvSpPr>
        <p:spPr>
          <a:xfrm>
            <a:off x="7161383" y="4166444"/>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a:t>Lorem ipsum dolor sit </a:t>
            </a:r>
            <a:r>
              <a:rPr lang="en-US" err="1"/>
              <a:t>amet</a:t>
            </a:r>
            <a:r>
              <a:rPr lang="en-US"/>
              <a:t> </a:t>
            </a:r>
            <a:r>
              <a:rPr lang="en-US" err="1"/>
              <a:t>conset</a:t>
            </a:r>
            <a:r>
              <a:rPr lang="en-US"/>
              <a:t> </a:t>
            </a:r>
            <a:r>
              <a:rPr lang="en-US" err="1"/>
              <a:t>adipiscing</a:t>
            </a:r>
            <a:r>
              <a:rPr lang="en-US"/>
              <a:t> </a:t>
            </a:r>
            <a:r>
              <a:rPr lang="en-US" err="1"/>
              <a:t>elit</a:t>
            </a:r>
            <a:r>
              <a:rPr lang="en-US"/>
              <a:t> </a:t>
            </a:r>
            <a:r>
              <a:rPr lang="en-US" err="1"/>
              <a:t>tempor</a:t>
            </a:r>
            <a:endParaRPr lang="en-US"/>
          </a:p>
        </p:txBody>
      </p:sp>
      <p:sp>
        <p:nvSpPr>
          <p:cNvPr id="57" name="Slide Number">
            <a:extLst>
              <a:ext uri="{FF2B5EF4-FFF2-40B4-BE49-F238E27FC236}">
                <a16:creationId xmlns:a16="http://schemas.microsoft.com/office/drawing/2014/main" id="{33A43FDD-A246-4752-A55E-453EE1D4D81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12" name="Text Placeholder 3">
            <a:extLst>
              <a:ext uri="{FF2B5EF4-FFF2-40B4-BE49-F238E27FC236}">
                <a16:creationId xmlns:a16="http://schemas.microsoft.com/office/drawing/2014/main" id="{D4BE1B82-783E-6161-CF36-7BE75967C6EC}"/>
              </a:ext>
            </a:extLst>
          </p:cNvPr>
          <p:cNvSpPr>
            <a:spLocks noGrp="1"/>
          </p:cNvSpPr>
          <p:nvPr>
            <p:ph type="body" sz="quarter" idx="42" hasCustomPrompt="1"/>
          </p:nvPr>
        </p:nvSpPr>
        <p:spPr>
          <a:xfrm>
            <a:off x="2959583" y="3151584"/>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a:t>1</a:t>
            </a:r>
            <a:endParaRPr lang="en-DK"/>
          </a:p>
        </p:txBody>
      </p:sp>
      <p:sp>
        <p:nvSpPr>
          <p:cNvPr id="13" name="Text Placeholder 3">
            <a:extLst>
              <a:ext uri="{FF2B5EF4-FFF2-40B4-BE49-F238E27FC236}">
                <a16:creationId xmlns:a16="http://schemas.microsoft.com/office/drawing/2014/main" id="{8208F65E-F90B-9027-1C2D-BD67E2BFA154}"/>
              </a:ext>
            </a:extLst>
          </p:cNvPr>
          <p:cNvSpPr>
            <a:spLocks noGrp="1"/>
          </p:cNvSpPr>
          <p:nvPr>
            <p:ph type="body" sz="quarter" idx="43" hasCustomPrompt="1"/>
          </p:nvPr>
        </p:nvSpPr>
        <p:spPr>
          <a:xfrm>
            <a:off x="8129487" y="3151584"/>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a:t>2</a:t>
            </a:r>
            <a:endParaRPr lang="en-DK"/>
          </a:p>
        </p:txBody>
      </p:sp>
      <p:sp>
        <p:nvSpPr>
          <p:cNvPr id="4" name="Title Placeholder 1">
            <a:extLst>
              <a:ext uri="{FF2B5EF4-FFF2-40B4-BE49-F238E27FC236}">
                <a16:creationId xmlns:a16="http://schemas.microsoft.com/office/drawing/2014/main" id="{855251A7-B780-26CA-3A36-37ECD3A0E0FC}"/>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9" name="Text Placeholder 3">
            <a:extLst>
              <a:ext uri="{FF2B5EF4-FFF2-40B4-BE49-F238E27FC236}">
                <a16:creationId xmlns:a16="http://schemas.microsoft.com/office/drawing/2014/main" id="{1B38A57D-9056-B704-EB8B-F695094EB913}"/>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err="1"/>
              <a:t>Underoverskrift</a:t>
            </a:r>
            <a:endParaRPr lang="en-DK"/>
          </a:p>
        </p:txBody>
      </p:sp>
      <p:sp>
        <p:nvSpPr>
          <p:cNvPr id="10" name="Text Placeholder 12">
            <a:extLst>
              <a:ext uri="{FF2B5EF4-FFF2-40B4-BE49-F238E27FC236}">
                <a16:creationId xmlns:a16="http://schemas.microsoft.com/office/drawing/2014/main" id="{2EA9AD62-E741-AACB-A948-F187F9CA8FA9}"/>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a:t>Tema</a:t>
            </a:r>
            <a:endParaRPr lang="en-DK"/>
          </a:p>
        </p:txBody>
      </p:sp>
    </p:spTree>
    <p:extLst>
      <p:ext uri="{BB962C8B-B14F-4D97-AF65-F5344CB8AC3E}">
        <p14:creationId xmlns:p14="http://schemas.microsoft.com/office/powerpoint/2010/main" val="333682740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kolonner">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18541449-CED7-6B89-D9D2-06DDB9877FBB}"/>
              </a:ext>
            </a:extLst>
          </p:cNvPr>
          <p:cNvSpPr/>
          <p:nvPr userDrawn="1"/>
        </p:nvSpPr>
        <p:spPr>
          <a:xfrm>
            <a:off x="9550292" y="308677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4" name="Oval 3">
            <a:extLst>
              <a:ext uri="{FF2B5EF4-FFF2-40B4-BE49-F238E27FC236}">
                <a16:creationId xmlns:a16="http://schemas.microsoft.com/office/drawing/2014/main" id="{48263E66-01E8-DEF8-4EF5-FEBBDCFCD9CD}"/>
              </a:ext>
            </a:extLst>
          </p:cNvPr>
          <p:cNvSpPr/>
          <p:nvPr userDrawn="1"/>
        </p:nvSpPr>
        <p:spPr>
          <a:xfrm>
            <a:off x="5621053" y="308677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
        <p:nvSpPr>
          <p:cNvPr id="8" name="Oval 7">
            <a:extLst>
              <a:ext uri="{FF2B5EF4-FFF2-40B4-BE49-F238E27FC236}">
                <a16:creationId xmlns:a16="http://schemas.microsoft.com/office/drawing/2014/main" id="{395BB78B-27B5-ACE1-27E7-7BC3588C16C3}"/>
              </a:ext>
            </a:extLst>
          </p:cNvPr>
          <p:cNvSpPr/>
          <p:nvPr userDrawn="1"/>
        </p:nvSpPr>
        <p:spPr>
          <a:xfrm>
            <a:off x="1691814" y="3086777"/>
            <a:ext cx="928800" cy="928800"/>
          </a:xfrm>
          <a:prstGeom prst="ellipse">
            <a:avLst/>
          </a:prstGeom>
          <a:solidFill>
            <a:schemeClr val="accent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da-DK"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pic>
        <p:nvPicPr>
          <p:cNvPr id="5" name="Picture 4" descr="A logo with blue dots&#10;&#10;AI-generated content may be incorrect.">
            <a:extLst>
              <a:ext uri="{FF2B5EF4-FFF2-40B4-BE49-F238E27FC236}">
                <a16:creationId xmlns:a16="http://schemas.microsoft.com/office/drawing/2014/main" id="{E85EA6AE-C95A-80D5-3650-4E058230EDC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0208" y="6311825"/>
            <a:ext cx="345456" cy="351674"/>
          </a:xfrm>
          <a:prstGeom prst="rect">
            <a:avLst/>
          </a:prstGeom>
        </p:spPr>
      </p:pic>
      <p:sp>
        <p:nvSpPr>
          <p:cNvPr id="18" name="Text Placeholder 14">
            <a:extLst>
              <a:ext uri="{FF2B5EF4-FFF2-40B4-BE49-F238E27FC236}">
                <a16:creationId xmlns:a16="http://schemas.microsoft.com/office/drawing/2014/main" id="{6F58E5D9-881A-D94C-75BB-031E41488A7A}"/>
              </a:ext>
            </a:extLst>
          </p:cNvPr>
          <p:cNvSpPr>
            <a:spLocks noGrp="1"/>
          </p:cNvSpPr>
          <p:nvPr>
            <p:ph type="body" sz="quarter" idx="30" hasCustomPrompt="1"/>
          </p:nvPr>
        </p:nvSpPr>
        <p:spPr>
          <a:xfrm>
            <a:off x="713581" y="4202532"/>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a:t>Lorem ipsum dolor sit </a:t>
            </a:r>
            <a:r>
              <a:rPr lang="en-US" err="1"/>
              <a:t>amet</a:t>
            </a:r>
            <a:r>
              <a:rPr lang="en-US"/>
              <a:t> </a:t>
            </a:r>
            <a:r>
              <a:rPr lang="en-US" err="1"/>
              <a:t>conset</a:t>
            </a:r>
            <a:r>
              <a:rPr lang="en-US"/>
              <a:t> </a:t>
            </a:r>
            <a:r>
              <a:rPr lang="en-US" err="1"/>
              <a:t>adipiscing</a:t>
            </a:r>
            <a:r>
              <a:rPr lang="en-US"/>
              <a:t> </a:t>
            </a:r>
            <a:r>
              <a:rPr lang="en-US" err="1"/>
              <a:t>elit</a:t>
            </a:r>
            <a:r>
              <a:rPr lang="en-US"/>
              <a:t> </a:t>
            </a:r>
            <a:r>
              <a:rPr lang="en-US" err="1"/>
              <a:t>tempor</a:t>
            </a:r>
            <a:endParaRPr lang="en-US"/>
          </a:p>
        </p:txBody>
      </p:sp>
      <p:sp>
        <p:nvSpPr>
          <p:cNvPr id="40" name="Text Placeholder 14">
            <a:extLst>
              <a:ext uri="{FF2B5EF4-FFF2-40B4-BE49-F238E27FC236}">
                <a16:creationId xmlns:a16="http://schemas.microsoft.com/office/drawing/2014/main" id="{385A924C-02E2-81A8-8117-A273943E1DE7}"/>
              </a:ext>
            </a:extLst>
          </p:cNvPr>
          <p:cNvSpPr>
            <a:spLocks noGrp="1"/>
          </p:cNvSpPr>
          <p:nvPr>
            <p:ph type="body" sz="quarter" idx="31" hasCustomPrompt="1"/>
          </p:nvPr>
        </p:nvSpPr>
        <p:spPr>
          <a:xfrm>
            <a:off x="4654403" y="4202532"/>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a:t>Lorem ipsum dolor sit </a:t>
            </a:r>
            <a:r>
              <a:rPr lang="en-US" err="1"/>
              <a:t>amet</a:t>
            </a:r>
            <a:r>
              <a:rPr lang="en-US"/>
              <a:t> </a:t>
            </a:r>
            <a:r>
              <a:rPr lang="en-US" err="1"/>
              <a:t>conset</a:t>
            </a:r>
            <a:r>
              <a:rPr lang="en-US"/>
              <a:t> </a:t>
            </a:r>
            <a:r>
              <a:rPr lang="en-US" err="1"/>
              <a:t>adipiscing</a:t>
            </a:r>
            <a:r>
              <a:rPr lang="en-US"/>
              <a:t> </a:t>
            </a:r>
            <a:r>
              <a:rPr lang="en-US" err="1"/>
              <a:t>elit</a:t>
            </a:r>
            <a:r>
              <a:rPr lang="en-US"/>
              <a:t> </a:t>
            </a:r>
            <a:r>
              <a:rPr lang="en-US" err="1"/>
              <a:t>tempor</a:t>
            </a:r>
            <a:endParaRPr lang="en-US"/>
          </a:p>
        </p:txBody>
      </p:sp>
      <p:sp>
        <p:nvSpPr>
          <p:cNvPr id="41" name="Text Placeholder 14">
            <a:extLst>
              <a:ext uri="{FF2B5EF4-FFF2-40B4-BE49-F238E27FC236}">
                <a16:creationId xmlns:a16="http://schemas.microsoft.com/office/drawing/2014/main" id="{B3B69203-6932-6208-8CCA-738C061743C4}"/>
              </a:ext>
            </a:extLst>
          </p:cNvPr>
          <p:cNvSpPr>
            <a:spLocks noGrp="1"/>
          </p:cNvSpPr>
          <p:nvPr>
            <p:ph type="body" sz="quarter" idx="32" hasCustomPrompt="1"/>
          </p:nvPr>
        </p:nvSpPr>
        <p:spPr>
          <a:xfrm>
            <a:off x="8580957" y="4202532"/>
            <a:ext cx="2880000" cy="923330"/>
          </a:xfrm>
          <a:prstGeom prst="rect">
            <a:avLst/>
          </a:prstGeom>
        </p:spPr>
        <p:txBody>
          <a:bodyPr wrap="square" anchor="t" anchorCtr="0">
            <a:spAutoFit/>
          </a:bodyPr>
          <a:lstStyle>
            <a:lvl1pPr marL="0" marR="0" indent="0" algn="ctr" defTabSz="412750" rtl="0" eaLnBrk="1" fontAlgn="auto" latinLnBrk="0" hangingPunct="1">
              <a:lnSpc>
                <a:spcPct val="100000"/>
              </a:lnSpc>
              <a:spcBef>
                <a:spcPts val="0"/>
              </a:spcBef>
              <a:spcAft>
                <a:spcPts val="2400"/>
              </a:spcAft>
              <a:buClrTx/>
              <a:buSzTx/>
              <a:buFont typeface="+mj-lt"/>
              <a:buNone/>
              <a:tabLst/>
              <a:defRPr sz="1800" b="0">
                <a:solidFill>
                  <a:schemeClr val="bg1"/>
                </a:solidFill>
                <a:latin typeface="Arial" panose="020B0604020202020204" pitchFamily="34" charset="0"/>
                <a:cs typeface="Arial" panose="020B0604020202020204" pitchFamily="34" charset="0"/>
              </a:defRPr>
            </a:lvl1pPr>
          </a:lstStyle>
          <a:p>
            <a:pPr marL="0" marR="0" lvl="0" indent="0" algn="ctr" defTabSz="412750" rtl="0" eaLnBrk="1" fontAlgn="auto" latinLnBrk="0" hangingPunct="1">
              <a:lnSpc>
                <a:spcPct val="100000"/>
              </a:lnSpc>
              <a:spcBef>
                <a:spcPts val="0"/>
              </a:spcBef>
              <a:spcAft>
                <a:spcPts val="2400"/>
              </a:spcAft>
              <a:buClrTx/>
              <a:buSzTx/>
              <a:buFont typeface="+mj-lt"/>
              <a:buNone/>
              <a:tabLst/>
              <a:defRPr/>
            </a:pPr>
            <a:r>
              <a:rPr lang="en-US"/>
              <a:t>Lorem ipsum dolor sit </a:t>
            </a:r>
            <a:r>
              <a:rPr lang="en-US" err="1"/>
              <a:t>amet</a:t>
            </a:r>
            <a:r>
              <a:rPr lang="en-US"/>
              <a:t> </a:t>
            </a:r>
            <a:r>
              <a:rPr lang="en-US" err="1"/>
              <a:t>conset</a:t>
            </a:r>
            <a:r>
              <a:rPr lang="en-US"/>
              <a:t> </a:t>
            </a:r>
            <a:r>
              <a:rPr lang="en-US" err="1"/>
              <a:t>adipiscing</a:t>
            </a:r>
            <a:r>
              <a:rPr lang="en-US"/>
              <a:t> </a:t>
            </a:r>
            <a:r>
              <a:rPr lang="en-US" err="1"/>
              <a:t>elit</a:t>
            </a:r>
            <a:r>
              <a:rPr lang="en-US"/>
              <a:t> </a:t>
            </a:r>
            <a:r>
              <a:rPr lang="en-US" err="1"/>
              <a:t>tempor</a:t>
            </a:r>
            <a:endParaRPr lang="en-US"/>
          </a:p>
        </p:txBody>
      </p:sp>
      <p:sp>
        <p:nvSpPr>
          <p:cNvPr id="57" name="Slide Number">
            <a:extLst>
              <a:ext uri="{FF2B5EF4-FFF2-40B4-BE49-F238E27FC236}">
                <a16:creationId xmlns:a16="http://schemas.microsoft.com/office/drawing/2014/main" id="{33A43FDD-A246-4752-A55E-453EE1D4D815}"/>
              </a:ext>
            </a:extLst>
          </p:cNvPr>
          <p:cNvSpPr txBox="1">
            <a:spLocks/>
          </p:cNvSpPr>
          <p:nvPr userDrawn="1"/>
        </p:nvSpPr>
        <p:spPr>
          <a:xfrm>
            <a:off x="10735499" y="6406622"/>
            <a:ext cx="739746" cy="174407"/>
          </a:xfrm>
          <a:prstGeom prst="rect">
            <a:avLst/>
          </a:prstGeom>
          <a:ln w="12700">
            <a:miter lim="400000"/>
          </a:ln>
        </p:spPr>
        <p:txBody>
          <a:bodyPr wrap="square" lIns="25400" tIns="25400" rIns="25400" bIns="25400" anchor="b">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r" defTabSz="584200" rtl="0" fontAlgn="auto" latinLnBrk="0" hangingPunct="0">
              <a:lnSpc>
                <a:spcPct val="100000"/>
              </a:lnSpc>
              <a:spcBef>
                <a:spcPts val="0"/>
              </a:spcBef>
              <a:spcAft>
                <a:spcPts val="0"/>
              </a:spcAft>
              <a:buClrTx/>
              <a:buSzTx/>
              <a:buFontTx/>
              <a:buNone/>
              <a:tabLst/>
              <a:defRPr kumimoji="0" sz="1100" b="0" i="0" u="none" strike="noStrike" cap="none" spc="0" normalizeH="0" baseline="0">
                <a:ln>
                  <a:noFill/>
                </a:ln>
                <a:solidFill>
                  <a:schemeClr val="bg1"/>
                </a:solidFill>
                <a:effectLst/>
                <a:uFillTx/>
                <a:latin typeface="+mn-lt"/>
                <a:ea typeface="+mn-ea"/>
                <a:cs typeface="+mn-cs"/>
                <a:sym typeface="Helvetica Neue"/>
              </a:defRPr>
            </a:lvl1pPr>
            <a:lvl2pPr marL="0" marR="0" indent="457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2pPr>
            <a:lvl3pPr marL="0" marR="0" indent="914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3pPr>
            <a:lvl4pPr marL="0" marR="0" indent="1371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4pPr>
            <a:lvl5pPr marL="0" marR="0" indent="18288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5pPr>
            <a:lvl6pPr marL="0" marR="0" indent="22860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6pPr>
            <a:lvl7pPr marL="0" marR="0" indent="27432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7pPr>
            <a:lvl8pPr marL="0" marR="0" indent="32004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8pPr>
            <a:lvl9pPr marL="0" marR="0" indent="365760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lvl9pPr>
          </a:lstStyle>
          <a:p>
            <a:fld id="{86CB4B4D-7CA3-9044-876B-883B54F8677D}" type="slidenum">
              <a:rPr lang="en-US" sz="800" b="0" i="0" smtClean="0">
                <a:solidFill>
                  <a:schemeClr val="bg1"/>
                </a:solidFill>
                <a:latin typeface="Arial" panose="020B0604020202020204" pitchFamily="34" charset="0"/>
                <a:cs typeface="Arial" panose="020B0604020202020204" pitchFamily="34" charset="0"/>
              </a:rPr>
              <a:pPr/>
              <a:t>‹#›</a:t>
            </a:fld>
            <a:endParaRPr lang="en-US" sz="550" b="0" i="0">
              <a:solidFill>
                <a:schemeClr val="bg1"/>
              </a:solidFill>
              <a:latin typeface="Arial" panose="020B0604020202020204" pitchFamily="34" charset="0"/>
              <a:cs typeface="Arial" panose="020B0604020202020204" pitchFamily="34" charset="0"/>
            </a:endParaRPr>
          </a:p>
        </p:txBody>
      </p:sp>
      <p:sp>
        <p:nvSpPr>
          <p:cNvPr id="12" name="Text Placeholder 3">
            <a:extLst>
              <a:ext uri="{FF2B5EF4-FFF2-40B4-BE49-F238E27FC236}">
                <a16:creationId xmlns:a16="http://schemas.microsoft.com/office/drawing/2014/main" id="{D4BE1B82-783E-6161-CF36-7BE75967C6EC}"/>
              </a:ext>
            </a:extLst>
          </p:cNvPr>
          <p:cNvSpPr>
            <a:spLocks noGrp="1"/>
          </p:cNvSpPr>
          <p:nvPr>
            <p:ph type="body" sz="quarter" idx="42" hasCustomPrompt="1"/>
          </p:nvPr>
        </p:nvSpPr>
        <p:spPr>
          <a:xfrm>
            <a:off x="1656563" y="318767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a:t>1</a:t>
            </a:r>
            <a:endParaRPr lang="en-DK"/>
          </a:p>
        </p:txBody>
      </p:sp>
      <p:sp>
        <p:nvSpPr>
          <p:cNvPr id="13" name="Text Placeholder 3">
            <a:extLst>
              <a:ext uri="{FF2B5EF4-FFF2-40B4-BE49-F238E27FC236}">
                <a16:creationId xmlns:a16="http://schemas.microsoft.com/office/drawing/2014/main" id="{8208F65E-F90B-9027-1C2D-BD67E2BFA154}"/>
              </a:ext>
            </a:extLst>
          </p:cNvPr>
          <p:cNvSpPr>
            <a:spLocks noGrp="1"/>
          </p:cNvSpPr>
          <p:nvPr>
            <p:ph type="body" sz="quarter" idx="43" hasCustomPrompt="1"/>
          </p:nvPr>
        </p:nvSpPr>
        <p:spPr>
          <a:xfrm>
            <a:off x="5595925" y="318767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a:t>2</a:t>
            </a:r>
            <a:endParaRPr lang="en-DK"/>
          </a:p>
        </p:txBody>
      </p:sp>
      <p:sp>
        <p:nvSpPr>
          <p:cNvPr id="14" name="Text Placeholder 3">
            <a:extLst>
              <a:ext uri="{FF2B5EF4-FFF2-40B4-BE49-F238E27FC236}">
                <a16:creationId xmlns:a16="http://schemas.microsoft.com/office/drawing/2014/main" id="{B27C7260-AEF7-49B2-E19C-B3915358DFE7}"/>
              </a:ext>
            </a:extLst>
          </p:cNvPr>
          <p:cNvSpPr>
            <a:spLocks noGrp="1"/>
          </p:cNvSpPr>
          <p:nvPr>
            <p:ph type="body" sz="quarter" idx="44" hasCustomPrompt="1"/>
          </p:nvPr>
        </p:nvSpPr>
        <p:spPr>
          <a:xfrm>
            <a:off x="9535288" y="3187672"/>
            <a:ext cx="960568" cy="745571"/>
          </a:xfrm>
          <a:prstGeom prst="rect">
            <a:avLst/>
          </a:prstGeom>
        </p:spPr>
        <p:txBody>
          <a:bodyPr/>
          <a:lstStyle>
            <a:lvl1pPr marL="0" indent="0" algn="ctr">
              <a:buNone/>
              <a:defRPr sz="3600" b="1" i="0">
                <a:solidFill>
                  <a:srgbClr val="FFFFFF"/>
                </a:solidFill>
                <a:latin typeface="Arial" panose="020B0604020202020204" pitchFamily="34" charset="0"/>
                <a:cs typeface="Arial" panose="020B0604020202020204" pitchFamily="34" charset="0"/>
              </a:defRPr>
            </a:lvl1pPr>
          </a:lstStyle>
          <a:p>
            <a:pPr lvl="0"/>
            <a:r>
              <a:rPr lang="en-GB"/>
              <a:t>3</a:t>
            </a:r>
            <a:endParaRPr lang="en-DK"/>
          </a:p>
        </p:txBody>
      </p:sp>
      <p:sp>
        <p:nvSpPr>
          <p:cNvPr id="9" name="Title Placeholder 1">
            <a:extLst>
              <a:ext uri="{FF2B5EF4-FFF2-40B4-BE49-F238E27FC236}">
                <a16:creationId xmlns:a16="http://schemas.microsoft.com/office/drawing/2014/main" id="{1D92A779-7CAD-D4E6-700F-1173ADF6139E}"/>
              </a:ext>
            </a:extLst>
          </p:cNvPr>
          <p:cNvSpPr>
            <a:spLocks noGrp="1"/>
          </p:cNvSpPr>
          <p:nvPr>
            <p:ph type="title" hasCustomPrompt="1"/>
          </p:nvPr>
        </p:nvSpPr>
        <p:spPr>
          <a:xfrm>
            <a:off x="713581" y="1149681"/>
            <a:ext cx="10740748" cy="584775"/>
          </a:xfrm>
          <a:prstGeom prst="rect">
            <a:avLst/>
          </a:prstGeom>
        </p:spPr>
        <p:txBody>
          <a:bodyPr vert="horz" wrap="square" lIns="91440" tIns="45720" rIns="91440" bIns="45720" rtlCol="0" anchor="t">
            <a:normAutofit/>
          </a:bodyPr>
          <a:lstStyle>
            <a:lvl1pPr marL="0" indent="0">
              <a:lnSpc>
                <a:spcPct val="80000"/>
              </a:lnSpc>
              <a:tabLst>
                <a:tab pos="750888" algn="l"/>
              </a:tabLst>
              <a:defRPr sz="4000" spc="0" baseline="0"/>
            </a:lvl1pPr>
          </a:lstStyle>
          <a:p>
            <a:r>
              <a:rPr lang="en-GB" err="1"/>
              <a:t>Overskrift</a:t>
            </a:r>
            <a:endParaRPr lang="en-US"/>
          </a:p>
        </p:txBody>
      </p:sp>
      <p:sp>
        <p:nvSpPr>
          <p:cNvPr id="10" name="Text Placeholder 3">
            <a:extLst>
              <a:ext uri="{FF2B5EF4-FFF2-40B4-BE49-F238E27FC236}">
                <a16:creationId xmlns:a16="http://schemas.microsoft.com/office/drawing/2014/main" id="{60018EF8-7E28-FACF-4695-8B6681307A5D}"/>
              </a:ext>
            </a:extLst>
          </p:cNvPr>
          <p:cNvSpPr>
            <a:spLocks noGrp="1"/>
          </p:cNvSpPr>
          <p:nvPr>
            <p:ph type="body" sz="quarter" idx="39" hasCustomPrompt="1"/>
          </p:nvPr>
        </p:nvSpPr>
        <p:spPr>
          <a:xfrm>
            <a:off x="713581" y="1822802"/>
            <a:ext cx="10740748" cy="376681"/>
          </a:xfrm>
          <a:prstGeom prst="rect">
            <a:avLst/>
          </a:prstGeom>
        </p:spPr>
        <p:txBody>
          <a:bodyPr/>
          <a:lstStyle>
            <a:lvl1pPr marL="0" indent="0">
              <a:buNone/>
              <a:defRPr sz="1600" b="1" i="0">
                <a:latin typeface="Arial" panose="020B0604020202020204" pitchFamily="34" charset="0"/>
                <a:cs typeface="Arial" panose="020B0604020202020204" pitchFamily="34" charset="0"/>
              </a:defRPr>
            </a:lvl1pPr>
          </a:lstStyle>
          <a:p>
            <a:pPr lvl="0"/>
            <a:r>
              <a:rPr lang="en-GB" err="1"/>
              <a:t>Underoverskrift</a:t>
            </a:r>
            <a:endParaRPr lang="en-DK"/>
          </a:p>
        </p:txBody>
      </p:sp>
      <p:sp>
        <p:nvSpPr>
          <p:cNvPr id="11" name="Text Placeholder 12">
            <a:extLst>
              <a:ext uri="{FF2B5EF4-FFF2-40B4-BE49-F238E27FC236}">
                <a16:creationId xmlns:a16="http://schemas.microsoft.com/office/drawing/2014/main" id="{5AC3583F-DCC8-A6E6-DE44-A0DF2773D79B}"/>
              </a:ext>
            </a:extLst>
          </p:cNvPr>
          <p:cNvSpPr>
            <a:spLocks noGrp="1"/>
          </p:cNvSpPr>
          <p:nvPr>
            <p:ph type="body" sz="quarter" idx="38" hasCustomPrompt="1"/>
          </p:nvPr>
        </p:nvSpPr>
        <p:spPr>
          <a:xfrm>
            <a:off x="714375" y="735288"/>
            <a:ext cx="10740748" cy="308712"/>
          </a:xfrm>
        </p:spPr>
        <p:txBody>
          <a:bodyPr anchor="ctr"/>
          <a:lstStyle>
            <a:lvl1pPr>
              <a:defRPr sz="1400">
                <a:solidFill>
                  <a:schemeClr val="tx1">
                    <a:lumMod val="50000"/>
                    <a:lumOff val="50000"/>
                  </a:schemeClr>
                </a:solidFill>
              </a:defRPr>
            </a:lvl1pPr>
          </a:lstStyle>
          <a:p>
            <a:pPr lvl="0"/>
            <a:r>
              <a:rPr lang="da-DK"/>
              <a:t>Tema</a:t>
            </a:r>
            <a:endParaRPr lang="en-DK"/>
          </a:p>
        </p:txBody>
      </p:sp>
    </p:spTree>
    <p:extLst>
      <p:ext uri="{BB962C8B-B14F-4D97-AF65-F5344CB8AC3E}">
        <p14:creationId xmlns:p14="http://schemas.microsoft.com/office/powerpoint/2010/main" val="74709113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Title Placeholder 1">
            <a:extLst>
              <a:ext uri="{FF2B5EF4-FFF2-40B4-BE49-F238E27FC236}">
                <a16:creationId xmlns:a16="http://schemas.microsoft.com/office/drawing/2014/main" id="{B21870B0-267C-A4F3-29B6-151CC44210BB}"/>
              </a:ext>
            </a:extLst>
          </p:cNvPr>
          <p:cNvSpPr>
            <a:spLocks noGrp="1"/>
          </p:cNvSpPr>
          <p:nvPr>
            <p:ph type="title"/>
          </p:nvPr>
        </p:nvSpPr>
        <p:spPr>
          <a:xfrm>
            <a:off x="713581" y="1171860"/>
            <a:ext cx="10747375" cy="830997"/>
          </a:xfrm>
          <a:prstGeom prst="rect">
            <a:avLst/>
          </a:prstGeom>
        </p:spPr>
        <p:txBody>
          <a:bodyPr vert="horz" lIns="91440" tIns="45720" rIns="91440" bIns="45720" rtlCol="0" anchor="ctr">
            <a:spAutoFit/>
          </a:bodyPr>
          <a:lstStyle/>
          <a:p>
            <a:r>
              <a:rPr lang="da-DK"/>
              <a:t>Klik for at redigere titeltypografien i masteren</a:t>
            </a:r>
          </a:p>
        </p:txBody>
      </p:sp>
      <p:sp>
        <p:nvSpPr>
          <p:cNvPr id="3" name="Text Placeholder 10">
            <a:extLst>
              <a:ext uri="{FF2B5EF4-FFF2-40B4-BE49-F238E27FC236}">
                <a16:creationId xmlns:a16="http://schemas.microsoft.com/office/drawing/2014/main" id="{189CDE1F-20DD-7580-A153-E7C524C2B364}"/>
              </a:ext>
            </a:extLst>
          </p:cNvPr>
          <p:cNvSpPr txBox="1">
            <a:spLocks/>
          </p:cNvSpPr>
          <p:nvPr userDrawn="1"/>
        </p:nvSpPr>
        <p:spPr>
          <a:xfrm>
            <a:off x="2734849" y="3429000"/>
            <a:ext cx="3932237" cy="3811588"/>
          </a:xfrm>
          <a:prstGeom prst="rect">
            <a:avLst/>
          </a:prstGeom>
        </p:spPr>
        <p:txBody>
          <a:bodyPr>
            <a:normAutofit/>
          </a:bodyPr>
          <a:lstStyle>
            <a:lvl1pPr marL="742950" marR="0" indent="-742950" algn="l" defTabSz="412750" rtl="0" latinLnBrk="0">
              <a:lnSpc>
                <a:spcPct val="100000"/>
              </a:lnSpc>
              <a:spcBef>
                <a:spcPts val="0"/>
              </a:spcBef>
              <a:spcAft>
                <a:spcPts val="1200"/>
              </a:spcAft>
              <a:buClrTx/>
              <a:buSzPct val="90000"/>
              <a:buFont typeface="+mj-lt"/>
              <a:buAutoNum type="arabicPeriod"/>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latinLnBrk="0">
              <a:lnSpc>
                <a:spcPct val="100000"/>
              </a:lnSpc>
              <a:spcBef>
                <a:spcPts val="0"/>
              </a:spcBef>
              <a:spcAft>
                <a:spcPts val="1200"/>
              </a:spcAft>
              <a:buClrTx/>
              <a:buSzPct val="90000"/>
              <a:buFont typeface="+mj-lt"/>
              <a:buNone/>
              <a:tabLst/>
              <a:defRPr lang="da-DK" sz="3600" b="0" i="0" u="none" strike="noStrike" cap="none" spc="0" baseline="0" dirty="0">
                <a:solidFill>
                  <a:schemeClr val="bg1"/>
                </a:solidFill>
                <a:uFillTx/>
                <a:latin typeface="Arial" panose="020B0604020202020204" pitchFamily="34" charset="0"/>
                <a:ea typeface="+mn-ea"/>
                <a:cs typeface="Arial" panose="020B0604020202020204" pitchFamily="34" charset="0"/>
                <a:sym typeface="Helvetica Neue"/>
              </a:defRPr>
            </a:lvl2pPr>
            <a:lvl3pPr marL="171450" marR="0" indent="0" algn="l" defTabSz="412750" rtl="0" latinLnBrk="0">
              <a:lnSpc>
                <a:spcPct val="100000"/>
              </a:lnSpc>
              <a:spcBef>
                <a:spcPts val="0"/>
              </a:spcBef>
              <a:spcAft>
                <a:spcPts val="1200"/>
              </a:spcAft>
              <a:buClrTx/>
              <a:buSzPct val="90000"/>
              <a:buFont typeface="+mj-lt"/>
              <a:buNone/>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628650" marR="0" indent="0" algn="l" defTabSz="412750" rtl="0" latinLnBrk="0">
              <a:lnSpc>
                <a:spcPct val="100000"/>
              </a:lnSpc>
              <a:spcBef>
                <a:spcPts val="0"/>
              </a:spcBef>
              <a:spcAft>
                <a:spcPts val="1200"/>
              </a:spcAft>
              <a:buClrTx/>
              <a:buSzPct val="90000"/>
              <a:buFont typeface="+mj-lt"/>
              <a:buNone/>
              <a:tabLst/>
              <a:defRPr lang="da-DK" sz="3600" b="0" i="0" u="none" strike="noStrike" cap="none" spc="0" baseline="0" dirty="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latinLnBrk="0">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latinLnBrk="0">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latinLnBrk="0">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hangingPunct="1"/>
            <a:endParaRPr lang="en-DK"/>
          </a:p>
        </p:txBody>
      </p:sp>
      <p:sp>
        <p:nvSpPr>
          <p:cNvPr id="9" name="Text Placeholder 8">
            <a:extLst>
              <a:ext uri="{FF2B5EF4-FFF2-40B4-BE49-F238E27FC236}">
                <a16:creationId xmlns:a16="http://schemas.microsoft.com/office/drawing/2014/main" id="{32DD265F-2032-0B37-38E6-68FC3E7CA25C}"/>
              </a:ext>
            </a:extLst>
          </p:cNvPr>
          <p:cNvSpPr>
            <a:spLocks noGrp="1"/>
          </p:cNvSpPr>
          <p:nvPr>
            <p:ph type="body" idx="1"/>
          </p:nvPr>
        </p:nvSpPr>
        <p:spPr>
          <a:xfrm>
            <a:off x="714374" y="2700268"/>
            <a:ext cx="10746581" cy="3429070"/>
          </a:xfrm>
          <a:prstGeom prst="rect">
            <a:avLst/>
          </a:prstGeom>
        </p:spPr>
        <p:txBody>
          <a:bodyPr vert="horz" lIns="91440" tIns="45720" rIns="91440" bIns="45720" rtlCol="0">
            <a:normAutofit/>
          </a:bodyPr>
          <a:lstStyle/>
          <a:p>
            <a:pPr marL="285750" indent="-285750">
              <a:buFont typeface="Arial" panose="020B0604020202020204" pitchFamily="34" charset="0"/>
              <a:buChar char="•"/>
            </a:pPr>
            <a:r>
              <a:rPr lang="en-DK" sz="3600">
                <a:latin typeface="Arial" panose="020B0604020202020204" pitchFamily="34" charset="0"/>
                <a:cs typeface="Arial" panose="020B0604020202020204" pitchFamily="34" charset="0"/>
              </a:rPr>
              <a:t>Bullet</a:t>
            </a:r>
          </a:p>
          <a:p>
            <a:pPr marL="742950" lvl="1" indent="-285750">
              <a:buFont typeface="Arial" panose="020B0604020202020204" pitchFamily="34" charset="0"/>
              <a:buChar char="•"/>
            </a:pPr>
            <a:r>
              <a:rPr lang="en-DK" sz="3600">
                <a:latin typeface="Arial" panose="020B0604020202020204" pitchFamily="34" charset="0"/>
                <a:cs typeface="Arial" panose="020B0604020202020204" pitchFamily="34" charset="0"/>
              </a:rPr>
              <a:t>Bullet</a:t>
            </a:r>
          </a:p>
          <a:p>
            <a:pPr marL="1200150" lvl="2" indent="-285750">
              <a:buFont typeface="Arial" panose="020B0604020202020204" pitchFamily="34" charset="0"/>
              <a:buChar char="•"/>
            </a:pPr>
            <a:r>
              <a:rPr lang="en-DK" sz="3600">
                <a:latin typeface="Arial" panose="020B0604020202020204" pitchFamily="34" charset="0"/>
                <a:cs typeface="Arial" panose="020B0604020202020204" pitchFamily="34" charset="0"/>
              </a:rPr>
              <a:t>Bullet</a:t>
            </a:r>
          </a:p>
          <a:p>
            <a:pPr marL="1657350" lvl="3" indent="-285750">
              <a:buFont typeface="Arial" panose="020B0604020202020204" pitchFamily="34" charset="0"/>
              <a:buChar char="•"/>
            </a:pPr>
            <a:r>
              <a:rPr lang="en-DK" sz="3600">
                <a:latin typeface="Arial" panose="020B0604020202020204" pitchFamily="34" charset="0"/>
                <a:cs typeface="Arial" panose="020B0604020202020204" pitchFamily="34" charset="0"/>
              </a:rPr>
              <a:t>Bullet</a:t>
            </a:r>
          </a:p>
          <a:p>
            <a:pPr marL="1657350" lvl="3" indent="-285750">
              <a:buFont typeface="Arial" panose="020B0604020202020204" pitchFamily="34" charset="0"/>
              <a:buChar char="•"/>
            </a:pPr>
            <a:r>
              <a:rPr lang="en-DK" sz="3600">
                <a:latin typeface="Arial" panose="020B0604020202020204" pitchFamily="34" charset="0"/>
                <a:cs typeface="Arial" panose="020B0604020202020204" pitchFamily="34" charset="0"/>
              </a:rPr>
              <a:t>Bullet</a:t>
            </a:r>
          </a:p>
        </p:txBody>
      </p:sp>
    </p:spTree>
  </p:cSld>
  <p:clrMap bg1="lt1" tx1="dk1" bg2="lt2" tx2="dk2" accent1="accent1" accent2="accent2" accent3="accent3" accent4="accent4" accent5="accent5" accent6="accent6" hlink="hlink" folHlink="folHlink"/>
  <p:sldLayoutIdLst>
    <p:sldLayoutId id="2147483661" r:id="rId1"/>
    <p:sldLayoutId id="2147483805" r:id="rId2"/>
    <p:sldLayoutId id="2147483804" r:id="rId3"/>
    <p:sldLayoutId id="2147483811" r:id="rId4"/>
    <p:sldLayoutId id="2147483814" r:id="rId5"/>
    <p:sldLayoutId id="2147483799" r:id="rId6"/>
    <p:sldLayoutId id="2147483658" r:id="rId7"/>
    <p:sldLayoutId id="2147483832" r:id="rId8"/>
    <p:sldLayoutId id="2147483828" r:id="rId9"/>
    <p:sldLayoutId id="2147483812" r:id="rId10"/>
    <p:sldLayoutId id="2147483803" r:id="rId11"/>
    <p:sldLayoutId id="2147483664" r:id="rId12"/>
    <p:sldLayoutId id="2147483667" r:id="rId13"/>
    <p:sldLayoutId id="2147483670" r:id="rId14"/>
    <p:sldLayoutId id="2147483673" r:id="rId15"/>
    <p:sldLayoutId id="2147483655" r:id="rId16"/>
    <p:sldLayoutId id="2147483831" r:id="rId17"/>
    <p:sldLayoutId id="2147483806" r:id="rId18"/>
    <p:sldLayoutId id="2147483808" r:id="rId19"/>
    <p:sldLayoutId id="2147483809" r:id="rId20"/>
    <p:sldLayoutId id="2147483800" r:id="rId21"/>
    <p:sldLayoutId id="2147483830" r:id="rId22"/>
    <p:sldLayoutId id="2147483682" r:id="rId23"/>
    <p:sldLayoutId id="2147483833" r:id="rId24"/>
    <p:sldLayoutId id="2147483834" r:id="rId25"/>
    <p:sldLayoutId id="2147483835" r:id="rId26"/>
    <p:sldLayoutId id="2147483685" r:id="rId27"/>
    <p:sldLayoutId id="2147483810" r:id="rId28"/>
    <p:sldLayoutId id="2147483827" r:id="rId29"/>
    <p:sldLayoutId id="2147483816" r:id="rId30"/>
    <p:sldLayoutId id="2147483822" r:id="rId31"/>
    <p:sldLayoutId id="2147483817" r:id="rId32"/>
    <p:sldLayoutId id="2147483818" r:id="rId33"/>
    <p:sldLayoutId id="2147483819" r:id="rId34"/>
    <p:sldLayoutId id="2147483820" r:id="rId35"/>
    <p:sldLayoutId id="2147483821" r:id="rId36"/>
    <p:sldLayoutId id="2147483829" r:id="rId37"/>
    <p:sldLayoutId id="2147483794" r:id="rId38"/>
  </p:sldLayoutIdLst>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hf hdr="0" ftr="0" dt="0"/>
  <p:txStyles>
    <p:titleStyle>
      <a:lvl1pPr marL="0" marR="0" indent="0" algn="l" defTabSz="1219169" rtl="0" eaLnBrk="1" latinLnBrk="0" hangingPunct="1">
        <a:lnSpc>
          <a:spcPct val="80000"/>
        </a:lnSpc>
        <a:spcBef>
          <a:spcPts val="0"/>
        </a:spcBef>
        <a:spcAft>
          <a:spcPts val="0"/>
        </a:spcAft>
        <a:buClrTx/>
        <a:buSzTx/>
        <a:buFontTx/>
        <a:buNone/>
        <a:tabLst/>
        <a:defRPr sz="6000" b="1" i="0" u="none" strike="noStrike" cap="none" spc="-75" baseline="0">
          <a:solidFill>
            <a:srgbClr val="000000"/>
          </a:solidFill>
          <a:uFillTx/>
          <a:latin typeface="Arial" panose="020B0604020202020204" pitchFamily="34" charset="0"/>
          <a:ea typeface="+mn-ea"/>
          <a:cs typeface="Arial" panose="020B0604020202020204" pitchFamily="34" charset="0"/>
          <a:sym typeface="Helvetica Neue"/>
        </a:defRPr>
      </a:lvl1pPr>
      <a:lvl2pPr marL="0" marR="0" indent="2286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2pPr>
      <a:lvl3pPr marL="0" marR="0" indent="4572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3pPr>
      <a:lvl4pPr marL="0" marR="0" indent="6858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4pPr>
      <a:lvl5pPr marL="0" marR="0" indent="9144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5pPr>
      <a:lvl6pPr marL="0" marR="0" indent="11430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6pPr>
      <a:lvl7pPr marL="0" marR="0" indent="13716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7pPr>
      <a:lvl8pPr marL="0" marR="0" indent="16002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8pPr>
      <a:lvl9pPr marL="0" marR="0" indent="1828800" algn="l" defTabSz="1219169" rtl="0" eaLnBrk="1" latinLnBrk="0" hangingPunct="1">
        <a:lnSpc>
          <a:spcPct val="80000"/>
        </a:lnSpc>
        <a:spcBef>
          <a:spcPts val="0"/>
        </a:spcBef>
        <a:spcAft>
          <a:spcPts val="0"/>
        </a:spcAft>
        <a:buClrTx/>
        <a:buSzTx/>
        <a:buFontTx/>
        <a:buNone/>
        <a:tabLst/>
        <a:defRPr sz="5800" b="1" i="0" u="none" strike="noStrike" cap="none" spc="-116" baseline="0">
          <a:solidFill>
            <a:srgbClr val="000000"/>
          </a:solidFill>
          <a:uFillTx/>
          <a:latin typeface="+mn-lt"/>
          <a:ea typeface="+mn-ea"/>
          <a:cs typeface="+mn-cs"/>
          <a:sym typeface="Helvetica Neue"/>
        </a:defRPr>
      </a:lvl9pPr>
    </p:titleStyle>
    <p:body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p:bodyStyle>
    <p:otherStyle>
      <a:lvl1pPr marL="0" marR="0" indent="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1pPr>
      <a:lvl2pPr marL="0" marR="0" indent="2286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2pPr>
      <a:lvl3pPr marL="0" marR="0" indent="4572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3pPr>
      <a:lvl4pPr marL="0" marR="0" indent="6858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4pPr>
      <a:lvl5pPr marL="0" marR="0" indent="9144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5pPr>
      <a:lvl6pPr marL="0" marR="0" indent="11430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6pPr>
      <a:lvl7pPr marL="0" marR="0" indent="13716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7pPr>
      <a:lvl8pPr marL="0" marR="0" indent="16002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8pPr>
      <a:lvl9pPr marL="0" marR="0" indent="1828800" algn="ctr" defTabSz="292100" rtl="0" eaLnBrk="1" latinLnBrk="0" hangingPunct="1">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a:defRPr>
      </a:lvl9pPr>
    </p:otherStyle>
  </p:txStyles>
  <p:extLst>
    <p:ext uri="{27BBF7A9-308A-43DC-89C8-2F10F3537804}">
      <p15:sldGuideLst xmlns:p15="http://schemas.microsoft.com/office/powerpoint/2012/main">
        <p15:guide id="1" orient="horz" pos="459" userDrawn="1">
          <p15:clr>
            <a:srgbClr val="F26B43"/>
          </p15:clr>
        </p15:guide>
        <p15:guide id="2" pos="450" userDrawn="1">
          <p15:clr>
            <a:srgbClr val="F26B43"/>
          </p15:clr>
        </p15:guide>
        <p15:guide id="3" orient="horz" pos="3861" userDrawn="1">
          <p15:clr>
            <a:srgbClr val="F26B43"/>
          </p15:clr>
        </p15:guide>
        <p15:guide id="4" pos="722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7.xml"/><Relationship Id="rId4" Type="http://schemas.openxmlformats.org/officeDocument/2006/relationships/image" Target="../media/image22.svg"/></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image" Target="../media/image19.svg"/></Relationships>
</file>

<file path=ppt/slides/_rels/slide25.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17.xml"/><Relationship Id="rId4" Type="http://schemas.openxmlformats.org/officeDocument/2006/relationships/image" Target="../media/image22.sv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17.xml"/><Relationship Id="rId4" Type="http://schemas.openxmlformats.org/officeDocument/2006/relationships/image" Target="../media/image23.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17.xml"/><Relationship Id="rId4" Type="http://schemas.openxmlformats.org/officeDocument/2006/relationships/image" Target="../media/image22.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17.xml"/><Relationship Id="rId4" Type="http://schemas.openxmlformats.org/officeDocument/2006/relationships/image" Target="../media/image19.svg"/></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17.xml"/><Relationship Id="rId4" Type="http://schemas.openxmlformats.org/officeDocument/2006/relationships/image" Target="../media/image22.sv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3" Type="http://schemas.openxmlformats.org/officeDocument/2006/relationships/hyperlink" Target="https://www.retsinformation.dk/eli/lta/2011/908"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hyperlink" Target="https://www.retsinformation.dk/eli/lta/2016/1356"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9.xml"/><Relationship Id="rId1" Type="http://schemas.openxmlformats.org/officeDocument/2006/relationships/video" Target="https://player.vimeo.com/video/1124977162?h=4be236ede9&amp;amp;app_id=122963" TargetMode="Externa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17.xml"/><Relationship Id="rId5" Type="http://schemas.openxmlformats.org/officeDocument/2006/relationships/image" Target="../media/image20.png"/><Relationship Id="rId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E918277E-E9E0-07AF-1EF2-87BC52A1F4F4}"/>
              </a:ext>
            </a:extLst>
          </p:cNvPr>
          <p:cNvSpPr>
            <a:spLocks noGrp="1"/>
          </p:cNvSpPr>
          <p:nvPr>
            <p:ph type="body" sz="quarter" idx="29"/>
          </p:nvPr>
        </p:nvSpPr>
        <p:spPr>
          <a:xfrm>
            <a:off x="619125" y="2387600"/>
            <a:ext cx="10015538" cy="1208088"/>
          </a:xfrm>
        </p:spPr>
        <p:txBody>
          <a:bodyPr>
            <a:noAutofit/>
          </a:bodyPr>
          <a:lstStyle/>
          <a:p>
            <a:r>
              <a:rPr lang="da-DK" noProof="0"/>
              <a:t>Attester i almen praksis – og samarbejdet med det kommunale jobcenter</a:t>
            </a:r>
          </a:p>
        </p:txBody>
      </p:sp>
      <p:sp>
        <p:nvSpPr>
          <p:cNvPr id="6" name="Text Placeholder 5">
            <a:extLst>
              <a:ext uri="{FF2B5EF4-FFF2-40B4-BE49-F238E27FC236}">
                <a16:creationId xmlns:a16="http://schemas.microsoft.com/office/drawing/2014/main" id="{24F53A13-A0EC-88C2-7558-F898CDE3A679}"/>
              </a:ext>
            </a:extLst>
          </p:cNvPr>
          <p:cNvSpPr>
            <a:spLocks noGrp="1"/>
          </p:cNvSpPr>
          <p:nvPr>
            <p:ph type="body" sz="quarter" idx="30"/>
          </p:nvPr>
        </p:nvSpPr>
        <p:spPr>
          <a:xfrm>
            <a:off x="618648" y="3610273"/>
            <a:ext cx="10015568" cy="492443"/>
          </a:xfrm>
        </p:spPr>
        <p:txBody>
          <a:bodyPr/>
          <a:lstStyle/>
          <a:p>
            <a:r>
              <a:rPr lang="da-DK" dirty="0" err="1"/>
              <a:t>Demok</a:t>
            </a:r>
            <a:r>
              <a:rPr lang="da-DK" sz="2600" noProof="0" dirty="0" err="1"/>
              <a:t>lynge</a:t>
            </a:r>
            <a:endParaRPr lang="da-DK" sz="2600" noProof="0" dirty="0"/>
          </a:p>
        </p:txBody>
      </p:sp>
      <p:sp>
        <p:nvSpPr>
          <p:cNvPr id="7" name="Text Placeholder 6">
            <a:extLst>
              <a:ext uri="{FF2B5EF4-FFF2-40B4-BE49-F238E27FC236}">
                <a16:creationId xmlns:a16="http://schemas.microsoft.com/office/drawing/2014/main" id="{95B6C709-0D7F-DBD9-670B-32270DFCEC11}"/>
              </a:ext>
            </a:extLst>
          </p:cNvPr>
          <p:cNvSpPr>
            <a:spLocks noGrp="1"/>
          </p:cNvSpPr>
          <p:nvPr>
            <p:ph type="body" sz="quarter" idx="31"/>
          </p:nvPr>
        </p:nvSpPr>
        <p:spPr>
          <a:xfrm>
            <a:off x="613914" y="4511694"/>
            <a:ext cx="3187686" cy="542289"/>
          </a:xfrm>
        </p:spPr>
        <p:txBody>
          <a:bodyPr/>
          <a:lstStyle/>
          <a:p>
            <a:r>
              <a:rPr lang="da-DK" dirty="0"/>
              <a:t>Klyngemøde</a:t>
            </a:r>
            <a:r>
              <a:rPr lang="da-DK" noProof="0" dirty="0"/>
              <a:t> </a:t>
            </a:r>
            <a:r>
              <a:rPr lang="da-DK" noProof="0" dirty="0" err="1"/>
              <a:t>dd</a:t>
            </a:r>
            <a:r>
              <a:rPr lang="da-DK" noProof="0" dirty="0"/>
              <a:t>-mm-</a:t>
            </a:r>
            <a:r>
              <a:rPr lang="da-DK" noProof="0" dirty="0" err="1"/>
              <a:t>yyyy</a:t>
            </a:r>
            <a:endParaRPr lang="da-DK" noProof="0" dirty="0"/>
          </a:p>
        </p:txBody>
      </p:sp>
    </p:spTree>
    <p:extLst>
      <p:ext uri="{BB962C8B-B14F-4D97-AF65-F5344CB8AC3E}">
        <p14:creationId xmlns:p14="http://schemas.microsoft.com/office/powerpoint/2010/main" val="374815636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7ABE5D5-CCD6-76CB-9F89-3EBD54955666}"/>
              </a:ext>
            </a:extLst>
          </p:cNvPr>
          <p:cNvSpPr>
            <a:spLocks noGrp="1"/>
          </p:cNvSpPr>
          <p:nvPr>
            <p:ph type="title"/>
          </p:nvPr>
        </p:nvSpPr>
        <p:spPr>
          <a:xfrm>
            <a:off x="720207" y="718515"/>
            <a:ext cx="10740748" cy="584775"/>
          </a:xfrm>
        </p:spPr>
        <p:txBody>
          <a:bodyPr/>
          <a:lstStyle/>
          <a:p>
            <a:r>
              <a:rPr lang="da-DK" dirty="0"/>
              <a:t>Overblik over attestrejsen</a:t>
            </a:r>
          </a:p>
        </p:txBody>
      </p:sp>
      <p:pic>
        <p:nvPicPr>
          <p:cNvPr id="7" name="Billede 6">
            <a:extLst>
              <a:ext uri="{FF2B5EF4-FFF2-40B4-BE49-F238E27FC236}">
                <a16:creationId xmlns:a16="http://schemas.microsoft.com/office/drawing/2014/main" id="{7730ED07-24AA-F6D9-EEB6-E023A5FAD6C6}"/>
              </a:ext>
            </a:extLst>
          </p:cNvPr>
          <p:cNvPicPr>
            <a:picLocks noChangeAspect="1"/>
          </p:cNvPicPr>
          <p:nvPr/>
        </p:nvPicPr>
        <p:blipFill>
          <a:blip r:embed="rId3"/>
          <a:stretch>
            <a:fillRect/>
          </a:stretch>
        </p:blipFill>
        <p:spPr>
          <a:xfrm>
            <a:off x="1141227" y="1356315"/>
            <a:ext cx="9996775" cy="5130840"/>
          </a:xfrm>
          <a:prstGeom prst="rect">
            <a:avLst/>
          </a:prstGeom>
        </p:spPr>
      </p:pic>
    </p:spTree>
    <p:extLst>
      <p:ext uri="{BB962C8B-B14F-4D97-AF65-F5344CB8AC3E}">
        <p14:creationId xmlns:p14="http://schemas.microsoft.com/office/powerpoint/2010/main" val="367364602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BB735-8EFC-A1F8-F5CC-CE7621651A10}"/>
            </a:ext>
          </a:extLst>
        </p:cNvPr>
        <p:cNvGrpSpPr/>
        <p:nvPr/>
      </p:nvGrpSpPr>
      <p:grpSpPr>
        <a:xfrm>
          <a:off x="0" y="0"/>
          <a:ext cx="0" cy="0"/>
          <a:chOff x="0" y="0"/>
          <a:chExt cx="0" cy="0"/>
        </a:xfrm>
      </p:grpSpPr>
      <p:pic>
        <p:nvPicPr>
          <p:cNvPr id="3" name="Picture Placeholder 6" descr="A green and white background&#10;&#10;AI-generated content may be incorrect.">
            <a:extLst>
              <a:ext uri="{FF2B5EF4-FFF2-40B4-BE49-F238E27FC236}">
                <a16:creationId xmlns:a16="http://schemas.microsoft.com/office/drawing/2014/main" id="{8A829B56-00AD-D10D-6561-9F7D7BE68FD5}"/>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a:xfrm>
            <a:off x="5832232" y="0"/>
            <a:ext cx="6359769" cy="6858000"/>
          </a:xfrm>
        </p:spPr>
      </p:pic>
      <p:sp>
        <p:nvSpPr>
          <p:cNvPr id="11" name="Text Placeholder 10">
            <a:extLst>
              <a:ext uri="{FF2B5EF4-FFF2-40B4-BE49-F238E27FC236}">
                <a16:creationId xmlns:a16="http://schemas.microsoft.com/office/drawing/2014/main" id="{0B6A98F3-3C31-26CB-B8CB-EBF3B02289C6}"/>
              </a:ext>
            </a:extLst>
          </p:cNvPr>
          <p:cNvSpPr>
            <a:spLocks noGrp="1"/>
          </p:cNvSpPr>
          <p:nvPr>
            <p:ph type="body" sz="quarter" idx="30"/>
          </p:nvPr>
        </p:nvSpPr>
        <p:spPr/>
        <p:txBody>
          <a:bodyPr>
            <a:noAutofit/>
          </a:bodyPr>
          <a:lstStyle/>
          <a:p>
            <a:r>
              <a:rPr lang="en-GB" sz="1200" noProof="0" err="1"/>
              <a:t>Opsamling</a:t>
            </a:r>
            <a:r>
              <a:rPr lang="en-GB" sz="1200" noProof="0"/>
              <a:t> </a:t>
            </a:r>
            <a:r>
              <a:rPr lang="en-GB" sz="1200" noProof="0" err="1"/>
              <a:t>i</a:t>
            </a:r>
            <a:r>
              <a:rPr lang="en-GB" sz="1200" noProof="0"/>
              <a:t> plenum (</a:t>
            </a:r>
            <a:r>
              <a:rPr lang="en-GB" sz="1200"/>
              <a:t>5</a:t>
            </a:r>
            <a:r>
              <a:rPr lang="en-GB" sz="1200" noProof="0"/>
              <a:t> min.)</a:t>
            </a:r>
            <a:endParaRPr lang="da-DK" sz="1200" noProof="0"/>
          </a:p>
        </p:txBody>
      </p:sp>
      <p:pic>
        <p:nvPicPr>
          <p:cNvPr id="2" name="Graphic 1" descr="Teacher with solid fill">
            <a:extLst>
              <a:ext uri="{FF2B5EF4-FFF2-40B4-BE49-F238E27FC236}">
                <a16:creationId xmlns:a16="http://schemas.microsoft.com/office/drawing/2014/main" id="{6D82BD1C-D216-C32E-9A12-8CF2A4EF9858}"/>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691197"/>
            <a:ext cx="1475608" cy="1475608"/>
          </a:xfrm>
          <a:prstGeom prst="rect">
            <a:avLst/>
          </a:prstGeom>
        </p:spPr>
      </p:pic>
      <p:sp>
        <p:nvSpPr>
          <p:cNvPr id="4" name="Text Placeholder 4">
            <a:extLst>
              <a:ext uri="{FF2B5EF4-FFF2-40B4-BE49-F238E27FC236}">
                <a16:creationId xmlns:a16="http://schemas.microsoft.com/office/drawing/2014/main" id="{A661AFE4-D426-CAC8-1CD8-2EBAF429E135}"/>
              </a:ext>
            </a:extLst>
          </p:cNvPr>
          <p:cNvSpPr>
            <a:spLocks noGrp="1"/>
          </p:cNvSpPr>
          <p:nvPr>
            <p:ph type="body" sz="quarter" idx="41"/>
          </p:nvPr>
        </p:nvSpPr>
        <p:spPr>
          <a:xfrm>
            <a:off x="721001" y="2691197"/>
            <a:ext cx="4385987" cy="1043896"/>
          </a:xfrm>
        </p:spPr>
        <p:txBody>
          <a:bodyPr>
            <a:normAutofit/>
          </a:bodyPr>
          <a:lstStyle/>
          <a:p>
            <a:r>
              <a:rPr lang="da-DK" sz="1600" noProof="0"/>
              <a:t>1. Hvilket emne/attest talte i mest om?</a:t>
            </a:r>
          </a:p>
        </p:txBody>
      </p:sp>
      <p:sp>
        <p:nvSpPr>
          <p:cNvPr id="8" name="Title 2">
            <a:extLst>
              <a:ext uri="{FF2B5EF4-FFF2-40B4-BE49-F238E27FC236}">
                <a16:creationId xmlns:a16="http://schemas.microsoft.com/office/drawing/2014/main" id="{35663032-AA1F-730C-3278-201A76F09BBC}"/>
              </a:ext>
            </a:extLst>
          </p:cNvPr>
          <p:cNvSpPr>
            <a:spLocks noGrp="1"/>
          </p:cNvSpPr>
          <p:nvPr>
            <p:ph type="title"/>
          </p:nvPr>
        </p:nvSpPr>
        <p:spPr>
          <a:xfrm>
            <a:off x="714030" y="1027249"/>
            <a:ext cx="4398514" cy="1540460"/>
          </a:xfrm>
        </p:spPr>
        <p:txBody>
          <a:bodyPr/>
          <a:lstStyle/>
          <a:p>
            <a:r>
              <a:rPr lang="da-DK" sz="2400" noProof="0"/>
              <a:t>Hvad har i særligt bemærket</a:t>
            </a:r>
          </a:p>
        </p:txBody>
      </p:sp>
      <p:sp>
        <p:nvSpPr>
          <p:cNvPr id="13" name="Text Placeholder 9">
            <a:extLst>
              <a:ext uri="{FF2B5EF4-FFF2-40B4-BE49-F238E27FC236}">
                <a16:creationId xmlns:a16="http://schemas.microsoft.com/office/drawing/2014/main" id="{40440FD2-BA39-334E-9455-FC2946E3F46E}"/>
              </a:ext>
            </a:extLst>
          </p:cNvPr>
          <p:cNvSpPr>
            <a:spLocks noGrp="1"/>
          </p:cNvSpPr>
          <p:nvPr>
            <p:ph type="body" sz="quarter" idx="29"/>
          </p:nvPr>
        </p:nvSpPr>
        <p:spPr>
          <a:xfrm>
            <a:off x="720208" y="5440218"/>
            <a:ext cx="4385987" cy="680690"/>
          </a:xfrm>
        </p:spPr>
        <p:txBody>
          <a:bodyPr/>
          <a:lstStyle/>
          <a:p>
            <a:endParaRPr lang="da-DK" noProof="0"/>
          </a:p>
        </p:txBody>
      </p:sp>
    </p:spTree>
    <p:extLst>
      <p:ext uri="{BB962C8B-B14F-4D97-AF65-F5344CB8AC3E}">
        <p14:creationId xmlns:p14="http://schemas.microsoft.com/office/powerpoint/2010/main" val="410572458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5D1789D-9A5E-CD3B-4252-99E04A3303F0}"/>
              </a:ext>
            </a:extLst>
          </p:cNvPr>
          <p:cNvSpPr>
            <a:spLocks noGrp="1"/>
          </p:cNvSpPr>
          <p:nvPr>
            <p:ph type="title"/>
          </p:nvPr>
        </p:nvSpPr>
        <p:spPr/>
        <p:txBody>
          <a:bodyPr/>
          <a:lstStyle/>
          <a:p>
            <a:r>
              <a:rPr lang="da-DK" dirty="0"/>
              <a:t>Antal attester, absolutte tal</a:t>
            </a:r>
          </a:p>
        </p:txBody>
      </p:sp>
      <p:sp>
        <p:nvSpPr>
          <p:cNvPr id="3" name="Pladsholder til tekst 2">
            <a:extLst>
              <a:ext uri="{FF2B5EF4-FFF2-40B4-BE49-F238E27FC236}">
                <a16:creationId xmlns:a16="http://schemas.microsoft.com/office/drawing/2014/main" id="{D5D02E54-1B0B-ADD8-7CAD-198D44C1647F}"/>
              </a:ext>
            </a:extLst>
          </p:cNvPr>
          <p:cNvSpPr>
            <a:spLocks noGrp="1"/>
          </p:cNvSpPr>
          <p:nvPr>
            <p:ph type="body" sz="quarter" idx="10"/>
          </p:nvPr>
        </p:nvSpPr>
        <p:spPr/>
        <p:txBody>
          <a:bodyPr>
            <a:normAutofit fontScale="92500" lnSpcReduction="10000"/>
          </a:bodyPr>
          <a:lstStyle/>
          <a:p>
            <a:r>
              <a:rPr lang="da-DK" dirty="0"/>
              <a:t>Kilde: spørgeskema, antal besvarelser ud af antal medlemmer (svarprocent)</a:t>
            </a:r>
          </a:p>
        </p:txBody>
      </p:sp>
      <p:graphicFrame>
        <p:nvGraphicFramePr>
          <p:cNvPr id="4" name="Diagram 3">
            <a:extLst>
              <a:ext uri="{FF2B5EF4-FFF2-40B4-BE49-F238E27FC236}">
                <a16:creationId xmlns:a16="http://schemas.microsoft.com/office/drawing/2014/main" id="{E8C62F96-39CB-CF32-7F55-B338342EADFB}"/>
              </a:ext>
            </a:extLst>
          </p:cNvPr>
          <p:cNvGraphicFramePr>
            <a:graphicFrameLocks/>
          </p:cNvGraphicFramePr>
          <p:nvPr>
            <p:extLst>
              <p:ext uri="{D42A27DB-BD31-4B8C-83A1-F6EECF244321}">
                <p14:modId xmlns:p14="http://schemas.microsoft.com/office/powerpoint/2010/main" val="4043314499"/>
              </p:ext>
            </p:extLst>
          </p:nvPr>
        </p:nvGraphicFramePr>
        <p:xfrm>
          <a:off x="725625" y="1313437"/>
          <a:ext cx="10736125" cy="4761297"/>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felt 4">
            <a:extLst>
              <a:ext uri="{FF2B5EF4-FFF2-40B4-BE49-F238E27FC236}">
                <a16:creationId xmlns:a16="http://schemas.microsoft.com/office/drawing/2014/main" id="{4F30B63D-6D65-C405-BE18-0298B8F10EFB}"/>
              </a:ext>
            </a:extLst>
          </p:cNvPr>
          <p:cNvSpPr txBox="1"/>
          <p:nvPr/>
        </p:nvSpPr>
        <p:spPr>
          <a:xfrm rot="19079155">
            <a:off x="4268198" y="2756763"/>
            <a:ext cx="304025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1" i="0" u="none" strike="noStrike"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289323497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44EE99-FF81-5367-7381-4E0BE3606F5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B8985A9-4059-645A-7A88-1A8C611C4BD8}"/>
              </a:ext>
            </a:extLst>
          </p:cNvPr>
          <p:cNvSpPr>
            <a:spLocks noGrp="1"/>
          </p:cNvSpPr>
          <p:nvPr>
            <p:ph type="title"/>
          </p:nvPr>
        </p:nvSpPr>
        <p:spPr/>
        <p:txBody>
          <a:bodyPr/>
          <a:lstStyle/>
          <a:p>
            <a:r>
              <a:rPr lang="da-DK" dirty="0"/>
              <a:t>Antal attester, per 1.000 sikrede</a:t>
            </a:r>
          </a:p>
        </p:txBody>
      </p:sp>
      <p:sp>
        <p:nvSpPr>
          <p:cNvPr id="3" name="Pladsholder til tekst 2">
            <a:extLst>
              <a:ext uri="{FF2B5EF4-FFF2-40B4-BE49-F238E27FC236}">
                <a16:creationId xmlns:a16="http://schemas.microsoft.com/office/drawing/2014/main" id="{3F340CA2-485C-F5C7-3424-46F3DA3BFD9B}"/>
              </a:ext>
            </a:extLst>
          </p:cNvPr>
          <p:cNvSpPr>
            <a:spLocks noGrp="1"/>
          </p:cNvSpPr>
          <p:nvPr>
            <p:ph type="body" sz="quarter" idx="10"/>
          </p:nvPr>
        </p:nvSpPr>
        <p:spPr/>
        <p:txBody>
          <a:bodyPr>
            <a:normAutofit fontScale="92500" lnSpcReduction="10000"/>
          </a:bodyPr>
          <a:lstStyle/>
          <a:p>
            <a:r>
              <a:rPr lang="da-DK" dirty="0"/>
              <a:t>Kilde: spørgeskema, antal besvarelser ud af antal medlemmer (svarprocent)</a:t>
            </a:r>
          </a:p>
        </p:txBody>
      </p:sp>
      <p:graphicFrame>
        <p:nvGraphicFramePr>
          <p:cNvPr id="4" name="Diagram 3">
            <a:extLst>
              <a:ext uri="{FF2B5EF4-FFF2-40B4-BE49-F238E27FC236}">
                <a16:creationId xmlns:a16="http://schemas.microsoft.com/office/drawing/2014/main" id="{2AA4DC91-E637-8F1D-37C6-0769B511C123}"/>
              </a:ext>
            </a:extLst>
          </p:cNvPr>
          <p:cNvGraphicFramePr>
            <a:graphicFrameLocks/>
          </p:cNvGraphicFramePr>
          <p:nvPr/>
        </p:nvGraphicFramePr>
        <p:xfrm>
          <a:off x="725625" y="1313437"/>
          <a:ext cx="10736125" cy="4761297"/>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felt 4">
            <a:extLst>
              <a:ext uri="{FF2B5EF4-FFF2-40B4-BE49-F238E27FC236}">
                <a16:creationId xmlns:a16="http://schemas.microsoft.com/office/drawing/2014/main" id="{4DF94FEE-F1EB-86BB-7563-88FD564406FD}"/>
              </a:ext>
            </a:extLst>
          </p:cNvPr>
          <p:cNvSpPr txBox="1"/>
          <p:nvPr/>
        </p:nvSpPr>
        <p:spPr>
          <a:xfrm rot="19079155">
            <a:off x="4268198" y="2756763"/>
            <a:ext cx="304025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1" i="0" u="none" strike="noStrike"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37347860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3781D4-F52F-DFFD-37C0-3EF7B0C4A84E}"/>
              </a:ext>
            </a:extLst>
          </p:cNvPr>
          <p:cNvSpPr>
            <a:spLocks noGrp="1"/>
          </p:cNvSpPr>
          <p:nvPr>
            <p:ph type="title"/>
          </p:nvPr>
        </p:nvSpPr>
        <p:spPr/>
        <p:txBody>
          <a:bodyPr/>
          <a:lstStyle/>
          <a:p>
            <a:r>
              <a:rPr lang="da-DK" dirty="0"/>
              <a:t>Antal attester, attesttype</a:t>
            </a:r>
          </a:p>
        </p:txBody>
      </p:sp>
      <p:sp>
        <p:nvSpPr>
          <p:cNvPr id="3" name="Pladsholder til tekst 2">
            <a:extLst>
              <a:ext uri="{FF2B5EF4-FFF2-40B4-BE49-F238E27FC236}">
                <a16:creationId xmlns:a16="http://schemas.microsoft.com/office/drawing/2014/main" id="{1CEC604E-68A8-23C3-6648-F9A9ED4B6550}"/>
              </a:ext>
            </a:extLst>
          </p:cNvPr>
          <p:cNvSpPr>
            <a:spLocks noGrp="1"/>
          </p:cNvSpPr>
          <p:nvPr>
            <p:ph type="body" sz="quarter" idx="10"/>
          </p:nvPr>
        </p:nvSpPr>
        <p:spPr/>
        <p:txBody>
          <a:bodyPr>
            <a:normAutofit fontScale="92500" lnSpcReduction="10000"/>
          </a:bodyPr>
          <a:lstStyle/>
          <a:p>
            <a:endParaRPr lang="da-DK"/>
          </a:p>
        </p:txBody>
      </p:sp>
      <p:graphicFrame>
        <p:nvGraphicFramePr>
          <p:cNvPr id="8" name="Diagram 7">
            <a:extLst>
              <a:ext uri="{FF2B5EF4-FFF2-40B4-BE49-F238E27FC236}">
                <a16:creationId xmlns:a16="http://schemas.microsoft.com/office/drawing/2014/main" id="{5C20ABF5-651E-F4EB-EDDA-F47B83EBC2C1}"/>
              </a:ext>
            </a:extLst>
          </p:cNvPr>
          <p:cNvGraphicFramePr>
            <a:graphicFrameLocks/>
          </p:cNvGraphicFramePr>
          <p:nvPr>
            <p:extLst>
              <p:ext uri="{D42A27DB-BD31-4B8C-83A1-F6EECF244321}">
                <p14:modId xmlns:p14="http://schemas.microsoft.com/office/powerpoint/2010/main" val="3238462386"/>
              </p:ext>
            </p:extLst>
          </p:nvPr>
        </p:nvGraphicFramePr>
        <p:xfrm>
          <a:off x="-158295" y="1316236"/>
          <a:ext cx="10736125" cy="4759703"/>
        </p:xfrm>
        <a:graphic>
          <a:graphicData uri="http://schemas.openxmlformats.org/drawingml/2006/chart">
            <c:chart xmlns:c="http://schemas.openxmlformats.org/drawingml/2006/chart" xmlns:r="http://schemas.openxmlformats.org/officeDocument/2006/relationships" r:id="rId3"/>
          </a:graphicData>
        </a:graphic>
      </p:graphicFrame>
      <p:sp>
        <p:nvSpPr>
          <p:cNvPr id="9" name="Tekstfelt 8">
            <a:extLst>
              <a:ext uri="{FF2B5EF4-FFF2-40B4-BE49-F238E27FC236}">
                <a16:creationId xmlns:a16="http://schemas.microsoft.com/office/drawing/2014/main" id="{3EAB604F-7B19-2D07-908C-ADFCB055A382}"/>
              </a:ext>
            </a:extLst>
          </p:cNvPr>
          <p:cNvSpPr txBox="1"/>
          <p:nvPr/>
        </p:nvSpPr>
        <p:spPr>
          <a:xfrm rot="19079155">
            <a:off x="1852658" y="2581504"/>
            <a:ext cx="304025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1" i="0" u="none" strike="noStrike"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52903679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98FE6A-CA55-703C-16D9-5A4D6B831F1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D6D5D7E-8B7D-64D2-9AC1-5533FDCF61B9}"/>
              </a:ext>
            </a:extLst>
          </p:cNvPr>
          <p:cNvSpPr>
            <a:spLocks noGrp="1"/>
          </p:cNvSpPr>
          <p:nvPr>
            <p:ph type="title"/>
          </p:nvPr>
        </p:nvSpPr>
        <p:spPr/>
        <p:txBody>
          <a:bodyPr>
            <a:noAutofit/>
          </a:bodyPr>
          <a:lstStyle/>
          <a:p>
            <a:r>
              <a:rPr lang="da-DK" sz="3200" dirty="0"/>
              <a:t>Responstid opgjort i antal dage fordelt på ydrenumre</a:t>
            </a:r>
          </a:p>
        </p:txBody>
      </p:sp>
      <p:sp>
        <p:nvSpPr>
          <p:cNvPr id="3" name="Pladsholder til tekst 2">
            <a:extLst>
              <a:ext uri="{FF2B5EF4-FFF2-40B4-BE49-F238E27FC236}">
                <a16:creationId xmlns:a16="http://schemas.microsoft.com/office/drawing/2014/main" id="{3EBCAA26-943B-15A1-C914-FE9E298AF107}"/>
              </a:ext>
            </a:extLst>
          </p:cNvPr>
          <p:cNvSpPr>
            <a:spLocks noGrp="1"/>
          </p:cNvSpPr>
          <p:nvPr>
            <p:ph type="body" sz="quarter" idx="10"/>
          </p:nvPr>
        </p:nvSpPr>
        <p:spPr/>
        <p:txBody>
          <a:bodyPr>
            <a:normAutofit fontScale="92500" lnSpcReduction="10000"/>
          </a:bodyPr>
          <a:lstStyle/>
          <a:p>
            <a:r>
              <a:rPr lang="da-DK" dirty="0"/>
              <a:t>Kilde: spørgeskema, antal besvarelser ud af antal medlemmer (svarprocent)</a:t>
            </a:r>
          </a:p>
        </p:txBody>
      </p:sp>
      <p:graphicFrame>
        <p:nvGraphicFramePr>
          <p:cNvPr id="4" name="Diagram 3">
            <a:extLst>
              <a:ext uri="{FF2B5EF4-FFF2-40B4-BE49-F238E27FC236}">
                <a16:creationId xmlns:a16="http://schemas.microsoft.com/office/drawing/2014/main" id="{690E02FE-FFB5-779E-4676-8BDB4AEDD06B}"/>
              </a:ext>
            </a:extLst>
          </p:cNvPr>
          <p:cNvGraphicFramePr>
            <a:graphicFrameLocks/>
          </p:cNvGraphicFramePr>
          <p:nvPr/>
        </p:nvGraphicFramePr>
        <p:xfrm>
          <a:off x="725625" y="1313437"/>
          <a:ext cx="10736125" cy="4761297"/>
        </p:xfrm>
        <a:graphic>
          <a:graphicData uri="http://schemas.openxmlformats.org/drawingml/2006/chart">
            <c:chart xmlns:c="http://schemas.openxmlformats.org/drawingml/2006/chart" xmlns:r="http://schemas.openxmlformats.org/officeDocument/2006/relationships" r:id="rId3"/>
          </a:graphicData>
        </a:graphic>
      </p:graphicFrame>
      <p:sp>
        <p:nvSpPr>
          <p:cNvPr id="5" name="Tekstfelt 4">
            <a:extLst>
              <a:ext uri="{FF2B5EF4-FFF2-40B4-BE49-F238E27FC236}">
                <a16:creationId xmlns:a16="http://schemas.microsoft.com/office/drawing/2014/main" id="{DCA665E8-C8F5-880B-66D8-5E41B034AAEB}"/>
              </a:ext>
            </a:extLst>
          </p:cNvPr>
          <p:cNvSpPr txBox="1"/>
          <p:nvPr/>
        </p:nvSpPr>
        <p:spPr>
          <a:xfrm rot="19079155">
            <a:off x="4268198" y="2756763"/>
            <a:ext cx="304025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1" i="0" u="none" strike="noStrike"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28799177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92C7E2-B132-73E5-3D83-40D437D6828F}"/>
            </a:ext>
          </a:extLst>
        </p:cNvPr>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CEBFDA0D-53AA-5CE9-5A2E-AC8B4A5C6AF8}"/>
              </a:ext>
            </a:extLst>
          </p:cNvPr>
          <p:cNvGraphicFramePr>
            <a:graphicFrameLocks/>
          </p:cNvGraphicFramePr>
          <p:nvPr>
            <p:extLst>
              <p:ext uri="{D42A27DB-BD31-4B8C-83A1-F6EECF244321}">
                <p14:modId xmlns:p14="http://schemas.microsoft.com/office/powerpoint/2010/main" val="1995633207"/>
              </p:ext>
            </p:extLst>
          </p:nvPr>
        </p:nvGraphicFramePr>
        <p:xfrm>
          <a:off x="725625" y="1592579"/>
          <a:ext cx="10736125" cy="453675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a:extLst>
              <a:ext uri="{FF2B5EF4-FFF2-40B4-BE49-F238E27FC236}">
                <a16:creationId xmlns:a16="http://schemas.microsoft.com/office/drawing/2014/main" id="{47F045FB-8C21-FC33-1BD1-CF90611A3C7C}"/>
              </a:ext>
            </a:extLst>
          </p:cNvPr>
          <p:cNvSpPr>
            <a:spLocks noGrp="1"/>
          </p:cNvSpPr>
          <p:nvPr>
            <p:ph type="title"/>
          </p:nvPr>
        </p:nvSpPr>
        <p:spPr/>
        <p:txBody>
          <a:bodyPr>
            <a:noAutofit/>
          </a:bodyPr>
          <a:lstStyle/>
          <a:p>
            <a:r>
              <a:rPr kumimoji="0" lang="da-DK" sz="2800" b="1" i="0" u="none" strike="noStrike" kern="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sym typeface="Helvetica Neue"/>
              </a:rPr>
              <a:t>Oplever du, at der mangler tilbagemelding fra kommunen om patienter, der er henvist til akutfunktionen</a:t>
            </a:r>
            <a:endParaRPr lang="da-DK" sz="3200" dirty="0"/>
          </a:p>
        </p:txBody>
      </p:sp>
      <p:sp>
        <p:nvSpPr>
          <p:cNvPr id="3" name="Pladsholder til tekst 2">
            <a:extLst>
              <a:ext uri="{FF2B5EF4-FFF2-40B4-BE49-F238E27FC236}">
                <a16:creationId xmlns:a16="http://schemas.microsoft.com/office/drawing/2014/main" id="{C7CC1FE3-FAA7-D370-1EDB-C3F3A08B41B2}"/>
              </a:ext>
            </a:extLst>
          </p:cNvPr>
          <p:cNvSpPr>
            <a:spLocks noGrp="1"/>
          </p:cNvSpPr>
          <p:nvPr>
            <p:ph type="body" sz="quarter" idx="10"/>
          </p:nvPr>
        </p:nvSpPr>
        <p:spPr/>
        <p:txBody>
          <a:bodyPr>
            <a:normAutofit fontScale="92500" lnSpcReduction="10000"/>
          </a:bodyPr>
          <a:lstStyle/>
          <a:p>
            <a:r>
              <a:rPr lang="da-DK" dirty="0"/>
              <a:t>Kilde: spørgeskema, antal besvarelser ud af antal medlemmer (svarprocent)</a:t>
            </a:r>
          </a:p>
        </p:txBody>
      </p:sp>
      <p:sp>
        <p:nvSpPr>
          <p:cNvPr id="5" name="Tekstfelt 4">
            <a:extLst>
              <a:ext uri="{FF2B5EF4-FFF2-40B4-BE49-F238E27FC236}">
                <a16:creationId xmlns:a16="http://schemas.microsoft.com/office/drawing/2014/main" id="{B6B08E7A-C54C-1907-7354-C6F40E3D741C}"/>
              </a:ext>
            </a:extLst>
          </p:cNvPr>
          <p:cNvSpPr txBox="1"/>
          <p:nvPr/>
        </p:nvSpPr>
        <p:spPr>
          <a:xfrm rot="19079155">
            <a:off x="4268198" y="2756763"/>
            <a:ext cx="304025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1" i="0" u="none" strike="noStrike"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289648042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75BD5-CF60-2B3B-BBE3-75BF9322A821}"/>
            </a:ext>
          </a:extLst>
        </p:cNvPr>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3E063F86-3A7D-8339-D622-FD010E00857E}"/>
              </a:ext>
            </a:extLst>
          </p:cNvPr>
          <p:cNvGraphicFramePr>
            <a:graphicFrameLocks/>
          </p:cNvGraphicFramePr>
          <p:nvPr/>
        </p:nvGraphicFramePr>
        <p:xfrm>
          <a:off x="725625" y="1592579"/>
          <a:ext cx="10736125" cy="4536757"/>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a:extLst>
              <a:ext uri="{FF2B5EF4-FFF2-40B4-BE49-F238E27FC236}">
                <a16:creationId xmlns:a16="http://schemas.microsoft.com/office/drawing/2014/main" id="{ABC955C3-1602-72A2-7E75-58B18F7A6A7C}"/>
              </a:ext>
            </a:extLst>
          </p:cNvPr>
          <p:cNvSpPr>
            <a:spLocks noGrp="1"/>
          </p:cNvSpPr>
          <p:nvPr>
            <p:ph type="title"/>
          </p:nvPr>
        </p:nvSpPr>
        <p:spPr/>
        <p:txBody>
          <a:bodyPr>
            <a:noAutofit/>
          </a:bodyPr>
          <a:lstStyle/>
          <a:p>
            <a:r>
              <a:rPr lang="da-DK" sz="2800" dirty="0"/>
              <a:t>I hvilken grad kender du til de forskellige attesttyper?</a:t>
            </a:r>
            <a:endParaRPr lang="da-DK" sz="3200" dirty="0"/>
          </a:p>
        </p:txBody>
      </p:sp>
      <p:sp>
        <p:nvSpPr>
          <p:cNvPr id="3" name="Pladsholder til tekst 2">
            <a:extLst>
              <a:ext uri="{FF2B5EF4-FFF2-40B4-BE49-F238E27FC236}">
                <a16:creationId xmlns:a16="http://schemas.microsoft.com/office/drawing/2014/main" id="{2D6C0114-80CB-B80F-7F44-1C4B165DD8E8}"/>
              </a:ext>
            </a:extLst>
          </p:cNvPr>
          <p:cNvSpPr>
            <a:spLocks noGrp="1"/>
          </p:cNvSpPr>
          <p:nvPr>
            <p:ph type="body" sz="quarter" idx="10"/>
          </p:nvPr>
        </p:nvSpPr>
        <p:spPr/>
        <p:txBody>
          <a:bodyPr>
            <a:normAutofit fontScale="92500" lnSpcReduction="10000"/>
          </a:bodyPr>
          <a:lstStyle/>
          <a:p>
            <a:r>
              <a:rPr lang="da-DK" dirty="0"/>
              <a:t>Kilde: spørgeskema, antal besvarelser ud af antal medlemmer (svarprocent)</a:t>
            </a:r>
          </a:p>
        </p:txBody>
      </p:sp>
      <p:sp>
        <p:nvSpPr>
          <p:cNvPr id="5" name="Tekstfelt 4">
            <a:extLst>
              <a:ext uri="{FF2B5EF4-FFF2-40B4-BE49-F238E27FC236}">
                <a16:creationId xmlns:a16="http://schemas.microsoft.com/office/drawing/2014/main" id="{46ADDA90-75CE-1FB3-4991-4FC37F6BF7EF}"/>
              </a:ext>
            </a:extLst>
          </p:cNvPr>
          <p:cNvSpPr txBox="1"/>
          <p:nvPr/>
        </p:nvSpPr>
        <p:spPr>
          <a:xfrm rot="19079155">
            <a:off x="4268198" y="2756763"/>
            <a:ext cx="304025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1" i="0" u="none" strike="noStrike"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216292805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8D943-5D33-113D-6DD8-A1F5EC696E4F}"/>
            </a:ext>
          </a:extLst>
        </p:cNvPr>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3062571A-4301-91A2-FB26-EC0B2CAF1DBE}"/>
              </a:ext>
            </a:extLst>
          </p:cNvPr>
          <p:cNvGraphicFramePr>
            <a:graphicFrameLocks/>
          </p:cNvGraphicFramePr>
          <p:nvPr>
            <p:extLst>
              <p:ext uri="{D42A27DB-BD31-4B8C-83A1-F6EECF244321}">
                <p14:modId xmlns:p14="http://schemas.microsoft.com/office/powerpoint/2010/main" val="3963532071"/>
              </p:ext>
            </p:extLst>
          </p:nvPr>
        </p:nvGraphicFramePr>
        <p:xfrm>
          <a:off x="815340" y="1313438"/>
          <a:ext cx="10646411" cy="473969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el 1">
            <a:extLst>
              <a:ext uri="{FF2B5EF4-FFF2-40B4-BE49-F238E27FC236}">
                <a16:creationId xmlns:a16="http://schemas.microsoft.com/office/drawing/2014/main" id="{C215DD99-58DB-50A5-C2B9-C207E645F59A}"/>
              </a:ext>
            </a:extLst>
          </p:cNvPr>
          <p:cNvSpPr>
            <a:spLocks noGrp="1"/>
          </p:cNvSpPr>
          <p:nvPr>
            <p:ph type="title"/>
          </p:nvPr>
        </p:nvSpPr>
        <p:spPr/>
        <p:txBody>
          <a:bodyPr>
            <a:noAutofit/>
          </a:bodyPr>
          <a:lstStyle/>
          <a:p>
            <a:r>
              <a:rPr lang="da-DK" sz="2800" dirty="0"/>
              <a:t>Hvordan vurderer du dit samarbejde med jobcenteret?</a:t>
            </a:r>
            <a:endParaRPr lang="da-DK" sz="3200" dirty="0"/>
          </a:p>
        </p:txBody>
      </p:sp>
      <p:sp>
        <p:nvSpPr>
          <p:cNvPr id="3" name="Pladsholder til tekst 2">
            <a:extLst>
              <a:ext uri="{FF2B5EF4-FFF2-40B4-BE49-F238E27FC236}">
                <a16:creationId xmlns:a16="http://schemas.microsoft.com/office/drawing/2014/main" id="{AB94350E-4823-6703-B64E-33A2AF7CF28F}"/>
              </a:ext>
            </a:extLst>
          </p:cNvPr>
          <p:cNvSpPr>
            <a:spLocks noGrp="1"/>
          </p:cNvSpPr>
          <p:nvPr>
            <p:ph type="body" sz="quarter" idx="10"/>
          </p:nvPr>
        </p:nvSpPr>
        <p:spPr/>
        <p:txBody>
          <a:bodyPr>
            <a:normAutofit fontScale="92500" lnSpcReduction="10000"/>
          </a:bodyPr>
          <a:lstStyle/>
          <a:p>
            <a:r>
              <a:rPr lang="da-DK" dirty="0"/>
              <a:t>Kilde: spørgeskema, antal besvarelser ud af antal medlemmer (svarprocent)</a:t>
            </a:r>
          </a:p>
        </p:txBody>
      </p:sp>
      <p:sp>
        <p:nvSpPr>
          <p:cNvPr id="5" name="Tekstfelt 4">
            <a:extLst>
              <a:ext uri="{FF2B5EF4-FFF2-40B4-BE49-F238E27FC236}">
                <a16:creationId xmlns:a16="http://schemas.microsoft.com/office/drawing/2014/main" id="{380EC97A-376F-6DE2-CDB8-6C9C79D05EA3}"/>
              </a:ext>
            </a:extLst>
          </p:cNvPr>
          <p:cNvSpPr txBox="1"/>
          <p:nvPr/>
        </p:nvSpPr>
        <p:spPr>
          <a:xfrm rot="19079155">
            <a:off x="4268198" y="2756763"/>
            <a:ext cx="3040250" cy="134447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8" rtl="0" fontAlgn="auto" latinLnBrk="0" hangingPunct="0">
              <a:lnSpc>
                <a:spcPct val="90000"/>
              </a:lnSpc>
              <a:spcBef>
                <a:spcPts val="4500"/>
              </a:spcBef>
              <a:spcAft>
                <a:spcPts val="0"/>
              </a:spcAft>
              <a:buClrTx/>
              <a:buSzTx/>
              <a:buFontTx/>
              <a:buNone/>
              <a:tabLst/>
            </a:pPr>
            <a:r>
              <a:rPr kumimoji="0" lang="da-DK" sz="4800" b="1" i="0" u="none" strike="noStrike" cap="none" spc="0" normalizeH="0" baseline="0" dirty="0">
                <a:ln>
                  <a:noFill/>
                </a:ln>
                <a:solidFill>
                  <a:srgbClr val="FF0000"/>
                </a:solidFill>
                <a:effectLst/>
                <a:uFillTx/>
                <a:latin typeface="+mn-lt"/>
                <a:ea typeface="+mn-ea"/>
                <a:cs typeface="+mn-cs"/>
                <a:sym typeface="Helvetica Neue"/>
              </a:rPr>
              <a:t>Eksempel</a:t>
            </a:r>
          </a:p>
        </p:txBody>
      </p:sp>
    </p:spTree>
    <p:extLst>
      <p:ext uri="{BB962C8B-B14F-4D97-AF65-F5344CB8AC3E}">
        <p14:creationId xmlns:p14="http://schemas.microsoft.com/office/powerpoint/2010/main" val="277999549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6C4DF541-B68D-6013-01F7-46B7E355C0DB}"/>
              </a:ext>
            </a:extLst>
          </p:cNvPr>
          <p:cNvSpPr>
            <a:spLocks noGrp="1"/>
          </p:cNvSpPr>
          <p:nvPr>
            <p:ph type="body" sz="quarter" idx="38"/>
          </p:nvPr>
        </p:nvSpPr>
        <p:spPr>
          <a:xfrm>
            <a:off x="720207" y="1873437"/>
            <a:ext cx="10755037" cy="4249276"/>
          </a:xfrm>
        </p:spPr>
        <p:txBody>
          <a:bodyPr/>
          <a:lstStyle/>
          <a:p>
            <a:pPr marL="285750" indent="-285750">
              <a:buClr>
                <a:srgbClr val="246260"/>
              </a:buClr>
              <a:buSzPct val="100000"/>
              <a:buFont typeface="Arial" panose="020B0604020202020204" pitchFamily="34" charset="0"/>
              <a:buChar char="•"/>
            </a:pPr>
            <a:r>
              <a:rPr lang="da-DK" dirty="0"/>
              <a:t>Spørgeskemabesvarelse</a:t>
            </a:r>
          </a:p>
          <a:p>
            <a:pPr marL="285750" indent="-285750">
              <a:buClr>
                <a:srgbClr val="246260"/>
              </a:buClr>
              <a:buSzPct val="100000"/>
              <a:buFont typeface="Arial" panose="020B0604020202020204" pitchFamily="34" charset="0"/>
              <a:buChar char="•"/>
            </a:pPr>
            <a:r>
              <a:rPr lang="da-DK" dirty="0"/>
              <a:t>Spørgeskemabesvarelse</a:t>
            </a:r>
          </a:p>
          <a:p>
            <a:pPr marL="285750" indent="-285750">
              <a:buClr>
                <a:srgbClr val="246260"/>
              </a:buClr>
              <a:buSzPct val="100000"/>
              <a:buFont typeface="Arial" panose="020B0604020202020204" pitchFamily="34" charset="0"/>
              <a:buChar char="•"/>
            </a:pPr>
            <a:r>
              <a:rPr lang="da-DK" dirty="0"/>
              <a:t>Spørgeskemabesvarelse</a:t>
            </a:r>
          </a:p>
        </p:txBody>
      </p:sp>
      <p:sp>
        <p:nvSpPr>
          <p:cNvPr id="3" name="Titel 2">
            <a:extLst>
              <a:ext uri="{FF2B5EF4-FFF2-40B4-BE49-F238E27FC236}">
                <a16:creationId xmlns:a16="http://schemas.microsoft.com/office/drawing/2014/main" id="{0A8F90BC-4536-0723-2A7E-607A13ABCE98}"/>
              </a:ext>
            </a:extLst>
          </p:cNvPr>
          <p:cNvSpPr>
            <a:spLocks noGrp="1"/>
          </p:cNvSpPr>
          <p:nvPr>
            <p:ph type="title"/>
          </p:nvPr>
        </p:nvSpPr>
        <p:spPr>
          <a:xfrm>
            <a:off x="736877" y="735288"/>
            <a:ext cx="10740748" cy="584775"/>
          </a:xfrm>
        </p:spPr>
        <p:txBody>
          <a:bodyPr>
            <a:normAutofit/>
          </a:bodyPr>
          <a:lstStyle/>
          <a:p>
            <a:r>
              <a:rPr lang="da-DK" sz="3200" dirty="0"/>
              <a:t>Hvad fungerer godt i det samarbejde med jobcenteret?</a:t>
            </a:r>
          </a:p>
        </p:txBody>
      </p:sp>
      <p:sp>
        <p:nvSpPr>
          <p:cNvPr id="4" name="Pladsholder til tekst 3">
            <a:extLst>
              <a:ext uri="{FF2B5EF4-FFF2-40B4-BE49-F238E27FC236}">
                <a16:creationId xmlns:a16="http://schemas.microsoft.com/office/drawing/2014/main" id="{7972D9C5-0C89-A464-D06D-B37E693F47CC}"/>
              </a:ext>
            </a:extLst>
          </p:cNvPr>
          <p:cNvSpPr>
            <a:spLocks noGrp="1"/>
          </p:cNvSpPr>
          <p:nvPr>
            <p:ph type="body" sz="quarter" idx="39"/>
          </p:nvPr>
        </p:nvSpPr>
        <p:spPr>
          <a:xfrm>
            <a:off x="736877" y="1408409"/>
            <a:ext cx="10740748" cy="376681"/>
          </a:xfrm>
        </p:spPr>
        <p:txBody>
          <a:bodyPr/>
          <a:lstStyle/>
          <a:p>
            <a:r>
              <a:rPr lang="da-DK" dirty="0"/>
              <a:t>Fritekst (1 ud af 2)</a:t>
            </a:r>
          </a:p>
        </p:txBody>
      </p:sp>
    </p:spTree>
    <p:extLst>
      <p:ext uri="{BB962C8B-B14F-4D97-AF65-F5344CB8AC3E}">
        <p14:creationId xmlns:p14="http://schemas.microsoft.com/office/powerpoint/2010/main" val="339224293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8C056D-5597-0A9D-5FD3-7731199D53A1}"/>
            </a:ext>
          </a:extLst>
        </p:cNvPr>
        <p:cNvGrpSpPr/>
        <p:nvPr/>
      </p:nvGrpSpPr>
      <p:grpSpPr>
        <a:xfrm>
          <a:off x="0" y="0"/>
          <a:ext cx="0" cy="0"/>
          <a:chOff x="0" y="0"/>
          <a:chExt cx="0" cy="0"/>
        </a:xfrm>
      </p:grpSpPr>
      <p:sp>
        <p:nvSpPr>
          <p:cNvPr id="2" name="Title 61">
            <a:extLst>
              <a:ext uri="{FF2B5EF4-FFF2-40B4-BE49-F238E27FC236}">
                <a16:creationId xmlns:a16="http://schemas.microsoft.com/office/drawing/2014/main" id="{D9FBD7FC-B226-8435-D99A-B3CF4EE2326F}"/>
              </a:ext>
            </a:extLst>
          </p:cNvPr>
          <p:cNvSpPr>
            <a:spLocks noGrp="1"/>
          </p:cNvSpPr>
          <p:nvPr>
            <p:ph type="title"/>
          </p:nvPr>
        </p:nvSpPr>
        <p:spPr>
          <a:xfrm>
            <a:off x="720208" y="764666"/>
            <a:ext cx="10740748" cy="584775"/>
          </a:xfrm>
        </p:spPr>
        <p:txBody>
          <a:bodyPr/>
          <a:lstStyle/>
          <a:p>
            <a:r>
              <a:rPr lang="da-DK" noProof="0"/>
              <a:t>Program</a:t>
            </a:r>
          </a:p>
        </p:txBody>
      </p:sp>
      <p:graphicFrame>
        <p:nvGraphicFramePr>
          <p:cNvPr id="3" name="Table 2">
            <a:extLst>
              <a:ext uri="{FF2B5EF4-FFF2-40B4-BE49-F238E27FC236}">
                <a16:creationId xmlns:a16="http://schemas.microsoft.com/office/drawing/2014/main" id="{996410BB-A9D3-7742-DA75-BF525A944B08}"/>
              </a:ext>
            </a:extLst>
          </p:cNvPr>
          <p:cNvGraphicFramePr>
            <a:graphicFrameLocks noGrp="1"/>
          </p:cNvGraphicFramePr>
          <p:nvPr>
            <p:extLst>
              <p:ext uri="{D42A27DB-BD31-4B8C-83A1-F6EECF244321}">
                <p14:modId xmlns:p14="http://schemas.microsoft.com/office/powerpoint/2010/main" val="2975195657"/>
              </p:ext>
            </p:extLst>
          </p:nvPr>
        </p:nvGraphicFramePr>
        <p:xfrm>
          <a:off x="727870" y="1570181"/>
          <a:ext cx="10733087" cy="4069920"/>
        </p:xfrm>
        <a:graphic>
          <a:graphicData uri="http://schemas.openxmlformats.org/drawingml/2006/table">
            <a:tbl>
              <a:tblPr bandRow="1">
                <a:tableStyleId>{8799B23B-EC83-4686-B30A-512413B5E67A}</a:tableStyleId>
              </a:tblPr>
              <a:tblGrid>
                <a:gridCol w="1570329">
                  <a:extLst>
                    <a:ext uri="{9D8B030D-6E8A-4147-A177-3AD203B41FA5}">
                      <a16:colId xmlns:a16="http://schemas.microsoft.com/office/drawing/2014/main" val="3640038049"/>
                    </a:ext>
                  </a:extLst>
                </a:gridCol>
                <a:gridCol w="9162758">
                  <a:extLst>
                    <a:ext uri="{9D8B030D-6E8A-4147-A177-3AD203B41FA5}">
                      <a16:colId xmlns:a16="http://schemas.microsoft.com/office/drawing/2014/main" val="1804512729"/>
                    </a:ext>
                  </a:extLst>
                </a:gridCol>
              </a:tblGrid>
              <a:tr h="404091">
                <a:tc>
                  <a:txBody>
                    <a:bodyPr/>
                    <a:lstStyle/>
                    <a:p>
                      <a:r>
                        <a:rPr lang="da-DK" sz="1600" noProof="0"/>
                        <a:t>5 min.</a:t>
                      </a:r>
                    </a:p>
                  </a:txBody>
                  <a:tcPr marL="180000" marR="180000" marT="90000" marB="90000" anchor="ctr"/>
                </a:tc>
                <a:tc>
                  <a:txBody>
                    <a:bodyPr/>
                    <a:lstStyle/>
                    <a:p>
                      <a:pPr algn="l"/>
                      <a:r>
                        <a:rPr lang="da-DK" sz="1600" noProof="0"/>
                        <a:t>Velkomst og introduktion</a:t>
                      </a:r>
                    </a:p>
                  </a:txBody>
                  <a:tcPr marL="180000" marR="180000" marT="90000" marB="90000" anchor="ctr"/>
                </a:tc>
                <a:extLst>
                  <a:ext uri="{0D108BD9-81ED-4DB2-BD59-A6C34878D82A}">
                    <a16:rowId xmlns:a16="http://schemas.microsoft.com/office/drawing/2014/main" val="3722927222"/>
                  </a:ext>
                </a:extLst>
              </a:tr>
              <a:tr h="1334003">
                <a:tc>
                  <a:txBody>
                    <a:bodyPr/>
                    <a:lstStyle/>
                    <a:p>
                      <a:r>
                        <a:rPr lang="da-DK" sz="1600" noProof="0"/>
                        <a:t>55 min.</a:t>
                      </a:r>
                    </a:p>
                  </a:txBody>
                  <a:tcPr marL="180000" marR="180000" marT="90000" marB="90000" anchor="ctr"/>
                </a:tc>
                <a:tc>
                  <a:txBody>
                    <a:bodyPr/>
                    <a:lstStyle/>
                    <a:p>
                      <a:pPr marL="0" marR="0" lvl="0" indent="0" algn="l" defTabSz="584200" rtl="0" eaLnBrk="1" fontAlgn="auto" latinLnBrk="0" hangingPunct="1">
                        <a:lnSpc>
                          <a:spcPct val="100000"/>
                        </a:lnSpc>
                        <a:spcBef>
                          <a:spcPts val="0"/>
                        </a:spcBef>
                        <a:spcAft>
                          <a:spcPts val="0"/>
                        </a:spcAft>
                        <a:buClrTx/>
                        <a:buSzTx/>
                        <a:buFontTx/>
                        <a:buNone/>
                        <a:tabLst/>
                        <a:defRPr/>
                      </a:pPr>
                      <a:r>
                        <a:rPr lang="da-DK" sz="1600" b="1" noProof="0" dirty="0"/>
                        <a:t>Blok 1: Attestarbejdet i klyngen og </a:t>
                      </a:r>
                      <a:r>
                        <a:rPr lang="da-DK" sz="1600" b="1" noProof="0" dirty="0" err="1"/>
                        <a:t>attetsrejsen</a:t>
                      </a:r>
                      <a:r>
                        <a:rPr lang="da-DK" sz="1600" b="1" noProof="0" dirty="0"/>
                        <a:t> </a:t>
                      </a:r>
                      <a:endParaRPr lang="da-DK" sz="1600" noProof="0" dirty="0"/>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600" i="0" noProof="0" dirty="0"/>
                        <a:t>Video: ”Attestrejsen”</a:t>
                      </a:r>
                    </a:p>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da-DK" sz="1600" i="0" noProof="0" dirty="0"/>
                        <a:t>Sidemandssamtale og efterfølgende opsamling i plenum</a:t>
                      </a: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600" i="0" noProof="0" dirty="0"/>
                        <a:t>Gennemgang af resultater fra spørgeskemaundersøgelse og datatræk fra kommunen</a:t>
                      </a:r>
                    </a:p>
                    <a:p>
                      <a:pPr marL="0" marR="0" lvl="0" indent="0" algn="l" defTabSz="584200" rtl="0" eaLnBrk="1" fontAlgn="auto" latinLnBrk="0" hangingPunct="1">
                        <a:lnSpc>
                          <a:spcPct val="100000"/>
                        </a:lnSpc>
                        <a:spcBef>
                          <a:spcPts val="0"/>
                        </a:spcBef>
                        <a:spcAft>
                          <a:spcPts val="0"/>
                        </a:spcAft>
                        <a:buClrTx/>
                        <a:buSzTx/>
                        <a:buFont typeface="Arial" panose="020B0604020202020204" pitchFamily="34" charset="0"/>
                        <a:buNone/>
                        <a:tabLst/>
                        <a:defRPr/>
                      </a:pPr>
                      <a:r>
                        <a:rPr lang="da-DK" sz="1600" i="0" noProof="0" dirty="0"/>
                        <a:t>Sidemandssamtale, oplæg fra jobcenteret og fælles drøftelse i plenum</a:t>
                      </a:r>
                    </a:p>
                  </a:txBody>
                  <a:tcPr marL="180000" marR="180000" marT="90000" marB="90000" anchor="ctr"/>
                </a:tc>
                <a:extLst>
                  <a:ext uri="{0D108BD9-81ED-4DB2-BD59-A6C34878D82A}">
                    <a16:rowId xmlns:a16="http://schemas.microsoft.com/office/drawing/2014/main" val="4122258881"/>
                  </a:ext>
                </a:extLst>
              </a:tr>
              <a:tr h="404091">
                <a:tc>
                  <a:txBody>
                    <a:bodyPr/>
                    <a:lstStyle/>
                    <a:p>
                      <a:r>
                        <a:rPr lang="da-DK" sz="1600" noProof="0"/>
                        <a:t>15 min.</a:t>
                      </a:r>
                    </a:p>
                  </a:txBody>
                  <a:tcPr marL="180000" marR="180000" marT="90000" marB="90000" anchor="ctr"/>
                </a:tc>
                <a:tc>
                  <a:txBody>
                    <a:bodyPr/>
                    <a:lstStyle/>
                    <a:p>
                      <a:pPr algn="l"/>
                      <a:r>
                        <a:rPr lang="da-DK" sz="1600" i="0" noProof="0"/>
                        <a:t>Pause</a:t>
                      </a:r>
                    </a:p>
                  </a:txBody>
                  <a:tcPr marL="180000" marR="180000" marT="90000" marB="90000" anchor="ctr"/>
                </a:tc>
                <a:extLst>
                  <a:ext uri="{0D108BD9-81ED-4DB2-BD59-A6C34878D82A}">
                    <a16:rowId xmlns:a16="http://schemas.microsoft.com/office/drawing/2014/main" val="1505203635"/>
                  </a:ext>
                </a:extLst>
              </a:tr>
              <a:tr h="869047">
                <a:tc>
                  <a:txBody>
                    <a:bodyPr/>
                    <a:lstStyle/>
                    <a:p>
                      <a:r>
                        <a:rPr lang="da-DK" sz="1600" noProof="0"/>
                        <a:t>45 min.</a:t>
                      </a:r>
                    </a:p>
                  </a:txBody>
                  <a:tcPr marL="180000" marR="180000" marT="90000" marB="90000" anchor="ctr"/>
                </a:tc>
                <a:tc>
                  <a:txBody>
                    <a:bodyPr/>
                    <a:lstStyle/>
                    <a:p>
                      <a:pPr algn="l"/>
                      <a:r>
                        <a:rPr lang="da-DK" sz="1600" b="1" noProof="0"/>
                        <a:t>Blok 2: Samarbejde med jobcenteret </a:t>
                      </a:r>
                    </a:p>
                    <a:p>
                      <a:pPr algn="l"/>
                      <a:r>
                        <a:rPr lang="da-DK" sz="1600" b="0" i="0" noProof="0"/>
                        <a:t>Oplæg fra jobcenteret</a:t>
                      </a:r>
                    </a:p>
                    <a:p>
                      <a:pPr algn="l"/>
                      <a:r>
                        <a:rPr lang="da-DK" sz="1600" b="0" i="0" noProof="0"/>
                        <a:t>Spørgsmål og dialog med jobcenter i plenum</a:t>
                      </a:r>
                    </a:p>
                  </a:txBody>
                  <a:tcPr marL="180000" marR="180000" marT="90000" marB="90000" anchor="ctr"/>
                </a:tc>
                <a:extLst>
                  <a:ext uri="{0D108BD9-81ED-4DB2-BD59-A6C34878D82A}">
                    <a16:rowId xmlns:a16="http://schemas.microsoft.com/office/drawing/2014/main" val="3893725207"/>
                  </a:ext>
                </a:extLst>
              </a:tr>
              <a:tr h="869047">
                <a:tc>
                  <a:txBody>
                    <a:bodyPr/>
                    <a:lstStyle/>
                    <a:p>
                      <a:r>
                        <a:rPr lang="da-DK" sz="1600" noProof="0"/>
                        <a:t>30 min.</a:t>
                      </a:r>
                    </a:p>
                  </a:txBody>
                  <a:tcPr marL="180000" marR="180000" marT="90000" marB="90000" anchor="ctr"/>
                </a:tc>
                <a:tc>
                  <a:txBody>
                    <a:bodyPr/>
                    <a:lstStyle/>
                    <a:p>
                      <a:pPr algn="l"/>
                      <a:r>
                        <a:rPr lang="da-DK" sz="1600" b="1" noProof="0" dirty="0"/>
                        <a:t>Blok 3: opsamling og opfølgning</a:t>
                      </a:r>
                      <a:br>
                        <a:rPr lang="da-DK" sz="1600" noProof="0" dirty="0"/>
                      </a:br>
                      <a:r>
                        <a:rPr lang="da-DK" sz="1600" noProof="0" dirty="0"/>
                        <a:t>Samtale i egen praksis – Hvad kan vi gøre anderledes i klinikken?</a:t>
                      </a:r>
                    </a:p>
                    <a:p>
                      <a:pPr algn="l"/>
                      <a:r>
                        <a:rPr lang="da-DK" sz="1600" i="0" noProof="0" dirty="0"/>
                        <a:t>Dialog med jobcenteret – Hvad kan jobcenteret gøre anderledes?</a:t>
                      </a:r>
                    </a:p>
                  </a:txBody>
                  <a:tcPr marL="180000" marR="180000" marT="90000" marB="90000" anchor="ctr"/>
                </a:tc>
                <a:extLst>
                  <a:ext uri="{0D108BD9-81ED-4DB2-BD59-A6C34878D82A}">
                    <a16:rowId xmlns:a16="http://schemas.microsoft.com/office/drawing/2014/main" val="2190333926"/>
                  </a:ext>
                </a:extLst>
              </a:tr>
            </a:tbl>
          </a:graphicData>
        </a:graphic>
      </p:graphicFrame>
    </p:spTree>
    <p:extLst>
      <p:ext uri="{BB962C8B-B14F-4D97-AF65-F5344CB8AC3E}">
        <p14:creationId xmlns:p14="http://schemas.microsoft.com/office/powerpoint/2010/main" val="432317272"/>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35A806-C3D2-C908-A8DD-CEBAD17B9AF5}"/>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FAA67329-8D5C-1B2C-9C20-04B35D5CBA5F}"/>
              </a:ext>
            </a:extLst>
          </p:cNvPr>
          <p:cNvSpPr>
            <a:spLocks noGrp="1"/>
          </p:cNvSpPr>
          <p:nvPr>
            <p:ph type="body" sz="quarter" idx="38"/>
          </p:nvPr>
        </p:nvSpPr>
        <p:spPr>
          <a:xfrm>
            <a:off x="720207" y="1873437"/>
            <a:ext cx="10755037" cy="4249276"/>
          </a:xfrm>
        </p:spPr>
        <p:txBody>
          <a:bodyPr/>
          <a:lstStyle/>
          <a:p>
            <a:pPr marL="285750" indent="-285750">
              <a:buClr>
                <a:srgbClr val="246260"/>
              </a:buClr>
              <a:buSzPct val="100000"/>
              <a:buFont typeface="Arial" panose="020B0604020202020204" pitchFamily="34" charset="0"/>
              <a:buChar char="•"/>
            </a:pPr>
            <a:r>
              <a:rPr lang="da-DK" dirty="0"/>
              <a:t>Spørgeskemabesvarelse</a:t>
            </a:r>
          </a:p>
          <a:p>
            <a:pPr marL="285750" indent="-285750">
              <a:buClr>
                <a:srgbClr val="246260"/>
              </a:buClr>
              <a:buSzPct val="100000"/>
              <a:buFont typeface="Arial" panose="020B0604020202020204" pitchFamily="34" charset="0"/>
              <a:buChar char="•"/>
            </a:pPr>
            <a:r>
              <a:rPr lang="da-DK" dirty="0"/>
              <a:t>Spørgeskemabesvarelse</a:t>
            </a:r>
          </a:p>
          <a:p>
            <a:pPr marL="285750" indent="-285750">
              <a:buClr>
                <a:srgbClr val="246260"/>
              </a:buClr>
              <a:buSzPct val="100000"/>
              <a:buFont typeface="Arial" panose="020B0604020202020204" pitchFamily="34" charset="0"/>
              <a:buChar char="•"/>
            </a:pPr>
            <a:r>
              <a:rPr lang="da-DK" dirty="0"/>
              <a:t>Spørgeskemabesvarelse</a:t>
            </a:r>
          </a:p>
        </p:txBody>
      </p:sp>
      <p:sp>
        <p:nvSpPr>
          <p:cNvPr id="3" name="Titel 2">
            <a:extLst>
              <a:ext uri="{FF2B5EF4-FFF2-40B4-BE49-F238E27FC236}">
                <a16:creationId xmlns:a16="http://schemas.microsoft.com/office/drawing/2014/main" id="{983634A0-72D3-E7C9-18D1-17D47D59AAB8}"/>
              </a:ext>
            </a:extLst>
          </p:cNvPr>
          <p:cNvSpPr>
            <a:spLocks noGrp="1"/>
          </p:cNvSpPr>
          <p:nvPr>
            <p:ph type="title"/>
          </p:nvPr>
        </p:nvSpPr>
        <p:spPr>
          <a:xfrm>
            <a:off x="736877" y="735288"/>
            <a:ext cx="10740748" cy="584775"/>
          </a:xfrm>
        </p:spPr>
        <p:txBody>
          <a:bodyPr>
            <a:normAutofit/>
          </a:bodyPr>
          <a:lstStyle/>
          <a:p>
            <a:r>
              <a:rPr lang="da-DK" sz="3200" dirty="0"/>
              <a:t>Hvad fungerer godt i det samarbejde med jobcenteret?</a:t>
            </a:r>
          </a:p>
        </p:txBody>
      </p:sp>
      <p:sp>
        <p:nvSpPr>
          <p:cNvPr id="4" name="Pladsholder til tekst 3">
            <a:extLst>
              <a:ext uri="{FF2B5EF4-FFF2-40B4-BE49-F238E27FC236}">
                <a16:creationId xmlns:a16="http://schemas.microsoft.com/office/drawing/2014/main" id="{B3F7D3CB-A9E4-74AE-D564-11A582390C12}"/>
              </a:ext>
            </a:extLst>
          </p:cNvPr>
          <p:cNvSpPr>
            <a:spLocks noGrp="1"/>
          </p:cNvSpPr>
          <p:nvPr>
            <p:ph type="body" sz="quarter" idx="39"/>
          </p:nvPr>
        </p:nvSpPr>
        <p:spPr>
          <a:xfrm>
            <a:off x="736877" y="1408409"/>
            <a:ext cx="10740748" cy="376681"/>
          </a:xfrm>
        </p:spPr>
        <p:txBody>
          <a:bodyPr/>
          <a:lstStyle/>
          <a:p>
            <a:r>
              <a:rPr lang="da-DK" dirty="0"/>
              <a:t>Fritekst (2 ud af 2)</a:t>
            </a:r>
          </a:p>
        </p:txBody>
      </p:sp>
    </p:spTree>
    <p:extLst>
      <p:ext uri="{BB962C8B-B14F-4D97-AF65-F5344CB8AC3E}">
        <p14:creationId xmlns:p14="http://schemas.microsoft.com/office/powerpoint/2010/main" val="273023015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114E1-B888-45EF-31D0-EB3D1EA8DA29}"/>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2EE474B1-D79D-6595-DAD5-37027F178801}"/>
              </a:ext>
            </a:extLst>
          </p:cNvPr>
          <p:cNvSpPr>
            <a:spLocks noGrp="1"/>
          </p:cNvSpPr>
          <p:nvPr>
            <p:ph type="body" sz="quarter" idx="38"/>
          </p:nvPr>
        </p:nvSpPr>
        <p:spPr>
          <a:xfrm>
            <a:off x="720207" y="1993185"/>
            <a:ext cx="10755037" cy="4129528"/>
          </a:xfrm>
        </p:spPr>
        <p:txBody>
          <a:bodyPr/>
          <a:lstStyle/>
          <a:p>
            <a:pPr marL="285750" indent="-285750">
              <a:buClr>
                <a:srgbClr val="246260"/>
              </a:buClr>
              <a:buSzPct val="100000"/>
              <a:buFont typeface="Arial" panose="020B0604020202020204" pitchFamily="34" charset="0"/>
              <a:buChar char="•"/>
            </a:pPr>
            <a:r>
              <a:rPr lang="da-DK" dirty="0"/>
              <a:t>Spørgeskemabesvarelse</a:t>
            </a:r>
          </a:p>
          <a:p>
            <a:pPr marL="285750" indent="-285750">
              <a:buClr>
                <a:srgbClr val="246260"/>
              </a:buClr>
              <a:buSzPct val="100000"/>
              <a:buFont typeface="Arial" panose="020B0604020202020204" pitchFamily="34" charset="0"/>
              <a:buChar char="•"/>
            </a:pPr>
            <a:r>
              <a:rPr lang="da-DK" dirty="0"/>
              <a:t>Spørgeskemabesvarelse</a:t>
            </a:r>
          </a:p>
          <a:p>
            <a:pPr marL="285750" indent="-285750">
              <a:buClr>
                <a:srgbClr val="246260"/>
              </a:buClr>
              <a:buSzPct val="100000"/>
              <a:buFont typeface="Arial" panose="020B0604020202020204" pitchFamily="34" charset="0"/>
              <a:buChar char="•"/>
            </a:pPr>
            <a:r>
              <a:rPr lang="da-DK" dirty="0"/>
              <a:t>Spørgeskemabesvarelse</a:t>
            </a:r>
          </a:p>
        </p:txBody>
      </p:sp>
      <p:sp>
        <p:nvSpPr>
          <p:cNvPr id="3" name="Titel 2">
            <a:extLst>
              <a:ext uri="{FF2B5EF4-FFF2-40B4-BE49-F238E27FC236}">
                <a16:creationId xmlns:a16="http://schemas.microsoft.com/office/drawing/2014/main" id="{7A10F5B6-FBE3-613A-503C-20A2FB1F3728}"/>
              </a:ext>
            </a:extLst>
          </p:cNvPr>
          <p:cNvSpPr>
            <a:spLocks noGrp="1"/>
          </p:cNvSpPr>
          <p:nvPr>
            <p:ph type="title"/>
          </p:nvPr>
        </p:nvSpPr>
        <p:spPr>
          <a:xfrm>
            <a:off x="736877" y="735288"/>
            <a:ext cx="10740748" cy="584775"/>
          </a:xfrm>
        </p:spPr>
        <p:txBody>
          <a:bodyPr>
            <a:normAutofit fontScale="90000"/>
          </a:bodyPr>
          <a:lstStyle/>
          <a:p>
            <a:r>
              <a:rPr lang="da-DK" sz="3200" dirty="0"/>
              <a:t>Hvilke udfordringer oplever du i dit attestarbejde til jobcenteret (LÆ-attester)?</a:t>
            </a:r>
          </a:p>
        </p:txBody>
      </p:sp>
      <p:sp>
        <p:nvSpPr>
          <p:cNvPr id="4" name="Pladsholder til tekst 3">
            <a:extLst>
              <a:ext uri="{FF2B5EF4-FFF2-40B4-BE49-F238E27FC236}">
                <a16:creationId xmlns:a16="http://schemas.microsoft.com/office/drawing/2014/main" id="{0CE23F4C-D5CC-6346-B814-4C7A938D47A7}"/>
              </a:ext>
            </a:extLst>
          </p:cNvPr>
          <p:cNvSpPr>
            <a:spLocks noGrp="1"/>
          </p:cNvSpPr>
          <p:nvPr>
            <p:ph type="body" sz="quarter" idx="39"/>
          </p:nvPr>
        </p:nvSpPr>
        <p:spPr>
          <a:xfrm>
            <a:off x="720207" y="1616503"/>
            <a:ext cx="10740748" cy="376681"/>
          </a:xfrm>
        </p:spPr>
        <p:txBody>
          <a:bodyPr/>
          <a:lstStyle/>
          <a:p>
            <a:r>
              <a:rPr lang="da-DK" dirty="0"/>
              <a:t>Fritekst (1 ud af 2)</a:t>
            </a:r>
          </a:p>
        </p:txBody>
      </p:sp>
    </p:spTree>
    <p:extLst>
      <p:ext uri="{BB962C8B-B14F-4D97-AF65-F5344CB8AC3E}">
        <p14:creationId xmlns:p14="http://schemas.microsoft.com/office/powerpoint/2010/main" val="4258557700"/>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5268FC-51CE-C335-545E-BC5ADD8ECCD9}"/>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A3FE82D2-02A7-B6F5-6E8E-2949FD4465CA}"/>
              </a:ext>
            </a:extLst>
          </p:cNvPr>
          <p:cNvSpPr>
            <a:spLocks noGrp="1"/>
          </p:cNvSpPr>
          <p:nvPr>
            <p:ph type="body" sz="quarter" idx="38"/>
          </p:nvPr>
        </p:nvSpPr>
        <p:spPr>
          <a:xfrm>
            <a:off x="720207" y="1993185"/>
            <a:ext cx="10755037" cy="4129528"/>
          </a:xfrm>
        </p:spPr>
        <p:txBody>
          <a:bodyPr/>
          <a:lstStyle/>
          <a:p>
            <a:pPr marL="285750" indent="-285750">
              <a:buClr>
                <a:srgbClr val="246260"/>
              </a:buClr>
              <a:buSzPct val="100000"/>
              <a:buFont typeface="Arial" panose="020B0604020202020204" pitchFamily="34" charset="0"/>
              <a:buChar char="•"/>
            </a:pPr>
            <a:r>
              <a:rPr lang="da-DK" dirty="0"/>
              <a:t>Spørgeskemabesvarelse</a:t>
            </a:r>
          </a:p>
          <a:p>
            <a:pPr marL="285750" indent="-285750">
              <a:buClr>
                <a:srgbClr val="246260"/>
              </a:buClr>
              <a:buSzPct val="100000"/>
              <a:buFont typeface="Arial" panose="020B0604020202020204" pitchFamily="34" charset="0"/>
              <a:buChar char="•"/>
            </a:pPr>
            <a:r>
              <a:rPr lang="da-DK" dirty="0"/>
              <a:t>Spørgeskemabesvarelse</a:t>
            </a:r>
          </a:p>
          <a:p>
            <a:pPr marL="285750" indent="-285750">
              <a:buClr>
                <a:srgbClr val="246260"/>
              </a:buClr>
              <a:buSzPct val="100000"/>
              <a:buFont typeface="Arial" panose="020B0604020202020204" pitchFamily="34" charset="0"/>
              <a:buChar char="•"/>
            </a:pPr>
            <a:r>
              <a:rPr lang="da-DK" dirty="0"/>
              <a:t>Spørgeskemabesvarelse</a:t>
            </a:r>
          </a:p>
        </p:txBody>
      </p:sp>
      <p:sp>
        <p:nvSpPr>
          <p:cNvPr id="3" name="Titel 2">
            <a:extLst>
              <a:ext uri="{FF2B5EF4-FFF2-40B4-BE49-F238E27FC236}">
                <a16:creationId xmlns:a16="http://schemas.microsoft.com/office/drawing/2014/main" id="{AFA62EA4-15E3-711F-4849-378A99835622}"/>
              </a:ext>
            </a:extLst>
          </p:cNvPr>
          <p:cNvSpPr>
            <a:spLocks noGrp="1"/>
          </p:cNvSpPr>
          <p:nvPr>
            <p:ph type="title"/>
          </p:nvPr>
        </p:nvSpPr>
        <p:spPr>
          <a:xfrm>
            <a:off x="736877" y="735288"/>
            <a:ext cx="10740748" cy="584775"/>
          </a:xfrm>
        </p:spPr>
        <p:txBody>
          <a:bodyPr>
            <a:normAutofit fontScale="90000"/>
          </a:bodyPr>
          <a:lstStyle/>
          <a:p>
            <a:r>
              <a:rPr lang="da-DK" sz="3200" dirty="0"/>
              <a:t>Hvilke udfordringer oplever du i dit attestarbejde til jobcenteret (LÆ-attester)?</a:t>
            </a:r>
          </a:p>
        </p:txBody>
      </p:sp>
      <p:sp>
        <p:nvSpPr>
          <p:cNvPr id="4" name="Pladsholder til tekst 3">
            <a:extLst>
              <a:ext uri="{FF2B5EF4-FFF2-40B4-BE49-F238E27FC236}">
                <a16:creationId xmlns:a16="http://schemas.microsoft.com/office/drawing/2014/main" id="{9FAB8370-F98E-C7AD-DBE4-E5E4810931A0}"/>
              </a:ext>
            </a:extLst>
          </p:cNvPr>
          <p:cNvSpPr>
            <a:spLocks noGrp="1"/>
          </p:cNvSpPr>
          <p:nvPr>
            <p:ph type="body" sz="quarter" idx="39"/>
          </p:nvPr>
        </p:nvSpPr>
        <p:spPr>
          <a:xfrm>
            <a:off x="720207" y="1616503"/>
            <a:ext cx="10740748" cy="376681"/>
          </a:xfrm>
        </p:spPr>
        <p:txBody>
          <a:bodyPr/>
          <a:lstStyle/>
          <a:p>
            <a:r>
              <a:rPr lang="da-DK" dirty="0"/>
              <a:t>Fritekst (2 ud af 2)</a:t>
            </a:r>
          </a:p>
        </p:txBody>
      </p:sp>
    </p:spTree>
    <p:extLst>
      <p:ext uri="{BB962C8B-B14F-4D97-AF65-F5344CB8AC3E}">
        <p14:creationId xmlns:p14="http://schemas.microsoft.com/office/powerpoint/2010/main" val="379094334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3655F3-CA11-8605-82AA-45E551B3FD8C}"/>
            </a:ext>
          </a:extLst>
        </p:cNvPr>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A18D4B13-C2C4-7DD8-C421-F8032A31FD28}"/>
              </a:ext>
            </a:extLst>
          </p:cNvPr>
          <p:cNvSpPr>
            <a:spLocks noGrp="1"/>
          </p:cNvSpPr>
          <p:nvPr>
            <p:ph type="body" sz="quarter" idx="38"/>
          </p:nvPr>
        </p:nvSpPr>
        <p:spPr>
          <a:xfrm>
            <a:off x="720207" y="1873437"/>
            <a:ext cx="10755037" cy="4249276"/>
          </a:xfrm>
        </p:spPr>
        <p:txBody>
          <a:bodyPr/>
          <a:lstStyle/>
          <a:p>
            <a:pPr marL="285750" indent="-285750">
              <a:buClr>
                <a:srgbClr val="246260"/>
              </a:buClr>
              <a:buSzPct val="100000"/>
              <a:buFont typeface="Arial" panose="020B0604020202020204" pitchFamily="34" charset="0"/>
              <a:buChar char="•"/>
            </a:pPr>
            <a:r>
              <a:rPr lang="da-DK"/>
              <a:t>Punkt</a:t>
            </a:r>
          </a:p>
          <a:p>
            <a:pPr marL="285750" indent="-285750">
              <a:buClr>
                <a:srgbClr val="246260"/>
              </a:buClr>
              <a:buSzPct val="100000"/>
              <a:buFont typeface="Arial" panose="020B0604020202020204" pitchFamily="34" charset="0"/>
              <a:buChar char="•"/>
            </a:pPr>
            <a:r>
              <a:rPr lang="da-DK"/>
              <a:t>Punkt</a:t>
            </a:r>
          </a:p>
          <a:p>
            <a:pPr marL="285750" indent="-285750">
              <a:buClr>
                <a:srgbClr val="246260"/>
              </a:buClr>
              <a:buSzPct val="100000"/>
              <a:buFont typeface="Arial" panose="020B0604020202020204" pitchFamily="34" charset="0"/>
              <a:buChar char="•"/>
            </a:pPr>
            <a:r>
              <a:rPr lang="da-DK"/>
              <a:t>Punkt</a:t>
            </a:r>
          </a:p>
        </p:txBody>
      </p:sp>
      <p:sp>
        <p:nvSpPr>
          <p:cNvPr id="3" name="Titel 2">
            <a:extLst>
              <a:ext uri="{FF2B5EF4-FFF2-40B4-BE49-F238E27FC236}">
                <a16:creationId xmlns:a16="http://schemas.microsoft.com/office/drawing/2014/main" id="{EC76D8CC-6ED4-DBDA-B6F2-004F35E685CC}"/>
              </a:ext>
            </a:extLst>
          </p:cNvPr>
          <p:cNvSpPr>
            <a:spLocks noGrp="1"/>
          </p:cNvSpPr>
          <p:nvPr>
            <p:ph type="title"/>
          </p:nvPr>
        </p:nvSpPr>
        <p:spPr>
          <a:xfrm>
            <a:off x="736877" y="735288"/>
            <a:ext cx="10740748" cy="584775"/>
          </a:xfrm>
        </p:spPr>
        <p:txBody>
          <a:bodyPr>
            <a:normAutofit fontScale="90000"/>
          </a:bodyPr>
          <a:lstStyle/>
          <a:p>
            <a:r>
              <a:rPr lang="da-DK" dirty="0"/>
              <a:t>Opsummering af spørgeskemaundersøgelse</a:t>
            </a:r>
          </a:p>
        </p:txBody>
      </p:sp>
      <p:sp>
        <p:nvSpPr>
          <p:cNvPr id="4" name="Pladsholder til tekst 3">
            <a:extLst>
              <a:ext uri="{FF2B5EF4-FFF2-40B4-BE49-F238E27FC236}">
                <a16:creationId xmlns:a16="http://schemas.microsoft.com/office/drawing/2014/main" id="{21EDB507-080C-6679-E324-20AFBB1C0A53}"/>
              </a:ext>
            </a:extLst>
          </p:cNvPr>
          <p:cNvSpPr>
            <a:spLocks noGrp="1"/>
          </p:cNvSpPr>
          <p:nvPr>
            <p:ph type="body" sz="quarter" idx="39"/>
          </p:nvPr>
        </p:nvSpPr>
        <p:spPr>
          <a:xfrm>
            <a:off x="736877" y="1408409"/>
            <a:ext cx="10740748" cy="376681"/>
          </a:xfrm>
        </p:spPr>
        <p:txBody>
          <a:bodyPr/>
          <a:lstStyle/>
          <a:p>
            <a:r>
              <a:rPr lang="da-DK"/>
              <a:t>[</a:t>
            </a:r>
            <a:r>
              <a:rPr lang="da-DK" err="1"/>
              <a:t>KiAP´s</a:t>
            </a:r>
            <a:r>
              <a:rPr lang="da-DK"/>
              <a:t> bud på en opsummering af spørgeskemaundersøgelsen]</a:t>
            </a:r>
          </a:p>
        </p:txBody>
      </p:sp>
    </p:spTree>
    <p:extLst>
      <p:ext uri="{BB962C8B-B14F-4D97-AF65-F5344CB8AC3E}">
        <p14:creationId xmlns:p14="http://schemas.microsoft.com/office/powerpoint/2010/main" val="282253595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2CA054-16B8-3B9A-A23C-85582760BBCB}"/>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EB3452F4-C017-48DE-A126-B0D553E60BAB}"/>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35590891-E773-B7BD-06D4-2AE3711FD387}"/>
              </a:ext>
            </a:extLst>
          </p:cNvPr>
          <p:cNvSpPr>
            <a:spLocks noGrp="1"/>
          </p:cNvSpPr>
          <p:nvPr>
            <p:ph type="body" sz="quarter" idx="30"/>
          </p:nvPr>
        </p:nvSpPr>
        <p:spPr/>
        <p:txBody>
          <a:bodyPr>
            <a:noAutofit/>
          </a:bodyPr>
          <a:lstStyle/>
          <a:p>
            <a:r>
              <a:rPr lang="da-DK" sz="1200">
                <a:latin typeface="Arial"/>
                <a:cs typeface="Arial"/>
              </a:rPr>
              <a:t>Sidemandssamtale</a:t>
            </a:r>
            <a:r>
              <a:rPr lang="da-DK" sz="1200" noProof="0" dirty="0">
                <a:latin typeface="Arial"/>
                <a:cs typeface="Arial"/>
              </a:rPr>
              <a:t> (10 min.)</a:t>
            </a:r>
          </a:p>
        </p:txBody>
      </p:sp>
      <p:pic>
        <p:nvPicPr>
          <p:cNvPr id="2" name="Graphic 1" descr="Meeting with solid fill">
            <a:extLst>
              <a:ext uri="{FF2B5EF4-FFF2-40B4-BE49-F238E27FC236}">
                <a16:creationId xmlns:a16="http://schemas.microsoft.com/office/drawing/2014/main" id="{1D5A40FD-088B-180A-2CB6-FDC3BCC5C959}"/>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475341"/>
            <a:ext cx="1475608" cy="1475608"/>
          </a:xfrm>
          <a:prstGeom prst="rect">
            <a:avLst/>
          </a:prstGeom>
        </p:spPr>
      </p:pic>
      <p:sp>
        <p:nvSpPr>
          <p:cNvPr id="6" name="Text Placeholder 4">
            <a:extLst>
              <a:ext uri="{FF2B5EF4-FFF2-40B4-BE49-F238E27FC236}">
                <a16:creationId xmlns:a16="http://schemas.microsoft.com/office/drawing/2014/main" id="{956446B7-9279-6E94-29A1-06266964FDE5}"/>
              </a:ext>
            </a:extLst>
          </p:cNvPr>
          <p:cNvSpPr>
            <a:spLocks noGrp="1"/>
          </p:cNvSpPr>
          <p:nvPr>
            <p:ph type="body" sz="quarter" idx="41"/>
          </p:nvPr>
        </p:nvSpPr>
        <p:spPr>
          <a:xfrm>
            <a:off x="721001" y="2691197"/>
            <a:ext cx="4385987" cy="1043896"/>
          </a:xfrm>
        </p:spPr>
        <p:txBody>
          <a:bodyPr>
            <a:normAutofit fontScale="92500" lnSpcReduction="20000"/>
          </a:bodyPr>
          <a:lstStyle/>
          <a:p>
            <a:pPr marL="342900" indent="-342900">
              <a:buAutoNum type="arabicPeriod"/>
            </a:pPr>
            <a:r>
              <a:rPr lang="da-DK"/>
              <a:t>Hvad tænker du om klyngens resultater fra spørgeskemaet og data fra jobcenteret?</a:t>
            </a:r>
          </a:p>
          <a:p>
            <a:pPr marL="342900" indent="-342900">
              <a:buAutoNum type="arabicPeriod"/>
            </a:pPr>
            <a:r>
              <a:rPr lang="da-DK" sz="1600" noProof="0"/>
              <a:t>Hvordan har du organiseret arbejdet med at udfylde attester?</a:t>
            </a:r>
          </a:p>
        </p:txBody>
      </p:sp>
      <p:sp>
        <p:nvSpPr>
          <p:cNvPr id="10" name="Title 2">
            <a:extLst>
              <a:ext uri="{FF2B5EF4-FFF2-40B4-BE49-F238E27FC236}">
                <a16:creationId xmlns:a16="http://schemas.microsoft.com/office/drawing/2014/main" id="{2ACDFD4B-3C26-95A2-B3C4-C98F7172DB10}"/>
              </a:ext>
            </a:extLst>
          </p:cNvPr>
          <p:cNvSpPr>
            <a:spLocks noGrp="1"/>
          </p:cNvSpPr>
          <p:nvPr>
            <p:ph type="title"/>
          </p:nvPr>
        </p:nvSpPr>
        <p:spPr>
          <a:xfrm>
            <a:off x="714030" y="1027249"/>
            <a:ext cx="4398514" cy="1540460"/>
          </a:xfrm>
        </p:spPr>
        <p:txBody>
          <a:bodyPr/>
          <a:lstStyle/>
          <a:p>
            <a:r>
              <a:rPr lang="da-DK" sz="2400" noProof="0"/>
              <a:t>Resultater fra spørgeskemaet</a:t>
            </a:r>
          </a:p>
        </p:txBody>
      </p:sp>
      <p:sp>
        <p:nvSpPr>
          <p:cNvPr id="13" name="Text Placeholder 9">
            <a:extLst>
              <a:ext uri="{FF2B5EF4-FFF2-40B4-BE49-F238E27FC236}">
                <a16:creationId xmlns:a16="http://schemas.microsoft.com/office/drawing/2014/main" id="{95E1FD47-695A-0278-9D88-5FCC788EFD86}"/>
              </a:ext>
            </a:extLst>
          </p:cNvPr>
          <p:cNvSpPr>
            <a:spLocks noGrp="1"/>
          </p:cNvSpPr>
          <p:nvPr>
            <p:ph type="body" sz="quarter" idx="29"/>
          </p:nvPr>
        </p:nvSpPr>
        <p:spPr>
          <a:xfrm>
            <a:off x="720208" y="5440218"/>
            <a:ext cx="4385987" cy="680690"/>
          </a:xfrm>
        </p:spPr>
        <p:txBody>
          <a:bodyPr/>
          <a:lstStyle/>
          <a:p>
            <a:endParaRPr lang="da-DK" noProof="0"/>
          </a:p>
        </p:txBody>
      </p:sp>
    </p:spTree>
    <p:extLst>
      <p:ext uri="{BB962C8B-B14F-4D97-AF65-F5344CB8AC3E}">
        <p14:creationId xmlns:p14="http://schemas.microsoft.com/office/powerpoint/2010/main" val="71125962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4CB10C-51FF-33B5-870A-2C2E17D596C6}"/>
            </a:ext>
          </a:extLst>
        </p:cNvPr>
        <p:cNvGrpSpPr/>
        <p:nvPr/>
      </p:nvGrpSpPr>
      <p:grpSpPr>
        <a:xfrm>
          <a:off x="0" y="0"/>
          <a:ext cx="0" cy="0"/>
          <a:chOff x="0" y="0"/>
          <a:chExt cx="0" cy="0"/>
        </a:xfrm>
      </p:grpSpPr>
      <p:pic>
        <p:nvPicPr>
          <p:cNvPr id="4" name="Picture Placeholder 6" descr="A green and white background&#10;&#10;AI-generated content may be incorrect.">
            <a:extLst>
              <a:ext uri="{FF2B5EF4-FFF2-40B4-BE49-F238E27FC236}">
                <a16:creationId xmlns:a16="http://schemas.microsoft.com/office/drawing/2014/main" id="{A6E5381A-2E6A-A1D9-3148-DBA1115CC23C}"/>
              </a:ext>
            </a:extLst>
          </p:cNvPr>
          <p:cNvPicPr>
            <a:picLocks noGrp="1" noChangeAspect="1"/>
          </p:cNvPicPr>
          <p:nvPr>
            <p:ph type="pic" idx="21"/>
          </p:nvPr>
        </p:nvPicPr>
        <p:blipFill>
          <a:blip r:embed="rId2" cstate="print">
            <a:extLst>
              <a:ext uri="{28A0092B-C50C-407E-A947-70E740481C1C}">
                <a14:useLocalDpi xmlns:a14="http://schemas.microsoft.com/office/drawing/2010/main" val="0"/>
              </a:ext>
            </a:extLst>
          </a:blip>
          <a:srcRect l="23892" r="23892"/>
          <a:stretch/>
        </p:blipFill>
        <p:spPr>
          <a:xfrm>
            <a:off x="5832232" y="0"/>
            <a:ext cx="6359769" cy="6858000"/>
          </a:xfrm>
        </p:spPr>
      </p:pic>
      <p:sp>
        <p:nvSpPr>
          <p:cNvPr id="10" name="Text Placeholder 9">
            <a:extLst>
              <a:ext uri="{FF2B5EF4-FFF2-40B4-BE49-F238E27FC236}">
                <a16:creationId xmlns:a16="http://schemas.microsoft.com/office/drawing/2014/main" id="{27786F8C-86A0-773F-5812-8C261FA5128D}"/>
              </a:ext>
            </a:extLst>
          </p:cNvPr>
          <p:cNvSpPr>
            <a:spLocks noGrp="1"/>
          </p:cNvSpPr>
          <p:nvPr>
            <p:ph type="body" sz="quarter" idx="29"/>
          </p:nvPr>
        </p:nvSpPr>
        <p:spPr>
          <a:xfrm>
            <a:off x="720208" y="5440218"/>
            <a:ext cx="4385987" cy="680690"/>
          </a:xfrm>
        </p:spPr>
        <p:txBody>
          <a:bodyPr/>
          <a:lstStyle/>
          <a:p>
            <a:endParaRPr lang="da-DK" noProof="0"/>
          </a:p>
        </p:txBody>
      </p:sp>
      <p:sp>
        <p:nvSpPr>
          <p:cNvPr id="3" name="Title 2">
            <a:extLst>
              <a:ext uri="{FF2B5EF4-FFF2-40B4-BE49-F238E27FC236}">
                <a16:creationId xmlns:a16="http://schemas.microsoft.com/office/drawing/2014/main" id="{970AFF67-37A4-6F01-9A05-4426F5FCE311}"/>
              </a:ext>
            </a:extLst>
          </p:cNvPr>
          <p:cNvSpPr>
            <a:spLocks noGrp="1"/>
          </p:cNvSpPr>
          <p:nvPr>
            <p:ph type="title"/>
          </p:nvPr>
        </p:nvSpPr>
        <p:spPr>
          <a:xfrm>
            <a:off x="714030" y="1027249"/>
            <a:ext cx="4398514" cy="1540460"/>
          </a:xfrm>
        </p:spPr>
        <p:txBody>
          <a:bodyPr/>
          <a:lstStyle/>
          <a:p>
            <a:r>
              <a:rPr lang="da-DK" sz="2400" noProof="0"/>
              <a:t>Oplæg fra jobcenteret</a:t>
            </a:r>
            <a:br>
              <a:rPr lang="da-DK" sz="2400" noProof="0"/>
            </a:br>
            <a:br>
              <a:rPr lang="da-DK" sz="2400" noProof="0"/>
            </a:br>
            <a:r>
              <a:rPr lang="da-DK" sz="1600" noProof="0"/>
              <a:t>Kommunen kommenterer på svarene fra spørgeskemaundersøgelse</a:t>
            </a:r>
            <a:endParaRPr lang="da-DK" sz="2400" noProof="0"/>
          </a:p>
        </p:txBody>
      </p:sp>
      <p:sp>
        <p:nvSpPr>
          <p:cNvPr id="11" name="Text Placeholder 10">
            <a:extLst>
              <a:ext uri="{FF2B5EF4-FFF2-40B4-BE49-F238E27FC236}">
                <a16:creationId xmlns:a16="http://schemas.microsoft.com/office/drawing/2014/main" id="{90E7DA8A-F8C5-28D3-FC37-9636949B1C68}"/>
              </a:ext>
            </a:extLst>
          </p:cNvPr>
          <p:cNvSpPr>
            <a:spLocks noGrp="1"/>
          </p:cNvSpPr>
          <p:nvPr>
            <p:ph type="body" sz="quarter" idx="30"/>
          </p:nvPr>
        </p:nvSpPr>
        <p:spPr/>
        <p:txBody>
          <a:bodyPr>
            <a:noAutofit/>
          </a:bodyPr>
          <a:lstStyle/>
          <a:p>
            <a:r>
              <a:rPr lang="da-DK" sz="1200" noProof="0"/>
              <a:t>Oplæg fra kommunen (</a:t>
            </a:r>
            <a:r>
              <a:rPr lang="da-DK" sz="1200"/>
              <a:t>10</a:t>
            </a:r>
            <a:r>
              <a:rPr lang="da-DK" sz="1200" noProof="0"/>
              <a:t> min.)</a:t>
            </a:r>
          </a:p>
        </p:txBody>
      </p:sp>
      <p:pic>
        <p:nvPicPr>
          <p:cNvPr id="2" name="Graphic 1" descr="Schoolhouse with solid fill">
            <a:extLst>
              <a:ext uri="{FF2B5EF4-FFF2-40B4-BE49-F238E27FC236}">
                <a16:creationId xmlns:a16="http://schemas.microsoft.com/office/drawing/2014/main" id="{7C3C0F9D-C6F3-B780-03CC-70D80716BC63}"/>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8274312" y="2475341"/>
            <a:ext cx="1475608" cy="1475608"/>
          </a:xfrm>
          <a:prstGeom prst="rect">
            <a:avLst/>
          </a:prstGeom>
        </p:spPr>
      </p:pic>
      <p:sp>
        <p:nvSpPr>
          <p:cNvPr id="8" name="Text Placeholder 4">
            <a:extLst>
              <a:ext uri="{FF2B5EF4-FFF2-40B4-BE49-F238E27FC236}">
                <a16:creationId xmlns:a16="http://schemas.microsoft.com/office/drawing/2014/main" id="{9FA5CD0B-C0E2-3520-521C-82DE35123DA4}"/>
              </a:ext>
            </a:extLst>
          </p:cNvPr>
          <p:cNvSpPr>
            <a:spLocks noGrp="1"/>
          </p:cNvSpPr>
          <p:nvPr>
            <p:ph type="body" sz="quarter" idx="41"/>
          </p:nvPr>
        </p:nvSpPr>
        <p:spPr>
          <a:xfrm>
            <a:off x="721001" y="2691197"/>
            <a:ext cx="4385987" cy="1043896"/>
          </a:xfrm>
        </p:spPr>
        <p:txBody>
          <a:bodyPr>
            <a:normAutofit/>
          </a:bodyPr>
          <a:lstStyle/>
          <a:p>
            <a:endParaRPr lang="da-DK" sz="1600" noProof="0"/>
          </a:p>
        </p:txBody>
      </p:sp>
    </p:spTree>
    <p:extLst>
      <p:ext uri="{BB962C8B-B14F-4D97-AF65-F5344CB8AC3E}">
        <p14:creationId xmlns:p14="http://schemas.microsoft.com/office/powerpoint/2010/main" val="41402812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1F412-5C8A-2CFB-0AE2-FE5DD2562202}"/>
            </a:ext>
          </a:extLst>
        </p:cNvPr>
        <p:cNvGrpSpPr/>
        <p:nvPr/>
      </p:nvGrpSpPr>
      <p:grpSpPr>
        <a:xfrm>
          <a:off x="0" y="0"/>
          <a:ext cx="0" cy="0"/>
          <a:chOff x="0" y="0"/>
          <a:chExt cx="0" cy="0"/>
        </a:xfrm>
      </p:grpSpPr>
      <p:pic>
        <p:nvPicPr>
          <p:cNvPr id="3" name="Picture Placeholder 6" descr="A green and white background&#10;&#10;AI-generated content may be incorrect.">
            <a:extLst>
              <a:ext uri="{FF2B5EF4-FFF2-40B4-BE49-F238E27FC236}">
                <a16:creationId xmlns:a16="http://schemas.microsoft.com/office/drawing/2014/main" id="{48741C4E-EEB6-6B6F-F647-63CFDB03304A}"/>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a:xfrm>
            <a:off x="5832232" y="0"/>
            <a:ext cx="6359769" cy="6858000"/>
          </a:xfrm>
        </p:spPr>
      </p:pic>
      <p:sp>
        <p:nvSpPr>
          <p:cNvPr id="11" name="Text Placeholder 10">
            <a:extLst>
              <a:ext uri="{FF2B5EF4-FFF2-40B4-BE49-F238E27FC236}">
                <a16:creationId xmlns:a16="http://schemas.microsoft.com/office/drawing/2014/main" id="{C0B2905E-469F-3237-3428-E9DC98E3136F}"/>
              </a:ext>
            </a:extLst>
          </p:cNvPr>
          <p:cNvSpPr>
            <a:spLocks noGrp="1"/>
          </p:cNvSpPr>
          <p:nvPr>
            <p:ph type="body" sz="quarter" idx="30"/>
          </p:nvPr>
        </p:nvSpPr>
        <p:spPr/>
        <p:txBody>
          <a:bodyPr>
            <a:noAutofit/>
          </a:bodyPr>
          <a:lstStyle/>
          <a:p>
            <a:r>
              <a:rPr lang="da-DK" sz="1200" noProof="0"/>
              <a:t>Opsamling i plenum (10 min.)</a:t>
            </a:r>
          </a:p>
        </p:txBody>
      </p:sp>
      <p:sp>
        <p:nvSpPr>
          <p:cNvPr id="4" name="Text Placeholder 4">
            <a:extLst>
              <a:ext uri="{FF2B5EF4-FFF2-40B4-BE49-F238E27FC236}">
                <a16:creationId xmlns:a16="http://schemas.microsoft.com/office/drawing/2014/main" id="{388CB890-09EF-BB02-3CF1-2B9FE35942B2}"/>
              </a:ext>
            </a:extLst>
          </p:cNvPr>
          <p:cNvSpPr>
            <a:spLocks noGrp="1"/>
          </p:cNvSpPr>
          <p:nvPr>
            <p:ph type="body" sz="quarter" idx="41"/>
          </p:nvPr>
        </p:nvSpPr>
        <p:spPr>
          <a:xfrm>
            <a:off x="721001" y="2691197"/>
            <a:ext cx="4385987" cy="1043896"/>
          </a:xfrm>
        </p:spPr>
        <p:txBody>
          <a:bodyPr>
            <a:normAutofit/>
          </a:bodyPr>
          <a:lstStyle/>
          <a:p>
            <a:pPr marL="285750" indent="-285750">
              <a:buFont typeface="Arial" panose="020B0604020202020204" pitchFamily="34" charset="0"/>
              <a:buChar char="•"/>
            </a:pPr>
            <a:endParaRPr lang="da-DK"/>
          </a:p>
          <a:p>
            <a:pPr marL="285750" indent="-285750">
              <a:buFont typeface="Arial" panose="020B0604020202020204" pitchFamily="34" charset="0"/>
              <a:buChar char="•"/>
            </a:pPr>
            <a:endParaRPr lang="da-DK" sz="1600" noProof="0"/>
          </a:p>
        </p:txBody>
      </p:sp>
      <p:sp>
        <p:nvSpPr>
          <p:cNvPr id="8" name="Title 2">
            <a:extLst>
              <a:ext uri="{FF2B5EF4-FFF2-40B4-BE49-F238E27FC236}">
                <a16:creationId xmlns:a16="http://schemas.microsoft.com/office/drawing/2014/main" id="{6BA619DD-2A43-E6DA-E01E-A47A3F809B54}"/>
              </a:ext>
            </a:extLst>
          </p:cNvPr>
          <p:cNvSpPr>
            <a:spLocks noGrp="1"/>
          </p:cNvSpPr>
          <p:nvPr>
            <p:ph type="title"/>
          </p:nvPr>
        </p:nvSpPr>
        <p:spPr>
          <a:xfrm>
            <a:off x="714030" y="1027249"/>
            <a:ext cx="4398514" cy="1540460"/>
          </a:xfrm>
        </p:spPr>
        <p:txBody>
          <a:bodyPr/>
          <a:lstStyle/>
          <a:p>
            <a:r>
              <a:rPr lang="da-DK" sz="2400" noProof="0"/>
              <a:t>Plenumsnak med jobcenteret</a:t>
            </a:r>
          </a:p>
        </p:txBody>
      </p:sp>
      <p:sp>
        <p:nvSpPr>
          <p:cNvPr id="13" name="Text Placeholder 9">
            <a:extLst>
              <a:ext uri="{FF2B5EF4-FFF2-40B4-BE49-F238E27FC236}">
                <a16:creationId xmlns:a16="http://schemas.microsoft.com/office/drawing/2014/main" id="{3A692115-D263-E31B-E9D6-0E2AF49713B2}"/>
              </a:ext>
            </a:extLst>
          </p:cNvPr>
          <p:cNvSpPr>
            <a:spLocks noGrp="1"/>
          </p:cNvSpPr>
          <p:nvPr>
            <p:ph type="body" sz="quarter" idx="29"/>
          </p:nvPr>
        </p:nvSpPr>
        <p:spPr>
          <a:xfrm>
            <a:off x="720208" y="5440218"/>
            <a:ext cx="4385987" cy="680690"/>
          </a:xfrm>
        </p:spPr>
        <p:txBody>
          <a:bodyPr/>
          <a:lstStyle/>
          <a:p>
            <a:endParaRPr lang="da-DK" noProof="0"/>
          </a:p>
        </p:txBody>
      </p:sp>
      <p:pic>
        <p:nvPicPr>
          <p:cNvPr id="5" name="Graphic 1" descr="Teacher with solid fill">
            <a:extLst>
              <a:ext uri="{FF2B5EF4-FFF2-40B4-BE49-F238E27FC236}">
                <a16:creationId xmlns:a16="http://schemas.microsoft.com/office/drawing/2014/main" id="{8277066C-DE19-592E-E560-AFFA1DCEC7EF}"/>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475341"/>
            <a:ext cx="1475608" cy="1475608"/>
          </a:xfrm>
          <a:prstGeom prst="rect">
            <a:avLst/>
          </a:prstGeom>
        </p:spPr>
      </p:pic>
    </p:spTree>
    <p:extLst>
      <p:ext uri="{BB962C8B-B14F-4D97-AF65-F5344CB8AC3E}">
        <p14:creationId xmlns:p14="http://schemas.microsoft.com/office/powerpoint/2010/main" val="222042842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F91CCA04-7D03-A990-588E-17FE9C24C850}"/>
              </a:ext>
            </a:extLst>
          </p:cNvPr>
          <p:cNvSpPr>
            <a:spLocks noGrp="1"/>
          </p:cNvSpPr>
          <p:nvPr>
            <p:ph type="body" sz="quarter" idx="29"/>
          </p:nvPr>
        </p:nvSpPr>
        <p:spPr/>
        <p:txBody>
          <a:bodyPr/>
          <a:lstStyle/>
          <a:p>
            <a:r>
              <a:rPr lang="da-DK"/>
              <a:t>Pause </a:t>
            </a:r>
          </a:p>
        </p:txBody>
      </p:sp>
      <p:sp>
        <p:nvSpPr>
          <p:cNvPr id="3" name="Pladsholder til tekst 2">
            <a:extLst>
              <a:ext uri="{FF2B5EF4-FFF2-40B4-BE49-F238E27FC236}">
                <a16:creationId xmlns:a16="http://schemas.microsoft.com/office/drawing/2014/main" id="{FF901296-4321-9E68-1D42-0DCE3DED8273}"/>
              </a:ext>
            </a:extLst>
          </p:cNvPr>
          <p:cNvSpPr>
            <a:spLocks noGrp="1"/>
          </p:cNvSpPr>
          <p:nvPr>
            <p:ph type="body" sz="quarter" idx="30"/>
          </p:nvPr>
        </p:nvSpPr>
        <p:spPr/>
        <p:txBody>
          <a:bodyPr/>
          <a:lstStyle/>
          <a:p>
            <a:r>
              <a:rPr lang="da-DK"/>
              <a:t>Samlet tid: 15 minutter</a:t>
            </a:r>
          </a:p>
        </p:txBody>
      </p:sp>
    </p:spTree>
    <p:extLst>
      <p:ext uri="{BB962C8B-B14F-4D97-AF65-F5344CB8AC3E}">
        <p14:creationId xmlns:p14="http://schemas.microsoft.com/office/powerpoint/2010/main" val="403486824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31F0FAA5-0FB9-B024-45E1-34A5B5F60AE4}"/>
              </a:ext>
            </a:extLst>
          </p:cNvPr>
          <p:cNvSpPr>
            <a:spLocks noGrp="1"/>
          </p:cNvSpPr>
          <p:nvPr>
            <p:ph type="body" sz="quarter" idx="29"/>
          </p:nvPr>
        </p:nvSpPr>
        <p:spPr>
          <a:xfrm>
            <a:off x="728252" y="2411194"/>
            <a:ext cx="10735496" cy="1631216"/>
          </a:xfrm>
        </p:spPr>
        <p:txBody>
          <a:bodyPr/>
          <a:lstStyle/>
          <a:p>
            <a:r>
              <a:rPr lang="da-DK"/>
              <a:t>Blok 2: Samarbejde med jobcenteret</a:t>
            </a:r>
          </a:p>
        </p:txBody>
      </p:sp>
      <p:sp>
        <p:nvSpPr>
          <p:cNvPr id="3" name="Pladsholder til tekst 2">
            <a:extLst>
              <a:ext uri="{FF2B5EF4-FFF2-40B4-BE49-F238E27FC236}">
                <a16:creationId xmlns:a16="http://schemas.microsoft.com/office/drawing/2014/main" id="{DDF0364F-0295-8ABB-393C-8EDA64E20973}"/>
              </a:ext>
            </a:extLst>
          </p:cNvPr>
          <p:cNvSpPr>
            <a:spLocks noGrp="1"/>
          </p:cNvSpPr>
          <p:nvPr>
            <p:ph type="body" sz="quarter" idx="30"/>
          </p:nvPr>
        </p:nvSpPr>
        <p:spPr>
          <a:xfrm>
            <a:off x="728252" y="4207067"/>
            <a:ext cx="10735496" cy="492443"/>
          </a:xfrm>
        </p:spPr>
        <p:txBody>
          <a:bodyPr/>
          <a:lstStyle/>
          <a:p>
            <a:r>
              <a:rPr lang="da-DK"/>
              <a:t>Samlet tid: 45 minutter</a:t>
            </a:r>
          </a:p>
        </p:txBody>
      </p:sp>
    </p:spTree>
    <p:extLst>
      <p:ext uri="{BB962C8B-B14F-4D97-AF65-F5344CB8AC3E}">
        <p14:creationId xmlns:p14="http://schemas.microsoft.com/office/powerpoint/2010/main" val="174409869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C7E075-00C4-3391-B6A1-EA1B9D295592}"/>
            </a:ext>
          </a:extLst>
        </p:cNvPr>
        <p:cNvGrpSpPr/>
        <p:nvPr/>
      </p:nvGrpSpPr>
      <p:grpSpPr>
        <a:xfrm>
          <a:off x="0" y="0"/>
          <a:ext cx="0" cy="0"/>
          <a:chOff x="0" y="0"/>
          <a:chExt cx="0" cy="0"/>
        </a:xfrm>
      </p:grpSpPr>
      <p:pic>
        <p:nvPicPr>
          <p:cNvPr id="4" name="Picture Placeholder 6" descr="A green and white background&#10;&#10;AI-generated content may be incorrect.">
            <a:extLst>
              <a:ext uri="{FF2B5EF4-FFF2-40B4-BE49-F238E27FC236}">
                <a16:creationId xmlns:a16="http://schemas.microsoft.com/office/drawing/2014/main" id="{A940286F-55A1-7E76-767E-A83A20FAAD49}"/>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a:xfrm>
            <a:off x="5832232" y="0"/>
            <a:ext cx="6359769" cy="6858000"/>
          </a:xfrm>
        </p:spPr>
      </p:pic>
      <p:sp>
        <p:nvSpPr>
          <p:cNvPr id="10" name="Text Placeholder 9">
            <a:extLst>
              <a:ext uri="{FF2B5EF4-FFF2-40B4-BE49-F238E27FC236}">
                <a16:creationId xmlns:a16="http://schemas.microsoft.com/office/drawing/2014/main" id="{EAC2751D-EDF8-F9A0-5FFA-6DE205F8B5BE}"/>
              </a:ext>
            </a:extLst>
          </p:cNvPr>
          <p:cNvSpPr>
            <a:spLocks noGrp="1"/>
          </p:cNvSpPr>
          <p:nvPr>
            <p:ph type="body" sz="quarter" idx="29"/>
          </p:nvPr>
        </p:nvSpPr>
        <p:spPr>
          <a:xfrm>
            <a:off x="720208" y="5440218"/>
            <a:ext cx="4385987" cy="680690"/>
          </a:xfrm>
        </p:spPr>
        <p:txBody>
          <a:bodyPr/>
          <a:lstStyle/>
          <a:p>
            <a:endParaRPr lang="da-DK" noProof="0"/>
          </a:p>
        </p:txBody>
      </p:sp>
      <p:sp>
        <p:nvSpPr>
          <p:cNvPr id="3" name="Title 2">
            <a:extLst>
              <a:ext uri="{FF2B5EF4-FFF2-40B4-BE49-F238E27FC236}">
                <a16:creationId xmlns:a16="http://schemas.microsoft.com/office/drawing/2014/main" id="{9FF67210-6DE2-E597-8A79-D8CEEC5989CD}"/>
              </a:ext>
            </a:extLst>
          </p:cNvPr>
          <p:cNvSpPr>
            <a:spLocks noGrp="1"/>
          </p:cNvSpPr>
          <p:nvPr>
            <p:ph type="title"/>
          </p:nvPr>
        </p:nvSpPr>
        <p:spPr>
          <a:xfrm>
            <a:off x="714030" y="1027249"/>
            <a:ext cx="4398514" cy="1540460"/>
          </a:xfrm>
        </p:spPr>
        <p:txBody>
          <a:bodyPr/>
          <a:lstStyle/>
          <a:p>
            <a:r>
              <a:rPr lang="da-DK" sz="2400" noProof="0"/>
              <a:t>Oplæg fra jobcenteret</a:t>
            </a:r>
            <a:br>
              <a:rPr lang="da-DK" sz="2400" noProof="0"/>
            </a:br>
            <a:br>
              <a:rPr lang="da-DK" sz="2400" noProof="0"/>
            </a:br>
            <a:endParaRPr lang="da-DK" sz="2400" noProof="0"/>
          </a:p>
        </p:txBody>
      </p:sp>
      <p:sp>
        <p:nvSpPr>
          <p:cNvPr id="11" name="Text Placeholder 10">
            <a:extLst>
              <a:ext uri="{FF2B5EF4-FFF2-40B4-BE49-F238E27FC236}">
                <a16:creationId xmlns:a16="http://schemas.microsoft.com/office/drawing/2014/main" id="{9FB18AF2-164F-ADA3-7751-E060F6A24669}"/>
              </a:ext>
            </a:extLst>
          </p:cNvPr>
          <p:cNvSpPr>
            <a:spLocks noGrp="1"/>
          </p:cNvSpPr>
          <p:nvPr>
            <p:ph type="body" sz="quarter" idx="30"/>
          </p:nvPr>
        </p:nvSpPr>
        <p:spPr/>
        <p:txBody>
          <a:bodyPr>
            <a:noAutofit/>
          </a:bodyPr>
          <a:lstStyle/>
          <a:p>
            <a:r>
              <a:rPr lang="da-DK" sz="1200" noProof="0"/>
              <a:t>Oplæg fra kommunen (20 min.)</a:t>
            </a:r>
          </a:p>
        </p:txBody>
      </p:sp>
      <p:pic>
        <p:nvPicPr>
          <p:cNvPr id="2" name="Graphic 1" descr="Schoolhouse with solid fill">
            <a:extLst>
              <a:ext uri="{FF2B5EF4-FFF2-40B4-BE49-F238E27FC236}">
                <a16:creationId xmlns:a16="http://schemas.microsoft.com/office/drawing/2014/main" id="{4F7F71E1-2F5A-0BC6-170F-8ADE3BD33C8F}"/>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691197"/>
            <a:ext cx="1475608" cy="1475608"/>
          </a:xfrm>
          <a:prstGeom prst="rect">
            <a:avLst/>
          </a:prstGeom>
        </p:spPr>
      </p:pic>
      <p:sp>
        <p:nvSpPr>
          <p:cNvPr id="8" name="Text Placeholder 4">
            <a:extLst>
              <a:ext uri="{FF2B5EF4-FFF2-40B4-BE49-F238E27FC236}">
                <a16:creationId xmlns:a16="http://schemas.microsoft.com/office/drawing/2014/main" id="{FD40EDF9-DA4E-8452-878E-1D8F265E7355}"/>
              </a:ext>
            </a:extLst>
          </p:cNvPr>
          <p:cNvSpPr>
            <a:spLocks noGrp="1"/>
          </p:cNvSpPr>
          <p:nvPr>
            <p:ph type="body" sz="quarter" idx="41"/>
          </p:nvPr>
        </p:nvSpPr>
        <p:spPr>
          <a:xfrm>
            <a:off x="714030" y="2239946"/>
            <a:ext cx="4385194" cy="2378108"/>
          </a:xfrm>
        </p:spPr>
        <p:txBody>
          <a:bodyPr>
            <a:normAutofit fontScale="77500" lnSpcReduction="20000"/>
          </a:bodyPr>
          <a:lstStyle/>
          <a:p>
            <a:pPr marR="313055">
              <a:buClr>
                <a:srgbClr val="297A77"/>
              </a:buClr>
              <a:buSzPct val="105000"/>
              <a:tabLst>
                <a:tab pos="520700" algn="l"/>
                <a:tab pos="521335" algn="l"/>
              </a:tabLst>
            </a:pPr>
            <a:r>
              <a:rPr lang="da-DK" u="sng" dirty="0">
                <a:cs typeface="Calibri"/>
              </a:rPr>
              <a:t>Forslag til emner:</a:t>
            </a:r>
          </a:p>
          <a:p>
            <a:pPr marR="313055" lvl="0">
              <a:spcAft>
                <a:spcPts val="0"/>
              </a:spcAft>
              <a:buClr>
                <a:srgbClr val="297A77"/>
              </a:buClr>
              <a:buSzPct val="105000"/>
              <a:tabLst>
                <a:tab pos="520700" algn="l"/>
                <a:tab pos="521335" algn="l"/>
              </a:tabLst>
            </a:pPr>
            <a:r>
              <a:rPr lang="da-DK" dirty="0"/>
              <a:t>Hvordan er vi organiseret i jobcenteret?</a:t>
            </a:r>
          </a:p>
          <a:p>
            <a:pPr>
              <a:buClr>
                <a:srgbClr val="297A77"/>
              </a:buClr>
              <a:buSzPct val="105000"/>
              <a:tabLst>
                <a:tab pos="520700" algn="l"/>
                <a:tab pos="521335" algn="l"/>
              </a:tabLst>
            </a:pPr>
            <a:r>
              <a:rPr lang="da-DK" dirty="0"/>
              <a:t>Hvordan er arbejdsgangen når vi anmoder om en attest fra lægen? Hvad er sket forud? Og hvad skal ske når vi modtager attesten?</a:t>
            </a:r>
          </a:p>
          <a:p>
            <a:pPr>
              <a:buClr>
                <a:srgbClr val="297A77"/>
              </a:buClr>
              <a:buSzPct val="105000"/>
              <a:tabLst>
                <a:tab pos="520700" algn="l"/>
                <a:tab pos="521335" algn="l"/>
              </a:tabLst>
            </a:pPr>
            <a:r>
              <a:rPr lang="da-DK" dirty="0"/>
              <a:t>Hvordan kan lægen kontakte sagsbehandler, hvis der er behov?</a:t>
            </a:r>
          </a:p>
          <a:p>
            <a:pPr>
              <a:buClr>
                <a:srgbClr val="297A77"/>
              </a:buClr>
              <a:buSzPct val="105000"/>
              <a:tabLst>
                <a:tab pos="520700" algn="l"/>
                <a:tab pos="521335" algn="l"/>
              </a:tabLst>
            </a:pPr>
            <a:r>
              <a:rPr lang="da-DK" dirty="0"/>
              <a:t>Hvilke konsekvenser kan det have for borgeren, hvis ventetiden ikke overholdes/attesten er udfyldt forkert? (</a:t>
            </a:r>
            <a:r>
              <a:rPr lang="da-DK" sz="1400" i="1" dirty="0"/>
              <a:t>Husk at begge parter har et ansvar overfor borgeren. Appel til det gode samarbejde! </a:t>
            </a:r>
            <a:r>
              <a:rPr lang="da-DK" sz="1400" dirty="0">
                <a:sym typeface="Wingdings" panose="05000000000000000000" pitchFamily="2" charset="2"/>
              </a:rPr>
              <a:t></a:t>
            </a:r>
            <a:r>
              <a:rPr lang="da-DK" sz="1400" i="1" dirty="0">
                <a:sym typeface="Wingdings" panose="05000000000000000000" pitchFamily="2" charset="2"/>
              </a:rPr>
              <a:t>)</a:t>
            </a:r>
            <a:endParaRPr lang="da-DK" sz="1400" i="1" dirty="0"/>
          </a:p>
        </p:txBody>
      </p:sp>
    </p:spTree>
    <p:extLst>
      <p:ext uri="{BB962C8B-B14F-4D97-AF65-F5344CB8AC3E}">
        <p14:creationId xmlns:p14="http://schemas.microsoft.com/office/powerpoint/2010/main" val="354356471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3771E5-290B-D0A5-B4DB-528AE17EC75B}"/>
              </a:ext>
            </a:extLst>
          </p:cNvPr>
          <p:cNvSpPr>
            <a:spLocks noGrp="1"/>
          </p:cNvSpPr>
          <p:nvPr>
            <p:ph type="title"/>
          </p:nvPr>
        </p:nvSpPr>
        <p:spPr/>
        <p:txBody>
          <a:bodyPr/>
          <a:lstStyle/>
          <a:p>
            <a:r>
              <a:rPr lang="da-DK"/>
              <a:t>Formål</a:t>
            </a:r>
          </a:p>
        </p:txBody>
      </p:sp>
      <p:sp>
        <p:nvSpPr>
          <p:cNvPr id="3" name="Pladsholder til tekst 2">
            <a:extLst>
              <a:ext uri="{FF2B5EF4-FFF2-40B4-BE49-F238E27FC236}">
                <a16:creationId xmlns:a16="http://schemas.microsoft.com/office/drawing/2014/main" id="{88BFB8EF-6A16-A190-8B9B-2B3590FBA7AE}"/>
              </a:ext>
            </a:extLst>
          </p:cNvPr>
          <p:cNvSpPr>
            <a:spLocks noGrp="1"/>
          </p:cNvSpPr>
          <p:nvPr>
            <p:ph type="body" sz="quarter" idx="39"/>
          </p:nvPr>
        </p:nvSpPr>
        <p:spPr/>
        <p:txBody>
          <a:bodyPr/>
          <a:lstStyle/>
          <a:p>
            <a:endParaRPr lang="da-DK"/>
          </a:p>
        </p:txBody>
      </p:sp>
      <p:sp>
        <p:nvSpPr>
          <p:cNvPr id="4" name="Pladsholder til tekst 3">
            <a:extLst>
              <a:ext uri="{FF2B5EF4-FFF2-40B4-BE49-F238E27FC236}">
                <a16:creationId xmlns:a16="http://schemas.microsoft.com/office/drawing/2014/main" id="{A13E604A-0334-C3A1-6BEF-ACAE40E0A9A0}"/>
              </a:ext>
            </a:extLst>
          </p:cNvPr>
          <p:cNvSpPr>
            <a:spLocks noGrp="1"/>
          </p:cNvSpPr>
          <p:nvPr>
            <p:ph type="body" sz="quarter" idx="38"/>
          </p:nvPr>
        </p:nvSpPr>
        <p:spPr/>
        <p:txBody>
          <a:bodyPr/>
          <a:lstStyle/>
          <a:p>
            <a:r>
              <a:rPr lang="da-DK"/>
              <a:t>Attester</a:t>
            </a:r>
          </a:p>
        </p:txBody>
      </p:sp>
      <p:sp>
        <p:nvSpPr>
          <p:cNvPr id="5" name="Pladsholder til tekst 4">
            <a:extLst>
              <a:ext uri="{FF2B5EF4-FFF2-40B4-BE49-F238E27FC236}">
                <a16:creationId xmlns:a16="http://schemas.microsoft.com/office/drawing/2014/main" id="{B6AF6583-CB49-137A-236F-B2FBB6D89E18}"/>
              </a:ext>
            </a:extLst>
          </p:cNvPr>
          <p:cNvSpPr>
            <a:spLocks noGrp="1"/>
          </p:cNvSpPr>
          <p:nvPr>
            <p:ph type="body" sz="quarter" idx="30"/>
          </p:nvPr>
        </p:nvSpPr>
        <p:spPr>
          <a:xfrm>
            <a:off x="3467767" y="4272677"/>
            <a:ext cx="2492579" cy="2585323"/>
          </a:xfrm>
        </p:spPr>
        <p:txBody>
          <a:bodyPr/>
          <a:lstStyle/>
          <a:p>
            <a:r>
              <a:rPr lang="da-DK" dirty="0">
                <a:latin typeface="Arial"/>
                <a:cs typeface="Arial"/>
              </a:rPr>
              <a:t>Få indblik i, hvordan klyngens medlemmer arbejder med sygemeldte borgere og attestudfyldelse, herunder særlige udfordringer i hvordan arbejdet bedst organiseres i praksis.</a:t>
            </a:r>
            <a:endParaRPr lang="da-DK" dirty="0"/>
          </a:p>
        </p:txBody>
      </p:sp>
      <p:sp>
        <p:nvSpPr>
          <p:cNvPr id="6" name="Pladsholder til tekst 5">
            <a:extLst>
              <a:ext uri="{FF2B5EF4-FFF2-40B4-BE49-F238E27FC236}">
                <a16:creationId xmlns:a16="http://schemas.microsoft.com/office/drawing/2014/main" id="{280DC2D5-73F4-1603-887B-D43F79A8F100}"/>
              </a:ext>
            </a:extLst>
          </p:cNvPr>
          <p:cNvSpPr>
            <a:spLocks noGrp="1"/>
          </p:cNvSpPr>
          <p:nvPr>
            <p:ph type="body" sz="quarter" idx="40"/>
          </p:nvPr>
        </p:nvSpPr>
        <p:spPr>
          <a:xfrm>
            <a:off x="8969686" y="4233012"/>
            <a:ext cx="2492579" cy="2308324"/>
          </a:xfrm>
        </p:spPr>
        <p:txBody>
          <a:bodyPr/>
          <a:lstStyle/>
          <a:p>
            <a:r>
              <a:rPr lang="da-DK" dirty="0">
                <a:latin typeface="Arial"/>
                <a:cs typeface="Arial"/>
              </a:rPr>
              <a:t>Stimulere debat om, hvordan både attester og samarbejdet generelt med jobcenteret kan blive bedre. Måske opstår der idéer til nye måder at samarbejde på.</a:t>
            </a:r>
            <a:endParaRPr lang="da-DK"/>
          </a:p>
        </p:txBody>
      </p:sp>
      <p:sp>
        <p:nvSpPr>
          <p:cNvPr id="7" name="Pladsholder til tekst 6">
            <a:extLst>
              <a:ext uri="{FF2B5EF4-FFF2-40B4-BE49-F238E27FC236}">
                <a16:creationId xmlns:a16="http://schemas.microsoft.com/office/drawing/2014/main" id="{3B735E6C-F495-039E-BB7A-57D1E0E58E19}"/>
              </a:ext>
            </a:extLst>
          </p:cNvPr>
          <p:cNvSpPr>
            <a:spLocks noGrp="1"/>
          </p:cNvSpPr>
          <p:nvPr>
            <p:ph type="body" sz="quarter" idx="41"/>
          </p:nvPr>
        </p:nvSpPr>
        <p:spPr>
          <a:xfrm>
            <a:off x="709048" y="4272677"/>
            <a:ext cx="2492579" cy="2031325"/>
          </a:xfrm>
        </p:spPr>
        <p:txBody>
          <a:bodyPr/>
          <a:lstStyle/>
          <a:p>
            <a:r>
              <a:rPr lang="da-DK" dirty="0">
                <a:latin typeface="Arial"/>
                <a:cs typeface="Arial"/>
              </a:rPr>
              <a:t>Få indblik i det kommunale jobcenters tilbud til sygemeldte borgere, samt hvordan forskellige attester indgår i den videre sagsbehandling.</a:t>
            </a:r>
          </a:p>
        </p:txBody>
      </p:sp>
      <p:sp>
        <p:nvSpPr>
          <p:cNvPr id="8" name="Pladsholder til tekst 7">
            <a:extLst>
              <a:ext uri="{FF2B5EF4-FFF2-40B4-BE49-F238E27FC236}">
                <a16:creationId xmlns:a16="http://schemas.microsoft.com/office/drawing/2014/main" id="{FB1AAD06-47A2-3213-1B09-5282EE1DE533}"/>
              </a:ext>
            </a:extLst>
          </p:cNvPr>
          <p:cNvSpPr>
            <a:spLocks noGrp="1"/>
          </p:cNvSpPr>
          <p:nvPr>
            <p:ph type="body" sz="quarter" idx="42"/>
          </p:nvPr>
        </p:nvSpPr>
        <p:spPr>
          <a:xfrm>
            <a:off x="6226486" y="4233012"/>
            <a:ext cx="2492579" cy="2893100"/>
          </a:xfrm>
        </p:spPr>
        <p:txBody>
          <a:bodyPr/>
          <a:lstStyle/>
          <a:p>
            <a:r>
              <a:rPr lang="da-DK" dirty="0">
                <a:latin typeface="Arial"/>
                <a:cs typeface="Arial"/>
              </a:rPr>
              <a:t>Indgå i dialog blandt klyngens medlemmer og det kommunale jobcenter om særlige fokuspunkter eller udfordringer, som man ønsker at arbejde videre med.</a:t>
            </a:r>
            <a:endParaRPr lang="da-DK"/>
          </a:p>
          <a:p>
            <a:endParaRPr lang="da-DK"/>
          </a:p>
        </p:txBody>
      </p:sp>
      <p:sp>
        <p:nvSpPr>
          <p:cNvPr id="9" name="Pladsholder til tekst 8">
            <a:extLst>
              <a:ext uri="{FF2B5EF4-FFF2-40B4-BE49-F238E27FC236}">
                <a16:creationId xmlns:a16="http://schemas.microsoft.com/office/drawing/2014/main" id="{8EF4755C-ACFF-4DDB-A842-43D3168CC6FD}"/>
              </a:ext>
            </a:extLst>
          </p:cNvPr>
          <p:cNvSpPr>
            <a:spLocks noGrp="1"/>
          </p:cNvSpPr>
          <p:nvPr>
            <p:ph type="body" sz="quarter" idx="47"/>
          </p:nvPr>
        </p:nvSpPr>
        <p:spPr/>
        <p:txBody>
          <a:bodyPr/>
          <a:lstStyle/>
          <a:p>
            <a:r>
              <a:rPr lang="da-DK"/>
              <a:t>1</a:t>
            </a:r>
          </a:p>
        </p:txBody>
      </p:sp>
      <p:sp>
        <p:nvSpPr>
          <p:cNvPr id="10" name="Pladsholder til tekst 9">
            <a:extLst>
              <a:ext uri="{FF2B5EF4-FFF2-40B4-BE49-F238E27FC236}">
                <a16:creationId xmlns:a16="http://schemas.microsoft.com/office/drawing/2014/main" id="{5AC80305-E7EF-2438-EF89-18EDECF691E1}"/>
              </a:ext>
            </a:extLst>
          </p:cNvPr>
          <p:cNvSpPr>
            <a:spLocks noGrp="1"/>
          </p:cNvSpPr>
          <p:nvPr>
            <p:ph type="body" sz="quarter" idx="48"/>
          </p:nvPr>
        </p:nvSpPr>
        <p:spPr/>
        <p:txBody>
          <a:bodyPr/>
          <a:lstStyle/>
          <a:p>
            <a:r>
              <a:rPr lang="da-DK"/>
              <a:t>2</a:t>
            </a:r>
          </a:p>
        </p:txBody>
      </p:sp>
      <p:sp>
        <p:nvSpPr>
          <p:cNvPr id="11" name="Pladsholder til tekst 10">
            <a:extLst>
              <a:ext uri="{FF2B5EF4-FFF2-40B4-BE49-F238E27FC236}">
                <a16:creationId xmlns:a16="http://schemas.microsoft.com/office/drawing/2014/main" id="{44135CDF-3213-6200-5F55-9C8D61AEFF91}"/>
              </a:ext>
            </a:extLst>
          </p:cNvPr>
          <p:cNvSpPr>
            <a:spLocks noGrp="1"/>
          </p:cNvSpPr>
          <p:nvPr>
            <p:ph type="body" sz="quarter" idx="49"/>
          </p:nvPr>
        </p:nvSpPr>
        <p:spPr/>
        <p:txBody>
          <a:bodyPr/>
          <a:lstStyle/>
          <a:p>
            <a:r>
              <a:rPr lang="da-DK"/>
              <a:t>3</a:t>
            </a:r>
          </a:p>
        </p:txBody>
      </p:sp>
      <p:sp>
        <p:nvSpPr>
          <p:cNvPr id="12" name="Pladsholder til tekst 11">
            <a:extLst>
              <a:ext uri="{FF2B5EF4-FFF2-40B4-BE49-F238E27FC236}">
                <a16:creationId xmlns:a16="http://schemas.microsoft.com/office/drawing/2014/main" id="{7F03BB19-E269-FCE4-D925-A8E7757A46B2}"/>
              </a:ext>
            </a:extLst>
          </p:cNvPr>
          <p:cNvSpPr>
            <a:spLocks noGrp="1"/>
          </p:cNvSpPr>
          <p:nvPr>
            <p:ph type="body" sz="quarter" idx="50"/>
          </p:nvPr>
        </p:nvSpPr>
        <p:spPr/>
        <p:txBody>
          <a:bodyPr/>
          <a:lstStyle/>
          <a:p>
            <a:r>
              <a:rPr lang="da-DK"/>
              <a:t>4</a:t>
            </a:r>
          </a:p>
        </p:txBody>
      </p:sp>
    </p:spTree>
    <p:extLst>
      <p:ext uri="{BB962C8B-B14F-4D97-AF65-F5344CB8AC3E}">
        <p14:creationId xmlns:p14="http://schemas.microsoft.com/office/powerpoint/2010/main" val="3375793536"/>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644FE-3F76-55B7-66EE-91E38F5E7007}"/>
            </a:ext>
          </a:extLst>
        </p:cNvPr>
        <p:cNvGrpSpPr/>
        <p:nvPr/>
      </p:nvGrpSpPr>
      <p:grpSpPr>
        <a:xfrm>
          <a:off x="0" y="0"/>
          <a:ext cx="0" cy="0"/>
          <a:chOff x="0" y="0"/>
          <a:chExt cx="0" cy="0"/>
        </a:xfrm>
      </p:grpSpPr>
      <p:pic>
        <p:nvPicPr>
          <p:cNvPr id="3" name="Picture Placeholder 6" descr="A green and white background&#10;&#10;AI-generated content may be incorrect.">
            <a:extLst>
              <a:ext uri="{FF2B5EF4-FFF2-40B4-BE49-F238E27FC236}">
                <a16:creationId xmlns:a16="http://schemas.microsoft.com/office/drawing/2014/main" id="{8F844C27-AF09-3587-C543-54CEA8B8DF46}"/>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a:xfrm>
            <a:off x="5832232" y="0"/>
            <a:ext cx="6359769" cy="6858000"/>
          </a:xfrm>
        </p:spPr>
      </p:pic>
      <p:sp>
        <p:nvSpPr>
          <p:cNvPr id="11" name="Text Placeholder 10">
            <a:extLst>
              <a:ext uri="{FF2B5EF4-FFF2-40B4-BE49-F238E27FC236}">
                <a16:creationId xmlns:a16="http://schemas.microsoft.com/office/drawing/2014/main" id="{2CE0FA88-0067-BC45-80C6-29995E3A7CC4}"/>
              </a:ext>
            </a:extLst>
          </p:cNvPr>
          <p:cNvSpPr>
            <a:spLocks noGrp="1"/>
          </p:cNvSpPr>
          <p:nvPr>
            <p:ph type="body" sz="quarter" idx="30"/>
          </p:nvPr>
        </p:nvSpPr>
        <p:spPr/>
        <p:txBody>
          <a:bodyPr>
            <a:noAutofit/>
          </a:bodyPr>
          <a:lstStyle/>
          <a:p>
            <a:r>
              <a:rPr lang="da-DK" sz="1200" noProof="0"/>
              <a:t>Opsamling i plenum (</a:t>
            </a:r>
            <a:r>
              <a:rPr lang="da-DK" sz="1200"/>
              <a:t>25</a:t>
            </a:r>
            <a:r>
              <a:rPr lang="da-DK" sz="1200" noProof="0"/>
              <a:t> min.)</a:t>
            </a:r>
          </a:p>
        </p:txBody>
      </p:sp>
      <p:sp>
        <p:nvSpPr>
          <p:cNvPr id="4" name="Text Placeholder 4">
            <a:extLst>
              <a:ext uri="{FF2B5EF4-FFF2-40B4-BE49-F238E27FC236}">
                <a16:creationId xmlns:a16="http://schemas.microsoft.com/office/drawing/2014/main" id="{7C1A2D97-A924-773A-D03A-4653DAB07182}"/>
              </a:ext>
            </a:extLst>
          </p:cNvPr>
          <p:cNvSpPr>
            <a:spLocks noGrp="1"/>
          </p:cNvSpPr>
          <p:nvPr>
            <p:ph type="body" sz="quarter" idx="41"/>
          </p:nvPr>
        </p:nvSpPr>
        <p:spPr>
          <a:xfrm>
            <a:off x="721001" y="2691197"/>
            <a:ext cx="4385987" cy="1043896"/>
          </a:xfrm>
        </p:spPr>
        <p:txBody>
          <a:bodyPr>
            <a:normAutofit/>
          </a:bodyPr>
          <a:lstStyle/>
          <a:p>
            <a:pPr marL="285750" indent="-285750">
              <a:buFont typeface="Arial" panose="020B0604020202020204" pitchFamily="34" charset="0"/>
              <a:buChar char="•"/>
            </a:pPr>
            <a:r>
              <a:rPr lang="da-DK"/>
              <a:t>Tag udgangspunkt i de pointer, som i har noteret fra plenumdiskussionerne</a:t>
            </a:r>
          </a:p>
          <a:p>
            <a:pPr marL="285750" indent="-285750">
              <a:buFont typeface="Arial" panose="020B0604020202020204" pitchFamily="34" charset="0"/>
              <a:buChar char="•"/>
            </a:pPr>
            <a:endParaRPr lang="da-DK" sz="1600" noProof="0"/>
          </a:p>
        </p:txBody>
      </p:sp>
      <p:sp>
        <p:nvSpPr>
          <p:cNvPr id="8" name="Title 2">
            <a:extLst>
              <a:ext uri="{FF2B5EF4-FFF2-40B4-BE49-F238E27FC236}">
                <a16:creationId xmlns:a16="http://schemas.microsoft.com/office/drawing/2014/main" id="{EEC204FF-F0C0-1C11-77CA-37823AE21F37}"/>
              </a:ext>
            </a:extLst>
          </p:cNvPr>
          <p:cNvSpPr>
            <a:spLocks noGrp="1"/>
          </p:cNvSpPr>
          <p:nvPr>
            <p:ph type="title"/>
          </p:nvPr>
        </p:nvSpPr>
        <p:spPr>
          <a:xfrm>
            <a:off x="714030" y="1027249"/>
            <a:ext cx="4398514" cy="1540460"/>
          </a:xfrm>
        </p:spPr>
        <p:txBody>
          <a:bodyPr/>
          <a:lstStyle/>
          <a:p>
            <a:r>
              <a:rPr lang="da-DK" sz="2400" noProof="0"/>
              <a:t>Spørgsmål og dialog med jobcenteret</a:t>
            </a:r>
          </a:p>
        </p:txBody>
      </p:sp>
      <p:sp>
        <p:nvSpPr>
          <p:cNvPr id="13" name="Text Placeholder 9">
            <a:extLst>
              <a:ext uri="{FF2B5EF4-FFF2-40B4-BE49-F238E27FC236}">
                <a16:creationId xmlns:a16="http://schemas.microsoft.com/office/drawing/2014/main" id="{81F48A7C-5DB5-32DB-762D-BCFDEB98C1CC}"/>
              </a:ext>
            </a:extLst>
          </p:cNvPr>
          <p:cNvSpPr>
            <a:spLocks noGrp="1"/>
          </p:cNvSpPr>
          <p:nvPr>
            <p:ph type="body" sz="quarter" idx="29"/>
          </p:nvPr>
        </p:nvSpPr>
        <p:spPr>
          <a:xfrm>
            <a:off x="720208" y="5440218"/>
            <a:ext cx="4385987" cy="680690"/>
          </a:xfrm>
        </p:spPr>
        <p:txBody>
          <a:bodyPr/>
          <a:lstStyle/>
          <a:p>
            <a:endParaRPr lang="da-DK" noProof="0"/>
          </a:p>
        </p:txBody>
      </p:sp>
      <p:pic>
        <p:nvPicPr>
          <p:cNvPr id="5" name="Graphic 1" descr="Teacher with solid fill">
            <a:extLst>
              <a:ext uri="{FF2B5EF4-FFF2-40B4-BE49-F238E27FC236}">
                <a16:creationId xmlns:a16="http://schemas.microsoft.com/office/drawing/2014/main" id="{0E812B9C-09AB-67AD-57BD-C4DCBF35A492}"/>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449198" y="2475341"/>
            <a:ext cx="1475608" cy="1475608"/>
          </a:xfrm>
          <a:prstGeom prst="rect">
            <a:avLst/>
          </a:prstGeom>
        </p:spPr>
      </p:pic>
    </p:spTree>
    <p:extLst>
      <p:ext uri="{BB962C8B-B14F-4D97-AF65-F5344CB8AC3E}">
        <p14:creationId xmlns:p14="http://schemas.microsoft.com/office/powerpoint/2010/main" val="1998074068"/>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7BDFD90A-7085-54CC-34C7-DCA903104238}"/>
              </a:ext>
            </a:extLst>
          </p:cNvPr>
          <p:cNvSpPr>
            <a:spLocks noGrp="1"/>
          </p:cNvSpPr>
          <p:nvPr>
            <p:ph type="body" sz="quarter" idx="29"/>
          </p:nvPr>
        </p:nvSpPr>
        <p:spPr/>
        <p:txBody>
          <a:bodyPr/>
          <a:lstStyle/>
          <a:p>
            <a:r>
              <a:rPr lang="da-DK"/>
              <a:t>Blok 3: Opsamling og opfølgning</a:t>
            </a:r>
          </a:p>
        </p:txBody>
      </p:sp>
      <p:sp>
        <p:nvSpPr>
          <p:cNvPr id="3" name="Pladsholder til tekst 2">
            <a:extLst>
              <a:ext uri="{FF2B5EF4-FFF2-40B4-BE49-F238E27FC236}">
                <a16:creationId xmlns:a16="http://schemas.microsoft.com/office/drawing/2014/main" id="{73F49D72-E5C6-1D4B-2CE9-D6094BF3DC81}"/>
              </a:ext>
            </a:extLst>
          </p:cNvPr>
          <p:cNvSpPr>
            <a:spLocks noGrp="1"/>
          </p:cNvSpPr>
          <p:nvPr>
            <p:ph type="body" sz="quarter" idx="30"/>
          </p:nvPr>
        </p:nvSpPr>
        <p:spPr>
          <a:xfrm>
            <a:off x="724664" y="3549388"/>
            <a:ext cx="10735496" cy="492443"/>
          </a:xfrm>
        </p:spPr>
        <p:txBody>
          <a:bodyPr/>
          <a:lstStyle/>
          <a:p>
            <a:r>
              <a:rPr lang="da-DK"/>
              <a:t>Samlet tid: 30 minutter</a:t>
            </a:r>
          </a:p>
        </p:txBody>
      </p:sp>
      <p:sp>
        <p:nvSpPr>
          <p:cNvPr id="4" name="Pladsholder til tekst 2">
            <a:extLst>
              <a:ext uri="{FF2B5EF4-FFF2-40B4-BE49-F238E27FC236}">
                <a16:creationId xmlns:a16="http://schemas.microsoft.com/office/drawing/2014/main" id="{F76D43D0-1DBF-6190-FD3F-241784C3048F}"/>
              </a:ext>
            </a:extLst>
          </p:cNvPr>
          <p:cNvSpPr txBox="1">
            <a:spLocks/>
          </p:cNvSpPr>
          <p:nvPr/>
        </p:nvSpPr>
        <p:spPr>
          <a:xfrm>
            <a:off x="724664" y="5341363"/>
            <a:ext cx="10735496" cy="492443"/>
          </a:xfrm>
          <a:prstGeom prst="rect">
            <a:avLst/>
          </a:prstGeom>
        </p:spPr>
        <p:txBody>
          <a:bodyPr vert="horz" wrap="square" lIns="91440" tIns="45720" rIns="91440" bIns="45720" rtlCol="0" anchor="b">
            <a:normAutofit/>
          </a:bodyPr>
          <a:lstStyle>
            <a:defPPr marL="0" marR="0" indent="0" algn="l" defTabSz="457200" rtl="0" fontAlgn="auto" latinLnBrk="1" hangingPunct="0">
              <a:lnSpc>
                <a:spcPct val="100000"/>
              </a:lnSpc>
              <a:spcBef>
                <a:spcPts val="0"/>
              </a:spcBef>
              <a:spcAft>
                <a:spcPts val="0"/>
              </a:spcAft>
              <a:buClrTx/>
              <a:buSzTx/>
              <a:buFontTx/>
              <a:buNone/>
              <a:tabLst/>
              <a:defRPr kumimoji="0" sz="900" b="0" i="0" u="none" strike="noStrike" cap="none" spc="0" normalizeH="0" baseline="0">
                <a:ln>
                  <a:noFill/>
                </a:ln>
                <a:solidFill>
                  <a:srgbClr val="000000"/>
                </a:solidFill>
                <a:effectLst/>
                <a:uFillTx/>
              </a:defRPr>
            </a:defPPr>
            <a:lvl1pPr marL="0" marR="0" indent="0" algn="ctr"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kumimoji="0" lang="en-GB" sz="2600" b="0" i="0" u="none" strike="noStrike" cap="none" spc="0" normalizeH="0" baseline="0">
                <a:ln>
                  <a:noFill/>
                </a:ln>
                <a:solidFill>
                  <a:srgbClr val="FFFFFF"/>
                </a:solidFill>
                <a:effectLst/>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kumimoji="0" lang="en-GB" sz="3600" b="0" i="0" u="none" strike="noStrike" cap="none" spc="0" normalizeH="0" baseline="0" dirty="0" smtClean="0">
                <a:ln>
                  <a:noFill/>
                </a:ln>
                <a:solidFill>
                  <a:schemeClr val="bg1"/>
                </a:solidFill>
                <a:effectLst/>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fontAlgn="auto" latinLnBrk="0" hangingPunct="1">
              <a:lnSpc>
                <a:spcPct val="100000"/>
              </a:lnSpc>
              <a:spcBef>
                <a:spcPts val="0"/>
              </a:spcBef>
              <a:spcAft>
                <a:spcPts val="1200"/>
              </a:spcAft>
              <a:buClrTx/>
              <a:buSzPct val="90000"/>
              <a:buFont typeface="Arial" panose="020B0604020202020204" pitchFamily="34" charset="0"/>
              <a:buChar char="•"/>
              <a:tabLst/>
              <a:defRPr kumimoji="0" lang="da-DK" sz="3600" b="0" i="0" u="none" strike="noStrike" cap="none" spc="0" normalizeH="0" baseline="0" dirty="0" smtClean="0">
                <a:ln>
                  <a:noFill/>
                </a:ln>
                <a:solidFill>
                  <a:schemeClr val="bg1"/>
                </a:solidFill>
                <a:effectLst/>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fontAlgn="auto" latinLnBrk="0" hangingPunct="1">
              <a:lnSpc>
                <a:spcPct val="100000"/>
              </a:lnSpc>
              <a:spcBef>
                <a:spcPts val="0"/>
              </a:spcBef>
              <a:spcAft>
                <a:spcPts val="1200"/>
              </a:spcAft>
              <a:buClrTx/>
              <a:buSzPct val="90000"/>
              <a:buFont typeface="Arial" panose="020B0604020202020204" pitchFamily="34" charset="0"/>
              <a:buChar char="•"/>
              <a:tabLst/>
              <a:defRPr kumimoji="0" lang="en-GB" sz="3600" b="0" i="0" u="none" strike="noStrike" cap="none" spc="0" normalizeH="0" baseline="0" dirty="0" smtClean="0">
                <a:ln>
                  <a:noFill/>
                </a:ln>
                <a:solidFill>
                  <a:schemeClr val="bg1"/>
                </a:solidFill>
                <a:effectLst/>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fontAlgn="auto" latinLnBrk="0" hangingPunct="1">
              <a:lnSpc>
                <a:spcPct val="100000"/>
              </a:lnSpc>
              <a:spcBef>
                <a:spcPts val="0"/>
              </a:spcBef>
              <a:spcAft>
                <a:spcPts val="1200"/>
              </a:spcAft>
              <a:buClrTx/>
              <a:buSzPct val="90000"/>
              <a:buFont typeface="Arial" panose="020B0604020202020204" pitchFamily="34" charset="0"/>
              <a:buNone/>
              <a:tabLst/>
              <a:defRPr kumimoji="0" sz="3600" b="0" i="0" u="none" strike="noStrike" cap="none" spc="0" normalizeH="0" baseline="0">
                <a:ln>
                  <a:noFill/>
                </a:ln>
                <a:solidFill>
                  <a:schemeClr val="bg1"/>
                </a:solidFill>
                <a:effectLst/>
                <a:uFillTx/>
                <a:latin typeface="Arial" panose="020B0604020202020204" pitchFamily="34" charset="0"/>
                <a:ea typeface="+mn-ea"/>
                <a:cs typeface="Arial" panose="020B0604020202020204" pitchFamily="34" charset="0"/>
                <a:sym typeface="Helvetica Neue"/>
              </a:defRPr>
            </a:lvl5pPr>
            <a:lvl6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kumimoji="0" lang="en-US" sz="3600" b="0" i="0" u="none" strike="noStrike" cap="none" spc="0" normalizeH="0" baseline="0" dirty="0">
                <a:ln>
                  <a:noFill/>
                </a:ln>
                <a:solidFill>
                  <a:srgbClr val="000000"/>
                </a:solidFill>
                <a:effectLst/>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kumimoji="0" lang="en-US" sz="1400" b="0" i="0" u="none" strike="noStrike" cap="none" spc="0" normalizeH="0" baseline="0" dirty="0" smtClean="0">
                <a:ln>
                  <a:noFill/>
                </a:ln>
                <a:solidFill>
                  <a:srgbClr val="000000"/>
                </a:solidFill>
                <a:effectLst/>
                <a:uFillTx/>
                <a:latin typeface="Arial" panose="020B0604020202020204" pitchFamily="34" charset="0"/>
                <a:ea typeface="+mn-ea"/>
                <a:cs typeface="Arial" panose="020B0604020202020204" pitchFamily="34" charset="0"/>
                <a:sym typeface="Helvetica Neue"/>
              </a:defRPr>
            </a:lvl7pPr>
            <a:lvl8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kumimoji="0" lang="en-US" sz="3600" b="0" i="0" u="none" strike="noStrike" cap="none" spc="0" normalizeH="0" baseline="0" dirty="0" smtClean="0">
                <a:ln>
                  <a:noFill/>
                </a:ln>
                <a:solidFill>
                  <a:srgbClr val="000000"/>
                </a:solidFill>
                <a:effectLst/>
                <a:uFillTx/>
                <a:latin typeface="+mn-lt"/>
                <a:ea typeface="+mn-ea"/>
                <a:cs typeface="+mn-cs"/>
                <a:sym typeface="Helvetica Neue"/>
              </a:defRPr>
            </a:lvl8pPr>
            <a:lvl9pPr marL="0" marR="0" indent="0" algn="l" defTabSz="412750" rtl="0" eaLnBrk="1" fontAlgn="auto" latinLnBrk="0" hangingPunct="1">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a:defRPr>
            </a:lvl9pPr>
          </a:lstStyle>
          <a:p>
            <a:r>
              <a:rPr lang="da-DK" sz="2400" i="1" dirty="0"/>
              <a:t>Sæt jer sammen i egen praksis. Sololæger går sammen.</a:t>
            </a:r>
          </a:p>
        </p:txBody>
      </p:sp>
    </p:spTree>
    <p:extLst>
      <p:ext uri="{BB962C8B-B14F-4D97-AF65-F5344CB8AC3E}">
        <p14:creationId xmlns:p14="http://schemas.microsoft.com/office/powerpoint/2010/main" val="21102621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483EC0-EAA2-C038-7905-D2AEB3C1D6E4}"/>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47DC0FD0-67C1-92EB-A77E-948ED731CA43}"/>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E1479C39-70BE-DBA3-0C40-E21203D70A63}"/>
              </a:ext>
            </a:extLst>
          </p:cNvPr>
          <p:cNvSpPr>
            <a:spLocks noGrp="1"/>
          </p:cNvSpPr>
          <p:nvPr>
            <p:ph type="body" sz="quarter" idx="30"/>
          </p:nvPr>
        </p:nvSpPr>
        <p:spPr/>
        <p:txBody>
          <a:bodyPr>
            <a:noAutofit/>
          </a:bodyPr>
          <a:lstStyle/>
          <a:p>
            <a:r>
              <a:rPr lang="da-DK" sz="1200" noProof="0"/>
              <a:t>Gruppedrøftelse (15 min.)</a:t>
            </a:r>
          </a:p>
        </p:txBody>
      </p:sp>
      <p:pic>
        <p:nvPicPr>
          <p:cNvPr id="2" name="Graphic 1" descr="Meeting with solid fill">
            <a:extLst>
              <a:ext uri="{FF2B5EF4-FFF2-40B4-BE49-F238E27FC236}">
                <a16:creationId xmlns:a16="http://schemas.microsoft.com/office/drawing/2014/main" id="{75D9B74C-C18B-CDD7-95C4-D9BE5FEC9C30}"/>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691197"/>
            <a:ext cx="1475608" cy="1475608"/>
          </a:xfrm>
          <a:prstGeom prst="rect">
            <a:avLst/>
          </a:prstGeom>
        </p:spPr>
      </p:pic>
      <p:sp>
        <p:nvSpPr>
          <p:cNvPr id="6" name="Text Placeholder 4">
            <a:extLst>
              <a:ext uri="{FF2B5EF4-FFF2-40B4-BE49-F238E27FC236}">
                <a16:creationId xmlns:a16="http://schemas.microsoft.com/office/drawing/2014/main" id="{8105FD95-B212-70E0-9B13-F2DEC9C902D1}"/>
              </a:ext>
            </a:extLst>
          </p:cNvPr>
          <p:cNvSpPr>
            <a:spLocks noGrp="1"/>
          </p:cNvSpPr>
          <p:nvPr>
            <p:ph type="body" sz="quarter" idx="41"/>
          </p:nvPr>
        </p:nvSpPr>
        <p:spPr>
          <a:xfrm>
            <a:off x="721001" y="2691196"/>
            <a:ext cx="4385987" cy="1599095"/>
          </a:xfrm>
        </p:spPr>
        <p:txBody>
          <a:bodyPr>
            <a:normAutofit/>
          </a:bodyPr>
          <a:lstStyle/>
          <a:p>
            <a:pPr marL="285750" indent="-285750">
              <a:buFont typeface="Arial" panose="020B0604020202020204" pitchFamily="34" charset="0"/>
              <a:buChar char="•"/>
            </a:pPr>
            <a:r>
              <a:rPr lang="da-DK"/>
              <a:t>Hvad vil i gøre hjemme i egen praksis? Eksempelvis:</a:t>
            </a:r>
            <a:br>
              <a:rPr lang="da-DK"/>
            </a:br>
            <a:r>
              <a:rPr lang="da-DK"/>
              <a:t>- B</a:t>
            </a:r>
            <a:r>
              <a:rPr lang="da-DK" sz="1600" noProof="0"/>
              <a:t>live bedre til …</a:t>
            </a:r>
            <a:br>
              <a:rPr lang="da-DK" sz="1600" noProof="0"/>
            </a:br>
            <a:r>
              <a:rPr lang="da-DK" sz="1600" noProof="0"/>
              <a:t>- </a:t>
            </a:r>
            <a:r>
              <a:rPr lang="da-DK"/>
              <a:t>Bruger i skabelon til jeres attester?</a:t>
            </a:r>
            <a:endParaRPr lang="da-DK" sz="1600" noProof="0"/>
          </a:p>
        </p:txBody>
      </p:sp>
      <p:sp>
        <p:nvSpPr>
          <p:cNvPr id="10" name="Title 2">
            <a:extLst>
              <a:ext uri="{FF2B5EF4-FFF2-40B4-BE49-F238E27FC236}">
                <a16:creationId xmlns:a16="http://schemas.microsoft.com/office/drawing/2014/main" id="{77F4E67C-9C82-6CB0-56B2-A99513FABABA}"/>
              </a:ext>
            </a:extLst>
          </p:cNvPr>
          <p:cNvSpPr>
            <a:spLocks noGrp="1"/>
          </p:cNvSpPr>
          <p:nvPr>
            <p:ph type="title"/>
          </p:nvPr>
        </p:nvSpPr>
        <p:spPr>
          <a:xfrm>
            <a:off x="714030" y="1027249"/>
            <a:ext cx="4398514" cy="1540460"/>
          </a:xfrm>
        </p:spPr>
        <p:txBody>
          <a:bodyPr/>
          <a:lstStyle/>
          <a:p>
            <a:r>
              <a:rPr lang="da-DK" sz="2400" noProof="0"/>
              <a:t>Snak i egen praksis</a:t>
            </a:r>
          </a:p>
        </p:txBody>
      </p:sp>
      <p:sp>
        <p:nvSpPr>
          <p:cNvPr id="13" name="Text Placeholder 9">
            <a:extLst>
              <a:ext uri="{FF2B5EF4-FFF2-40B4-BE49-F238E27FC236}">
                <a16:creationId xmlns:a16="http://schemas.microsoft.com/office/drawing/2014/main" id="{8B813173-DB6D-F4F5-8FC5-B22658ACCA22}"/>
              </a:ext>
            </a:extLst>
          </p:cNvPr>
          <p:cNvSpPr>
            <a:spLocks noGrp="1"/>
          </p:cNvSpPr>
          <p:nvPr>
            <p:ph type="body" sz="quarter" idx="29"/>
          </p:nvPr>
        </p:nvSpPr>
        <p:spPr>
          <a:xfrm>
            <a:off x="720208" y="5440218"/>
            <a:ext cx="4385987" cy="680690"/>
          </a:xfrm>
        </p:spPr>
        <p:txBody>
          <a:bodyPr/>
          <a:lstStyle/>
          <a:p>
            <a:endParaRPr lang="da-DK" noProof="0"/>
          </a:p>
        </p:txBody>
      </p:sp>
    </p:spTree>
    <p:extLst>
      <p:ext uri="{BB962C8B-B14F-4D97-AF65-F5344CB8AC3E}">
        <p14:creationId xmlns:p14="http://schemas.microsoft.com/office/powerpoint/2010/main" val="4224467144"/>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CA51A4-63F8-6926-362D-E789723BBEFA}"/>
            </a:ext>
          </a:extLst>
        </p:cNvPr>
        <p:cNvGrpSpPr/>
        <p:nvPr/>
      </p:nvGrpSpPr>
      <p:grpSpPr>
        <a:xfrm>
          <a:off x="0" y="0"/>
          <a:ext cx="0" cy="0"/>
          <a:chOff x="0" y="0"/>
          <a:chExt cx="0" cy="0"/>
        </a:xfrm>
      </p:grpSpPr>
      <p:pic>
        <p:nvPicPr>
          <p:cNvPr id="3" name="Picture Placeholder 6" descr="A green and white background&#10;&#10;AI-generated content may be incorrect.">
            <a:extLst>
              <a:ext uri="{FF2B5EF4-FFF2-40B4-BE49-F238E27FC236}">
                <a16:creationId xmlns:a16="http://schemas.microsoft.com/office/drawing/2014/main" id="{A1E0AF12-DBFC-AB35-B464-A7FCC144F462}"/>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a:xfrm>
            <a:off x="5832232" y="0"/>
            <a:ext cx="6359769" cy="6858000"/>
          </a:xfrm>
        </p:spPr>
      </p:pic>
      <p:sp>
        <p:nvSpPr>
          <p:cNvPr id="11" name="Text Placeholder 10">
            <a:extLst>
              <a:ext uri="{FF2B5EF4-FFF2-40B4-BE49-F238E27FC236}">
                <a16:creationId xmlns:a16="http://schemas.microsoft.com/office/drawing/2014/main" id="{67AC71D9-BE39-9A2E-9738-64CF9B5D5E04}"/>
              </a:ext>
            </a:extLst>
          </p:cNvPr>
          <p:cNvSpPr>
            <a:spLocks noGrp="1"/>
          </p:cNvSpPr>
          <p:nvPr>
            <p:ph type="body" sz="quarter" idx="30"/>
          </p:nvPr>
        </p:nvSpPr>
        <p:spPr/>
        <p:txBody>
          <a:bodyPr>
            <a:noAutofit/>
          </a:bodyPr>
          <a:lstStyle/>
          <a:p>
            <a:r>
              <a:rPr lang="da-DK" sz="1200" noProof="0"/>
              <a:t>Opsamling i plenum (</a:t>
            </a:r>
            <a:r>
              <a:rPr lang="da-DK" sz="1200"/>
              <a:t>25</a:t>
            </a:r>
            <a:r>
              <a:rPr lang="da-DK" sz="1200" noProof="0"/>
              <a:t> min.)</a:t>
            </a:r>
          </a:p>
        </p:txBody>
      </p:sp>
      <p:sp>
        <p:nvSpPr>
          <p:cNvPr id="4" name="Text Placeholder 4">
            <a:extLst>
              <a:ext uri="{FF2B5EF4-FFF2-40B4-BE49-F238E27FC236}">
                <a16:creationId xmlns:a16="http://schemas.microsoft.com/office/drawing/2014/main" id="{FFAA61B9-0CC5-1871-B901-0640E766560A}"/>
              </a:ext>
            </a:extLst>
          </p:cNvPr>
          <p:cNvSpPr>
            <a:spLocks noGrp="1"/>
          </p:cNvSpPr>
          <p:nvPr>
            <p:ph type="body" sz="quarter" idx="41"/>
          </p:nvPr>
        </p:nvSpPr>
        <p:spPr>
          <a:xfrm>
            <a:off x="721001" y="2101516"/>
            <a:ext cx="4385987" cy="3338701"/>
          </a:xfrm>
        </p:spPr>
        <p:txBody>
          <a:bodyPr>
            <a:normAutofit/>
          </a:bodyPr>
          <a:lstStyle/>
          <a:p>
            <a:r>
              <a:rPr lang="da-DK"/>
              <a:t>Opsamling: Pluk fra praksis-gruppearbejde</a:t>
            </a:r>
          </a:p>
          <a:p>
            <a:pPr marL="285750" indent="-285750">
              <a:buFont typeface="Arial" panose="020B0604020202020204" pitchFamily="34" charset="0"/>
              <a:buChar char="•"/>
            </a:pPr>
            <a:r>
              <a:rPr lang="da-DK"/>
              <a:t>Hvad vil i gå hjem og gøre i jeres praksis?</a:t>
            </a:r>
          </a:p>
          <a:p>
            <a:pPr marL="285750" indent="-285750">
              <a:buFont typeface="Arial" panose="020B0604020202020204" pitchFamily="34" charset="0"/>
              <a:buChar char="•"/>
            </a:pPr>
            <a:r>
              <a:rPr lang="da-DK" sz="1600" noProof="0"/>
              <a:t>Hvad synes jobcenteret?</a:t>
            </a:r>
          </a:p>
          <a:p>
            <a:r>
              <a:rPr lang="da-DK" sz="1600" noProof="0"/>
              <a:t>Opfølgning på dagens møde: </a:t>
            </a:r>
          </a:p>
          <a:p>
            <a:pPr marL="285750" indent="-285750">
              <a:buFont typeface="Arial" panose="020B0604020202020204" pitchFamily="34" charset="0"/>
              <a:buChar char="•"/>
            </a:pPr>
            <a:r>
              <a:rPr lang="da-DK"/>
              <a:t>Hvad aftaler vi konkret at gøre efter mødet? I praksis? P å jobcenteret?</a:t>
            </a:r>
          </a:p>
          <a:p>
            <a:pPr marL="285750" indent="-285750">
              <a:buFont typeface="Arial" panose="020B0604020202020204" pitchFamily="34" charset="0"/>
              <a:buChar char="•"/>
            </a:pPr>
            <a:r>
              <a:rPr lang="da-DK" sz="1600" noProof="0"/>
              <a:t>Skal vi mødes igen? Arbejdes videre f.eks. I KLU? Hvem er kontaktperson?</a:t>
            </a:r>
          </a:p>
          <a:p>
            <a:endParaRPr lang="da-DK" sz="1600" noProof="0"/>
          </a:p>
        </p:txBody>
      </p:sp>
      <p:sp>
        <p:nvSpPr>
          <p:cNvPr id="8" name="Title 2">
            <a:extLst>
              <a:ext uri="{FF2B5EF4-FFF2-40B4-BE49-F238E27FC236}">
                <a16:creationId xmlns:a16="http://schemas.microsoft.com/office/drawing/2014/main" id="{3D787BEA-4AA8-1752-A7AB-EAB396AE348C}"/>
              </a:ext>
            </a:extLst>
          </p:cNvPr>
          <p:cNvSpPr>
            <a:spLocks noGrp="1"/>
          </p:cNvSpPr>
          <p:nvPr>
            <p:ph type="title"/>
          </p:nvPr>
        </p:nvSpPr>
        <p:spPr>
          <a:xfrm>
            <a:off x="714030" y="1027249"/>
            <a:ext cx="4398514" cy="1540460"/>
          </a:xfrm>
        </p:spPr>
        <p:txBody>
          <a:bodyPr/>
          <a:lstStyle/>
          <a:p>
            <a:r>
              <a:rPr lang="da-DK" sz="2400" noProof="0"/>
              <a:t>Opsamling og opfølgning</a:t>
            </a:r>
          </a:p>
        </p:txBody>
      </p:sp>
      <p:sp>
        <p:nvSpPr>
          <p:cNvPr id="13" name="Text Placeholder 9">
            <a:extLst>
              <a:ext uri="{FF2B5EF4-FFF2-40B4-BE49-F238E27FC236}">
                <a16:creationId xmlns:a16="http://schemas.microsoft.com/office/drawing/2014/main" id="{A02A2E1A-D8D7-F956-A065-9D12BA37FAC5}"/>
              </a:ext>
            </a:extLst>
          </p:cNvPr>
          <p:cNvSpPr>
            <a:spLocks noGrp="1"/>
          </p:cNvSpPr>
          <p:nvPr>
            <p:ph type="body" sz="quarter" idx="29"/>
          </p:nvPr>
        </p:nvSpPr>
        <p:spPr>
          <a:xfrm>
            <a:off x="720208" y="5440218"/>
            <a:ext cx="4385987" cy="680690"/>
          </a:xfrm>
        </p:spPr>
        <p:txBody>
          <a:bodyPr/>
          <a:lstStyle/>
          <a:p>
            <a:endParaRPr lang="da-DK" noProof="0"/>
          </a:p>
        </p:txBody>
      </p:sp>
      <p:pic>
        <p:nvPicPr>
          <p:cNvPr id="5" name="Graphic 1" descr="Teacher with solid fill">
            <a:extLst>
              <a:ext uri="{FF2B5EF4-FFF2-40B4-BE49-F238E27FC236}">
                <a16:creationId xmlns:a16="http://schemas.microsoft.com/office/drawing/2014/main" id="{1E1D7CA2-C7AA-67EF-5D3E-A2C740C1545C}"/>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449198" y="2475341"/>
            <a:ext cx="1475608" cy="1475608"/>
          </a:xfrm>
          <a:prstGeom prst="rect">
            <a:avLst/>
          </a:prstGeom>
        </p:spPr>
      </p:pic>
    </p:spTree>
    <p:extLst>
      <p:ext uri="{BB962C8B-B14F-4D97-AF65-F5344CB8AC3E}">
        <p14:creationId xmlns:p14="http://schemas.microsoft.com/office/powerpoint/2010/main" val="2528417393"/>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43364549-8ED6-2FD9-D4A5-4AFFFFCF4739}"/>
              </a:ext>
            </a:extLst>
          </p:cNvPr>
          <p:cNvSpPr>
            <a:spLocks noGrp="1"/>
          </p:cNvSpPr>
          <p:nvPr>
            <p:ph type="body" sz="quarter" idx="30"/>
          </p:nvPr>
        </p:nvSpPr>
        <p:spPr/>
        <p:txBody>
          <a:bodyPr/>
          <a:lstStyle/>
          <a:p>
            <a:endParaRPr lang="da-DK"/>
          </a:p>
        </p:txBody>
      </p:sp>
      <p:sp>
        <p:nvSpPr>
          <p:cNvPr id="3" name="Pladsholder til tekst 2">
            <a:extLst>
              <a:ext uri="{FF2B5EF4-FFF2-40B4-BE49-F238E27FC236}">
                <a16:creationId xmlns:a16="http://schemas.microsoft.com/office/drawing/2014/main" id="{D59B04E0-DC29-03EB-A00E-33FA8D7E5DA2}"/>
              </a:ext>
            </a:extLst>
          </p:cNvPr>
          <p:cNvSpPr>
            <a:spLocks noGrp="1"/>
          </p:cNvSpPr>
          <p:nvPr>
            <p:ph type="body" sz="quarter" idx="31"/>
          </p:nvPr>
        </p:nvSpPr>
        <p:spPr/>
        <p:txBody>
          <a:bodyPr/>
          <a:lstStyle/>
          <a:p>
            <a:endParaRPr lang="da-DK"/>
          </a:p>
        </p:txBody>
      </p:sp>
      <p:sp>
        <p:nvSpPr>
          <p:cNvPr id="4" name="Pladsholder til tekst 3">
            <a:extLst>
              <a:ext uri="{FF2B5EF4-FFF2-40B4-BE49-F238E27FC236}">
                <a16:creationId xmlns:a16="http://schemas.microsoft.com/office/drawing/2014/main" id="{E349AB11-B0E6-50D5-1244-0C37FC2463AC}"/>
              </a:ext>
            </a:extLst>
          </p:cNvPr>
          <p:cNvSpPr>
            <a:spLocks noGrp="1"/>
          </p:cNvSpPr>
          <p:nvPr>
            <p:ph type="body" sz="quarter" idx="40"/>
          </p:nvPr>
        </p:nvSpPr>
        <p:spPr/>
        <p:txBody>
          <a:bodyPr/>
          <a:lstStyle/>
          <a:p>
            <a:endParaRPr lang="da-DK"/>
          </a:p>
        </p:txBody>
      </p:sp>
      <p:sp>
        <p:nvSpPr>
          <p:cNvPr id="5" name="Pladsholder til tekst 4">
            <a:extLst>
              <a:ext uri="{FF2B5EF4-FFF2-40B4-BE49-F238E27FC236}">
                <a16:creationId xmlns:a16="http://schemas.microsoft.com/office/drawing/2014/main" id="{893FF767-6E8D-DFAE-7419-026D137C6A1F}"/>
              </a:ext>
            </a:extLst>
          </p:cNvPr>
          <p:cNvSpPr>
            <a:spLocks noGrp="1"/>
          </p:cNvSpPr>
          <p:nvPr>
            <p:ph type="body" sz="quarter" idx="41"/>
          </p:nvPr>
        </p:nvSpPr>
        <p:spPr/>
        <p:txBody>
          <a:bodyPr/>
          <a:lstStyle/>
          <a:p>
            <a:endParaRPr lang="da-DK"/>
          </a:p>
        </p:txBody>
      </p:sp>
      <p:sp>
        <p:nvSpPr>
          <p:cNvPr id="6" name="Pladsholder til tekst 5">
            <a:extLst>
              <a:ext uri="{FF2B5EF4-FFF2-40B4-BE49-F238E27FC236}">
                <a16:creationId xmlns:a16="http://schemas.microsoft.com/office/drawing/2014/main" id="{ACEEF7C9-7C01-5D29-78E0-2F46B50015AF}"/>
              </a:ext>
            </a:extLst>
          </p:cNvPr>
          <p:cNvSpPr>
            <a:spLocks noGrp="1"/>
          </p:cNvSpPr>
          <p:nvPr>
            <p:ph type="body" sz="quarter" idx="39"/>
          </p:nvPr>
        </p:nvSpPr>
        <p:spPr/>
        <p:txBody>
          <a:bodyPr/>
          <a:lstStyle/>
          <a:p>
            <a:r>
              <a:rPr lang="da-DK"/>
              <a:t>Besøg os på KiAP.dk</a:t>
            </a:r>
          </a:p>
        </p:txBody>
      </p:sp>
      <p:sp>
        <p:nvSpPr>
          <p:cNvPr id="7" name="Titel 6">
            <a:extLst>
              <a:ext uri="{FF2B5EF4-FFF2-40B4-BE49-F238E27FC236}">
                <a16:creationId xmlns:a16="http://schemas.microsoft.com/office/drawing/2014/main" id="{BE96788C-651E-EE3B-FC19-FCF1599BDE98}"/>
              </a:ext>
            </a:extLst>
          </p:cNvPr>
          <p:cNvSpPr>
            <a:spLocks noGrp="1"/>
          </p:cNvSpPr>
          <p:nvPr>
            <p:ph type="title"/>
          </p:nvPr>
        </p:nvSpPr>
        <p:spPr/>
        <p:txBody>
          <a:bodyPr/>
          <a:lstStyle/>
          <a:p>
            <a:r>
              <a:rPr lang="da-DK"/>
              <a:t>Tak for i dag</a:t>
            </a:r>
          </a:p>
        </p:txBody>
      </p:sp>
    </p:spTree>
    <p:extLst>
      <p:ext uri="{BB962C8B-B14F-4D97-AF65-F5344CB8AC3E}">
        <p14:creationId xmlns:p14="http://schemas.microsoft.com/office/powerpoint/2010/main" val="20370333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2CE27650-6619-B14B-A6B4-71F1F1D6BFD5}"/>
              </a:ext>
            </a:extLst>
          </p:cNvPr>
          <p:cNvSpPr>
            <a:spLocks noGrp="1"/>
          </p:cNvSpPr>
          <p:nvPr>
            <p:ph type="body" sz="quarter" idx="38"/>
          </p:nvPr>
        </p:nvSpPr>
        <p:spPr/>
        <p:txBody>
          <a:bodyPr/>
          <a:lstStyle/>
          <a:p>
            <a:pPr marL="342900" indent="-342900">
              <a:buFont typeface="+mj-lt"/>
              <a:buAutoNum type="arabicPeriod"/>
            </a:pPr>
            <a:r>
              <a:rPr lang="da-DK">
                <a:solidFill>
                  <a:srgbClr val="000000"/>
                </a:solidFill>
                <a:latin typeface="ArialMT"/>
              </a:rPr>
              <a:t>Sundhedsstyrelsens Attestbekendtgørelse. (2011, BEK nr. 908 af 18/08/2011). </a:t>
            </a:r>
            <a:r>
              <a:rPr lang="da-DK" i="1">
                <a:solidFill>
                  <a:srgbClr val="000000"/>
                </a:solidFill>
                <a:latin typeface="ArialMT"/>
              </a:rPr>
              <a:t>Bekendtgørelse</a:t>
            </a:r>
            <a:r>
              <a:rPr lang="en-US" i="1">
                <a:solidFill>
                  <a:srgbClr val="000000"/>
                </a:solidFill>
                <a:latin typeface="ArialMT"/>
              </a:rPr>
              <a:t> </a:t>
            </a:r>
            <a:r>
              <a:rPr lang="da-DK" i="1">
                <a:solidFill>
                  <a:srgbClr val="000000"/>
                </a:solidFill>
                <a:latin typeface="ArialMT"/>
              </a:rPr>
              <a:t>om afgivelse af erklæringer m.v.</a:t>
            </a:r>
            <a:r>
              <a:rPr lang="da-DK">
                <a:solidFill>
                  <a:srgbClr val="000000"/>
                </a:solidFill>
                <a:latin typeface="ArialMT"/>
              </a:rPr>
              <a:t> Indenrigs- og Sundhedsministeriet. </a:t>
            </a:r>
            <a:r>
              <a:rPr lang="da-DK">
                <a:solidFill>
                  <a:srgbClr val="000000"/>
                </a:solidFill>
                <a:latin typeface="ArialMT"/>
                <a:hlinkClick r:id="rId3"/>
              </a:rPr>
              <a:t>https://www.retsinformation.dk/eli/lta/2011/908</a:t>
            </a:r>
            <a:endParaRPr lang="da-DK">
              <a:solidFill>
                <a:srgbClr val="000000"/>
              </a:solidFill>
              <a:latin typeface="ArialMT"/>
            </a:endParaRPr>
          </a:p>
          <a:p>
            <a:pPr marL="342900" indent="-342900">
              <a:buFont typeface="+mj-lt"/>
              <a:buAutoNum type="arabicPeriod"/>
            </a:pPr>
            <a:endParaRPr lang="da-DK">
              <a:solidFill>
                <a:srgbClr val="000000"/>
              </a:solidFill>
              <a:latin typeface="ArialMT"/>
            </a:endParaRPr>
          </a:p>
          <a:p>
            <a:pPr marL="342900" indent="-342900">
              <a:buFont typeface="+mj-lt"/>
              <a:buAutoNum type="arabicPeriod"/>
            </a:pPr>
            <a:r>
              <a:rPr lang="da-DK">
                <a:solidFill>
                  <a:srgbClr val="000000"/>
                </a:solidFill>
                <a:latin typeface="ArialMT"/>
              </a:rPr>
              <a:t>Autorisationsloven. (2016, LBK nr. 1356 af 23/10/2016). </a:t>
            </a:r>
            <a:r>
              <a:rPr lang="da-DK" i="1">
                <a:solidFill>
                  <a:srgbClr val="000000"/>
                </a:solidFill>
                <a:latin typeface="ArialMT"/>
              </a:rPr>
              <a:t>Bekendtgørelse af lov om autorisation af sundhedspersoner og om sundhedsfaglig virksomhed. </a:t>
            </a:r>
            <a:r>
              <a:rPr lang="da-DK">
                <a:solidFill>
                  <a:srgbClr val="000000"/>
                </a:solidFill>
                <a:latin typeface="ArialMT"/>
              </a:rPr>
              <a:t>Indenrigs- og Sundhedsministeriet. </a:t>
            </a:r>
            <a:r>
              <a:rPr lang="da-DK">
                <a:solidFill>
                  <a:srgbClr val="000000"/>
                </a:solidFill>
                <a:latin typeface="ArialMT"/>
                <a:hlinkClick r:id="rId4"/>
              </a:rPr>
              <a:t>https://www.retsinformation.dk/eli/lta/2016/1356</a:t>
            </a:r>
            <a:endParaRPr lang="da-DK">
              <a:solidFill>
                <a:srgbClr val="000000"/>
              </a:solidFill>
              <a:latin typeface="ArialMT"/>
            </a:endParaRPr>
          </a:p>
          <a:p>
            <a:endParaRPr lang="da-DK"/>
          </a:p>
        </p:txBody>
      </p:sp>
      <p:sp>
        <p:nvSpPr>
          <p:cNvPr id="3" name="Titel 2">
            <a:extLst>
              <a:ext uri="{FF2B5EF4-FFF2-40B4-BE49-F238E27FC236}">
                <a16:creationId xmlns:a16="http://schemas.microsoft.com/office/drawing/2014/main" id="{2B83B19E-E190-DB74-6312-AC052AB3EF9A}"/>
              </a:ext>
            </a:extLst>
          </p:cNvPr>
          <p:cNvSpPr>
            <a:spLocks noGrp="1"/>
          </p:cNvSpPr>
          <p:nvPr>
            <p:ph type="title"/>
          </p:nvPr>
        </p:nvSpPr>
        <p:spPr/>
        <p:txBody>
          <a:bodyPr/>
          <a:lstStyle/>
          <a:p>
            <a:r>
              <a:rPr lang="da-DK"/>
              <a:t>Referencer og kilder</a:t>
            </a:r>
          </a:p>
        </p:txBody>
      </p:sp>
      <p:sp>
        <p:nvSpPr>
          <p:cNvPr id="4" name="Pladsholder til tekst 3">
            <a:extLst>
              <a:ext uri="{FF2B5EF4-FFF2-40B4-BE49-F238E27FC236}">
                <a16:creationId xmlns:a16="http://schemas.microsoft.com/office/drawing/2014/main" id="{6BD96F71-2902-4417-A3BC-304AA5F8A34E}"/>
              </a:ext>
            </a:extLst>
          </p:cNvPr>
          <p:cNvSpPr>
            <a:spLocks noGrp="1"/>
          </p:cNvSpPr>
          <p:nvPr>
            <p:ph type="body" sz="quarter" idx="39"/>
          </p:nvPr>
        </p:nvSpPr>
        <p:spPr/>
        <p:txBody>
          <a:bodyPr/>
          <a:lstStyle/>
          <a:p>
            <a:endParaRPr lang="da-DK"/>
          </a:p>
        </p:txBody>
      </p:sp>
      <p:sp>
        <p:nvSpPr>
          <p:cNvPr id="5" name="Pladsholder til tekst 4">
            <a:extLst>
              <a:ext uri="{FF2B5EF4-FFF2-40B4-BE49-F238E27FC236}">
                <a16:creationId xmlns:a16="http://schemas.microsoft.com/office/drawing/2014/main" id="{698BD2E9-A750-D25A-8F3B-95AC4DEA0C7B}"/>
              </a:ext>
            </a:extLst>
          </p:cNvPr>
          <p:cNvSpPr>
            <a:spLocks noGrp="1"/>
          </p:cNvSpPr>
          <p:nvPr>
            <p:ph type="body" sz="quarter" idx="40"/>
          </p:nvPr>
        </p:nvSpPr>
        <p:spPr/>
        <p:txBody>
          <a:bodyPr/>
          <a:lstStyle/>
          <a:p>
            <a:endParaRPr lang="da-DK"/>
          </a:p>
        </p:txBody>
      </p:sp>
    </p:spTree>
    <p:extLst>
      <p:ext uri="{BB962C8B-B14F-4D97-AF65-F5344CB8AC3E}">
        <p14:creationId xmlns:p14="http://schemas.microsoft.com/office/powerpoint/2010/main" val="271734545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BCF86E7C-6226-C33A-23B0-284FCA28029B}"/>
              </a:ext>
            </a:extLst>
          </p:cNvPr>
          <p:cNvSpPr>
            <a:spLocks noGrp="1"/>
          </p:cNvSpPr>
          <p:nvPr>
            <p:ph type="body" sz="quarter" idx="40"/>
          </p:nvPr>
        </p:nvSpPr>
        <p:spPr/>
        <p:txBody>
          <a:bodyPr/>
          <a:lstStyle/>
          <a:p>
            <a:r>
              <a:rPr lang="da-DK"/>
              <a:t>Attester</a:t>
            </a:r>
          </a:p>
        </p:txBody>
      </p:sp>
      <p:sp>
        <p:nvSpPr>
          <p:cNvPr id="3" name="Titel 2">
            <a:extLst>
              <a:ext uri="{FF2B5EF4-FFF2-40B4-BE49-F238E27FC236}">
                <a16:creationId xmlns:a16="http://schemas.microsoft.com/office/drawing/2014/main" id="{D08EFF10-9F28-1389-5CF8-02127CED693F}"/>
              </a:ext>
            </a:extLst>
          </p:cNvPr>
          <p:cNvSpPr>
            <a:spLocks noGrp="1"/>
          </p:cNvSpPr>
          <p:nvPr>
            <p:ph type="title"/>
          </p:nvPr>
        </p:nvSpPr>
        <p:spPr/>
        <p:txBody>
          <a:bodyPr/>
          <a:lstStyle/>
          <a:p>
            <a:r>
              <a:rPr lang="da-DK"/>
              <a:t>Materiale</a:t>
            </a:r>
          </a:p>
        </p:txBody>
      </p:sp>
      <p:sp>
        <p:nvSpPr>
          <p:cNvPr id="4" name="Pladsholder til tekst 3">
            <a:extLst>
              <a:ext uri="{FF2B5EF4-FFF2-40B4-BE49-F238E27FC236}">
                <a16:creationId xmlns:a16="http://schemas.microsoft.com/office/drawing/2014/main" id="{710D799E-77B5-8E4E-5683-CD075F8BE650}"/>
              </a:ext>
            </a:extLst>
          </p:cNvPr>
          <p:cNvSpPr>
            <a:spLocks noGrp="1"/>
          </p:cNvSpPr>
          <p:nvPr>
            <p:ph type="body" sz="quarter" idx="37"/>
          </p:nvPr>
        </p:nvSpPr>
        <p:spPr/>
        <p:txBody>
          <a:bodyPr/>
          <a:lstStyle/>
          <a:p>
            <a:r>
              <a:rPr lang="da-DK"/>
              <a:t>Inden mødet</a:t>
            </a:r>
          </a:p>
        </p:txBody>
      </p:sp>
      <p:sp>
        <p:nvSpPr>
          <p:cNvPr id="5" name="Pladsholder til tekst 4">
            <a:extLst>
              <a:ext uri="{FF2B5EF4-FFF2-40B4-BE49-F238E27FC236}">
                <a16:creationId xmlns:a16="http://schemas.microsoft.com/office/drawing/2014/main" id="{69132A17-520C-D419-C8DA-2DBB3BD48AD8}"/>
              </a:ext>
            </a:extLst>
          </p:cNvPr>
          <p:cNvSpPr>
            <a:spLocks noGrp="1"/>
          </p:cNvSpPr>
          <p:nvPr>
            <p:ph type="body" sz="quarter" idx="38"/>
          </p:nvPr>
        </p:nvSpPr>
        <p:spPr/>
        <p:txBody>
          <a:bodyPr/>
          <a:lstStyle/>
          <a:p>
            <a:r>
              <a:rPr lang="da-DK"/>
              <a:t>Du har inden mødet besvaret et spørgeskema om emnet og modtaget dine egne resultater</a:t>
            </a:r>
          </a:p>
        </p:txBody>
      </p:sp>
      <p:sp>
        <p:nvSpPr>
          <p:cNvPr id="6" name="Pladsholder til tekst 5">
            <a:extLst>
              <a:ext uri="{FF2B5EF4-FFF2-40B4-BE49-F238E27FC236}">
                <a16:creationId xmlns:a16="http://schemas.microsoft.com/office/drawing/2014/main" id="{91C95A8E-2089-C8A0-9B3C-19B7CBCB31B8}"/>
              </a:ext>
            </a:extLst>
          </p:cNvPr>
          <p:cNvSpPr>
            <a:spLocks noGrp="1"/>
          </p:cNvSpPr>
          <p:nvPr>
            <p:ph type="body" sz="quarter" idx="41"/>
          </p:nvPr>
        </p:nvSpPr>
        <p:spPr/>
        <p:txBody>
          <a:bodyPr/>
          <a:lstStyle/>
          <a:p>
            <a:r>
              <a:rPr lang="da-DK"/>
              <a:t>Under mødet</a:t>
            </a:r>
          </a:p>
        </p:txBody>
      </p:sp>
      <p:sp>
        <p:nvSpPr>
          <p:cNvPr id="7" name="Pladsholder til tekst 6">
            <a:extLst>
              <a:ext uri="{FF2B5EF4-FFF2-40B4-BE49-F238E27FC236}">
                <a16:creationId xmlns:a16="http://schemas.microsoft.com/office/drawing/2014/main" id="{52C84246-DB3D-3CFF-397B-6A27C228C861}"/>
              </a:ext>
            </a:extLst>
          </p:cNvPr>
          <p:cNvSpPr>
            <a:spLocks noGrp="1"/>
          </p:cNvSpPr>
          <p:nvPr>
            <p:ph type="body" sz="quarter" idx="42"/>
          </p:nvPr>
        </p:nvSpPr>
        <p:spPr/>
        <p:txBody>
          <a:bodyPr/>
          <a:lstStyle/>
          <a:p>
            <a:pPr marL="285750" indent="-285750">
              <a:buFont typeface="Arial" panose="020B0604020202020204" pitchFamily="34" charset="0"/>
              <a:buChar char="•"/>
            </a:pPr>
            <a:r>
              <a:rPr lang="da-DK" dirty="0"/>
              <a:t>Uddelingskopier: De samlede resultater af datatræk og spørgeskemaundersøgelsen for klyngen</a:t>
            </a:r>
          </a:p>
          <a:p>
            <a:pPr marL="285750" indent="-285750">
              <a:buFont typeface="Arial" panose="020B0604020202020204" pitchFamily="34" charset="0"/>
              <a:buChar char="•"/>
            </a:pPr>
            <a:r>
              <a:rPr lang="da-DK" dirty="0"/>
              <a:t>Praksisark med nyttige oplysninger til din praksis</a:t>
            </a:r>
          </a:p>
        </p:txBody>
      </p:sp>
      <p:sp>
        <p:nvSpPr>
          <p:cNvPr id="8" name="Pladsholder til tekst 7">
            <a:extLst>
              <a:ext uri="{FF2B5EF4-FFF2-40B4-BE49-F238E27FC236}">
                <a16:creationId xmlns:a16="http://schemas.microsoft.com/office/drawing/2014/main" id="{8FCB76FB-DE64-2074-EDD5-073E74510CFE}"/>
              </a:ext>
            </a:extLst>
          </p:cNvPr>
          <p:cNvSpPr>
            <a:spLocks noGrp="1"/>
          </p:cNvSpPr>
          <p:nvPr>
            <p:ph type="body" sz="quarter" idx="43"/>
          </p:nvPr>
        </p:nvSpPr>
        <p:spPr/>
        <p:txBody>
          <a:bodyPr/>
          <a:lstStyle/>
          <a:p>
            <a:r>
              <a:rPr lang="da-DK"/>
              <a:t>Sidst på mødet</a:t>
            </a:r>
          </a:p>
        </p:txBody>
      </p:sp>
      <p:sp>
        <p:nvSpPr>
          <p:cNvPr id="9" name="Pladsholder til tekst 8">
            <a:extLst>
              <a:ext uri="{FF2B5EF4-FFF2-40B4-BE49-F238E27FC236}">
                <a16:creationId xmlns:a16="http://schemas.microsoft.com/office/drawing/2014/main" id="{71CAC2B1-D9B0-2159-BDAF-86679BFF184A}"/>
              </a:ext>
            </a:extLst>
          </p:cNvPr>
          <p:cNvSpPr>
            <a:spLocks noGrp="1"/>
          </p:cNvSpPr>
          <p:nvPr>
            <p:ph type="body" sz="quarter" idx="44"/>
          </p:nvPr>
        </p:nvSpPr>
        <p:spPr/>
        <p:txBody>
          <a:bodyPr/>
          <a:lstStyle/>
          <a:p>
            <a:pPr marL="285750" indent="-285750">
              <a:buFont typeface="Arial" panose="020B0604020202020204" pitchFamily="34" charset="0"/>
              <a:buChar char="•"/>
            </a:pPr>
            <a:r>
              <a:rPr lang="da-DK"/>
              <a:t>Beslutte om der skal handles på noget</a:t>
            </a:r>
          </a:p>
          <a:p>
            <a:pPr marL="285750" indent="-285750">
              <a:buFont typeface="Arial" panose="020B0604020202020204" pitchFamily="34" charset="0"/>
              <a:buChar char="•"/>
            </a:pPr>
            <a:r>
              <a:rPr lang="da-DK"/>
              <a:t>Aftale hvordan vi skal følge op</a:t>
            </a:r>
          </a:p>
        </p:txBody>
      </p:sp>
    </p:spTree>
    <p:extLst>
      <p:ext uri="{BB962C8B-B14F-4D97-AF65-F5344CB8AC3E}">
        <p14:creationId xmlns:p14="http://schemas.microsoft.com/office/powerpoint/2010/main" val="98128838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FF325B4-9874-C9F7-DE41-24FC8DAC2D8A}"/>
              </a:ext>
            </a:extLst>
          </p:cNvPr>
          <p:cNvSpPr>
            <a:spLocks noGrp="1"/>
          </p:cNvSpPr>
          <p:nvPr>
            <p:ph type="title"/>
          </p:nvPr>
        </p:nvSpPr>
        <p:spPr/>
        <p:txBody>
          <a:bodyPr>
            <a:noAutofit/>
          </a:bodyPr>
          <a:lstStyle/>
          <a:p>
            <a:r>
              <a:rPr lang="da-DK" sz="3100" dirty="0"/>
              <a:t>Hvem er tilstede i dag fra jobcentrene i demokommune</a:t>
            </a:r>
          </a:p>
        </p:txBody>
      </p:sp>
      <p:sp>
        <p:nvSpPr>
          <p:cNvPr id="4" name="Pladsholder til tekst 3">
            <a:extLst>
              <a:ext uri="{FF2B5EF4-FFF2-40B4-BE49-F238E27FC236}">
                <a16:creationId xmlns:a16="http://schemas.microsoft.com/office/drawing/2014/main" id="{520872ED-E93B-87F7-47DC-3729AA19A3C5}"/>
              </a:ext>
            </a:extLst>
          </p:cNvPr>
          <p:cNvSpPr>
            <a:spLocks noGrp="1"/>
          </p:cNvSpPr>
          <p:nvPr>
            <p:ph type="body" sz="quarter" idx="39"/>
          </p:nvPr>
        </p:nvSpPr>
        <p:spPr/>
        <p:txBody>
          <a:bodyPr/>
          <a:lstStyle/>
          <a:p>
            <a:endParaRPr lang="da-DK"/>
          </a:p>
        </p:txBody>
      </p:sp>
      <p:sp>
        <p:nvSpPr>
          <p:cNvPr id="5" name="Pladsholder til tekst 4">
            <a:extLst>
              <a:ext uri="{FF2B5EF4-FFF2-40B4-BE49-F238E27FC236}">
                <a16:creationId xmlns:a16="http://schemas.microsoft.com/office/drawing/2014/main" id="{F1B17A0A-65E8-A94A-0CF0-7BFD8A1B1C2C}"/>
              </a:ext>
            </a:extLst>
          </p:cNvPr>
          <p:cNvSpPr>
            <a:spLocks noGrp="1"/>
          </p:cNvSpPr>
          <p:nvPr>
            <p:ph type="body" sz="quarter" idx="40"/>
          </p:nvPr>
        </p:nvSpPr>
        <p:spPr/>
        <p:txBody>
          <a:bodyPr/>
          <a:lstStyle/>
          <a:p>
            <a:r>
              <a:rPr lang="da-DK"/>
              <a:t>Attester</a:t>
            </a:r>
          </a:p>
        </p:txBody>
      </p:sp>
      <p:pic>
        <p:nvPicPr>
          <p:cNvPr id="18" name="Graphic 1031" descr="Schoolhouse with solid fill">
            <a:extLst>
              <a:ext uri="{FF2B5EF4-FFF2-40B4-BE49-F238E27FC236}">
                <a16:creationId xmlns:a16="http://schemas.microsoft.com/office/drawing/2014/main" id="{D1335FE6-2E9B-7878-C080-58CF9E3EC61C}"/>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2150199" y="2537359"/>
            <a:ext cx="1341284" cy="1341284"/>
          </a:xfrm>
          <a:prstGeom prst="rect">
            <a:avLst/>
          </a:prstGeom>
        </p:spPr>
      </p:pic>
      <p:pic>
        <p:nvPicPr>
          <p:cNvPr id="19" name="Graphic 1031" descr="Schoolhouse with solid fill">
            <a:extLst>
              <a:ext uri="{FF2B5EF4-FFF2-40B4-BE49-F238E27FC236}">
                <a16:creationId xmlns:a16="http://schemas.microsoft.com/office/drawing/2014/main" id="{6E5AFFE9-9004-7CA3-AD24-74373097EFEC}"/>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5425358" y="2537359"/>
            <a:ext cx="1341284" cy="1341284"/>
          </a:xfrm>
          <a:prstGeom prst="rect">
            <a:avLst/>
          </a:prstGeom>
        </p:spPr>
      </p:pic>
      <p:pic>
        <p:nvPicPr>
          <p:cNvPr id="20" name="Graphic 1031" descr="Schoolhouse with solid fill">
            <a:extLst>
              <a:ext uri="{FF2B5EF4-FFF2-40B4-BE49-F238E27FC236}">
                <a16:creationId xmlns:a16="http://schemas.microsoft.com/office/drawing/2014/main" id="{F29474BD-79F9-A814-DB59-0F3CAEDEAE67}"/>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8700517" y="2537359"/>
            <a:ext cx="1341284" cy="1341284"/>
          </a:xfrm>
          <a:prstGeom prst="rect">
            <a:avLst/>
          </a:prstGeom>
        </p:spPr>
      </p:pic>
      <p:sp>
        <p:nvSpPr>
          <p:cNvPr id="21" name="Text Placeholder 36">
            <a:extLst>
              <a:ext uri="{FF2B5EF4-FFF2-40B4-BE49-F238E27FC236}">
                <a16:creationId xmlns:a16="http://schemas.microsoft.com/office/drawing/2014/main" id="{EDC58231-4C47-6A15-44C9-602B41A09BFF}"/>
              </a:ext>
            </a:extLst>
          </p:cNvPr>
          <p:cNvSpPr txBox="1">
            <a:spLocks/>
          </p:cNvSpPr>
          <p:nvPr/>
        </p:nvSpPr>
        <p:spPr>
          <a:xfrm>
            <a:off x="1552374" y="3878643"/>
            <a:ext cx="2536934" cy="1341284"/>
          </a:xfrm>
          <a:prstGeom prst="rect">
            <a:avLst/>
          </a:prstGeom>
        </p:spPr>
        <p:txBody>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algn="ctr"/>
            <a:r>
              <a:rPr lang="da-DK" sz="1600" dirty="0"/>
              <a:t>Fornavn Efternavn</a:t>
            </a:r>
          </a:p>
          <a:p>
            <a:pPr algn="ctr"/>
            <a:r>
              <a:rPr lang="da-DK" sz="1600" dirty="0"/>
              <a:t>Driftsleder for jobcenter XX</a:t>
            </a:r>
          </a:p>
        </p:txBody>
      </p:sp>
      <p:sp>
        <p:nvSpPr>
          <p:cNvPr id="22" name="Text Placeholder 36">
            <a:extLst>
              <a:ext uri="{FF2B5EF4-FFF2-40B4-BE49-F238E27FC236}">
                <a16:creationId xmlns:a16="http://schemas.microsoft.com/office/drawing/2014/main" id="{CA3ACC06-212C-6EDE-7E41-D4AAC5C51256}"/>
              </a:ext>
            </a:extLst>
          </p:cNvPr>
          <p:cNvSpPr txBox="1">
            <a:spLocks/>
          </p:cNvSpPr>
          <p:nvPr/>
        </p:nvSpPr>
        <p:spPr>
          <a:xfrm>
            <a:off x="4827533" y="3878643"/>
            <a:ext cx="2536934" cy="1341284"/>
          </a:xfrm>
          <a:prstGeom prst="rect">
            <a:avLst/>
          </a:prstGeom>
        </p:spPr>
        <p:txBody>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algn="ctr"/>
            <a:r>
              <a:rPr lang="da-DK" sz="1600" dirty="0"/>
              <a:t>Fornavn Efternavn</a:t>
            </a:r>
          </a:p>
          <a:p>
            <a:pPr algn="ctr"/>
            <a:r>
              <a:rPr lang="da-DK" sz="1600" dirty="0"/>
              <a:t>Driftsleder for jobcenter XX</a:t>
            </a:r>
          </a:p>
        </p:txBody>
      </p:sp>
      <p:sp>
        <p:nvSpPr>
          <p:cNvPr id="23" name="Text Placeholder 36">
            <a:extLst>
              <a:ext uri="{FF2B5EF4-FFF2-40B4-BE49-F238E27FC236}">
                <a16:creationId xmlns:a16="http://schemas.microsoft.com/office/drawing/2014/main" id="{36C74C9C-1896-A730-D6FB-080B3A41CDD2}"/>
              </a:ext>
            </a:extLst>
          </p:cNvPr>
          <p:cNvSpPr txBox="1">
            <a:spLocks/>
          </p:cNvSpPr>
          <p:nvPr/>
        </p:nvSpPr>
        <p:spPr>
          <a:xfrm>
            <a:off x="8102692" y="3878643"/>
            <a:ext cx="2536934" cy="1341284"/>
          </a:xfrm>
          <a:prstGeom prst="rect">
            <a:avLst/>
          </a:prstGeom>
        </p:spPr>
        <p:txBody>
          <a:bodyPr/>
          <a:lstStyle>
            <a:lvl1pPr marL="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1pPr>
            <a:lvl2pPr marL="45720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2pPr>
            <a:lvl3pPr marL="12001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da-DK"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3pPr>
            <a:lvl4pPr marL="1657350" marR="0" indent="-285750" algn="l" defTabSz="412750" rtl="0" eaLnBrk="1" latinLnBrk="0" hangingPunct="1">
              <a:lnSpc>
                <a:spcPct val="100000"/>
              </a:lnSpc>
              <a:spcBef>
                <a:spcPts val="0"/>
              </a:spcBef>
              <a:spcAft>
                <a:spcPts val="1200"/>
              </a:spcAft>
              <a:buClrTx/>
              <a:buSzPct val="90000"/>
              <a:buFont typeface="Arial" panose="020B0604020202020204" pitchFamily="34" charset="0"/>
              <a:buChar char="•"/>
              <a:tabLst/>
              <a:defRPr lang="en-GB" sz="3600" b="0" i="0" u="none" strike="noStrike" cap="none" spc="0" baseline="0" dirty="0" smtClean="0">
                <a:solidFill>
                  <a:schemeClr val="bg1"/>
                </a:solidFill>
                <a:uFillTx/>
                <a:latin typeface="Arial" panose="020B0604020202020204" pitchFamily="34" charset="0"/>
                <a:ea typeface="+mn-ea"/>
                <a:cs typeface="Arial" panose="020B0604020202020204" pitchFamily="34" charset="0"/>
                <a:sym typeface="Helvetica Neue"/>
              </a:defRPr>
            </a:lvl4pPr>
            <a:lvl5pPr marL="1085850" marR="0" indent="0" algn="l" defTabSz="412750" rtl="0" eaLnBrk="1" latinLnBrk="0" hangingPunct="1">
              <a:lnSpc>
                <a:spcPct val="100000"/>
              </a:lnSpc>
              <a:spcBef>
                <a:spcPts val="0"/>
              </a:spcBef>
              <a:spcAft>
                <a:spcPts val="1200"/>
              </a:spcAft>
              <a:buClrTx/>
              <a:buSzPct val="90000"/>
              <a:buFont typeface="Arial" panose="020B0604020202020204" pitchFamily="34" charset="0"/>
              <a:buNone/>
              <a:tabLst/>
              <a:defRPr sz="3600" b="0" i="0" u="none" strike="noStrike" cap="none" spc="0" baseline="0">
                <a:solidFill>
                  <a:schemeClr val="bg1"/>
                </a:solidFill>
                <a:uFillTx/>
                <a:latin typeface="Arial" panose="020B0604020202020204" pitchFamily="34" charset="0"/>
                <a:ea typeface="+mn-ea"/>
                <a:cs typeface="Arial" panose="020B0604020202020204" pitchFamily="34" charset="0"/>
                <a:sym typeface="Helvetica Neue"/>
              </a:defRPr>
            </a:lvl5pPr>
            <a:lvl6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a:solidFill>
                  <a:srgbClr val="000000"/>
                </a:solidFill>
                <a:uFillTx/>
                <a:latin typeface="+mn-lt"/>
                <a:ea typeface="+mn-ea"/>
                <a:cs typeface="+mn-cs"/>
                <a:sym typeface="Helvetica Neue"/>
              </a:defRPr>
            </a:lvl6pPr>
            <a:lvl7pPr marL="0" marR="0" indent="0" algn="l" defTabSz="412750" rtl="0" eaLnBrk="1" fontAlgn="auto" latinLnBrk="0" hangingPunct="1">
              <a:lnSpc>
                <a:spcPct val="100000"/>
              </a:lnSpc>
              <a:spcBef>
                <a:spcPts val="0"/>
              </a:spcBef>
              <a:spcAft>
                <a:spcPts val="0"/>
              </a:spcAft>
              <a:buClrTx/>
              <a:buSzTx/>
              <a:buFont typeface="Arial" panose="020B0604020202020204" pitchFamily="34" charset="0"/>
              <a:buNone/>
              <a:tabLst/>
              <a:defRPr lang="en-US" sz="1400" b="0" i="0" u="none" strike="noStrike" cap="none" spc="0" baseline="0" dirty="0" smtClean="0">
                <a:solidFill>
                  <a:srgbClr val="000000"/>
                </a:solidFill>
                <a:uFillTx/>
                <a:latin typeface="Arial" panose="020B0604020202020204" pitchFamily="34" charset="0"/>
                <a:ea typeface="+mn-ea"/>
                <a:cs typeface="Arial" panose="020B0604020202020204" pitchFamily="34" charset="0"/>
                <a:sym typeface="Helvetica Neue"/>
              </a:defRPr>
            </a:lvl7pPr>
            <a:lvl8pPr marL="0" marR="0" indent="0" algn="l" defTabSz="412750" rtl="0" eaLnBrk="1" latinLnBrk="0" hangingPunct="1">
              <a:lnSpc>
                <a:spcPct val="100000"/>
              </a:lnSpc>
              <a:spcBef>
                <a:spcPts val="0"/>
              </a:spcBef>
              <a:spcAft>
                <a:spcPts val="0"/>
              </a:spcAft>
              <a:buClrTx/>
              <a:buSzTx/>
              <a:buFont typeface="Arial" panose="020B0604020202020204" pitchFamily="34" charset="0"/>
              <a:buNone/>
              <a:tabLst/>
              <a:defRPr lang="en-US" sz="3600" b="0" i="0" u="none" strike="noStrike" cap="none" spc="0" baseline="0" dirty="0" smtClean="0">
                <a:solidFill>
                  <a:srgbClr val="000000"/>
                </a:solidFill>
                <a:uFillTx/>
                <a:latin typeface="+mn-lt"/>
                <a:ea typeface="+mn-ea"/>
                <a:cs typeface="+mn-cs"/>
                <a:sym typeface="Helvetica Neue"/>
              </a:defRPr>
            </a:lvl8pPr>
            <a:lvl9pPr marL="0" marR="0" indent="0" algn="l" defTabSz="412750" rtl="0" eaLnBrk="1" latinLnBrk="0" hangingPunct="1">
              <a:lnSpc>
                <a:spcPct val="100000"/>
              </a:lnSpc>
              <a:spcBef>
                <a:spcPts val="0"/>
              </a:spcBef>
              <a:spcAft>
                <a:spcPts val="0"/>
              </a:spcAft>
              <a:buClrTx/>
              <a:buSzTx/>
              <a:buFontTx/>
              <a:buNone/>
              <a:tabLst/>
              <a:defRPr sz="3600" b="0" i="0" u="none" strike="noStrike" cap="none" spc="0" baseline="0">
                <a:solidFill>
                  <a:srgbClr val="000000"/>
                </a:solidFill>
                <a:uFillTx/>
                <a:latin typeface="+mn-lt"/>
                <a:ea typeface="+mn-ea"/>
                <a:cs typeface="+mn-cs"/>
                <a:sym typeface="Helvetica Neue"/>
              </a:defRPr>
            </a:lvl9pPr>
          </a:lstStyle>
          <a:p>
            <a:pPr algn="ctr"/>
            <a:r>
              <a:rPr lang="da-DK" sz="1600" dirty="0"/>
              <a:t>Fornavn Efternavn</a:t>
            </a:r>
          </a:p>
          <a:p>
            <a:pPr algn="ctr"/>
            <a:r>
              <a:rPr lang="da-DK" sz="1600" dirty="0"/>
              <a:t>Driftsleder for jobcenter XX</a:t>
            </a:r>
          </a:p>
        </p:txBody>
      </p:sp>
    </p:spTree>
    <p:extLst>
      <p:ext uri="{BB962C8B-B14F-4D97-AF65-F5344CB8AC3E}">
        <p14:creationId xmlns:p14="http://schemas.microsoft.com/office/powerpoint/2010/main" val="1992468845"/>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BC1D68F-35AF-F9B1-B8F9-14D949D28F04}"/>
              </a:ext>
            </a:extLst>
          </p:cNvPr>
          <p:cNvSpPr>
            <a:spLocks noGrp="1"/>
          </p:cNvSpPr>
          <p:nvPr>
            <p:ph type="title"/>
          </p:nvPr>
        </p:nvSpPr>
        <p:spPr/>
        <p:txBody>
          <a:bodyPr/>
          <a:lstStyle/>
          <a:p>
            <a:r>
              <a:rPr lang="da-DK"/>
              <a:t>Praksisark</a:t>
            </a:r>
          </a:p>
        </p:txBody>
      </p:sp>
      <p:sp>
        <p:nvSpPr>
          <p:cNvPr id="4" name="Pladsholder til tekst 3">
            <a:extLst>
              <a:ext uri="{FF2B5EF4-FFF2-40B4-BE49-F238E27FC236}">
                <a16:creationId xmlns:a16="http://schemas.microsoft.com/office/drawing/2014/main" id="{04F41F9A-73FF-E3AF-F7EE-3F8BE2F22F22}"/>
              </a:ext>
            </a:extLst>
          </p:cNvPr>
          <p:cNvSpPr>
            <a:spLocks noGrp="1"/>
          </p:cNvSpPr>
          <p:nvPr>
            <p:ph type="body" sz="quarter" idx="39"/>
          </p:nvPr>
        </p:nvSpPr>
        <p:spPr/>
        <p:txBody>
          <a:bodyPr/>
          <a:lstStyle/>
          <a:p>
            <a:r>
              <a:rPr lang="da-DK"/>
              <a:t>Find nyttige oplysninger, konkrete værktøjer og relevante links til attestarbejdet</a:t>
            </a:r>
          </a:p>
        </p:txBody>
      </p:sp>
      <p:sp>
        <p:nvSpPr>
          <p:cNvPr id="5" name="Pladsholder til tekst 4">
            <a:extLst>
              <a:ext uri="{FF2B5EF4-FFF2-40B4-BE49-F238E27FC236}">
                <a16:creationId xmlns:a16="http://schemas.microsoft.com/office/drawing/2014/main" id="{E92ABCD7-90D8-5B63-ED28-0ED18BE4664D}"/>
              </a:ext>
            </a:extLst>
          </p:cNvPr>
          <p:cNvSpPr>
            <a:spLocks noGrp="1"/>
          </p:cNvSpPr>
          <p:nvPr>
            <p:ph type="body" sz="quarter" idx="40"/>
          </p:nvPr>
        </p:nvSpPr>
        <p:spPr/>
        <p:txBody>
          <a:bodyPr/>
          <a:lstStyle/>
          <a:p>
            <a:endParaRPr lang="da-DK"/>
          </a:p>
        </p:txBody>
      </p:sp>
      <p:pic>
        <p:nvPicPr>
          <p:cNvPr id="11" name="Billede 10" descr="Et billede, der indeholder tekst, skærmbillede, dokument, Font/skrifttype&#10;&#10;AI-genereret indhold kan være ukorrekt.">
            <a:extLst>
              <a:ext uri="{FF2B5EF4-FFF2-40B4-BE49-F238E27FC236}">
                <a16:creationId xmlns:a16="http://schemas.microsoft.com/office/drawing/2014/main" id="{84F3ED21-1E91-265B-F28B-CA86FD0D78D3}"/>
              </a:ext>
            </a:extLst>
          </p:cNvPr>
          <p:cNvPicPr>
            <a:picLocks noChangeAspect="1"/>
          </p:cNvPicPr>
          <p:nvPr/>
        </p:nvPicPr>
        <p:blipFill>
          <a:blip r:embed="rId3"/>
          <a:stretch>
            <a:fillRect/>
          </a:stretch>
        </p:blipFill>
        <p:spPr>
          <a:xfrm rot="21261727">
            <a:off x="6113097" y="2329798"/>
            <a:ext cx="2853813" cy="4079413"/>
          </a:xfrm>
          <a:prstGeom prst="rect">
            <a:avLst/>
          </a:prstGeom>
          <a:ln>
            <a:noFill/>
          </a:ln>
          <a:effectLst>
            <a:outerShdw blurRad="292100" dist="139700" dir="2700000" algn="tl" rotWithShape="0">
              <a:srgbClr val="333333">
                <a:alpha val="65000"/>
              </a:srgbClr>
            </a:outerShdw>
          </a:effectLst>
        </p:spPr>
      </p:pic>
      <p:pic>
        <p:nvPicPr>
          <p:cNvPr id="9" name="Billede 8" descr="Et billede, der indeholder tekst, skærmbillede, Font/skrifttype, nummer/tal&#10;&#10;AI-genereret indhold kan være ukorrekt.">
            <a:extLst>
              <a:ext uri="{FF2B5EF4-FFF2-40B4-BE49-F238E27FC236}">
                <a16:creationId xmlns:a16="http://schemas.microsoft.com/office/drawing/2014/main" id="{3E29E2B5-28D1-776D-E5E2-FE540BA55F2C}"/>
              </a:ext>
            </a:extLst>
          </p:cNvPr>
          <p:cNvPicPr>
            <a:picLocks noChangeAspect="1"/>
          </p:cNvPicPr>
          <p:nvPr/>
        </p:nvPicPr>
        <p:blipFill>
          <a:blip r:embed="rId4"/>
          <a:stretch>
            <a:fillRect/>
          </a:stretch>
        </p:blipFill>
        <p:spPr>
          <a:xfrm rot="21264896">
            <a:off x="3227074" y="2331879"/>
            <a:ext cx="2923613" cy="415936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2573662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C3767CA7-194E-22D8-EA95-3F259BA5E55F}"/>
              </a:ext>
            </a:extLst>
          </p:cNvPr>
          <p:cNvSpPr>
            <a:spLocks noGrp="1"/>
          </p:cNvSpPr>
          <p:nvPr>
            <p:ph type="body" sz="quarter" idx="29"/>
          </p:nvPr>
        </p:nvSpPr>
        <p:spPr>
          <a:xfrm>
            <a:off x="728252" y="2356197"/>
            <a:ext cx="10735496" cy="1631216"/>
          </a:xfrm>
        </p:spPr>
        <p:txBody>
          <a:bodyPr/>
          <a:lstStyle/>
          <a:p>
            <a:r>
              <a:rPr lang="da-DK"/>
              <a:t>Blok 1: Attestarbejdet i klyngen og Attestrejsen</a:t>
            </a:r>
          </a:p>
        </p:txBody>
      </p:sp>
      <p:sp>
        <p:nvSpPr>
          <p:cNvPr id="3" name="Pladsholder til tekst 2">
            <a:extLst>
              <a:ext uri="{FF2B5EF4-FFF2-40B4-BE49-F238E27FC236}">
                <a16:creationId xmlns:a16="http://schemas.microsoft.com/office/drawing/2014/main" id="{9053B9BA-2A7E-A1F7-05A5-19BE6E275E22}"/>
              </a:ext>
            </a:extLst>
          </p:cNvPr>
          <p:cNvSpPr>
            <a:spLocks noGrp="1"/>
          </p:cNvSpPr>
          <p:nvPr>
            <p:ph type="body" sz="quarter" idx="30"/>
          </p:nvPr>
        </p:nvSpPr>
        <p:spPr>
          <a:xfrm>
            <a:off x="728252" y="4167310"/>
            <a:ext cx="10735496" cy="492443"/>
          </a:xfrm>
        </p:spPr>
        <p:txBody>
          <a:bodyPr/>
          <a:lstStyle/>
          <a:p>
            <a:r>
              <a:rPr lang="da-DK"/>
              <a:t>Samlet tid: 55 minutter</a:t>
            </a:r>
          </a:p>
        </p:txBody>
      </p:sp>
    </p:spTree>
    <p:extLst>
      <p:ext uri="{BB962C8B-B14F-4D97-AF65-F5344CB8AC3E}">
        <p14:creationId xmlns:p14="http://schemas.microsoft.com/office/powerpoint/2010/main" val="3705666341"/>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medier 5" title="kiap_ani_attester">
            <a:hlinkClick r:id="" action="ppaction://media"/>
            <a:extLst>
              <a:ext uri="{FF2B5EF4-FFF2-40B4-BE49-F238E27FC236}">
                <a16:creationId xmlns:a16="http://schemas.microsoft.com/office/drawing/2014/main" id="{1E2FA3FF-106E-346D-FD64-1849255FD084}"/>
              </a:ext>
            </a:extLst>
          </p:cNvPr>
          <p:cNvPicPr>
            <a:picLocks noRot="1" noChangeAspect="1"/>
          </p:cNvPicPr>
          <p:nvPr>
            <a:videoFile r:link="rId1"/>
          </p:nvPr>
        </p:nvPicPr>
        <p:blipFill>
          <a:blip r:embed="rId4"/>
          <a:stretch>
            <a:fillRect/>
          </a:stretch>
        </p:blipFill>
        <p:spPr>
          <a:xfrm>
            <a:off x="1821838" y="1433477"/>
            <a:ext cx="8570825" cy="4821089"/>
          </a:xfrm>
          <a:prstGeom prst="roundRect">
            <a:avLst>
              <a:gd name="adj" fmla="val 0"/>
            </a:avLst>
          </a:prstGeom>
          <a:noFill/>
        </p:spPr>
      </p:pic>
      <p:sp>
        <p:nvSpPr>
          <p:cNvPr id="3" name="Titel 2">
            <a:extLst>
              <a:ext uri="{FF2B5EF4-FFF2-40B4-BE49-F238E27FC236}">
                <a16:creationId xmlns:a16="http://schemas.microsoft.com/office/drawing/2014/main" id="{C040AF16-B3E2-FE1E-17D6-BA020EDC0ED2}"/>
              </a:ext>
            </a:extLst>
          </p:cNvPr>
          <p:cNvSpPr>
            <a:spLocks noGrp="1"/>
          </p:cNvSpPr>
          <p:nvPr>
            <p:ph type="title"/>
          </p:nvPr>
        </p:nvSpPr>
        <p:spPr>
          <a:xfrm>
            <a:off x="736877" y="735288"/>
            <a:ext cx="10740748" cy="584775"/>
          </a:xfrm>
        </p:spPr>
        <p:txBody>
          <a:bodyPr wrap="square" anchor="t">
            <a:normAutofit/>
          </a:bodyPr>
          <a:lstStyle/>
          <a:p>
            <a:r>
              <a:rPr lang="da-DK" dirty="0"/>
              <a:t>Attestrejsen (5 min.)</a:t>
            </a:r>
          </a:p>
        </p:txBody>
      </p:sp>
    </p:spTree>
    <p:extLst>
      <p:ext uri="{BB962C8B-B14F-4D97-AF65-F5344CB8AC3E}">
        <p14:creationId xmlns:p14="http://schemas.microsoft.com/office/powerpoint/2010/main" val="663007589"/>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BFF37A-69B2-4ECA-7190-AA38BFE3D676}"/>
            </a:ext>
          </a:extLst>
        </p:cNvPr>
        <p:cNvGrpSpPr/>
        <p:nvPr/>
      </p:nvGrpSpPr>
      <p:grpSpPr>
        <a:xfrm>
          <a:off x="0" y="0"/>
          <a:ext cx="0" cy="0"/>
          <a:chOff x="0" y="0"/>
          <a:chExt cx="0" cy="0"/>
        </a:xfrm>
      </p:grpSpPr>
      <p:pic>
        <p:nvPicPr>
          <p:cNvPr id="7" name="Picture Placeholder 6" descr="A green and white background&#10;&#10;AI-generated content may be incorrect.">
            <a:extLst>
              <a:ext uri="{FF2B5EF4-FFF2-40B4-BE49-F238E27FC236}">
                <a16:creationId xmlns:a16="http://schemas.microsoft.com/office/drawing/2014/main" id="{A65ECFD3-0CAD-8ED5-C9C4-924A8380B25C}"/>
              </a:ext>
            </a:extLst>
          </p:cNvPr>
          <p:cNvPicPr>
            <a:picLocks noGrp="1" noChangeAspect="1"/>
          </p:cNvPicPr>
          <p:nvPr>
            <p:ph type="pic" idx="21"/>
          </p:nvPr>
        </p:nvPicPr>
        <p:blipFill>
          <a:blip r:embed="rId3" cstate="print">
            <a:extLst>
              <a:ext uri="{28A0092B-C50C-407E-A947-70E740481C1C}">
                <a14:useLocalDpi xmlns:a14="http://schemas.microsoft.com/office/drawing/2010/main" val="0"/>
              </a:ext>
            </a:extLst>
          </a:blip>
          <a:srcRect l="23892" r="23892"/>
          <a:stretch/>
        </p:blipFill>
        <p:spPr/>
      </p:pic>
      <p:sp>
        <p:nvSpPr>
          <p:cNvPr id="4" name="Text Placeholder 3">
            <a:extLst>
              <a:ext uri="{FF2B5EF4-FFF2-40B4-BE49-F238E27FC236}">
                <a16:creationId xmlns:a16="http://schemas.microsoft.com/office/drawing/2014/main" id="{A21ACAEB-BAC7-DEE4-39C9-4D4A545928DC}"/>
              </a:ext>
            </a:extLst>
          </p:cNvPr>
          <p:cNvSpPr>
            <a:spLocks noGrp="1"/>
          </p:cNvSpPr>
          <p:nvPr>
            <p:ph type="body" sz="quarter" idx="30"/>
          </p:nvPr>
        </p:nvSpPr>
        <p:spPr/>
        <p:txBody>
          <a:bodyPr>
            <a:noAutofit/>
          </a:bodyPr>
          <a:lstStyle/>
          <a:p>
            <a:r>
              <a:rPr lang="da-DK" sz="1200">
                <a:latin typeface="Arial"/>
                <a:cs typeface="Arial"/>
              </a:rPr>
              <a:t>Sidemandssamtale</a:t>
            </a:r>
            <a:r>
              <a:rPr lang="da-DK" sz="1200" noProof="0" dirty="0">
                <a:latin typeface="Arial"/>
                <a:cs typeface="Arial"/>
              </a:rPr>
              <a:t> (10 min.)</a:t>
            </a:r>
          </a:p>
        </p:txBody>
      </p:sp>
      <p:pic>
        <p:nvPicPr>
          <p:cNvPr id="2" name="Graphic 1" descr="Meeting with solid fill">
            <a:extLst>
              <a:ext uri="{FF2B5EF4-FFF2-40B4-BE49-F238E27FC236}">
                <a16:creationId xmlns:a16="http://schemas.microsoft.com/office/drawing/2014/main" id="{48C1CEDA-CFD9-8536-C7F1-2FCCDC8E4D80}"/>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8274312" y="2691197"/>
            <a:ext cx="1475608" cy="1475608"/>
          </a:xfrm>
          <a:prstGeom prst="rect">
            <a:avLst/>
          </a:prstGeom>
        </p:spPr>
      </p:pic>
      <p:sp>
        <p:nvSpPr>
          <p:cNvPr id="6" name="Text Placeholder 4">
            <a:extLst>
              <a:ext uri="{FF2B5EF4-FFF2-40B4-BE49-F238E27FC236}">
                <a16:creationId xmlns:a16="http://schemas.microsoft.com/office/drawing/2014/main" id="{253FA6DF-0526-4534-2384-A1556D8891F9}"/>
              </a:ext>
            </a:extLst>
          </p:cNvPr>
          <p:cNvSpPr>
            <a:spLocks noGrp="1"/>
          </p:cNvSpPr>
          <p:nvPr>
            <p:ph type="body" sz="quarter" idx="41"/>
          </p:nvPr>
        </p:nvSpPr>
        <p:spPr>
          <a:xfrm>
            <a:off x="721001" y="2691197"/>
            <a:ext cx="4385987" cy="1043896"/>
          </a:xfrm>
        </p:spPr>
        <p:txBody>
          <a:bodyPr>
            <a:normAutofit/>
          </a:bodyPr>
          <a:lstStyle/>
          <a:p>
            <a:pPr marL="342900" indent="-342900">
              <a:buAutoNum type="arabicPeriod"/>
            </a:pPr>
            <a:r>
              <a:rPr lang="da-DK"/>
              <a:t>Snak om forløbet og hver enkelt attest </a:t>
            </a:r>
          </a:p>
          <a:p>
            <a:pPr marL="342900" indent="-342900">
              <a:buAutoNum type="arabicPeriod"/>
            </a:pPr>
            <a:r>
              <a:rPr lang="da-DK" sz="1600" noProof="0"/>
              <a:t>Hvad kommer bag på jer</a:t>
            </a:r>
            <a:r>
              <a:rPr lang="da-DK"/>
              <a:t>?</a:t>
            </a:r>
            <a:endParaRPr lang="da-DK" sz="1600" noProof="0"/>
          </a:p>
        </p:txBody>
      </p:sp>
      <p:sp>
        <p:nvSpPr>
          <p:cNvPr id="10" name="Title 2">
            <a:extLst>
              <a:ext uri="{FF2B5EF4-FFF2-40B4-BE49-F238E27FC236}">
                <a16:creationId xmlns:a16="http://schemas.microsoft.com/office/drawing/2014/main" id="{ACEE4A7F-A481-CFD9-ADDF-649F601FF97E}"/>
              </a:ext>
            </a:extLst>
          </p:cNvPr>
          <p:cNvSpPr>
            <a:spLocks noGrp="1"/>
          </p:cNvSpPr>
          <p:nvPr>
            <p:ph type="title"/>
          </p:nvPr>
        </p:nvSpPr>
        <p:spPr>
          <a:xfrm>
            <a:off x="714030" y="1027249"/>
            <a:ext cx="4398514" cy="1540460"/>
          </a:xfrm>
        </p:spPr>
        <p:txBody>
          <a:bodyPr/>
          <a:lstStyle/>
          <a:p>
            <a:r>
              <a:rPr lang="da-DK" sz="2400" noProof="0"/>
              <a:t>Scan QR koden og gennemgå ”Attestrejsen”</a:t>
            </a:r>
          </a:p>
        </p:txBody>
      </p:sp>
      <p:sp>
        <p:nvSpPr>
          <p:cNvPr id="13" name="Text Placeholder 9">
            <a:extLst>
              <a:ext uri="{FF2B5EF4-FFF2-40B4-BE49-F238E27FC236}">
                <a16:creationId xmlns:a16="http://schemas.microsoft.com/office/drawing/2014/main" id="{D89E6854-5292-67E8-9BCB-33EED2743CF4}"/>
              </a:ext>
            </a:extLst>
          </p:cNvPr>
          <p:cNvSpPr>
            <a:spLocks noGrp="1"/>
          </p:cNvSpPr>
          <p:nvPr>
            <p:ph type="body" sz="quarter" idx="29"/>
          </p:nvPr>
        </p:nvSpPr>
        <p:spPr>
          <a:xfrm>
            <a:off x="720208" y="5440218"/>
            <a:ext cx="4385987" cy="680690"/>
          </a:xfrm>
        </p:spPr>
        <p:txBody>
          <a:bodyPr/>
          <a:lstStyle/>
          <a:p>
            <a:endParaRPr lang="da-DK" noProof="0"/>
          </a:p>
        </p:txBody>
      </p:sp>
      <p:pic>
        <p:nvPicPr>
          <p:cNvPr id="8" name="Billede 7">
            <a:extLst>
              <a:ext uri="{FF2B5EF4-FFF2-40B4-BE49-F238E27FC236}">
                <a16:creationId xmlns:a16="http://schemas.microsoft.com/office/drawing/2014/main" id="{7CDEDEBA-37F9-E3F4-7C4B-A44D04B216F5}"/>
              </a:ext>
            </a:extLst>
          </p:cNvPr>
          <p:cNvPicPr>
            <a:picLocks noChangeAspect="1"/>
          </p:cNvPicPr>
          <p:nvPr/>
        </p:nvPicPr>
        <p:blipFill>
          <a:blip r:embed="rId5"/>
          <a:stretch>
            <a:fillRect/>
          </a:stretch>
        </p:blipFill>
        <p:spPr>
          <a:xfrm>
            <a:off x="1631639" y="3858581"/>
            <a:ext cx="2563124" cy="2563124"/>
          </a:xfrm>
          <a:prstGeom prst="rect">
            <a:avLst/>
          </a:prstGeom>
        </p:spPr>
      </p:pic>
    </p:spTree>
    <p:extLst>
      <p:ext uri="{BB962C8B-B14F-4D97-AF65-F5344CB8AC3E}">
        <p14:creationId xmlns:p14="http://schemas.microsoft.com/office/powerpoint/2010/main" val="3940917467"/>
      </p:ext>
    </p:extLst>
  </p:cSld>
  <p:clrMapOvr>
    <a:masterClrMapping/>
  </p:clrMapOvr>
  <mc:AlternateContent xmlns:mc="http://schemas.openxmlformats.org/markup-compatibility/2006" xmlns:p14="http://schemas.microsoft.com/office/powerpoint/2010/main">
    <mc:Choice Requires="p14">
      <p:transition p14:dur="100">
        <p:fade/>
      </p:transition>
    </mc:Choice>
    <mc:Fallback xmlns="">
      <p:transition>
        <p:fade/>
      </p:transition>
    </mc:Fallback>
  </mc:AlternateContent>
</p:sld>
</file>

<file path=ppt/theme/theme1.xml><?xml version="1.0" encoding="utf-8"?>
<a:theme xmlns:a="http://schemas.openxmlformats.org/drawingml/2006/main" name="KiAP 2025">
  <a:themeElements>
    <a:clrScheme name="KiAP 2025">
      <a:dk1>
        <a:srgbClr val="000000"/>
      </a:dk1>
      <a:lt1>
        <a:srgbClr val="000000"/>
      </a:lt1>
      <a:dk2>
        <a:srgbClr val="171817"/>
      </a:dk2>
      <a:lt2>
        <a:srgbClr val="171817"/>
      </a:lt2>
      <a:accent1>
        <a:srgbClr val="23615F"/>
      </a:accent1>
      <a:accent2>
        <a:srgbClr val="297976"/>
      </a:accent2>
      <a:accent3>
        <a:srgbClr val="359791"/>
      </a:accent3>
      <a:accent4>
        <a:srgbClr val="7ACDC4"/>
      </a:accent4>
      <a:accent5>
        <a:srgbClr val="ABE2DB"/>
      </a:accent5>
      <a:accent6>
        <a:srgbClr val="27242B"/>
      </a:accent6>
      <a:hlink>
        <a:srgbClr val="297976"/>
      </a:hlink>
      <a:folHlink>
        <a:srgbClr val="29797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Presentation1" id="{FEF1F945-AA10-453C-B01E-CCB8A96A92D2}" vid="{3EC10722-4F43-482F-9989-6459E22D2A39}"/>
    </a:ext>
  </a:ext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2438338" rtl="0" fontAlgn="auto" latinLnBrk="0" hangingPunct="0">
          <a:lnSpc>
            <a:spcPct val="90000"/>
          </a:lnSpc>
          <a:spcBef>
            <a:spcPts val="4500"/>
          </a:spcBef>
          <a:spcAft>
            <a:spcPts val="0"/>
          </a:spcAft>
          <a:buClrTx/>
          <a:buSzTx/>
          <a:buFontTx/>
          <a:buNone/>
          <a:tabLst/>
          <a:defRPr kumimoji="0" sz="4800" b="0" i="0" u="none" strike="noStrike" cap="none" spc="0" normalizeH="0" baseline="0">
            <a:ln>
              <a:noFill/>
            </a:ln>
            <a:solidFill>
              <a:srgbClr val="000000"/>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70808341755914FB2524EC801CAABAD" ma:contentTypeVersion="18" ma:contentTypeDescription="Opret et nyt dokument." ma:contentTypeScope="" ma:versionID="cb15f124891f241f39b51dbca97a887b">
  <xsd:schema xmlns:xsd="http://www.w3.org/2001/XMLSchema" xmlns:xs="http://www.w3.org/2001/XMLSchema" xmlns:p="http://schemas.microsoft.com/office/2006/metadata/properties" xmlns:ns2="dc93761f-51ef-4530-9f5e-6cc801282091" xmlns:ns3="658e924a-6452-4f30-ad3a-cb624d28adc8" targetNamespace="http://schemas.microsoft.com/office/2006/metadata/properties" ma:root="true" ma:fieldsID="de6f62a398a2978552f9267db54b2811" ns2:_="" ns3:_="">
    <xsd:import namespace="dc93761f-51ef-4530-9f5e-6cc801282091"/>
    <xsd:import namespace="658e924a-6452-4f30-ad3a-cb624d28adc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3761f-51ef-4530-9f5e-6cc8012820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ledmærker" ma:readOnly="false" ma:fieldId="{5cf76f15-5ced-4ddc-b409-7134ff3c332f}" ma:taxonomyMulti="true" ma:sspId="73b18725-0062-458b-ba13-ac6484c6069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58e924a-6452-4f30-ad3a-cb624d28adc8" elementFormDefault="qualified">
    <xsd:import namespace="http://schemas.microsoft.com/office/2006/documentManagement/types"/>
    <xsd:import namespace="http://schemas.microsoft.com/office/infopath/2007/PartnerControls"/>
    <xsd:element name="SharedWithUsers" ma:index="18"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t med detaljer" ma:internalName="SharedWithDetails" ma:readOnly="true">
      <xsd:simpleType>
        <xsd:restriction base="dms:Note">
          <xsd:maxLength value="255"/>
        </xsd:restriction>
      </xsd:simpleType>
    </xsd:element>
    <xsd:element name="TaxCatchAll" ma:index="22" nillable="true" ma:displayName="Taxonomy Catch All Column" ma:hidden="true" ma:list="{0901a246-b52e-4929-a2f4-f35e0cfc399c}" ma:internalName="TaxCatchAll" ma:showField="CatchAllData" ma:web="658e924a-6452-4f30-ad3a-cb624d28adc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dc93761f-51ef-4530-9f5e-6cc801282091">
      <Terms xmlns="http://schemas.microsoft.com/office/infopath/2007/PartnerControls"/>
    </lcf76f155ced4ddcb4097134ff3c332f>
    <TaxCatchAll xmlns="658e924a-6452-4f30-ad3a-cb624d28adc8"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B7C51D1-A725-4897-B863-D40E665AA4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3761f-51ef-4530-9f5e-6cc801282091"/>
    <ds:schemaRef ds:uri="658e924a-6452-4f30-ad3a-cb624d28adc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795C06-8343-4B35-ACE2-038373315665}">
  <ds:schemaRefs>
    <ds:schemaRef ds:uri="http://schemas.openxmlformats.org/package/2006/metadata/core-properties"/>
    <ds:schemaRef ds:uri="http://purl.org/dc/terms/"/>
    <ds:schemaRef ds:uri="658e924a-6452-4f30-ad3a-cb624d28adc8"/>
    <ds:schemaRef ds:uri="dc93761f-51ef-4530-9f5e-6cc801282091"/>
    <ds:schemaRef ds:uri="http://www.w3.org/XML/1998/namespace"/>
    <ds:schemaRef ds:uri="http://purl.org/dc/elements/1.1/"/>
    <ds:schemaRef ds:uri="http://purl.org/dc/dcmitype/"/>
    <ds:schemaRef ds:uri="http://schemas.microsoft.com/office/2006/documentManagement/types"/>
    <ds:schemaRef ds:uri="http://schemas.microsoft.com/office/infopath/2007/PartnerControls"/>
    <ds:schemaRef ds:uri="http://schemas.microsoft.com/office/2006/metadata/properties"/>
  </ds:schemaRefs>
</ds:datastoreItem>
</file>

<file path=customXml/itemProps3.xml><?xml version="1.0" encoding="utf-8"?>
<ds:datastoreItem xmlns:ds="http://schemas.openxmlformats.org/officeDocument/2006/customXml" ds:itemID="{185BB2EB-BF2F-4B0D-B7B5-2DA864EEBB5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KiAP_PowerPoint_template</Template>
  <TotalTime>6</TotalTime>
  <Words>2557</Words>
  <Application>Microsoft Office PowerPoint</Application>
  <PresentationFormat>Widescreen</PresentationFormat>
  <Paragraphs>287</Paragraphs>
  <Slides>35</Slides>
  <Notes>32</Notes>
  <HiddenSlides>0</HiddenSlides>
  <MMClips>1</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KiAP 2025</vt:lpstr>
      <vt:lpstr>PowerPoint Presentation</vt:lpstr>
      <vt:lpstr>Program</vt:lpstr>
      <vt:lpstr>Formål</vt:lpstr>
      <vt:lpstr>Materiale</vt:lpstr>
      <vt:lpstr>Hvem er tilstede i dag fra jobcentrene i demokommune</vt:lpstr>
      <vt:lpstr>Praksisark</vt:lpstr>
      <vt:lpstr>PowerPoint Presentation</vt:lpstr>
      <vt:lpstr>Attestrejsen (5 min.)</vt:lpstr>
      <vt:lpstr>Scan QR koden og gennemgå ”Attestrejsen”</vt:lpstr>
      <vt:lpstr>Overblik over attestrejsen</vt:lpstr>
      <vt:lpstr>Hvad har i særligt bemærket</vt:lpstr>
      <vt:lpstr>Antal attester, absolutte tal</vt:lpstr>
      <vt:lpstr>Antal attester, per 1.000 sikrede</vt:lpstr>
      <vt:lpstr>Antal attester, attesttype</vt:lpstr>
      <vt:lpstr>Responstid opgjort i antal dage fordelt på ydrenumre</vt:lpstr>
      <vt:lpstr>Oplever du, at der mangler tilbagemelding fra kommunen om patienter, der er henvist til akutfunktionen</vt:lpstr>
      <vt:lpstr>I hvilken grad kender du til de forskellige attesttyper?</vt:lpstr>
      <vt:lpstr>Hvordan vurderer du dit samarbejde med jobcenteret?</vt:lpstr>
      <vt:lpstr>Hvad fungerer godt i det samarbejde med jobcenteret?</vt:lpstr>
      <vt:lpstr>Hvad fungerer godt i det samarbejde med jobcenteret?</vt:lpstr>
      <vt:lpstr>Hvilke udfordringer oplever du i dit attestarbejde til jobcenteret (LÆ-attester)?</vt:lpstr>
      <vt:lpstr>Hvilke udfordringer oplever du i dit attestarbejde til jobcenteret (LÆ-attester)?</vt:lpstr>
      <vt:lpstr>Opsummering af spørgeskemaundersøgelse</vt:lpstr>
      <vt:lpstr>Resultater fra spørgeskemaet</vt:lpstr>
      <vt:lpstr>Oplæg fra jobcenteret  Kommunen kommenterer på svarene fra spørgeskemaundersøgelse</vt:lpstr>
      <vt:lpstr>Plenumsnak med jobcenteret</vt:lpstr>
      <vt:lpstr>PowerPoint Presentation</vt:lpstr>
      <vt:lpstr>PowerPoint Presentation</vt:lpstr>
      <vt:lpstr>Oplæg fra jobcenteret  </vt:lpstr>
      <vt:lpstr>Spørgsmål og dialog med jobcenteret</vt:lpstr>
      <vt:lpstr>PowerPoint Presentation</vt:lpstr>
      <vt:lpstr>Snak i egen praksis</vt:lpstr>
      <vt:lpstr>Opsamling og opfølgning</vt:lpstr>
      <vt:lpstr>Tak for i dag</vt:lpstr>
      <vt:lpstr>Referencer og kilder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Clara Porsdal</dc:creator>
  <cp:lastModifiedBy>Caroline Stub Neubert</cp:lastModifiedBy>
  <cp:revision>2</cp:revision>
  <dcterms:created xsi:type="dcterms:W3CDTF">2025-07-29T08:56:30Z</dcterms:created>
  <dcterms:modified xsi:type="dcterms:W3CDTF">2026-04-21T12:41:51Z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0x010100D70808341755914FB2524EC801CAABAD</vt:lpwstr>
  </property>
  <property fmtid="{D5CDD505-2E9C-101B-9397-08002B2CF9AE}" pid="3" name="MediaServiceImageTags">
    <vt:lpwstr/>
  </property>
</Properties>
</file>