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72"/>
  </p:notesMasterIdLst>
  <p:sldIdLst>
    <p:sldId id="606" r:id="rId5"/>
    <p:sldId id="710" r:id="rId6"/>
    <p:sldId id="711" r:id="rId7"/>
    <p:sldId id="712" r:id="rId8"/>
    <p:sldId id="713" r:id="rId9"/>
    <p:sldId id="714" r:id="rId10"/>
    <p:sldId id="715" r:id="rId11"/>
    <p:sldId id="716" r:id="rId12"/>
    <p:sldId id="717" r:id="rId13"/>
    <p:sldId id="718" r:id="rId14"/>
    <p:sldId id="719" r:id="rId15"/>
    <p:sldId id="720" r:id="rId16"/>
    <p:sldId id="721" r:id="rId17"/>
    <p:sldId id="725" r:id="rId18"/>
    <p:sldId id="726" r:id="rId19"/>
    <p:sldId id="727" r:id="rId20"/>
    <p:sldId id="728" r:id="rId21"/>
    <p:sldId id="729" r:id="rId22"/>
    <p:sldId id="737" r:id="rId23"/>
    <p:sldId id="742" r:id="rId24"/>
    <p:sldId id="740" r:id="rId25"/>
    <p:sldId id="741" r:id="rId26"/>
    <p:sldId id="739" r:id="rId27"/>
    <p:sldId id="724" r:id="rId28"/>
    <p:sldId id="722" r:id="rId29"/>
    <p:sldId id="743" r:id="rId30"/>
    <p:sldId id="744" r:id="rId31"/>
    <p:sldId id="745" r:id="rId32"/>
    <p:sldId id="746" r:id="rId33"/>
    <p:sldId id="747" r:id="rId34"/>
    <p:sldId id="748" r:id="rId35"/>
    <p:sldId id="749" r:id="rId36"/>
    <p:sldId id="750" r:id="rId37"/>
    <p:sldId id="751" r:id="rId38"/>
    <p:sldId id="752" r:id="rId39"/>
    <p:sldId id="723" r:id="rId40"/>
    <p:sldId id="754" r:id="rId41"/>
    <p:sldId id="755" r:id="rId42"/>
    <p:sldId id="753" r:id="rId43"/>
    <p:sldId id="707" r:id="rId44"/>
    <p:sldId id="611" r:id="rId45"/>
    <p:sldId id="701" r:id="rId46"/>
    <p:sldId id="696" r:id="rId47"/>
    <p:sldId id="703" r:id="rId48"/>
    <p:sldId id="704" r:id="rId49"/>
    <p:sldId id="705" r:id="rId50"/>
    <p:sldId id="698" r:id="rId51"/>
    <p:sldId id="626" r:id="rId52"/>
    <p:sldId id="699" r:id="rId53"/>
    <p:sldId id="709" r:id="rId54"/>
    <p:sldId id="654" r:id="rId55"/>
    <p:sldId id="665" r:id="rId56"/>
    <p:sldId id="692" r:id="rId57"/>
    <p:sldId id="678" r:id="rId58"/>
    <p:sldId id="708" r:id="rId59"/>
    <p:sldId id="691" r:id="rId60"/>
    <p:sldId id="697" r:id="rId61"/>
    <p:sldId id="694" r:id="rId62"/>
    <p:sldId id="687" r:id="rId63"/>
    <p:sldId id="663" r:id="rId64"/>
    <p:sldId id="684" r:id="rId65"/>
    <p:sldId id="685" r:id="rId66"/>
    <p:sldId id="706" r:id="rId67"/>
    <p:sldId id="671" r:id="rId68"/>
    <p:sldId id="677" r:id="rId69"/>
    <p:sldId id="675" r:id="rId70"/>
    <p:sldId id="672" r:id="rId71"/>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4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0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8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Præsentation" id="{008ABB3A-2289-AF44-9DB0-81BA9228FDD1}">
          <p14:sldIdLst>
            <p14:sldId id="606"/>
            <p14:sldId id="710"/>
            <p14:sldId id="711"/>
            <p14:sldId id="712"/>
            <p14:sldId id="713"/>
            <p14:sldId id="714"/>
            <p14:sldId id="715"/>
            <p14:sldId id="716"/>
            <p14:sldId id="717"/>
            <p14:sldId id="718"/>
            <p14:sldId id="719"/>
            <p14:sldId id="720"/>
            <p14:sldId id="721"/>
            <p14:sldId id="725"/>
            <p14:sldId id="726"/>
            <p14:sldId id="727"/>
            <p14:sldId id="728"/>
            <p14:sldId id="729"/>
            <p14:sldId id="737"/>
            <p14:sldId id="742"/>
            <p14:sldId id="740"/>
            <p14:sldId id="741"/>
            <p14:sldId id="739"/>
            <p14:sldId id="724"/>
            <p14:sldId id="722"/>
            <p14:sldId id="743"/>
            <p14:sldId id="744"/>
            <p14:sldId id="745"/>
            <p14:sldId id="746"/>
            <p14:sldId id="747"/>
            <p14:sldId id="748"/>
            <p14:sldId id="749"/>
            <p14:sldId id="750"/>
            <p14:sldId id="751"/>
            <p14:sldId id="752"/>
            <p14:sldId id="723"/>
            <p14:sldId id="754"/>
            <p14:sldId id="755"/>
            <p14:sldId id="753"/>
          </p14:sldIdLst>
        </p14:section>
        <p14:section name="Klyngepakke" id="{DE907C94-9A59-467E-94DE-0BE6D0CC57E7}">
          <p14:sldIdLst>
            <p14:sldId id="707"/>
            <p14:sldId id="611"/>
            <p14:sldId id="701"/>
            <p14:sldId id="696"/>
            <p14:sldId id="703"/>
            <p14:sldId id="704"/>
            <p14:sldId id="705"/>
            <p14:sldId id="698"/>
            <p14:sldId id="626"/>
            <p14:sldId id="699"/>
            <p14:sldId id="709"/>
            <p14:sldId id="654"/>
            <p14:sldId id="665"/>
            <p14:sldId id="692"/>
            <p14:sldId id="678"/>
          </p14:sldIdLst>
        </p14:section>
        <p14:section name="Opfølgningspakke" id="{67E0B934-88A1-43EE-9F8E-2DE2287E20C7}">
          <p14:sldIdLst>
            <p14:sldId id="708"/>
            <p14:sldId id="691"/>
            <p14:sldId id="697"/>
          </p14:sldIdLst>
        </p14:section>
        <p14:section name="Skabeloner diverse" id="{08F82F18-1A54-4349-9863-3C2A23BEEBA1}">
          <p14:sldIdLst>
            <p14:sldId id="694"/>
            <p14:sldId id="687"/>
            <p14:sldId id="663"/>
            <p14:sldId id="684"/>
            <p14:sldId id="685"/>
            <p14:sldId id="706"/>
          </p14:sldIdLst>
        </p14:section>
        <p14:section name="Guide og elementer til copy-paste" id="{ECE2ACE0-B26C-2A43-83AB-36DA88E3BACE}">
          <p14:sldIdLst>
            <p14:sldId id="671"/>
            <p14:sldId id="677"/>
            <p14:sldId id="675"/>
            <p14:sldId id="67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EBCF96-6EF1-0BE9-5F84-887D14DB75A1}" name="Marcus Fahlstrom" initials="MF" userId="S::Marcus.Fahlstrom@akqa.com::6069dfd7-4def-48d5-82ac-12ba5891da1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7"/>
    <a:srgbClr val="5A8181"/>
    <a:srgbClr val="246260"/>
    <a:srgbClr val="FFFFFF"/>
    <a:srgbClr val="000000"/>
    <a:srgbClr val="DADCDE"/>
    <a:srgbClr val="F7F5EE"/>
    <a:srgbClr val="1E4D4B"/>
    <a:srgbClr val="1F4242"/>
    <a:srgbClr val="F8F5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88978" autoAdjust="0"/>
  </p:normalViewPr>
  <p:slideViewPr>
    <p:cSldViewPr snapToGrid="0" showGuides="1">
      <p:cViewPr varScale="1">
        <p:scale>
          <a:sx n="86" d="100"/>
          <a:sy n="86" d="100"/>
        </p:scale>
        <p:origin x="315" y="3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rts/_rels/chart1.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Pt>
            <c:idx val="10"/>
            <c:invertIfNegative val="0"/>
            <c:bubble3D val="0"/>
            <c:spPr>
              <a:solidFill>
                <a:srgbClr val="24615F"/>
              </a:solidFill>
              <a:ln>
                <a:noFill/>
              </a:ln>
              <a:effectLst/>
            </c:spPr>
            <c:extLst>
              <c:ext xmlns:c16="http://schemas.microsoft.com/office/drawing/2014/chart" uri="{C3380CC4-5D6E-409C-BE32-E72D297353CC}">
                <c16:uniqueId val="{00000001-E704-4418-B7BD-7A14054A6865}"/>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Demofigurer!$A$15:$A$25</c:f>
              <c:strCache>
                <c:ptCount val="11"/>
                <c:pt idx="0">
                  <c:v>A</c:v>
                </c:pt>
                <c:pt idx="1">
                  <c:v>B</c:v>
                </c:pt>
                <c:pt idx="2">
                  <c:v>C</c:v>
                </c:pt>
                <c:pt idx="3">
                  <c:v>D</c:v>
                </c:pt>
                <c:pt idx="4">
                  <c:v>E</c:v>
                </c:pt>
                <c:pt idx="5">
                  <c:v>F</c:v>
                </c:pt>
                <c:pt idx="6">
                  <c:v>G</c:v>
                </c:pt>
                <c:pt idx="7">
                  <c:v>H</c:v>
                </c:pt>
                <c:pt idx="8">
                  <c:v>I</c:v>
                </c:pt>
                <c:pt idx="9">
                  <c:v>J</c:v>
                </c:pt>
                <c:pt idx="10">
                  <c:v>Klynge</c:v>
                </c:pt>
              </c:strCache>
            </c:strRef>
          </c:cat>
          <c:val>
            <c:numRef>
              <c:f>Demofigurer!$B$15:$B$25</c:f>
              <c:numCache>
                <c:formatCode>General</c:formatCode>
                <c:ptCount val="11"/>
                <c:pt idx="0">
                  <c:v>8</c:v>
                </c:pt>
                <c:pt idx="1">
                  <c:v>5</c:v>
                </c:pt>
                <c:pt idx="2">
                  <c:v>6</c:v>
                </c:pt>
                <c:pt idx="3">
                  <c:v>2</c:v>
                </c:pt>
                <c:pt idx="4">
                  <c:v>4</c:v>
                </c:pt>
                <c:pt idx="5">
                  <c:v>7</c:v>
                </c:pt>
                <c:pt idx="6">
                  <c:v>9</c:v>
                </c:pt>
                <c:pt idx="7">
                  <c:v>4</c:v>
                </c:pt>
                <c:pt idx="8">
                  <c:v>5</c:v>
                </c:pt>
                <c:pt idx="9">
                  <c:v>8</c:v>
                </c:pt>
                <c:pt idx="10">
                  <c:v>5.8</c:v>
                </c:pt>
              </c:numCache>
            </c:numRef>
          </c:val>
          <c:extLst>
            <c:ext xmlns:c16="http://schemas.microsoft.com/office/drawing/2014/chart" uri="{C3380CC4-5D6E-409C-BE32-E72D297353CC}">
              <c16:uniqueId val="{00000002-E704-4418-B7BD-7A14054A6865}"/>
            </c:ext>
          </c:extLst>
        </c:ser>
        <c:dLbls>
          <c:dLblPos val="outEnd"/>
          <c:showLegendKey val="0"/>
          <c:showVal val="1"/>
          <c:showCatName val="0"/>
          <c:showSerName val="0"/>
          <c:showPercent val="0"/>
          <c:showBubbleSize val="0"/>
        </c:dLbls>
        <c:gapWidth val="219"/>
        <c:overlap val="-27"/>
        <c:axId val="1920113600"/>
        <c:axId val="1920114080"/>
      </c:barChart>
      <c:catAx>
        <c:axId val="192011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4080"/>
        <c:crosses val="autoZero"/>
        <c:auto val="1"/>
        <c:lblAlgn val="ctr"/>
        <c:lblOffset val="100"/>
        <c:noMultiLvlLbl val="0"/>
      </c:catAx>
      <c:valAx>
        <c:axId val="192011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360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bg1"/>
                </a:solidFill>
                <a:latin typeface="+mn-lt"/>
                <a:ea typeface="+mn-ea"/>
                <a:cs typeface="+mn-cs"/>
              </a:defRPr>
            </a:pPr>
            <a:r>
              <a:rPr lang="da-DK" sz="3200" b="1" i="0" u="none" strike="noStrike" baseline="0" noProof="0" dirty="0">
                <a:solidFill>
                  <a:schemeClr val="bg1"/>
                </a:solidFill>
                <a:latin typeface="Arial" panose="020B0604020202020204" pitchFamily="34" charset="0"/>
                <a:cs typeface="Arial" panose="020B0604020202020204" pitchFamily="34" charset="0"/>
              </a:rPr>
              <a:t>Grafens titel</a:t>
            </a:r>
            <a:endParaRPr lang="da-DK" sz="3200" b="1" i="0" noProof="0" dirty="0">
              <a:solidFill>
                <a:schemeClr val="bg1"/>
              </a:solidFill>
              <a:latin typeface="Arial" panose="020B0604020202020204" pitchFamily="34" charset="0"/>
              <a:cs typeface="Arial" panose="020B0604020202020204" pitchFamily="34" charset="0"/>
            </a:endParaRPr>
          </a:p>
        </c:rich>
      </c:tx>
      <c:layout>
        <c:manualLayout>
          <c:xMode val="edge"/>
          <c:yMode val="edge"/>
          <c:x val="8.8894689441635262E-3"/>
          <c:y val="5.2400183102860485E-3"/>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chemeClr val="bg1"/>
              </a:solidFill>
              <a:latin typeface="+mn-lt"/>
              <a:ea typeface="+mn-ea"/>
              <a:cs typeface="+mn-cs"/>
            </a:defRPr>
          </a:pPr>
          <a:endParaRPr lang="da-DK"/>
        </a:p>
      </c:txPr>
    </c:title>
    <c:autoTitleDeleted val="0"/>
    <c:plotArea>
      <c:layout>
        <c:manualLayout>
          <c:layoutTarget val="inner"/>
          <c:xMode val="edge"/>
          <c:yMode val="edge"/>
          <c:x val="2.3718397287095981E-2"/>
          <c:y val="0.2140861519538696"/>
          <c:w val="0.96515651722691309"/>
          <c:h val="0.69827877433523933"/>
        </c:manualLayout>
      </c:layout>
      <c:barChart>
        <c:barDir val="col"/>
        <c:grouping val="clustered"/>
        <c:varyColors val="0"/>
        <c:ser>
          <c:idx val="0"/>
          <c:order val="0"/>
          <c:tx>
            <c:strRef>
              <c:f>Sheet1!$B$1</c:f>
              <c:strCache>
                <c:ptCount val="1"/>
                <c:pt idx="0">
                  <c:v>Serie 1</c:v>
                </c:pt>
              </c:strCache>
            </c:strRef>
          </c:tx>
          <c:spPr>
            <a:solidFill>
              <a:srgbClr val="DADCDE"/>
            </a:solidFill>
            <a:ln>
              <a:noFill/>
            </a:ln>
            <a:effectLst/>
          </c:spPr>
          <c:invertIfNegative val="0"/>
          <c:cat>
            <c:strRef>
              <c:f>Sheet1!$A$2:$A$5</c:f>
              <c:strCache>
                <c:ptCount val="4"/>
                <c:pt idx="0">
                  <c:v>Kategori 1</c:v>
                </c:pt>
                <c:pt idx="1">
                  <c:v>Kategori 2</c:v>
                </c:pt>
                <c:pt idx="2">
                  <c:v>Kategori 3</c:v>
                </c:pt>
                <c:pt idx="3">
                  <c:v>Kategori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1A8-1747-81D0-1697BC672FE7}"/>
            </c:ext>
          </c:extLst>
        </c:ser>
        <c:ser>
          <c:idx val="1"/>
          <c:order val="1"/>
          <c:tx>
            <c:strRef>
              <c:f>Sheet1!$C$1</c:f>
              <c:strCache>
                <c:ptCount val="1"/>
                <c:pt idx="0">
                  <c:v>Serie 2</c:v>
                </c:pt>
              </c:strCache>
            </c:strRef>
          </c:tx>
          <c:spPr>
            <a:solidFill>
              <a:schemeClr val="accent3"/>
            </a:solidFill>
            <a:ln>
              <a:noFill/>
            </a:ln>
            <a:effectLst/>
          </c:spPr>
          <c:invertIfNegative val="0"/>
          <c:cat>
            <c:strRef>
              <c:f>Sheet1!$A$2:$A$5</c:f>
              <c:strCache>
                <c:ptCount val="4"/>
                <c:pt idx="0">
                  <c:v>Kategori 1</c:v>
                </c:pt>
                <c:pt idx="1">
                  <c:v>Kategori 2</c:v>
                </c:pt>
                <c:pt idx="2">
                  <c:v>Kategori 3</c:v>
                </c:pt>
                <c:pt idx="3">
                  <c:v>Kategori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1A8-1747-81D0-1697BC672FE7}"/>
            </c:ext>
          </c:extLst>
        </c:ser>
        <c:ser>
          <c:idx val="2"/>
          <c:order val="2"/>
          <c:tx>
            <c:strRef>
              <c:f>Sheet1!$D$1</c:f>
              <c:strCache>
                <c:ptCount val="1"/>
                <c:pt idx="0">
                  <c:v>Serie 3</c:v>
                </c:pt>
              </c:strCache>
            </c:strRef>
          </c:tx>
          <c:spPr>
            <a:solidFill>
              <a:schemeClr val="accent1">
                <a:lumMod val="75000"/>
              </a:schemeClr>
            </a:solidFill>
            <a:ln>
              <a:noFill/>
            </a:ln>
            <a:effectLst/>
          </c:spPr>
          <c:invertIfNegative val="0"/>
          <c:cat>
            <c:strRef>
              <c:f>Sheet1!$A$2:$A$5</c:f>
              <c:strCache>
                <c:ptCount val="4"/>
                <c:pt idx="0">
                  <c:v>Kategori 1</c:v>
                </c:pt>
                <c:pt idx="1">
                  <c:v>Kategori 2</c:v>
                </c:pt>
                <c:pt idx="2">
                  <c:v>Kategori 3</c:v>
                </c:pt>
                <c:pt idx="3">
                  <c:v>Kategori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1A8-1747-81D0-1697BC672FE7}"/>
            </c:ext>
          </c:extLst>
        </c:ser>
        <c:dLbls>
          <c:showLegendKey val="0"/>
          <c:showVal val="0"/>
          <c:showCatName val="0"/>
          <c:showSerName val="0"/>
          <c:showPercent val="0"/>
          <c:showBubbleSize val="0"/>
        </c:dLbls>
        <c:gapWidth val="75"/>
        <c:overlap val="-25"/>
        <c:axId val="245542400"/>
        <c:axId val="245846592"/>
      </c:barChart>
      <c:catAx>
        <c:axId val="245542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DK"/>
          </a:p>
        </c:txPr>
        <c:crossAx val="245846592"/>
        <c:crosses val="autoZero"/>
        <c:auto val="1"/>
        <c:lblAlgn val="ctr"/>
        <c:lblOffset val="100"/>
        <c:noMultiLvlLbl val="0"/>
      </c:catAx>
      <c:valAx>
        <c:axId val="245846592"/>
        <c:scaling>
          <c:orientation val="minMax"/>
        </c:scaling>
        <c:delete val="0"/>
        <c:axPos val="l"/>
        <c:majorGridlines>
          <c:spPr>
            <a:ln w="19050" cap="flat" cmpd="sng" algn="ctr">
              <a:solidFill>
                <a:srgbClr val="E4E4E4"/>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DK"/>
          </a:p>
        </c:txPr>
        <c:crossAx val="245542400"/>
        <c:crosses val="autoZero"/>
        <c:crossBetween val="between"/>
      </c:valAx>
      <c:spPr>
        <a:noFill/>
        <a:ln>
          <a:noFill/>
        </a:ln>
        <a:effectLst/>
      </c:spPr>
    </c:plotArea>
    <c:legend>
      <c:legendPos val="b"/>
      <c:layout>
        <c:manualLayout>
          <c:xMode val="edge"/>
          <c:yMode val="edge"/>
          <c:x val="0.65522635590814626"/>
          <c:y val="9.7664632231161137E-3"/>
          <c:w val="0.34344941811377355"/>
          <c:h val="5.8903713900528253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DK"/>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DK"/>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bg1"/>
                </a:solidFill>
                <a:latin typeface="+mn-lt"/>
                <a:ea typeface="+mn-ea"/>
                <a:cs typeface="+mn-cs"/>
              </a:defRPr>
            </a:pPr>
            <a:r>
              <a:rPr lang="da-DK" sz="3200" b="1" i="0" u="none" strike="noStrike" baseline="0" noProof="0" dirty="0">
                <a:solidFill>
                  <a:schemeClr val="bg1"/>
                </a:solidFill>
                <a:latin typeface="Arial" panose="020B0604020202020204" pitchFamily="34" charset="0"/>
                <a:cs typeface="Arial" panose="020B0604020202020204" pitchFamily="34" charset="0"/>
              </a:rPr>
              <a:t>Grafens titel</a:t>
            </a:r>
            <a:endParaRPr lang="da-DK" sz="3200" b="1" i="0" noProof="0" dirty="0">
              <a:solidFill>
                <a:schemeClr val="bg1"/>
              </a:solidFill>
              <a:latin typeface="Arial" panose="020B0604020202020204" pitchFamily="34" charset="0"/>
              <a:cs typeface="Arial" panose="020B0604020202020204" pitchFamily="34" charset="0"/>
            </a:endParaRPr>
          </a:p>
        </c:rich>
      </c:tx>
      <c:layout>
        <c:manualLayout>
          <c:xMode val="edge"/>
          <c:yMode val="edge"/>
          <c:x val="8.0288666321170349E-3"/>
          <c:y val="8.3486886919425917E-3"/>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chemeClr val="bg1"/>
              </a:solidFill>
              <a:latin typeface="+mn-lt"/>
              <a:ea typeface="+mn-ea"/>
              <a:cs typeface="+mn-cs"/>
            </a:defRPr>
          </a:pPr>
          <a:endParaRPr lang="da-DK"/>
        </a:p>
      </c:txPr>
    </c:title>
    <c:autoTitleDeleted val="0"/>
    <c:plotArea>
      <c:layout>
        <c:manualLayout>
          <c:layoutTarget val="inner"/>
          <c:xMode val="edge"/>
          <c:yMode val="edge"/>
          <c:x val="0.32373944859094539"/>
          <c:y val="0.16242122218260674"/>
          <c:w val="0.37811554378614332"/>
          <c:h val="0.80113102732426467"/>
        </c:manualLayout>
      </c:layout>
      <c:pieChart>
        <c:varyColors val="1"/>
        <c:ser>
          <c:idx val="0"/>
          <c:order val="0"/>
          <c:tx>
            <c:strRef>
              <c:f>Sheet1!$B$1</c:f>
              <c:strCache>
                <c:ptCount val="1"/>
                <c:pt idx="0">
                  <c:v>Serie 1</c:v>
                </c:pt>
              </c:strCache>
            </c:strRef>
          </c:tx>
          <c:spPr>
            <a:solidFill>
              <a:srgbClr val="297A77"/>
            </a:solidFill>
          </c:spPr>
          <c:dPt>
            <c:idx val="0"/>
            <c:bubble3D val="0"/>
            <c:spPr>
              <a:solidFill>
                <a:schemeClr val="accent1"/>
              </a:solidFill>
              <a:ln>
                <a:noFill/>
              </a:ln>
              <a:effectLst/>
            </c:spPr>
            <c:extLst>
              <c:ext xmlns:c16="http://schemas.microsoft.com/office/drawing/2014/chart" uri="{C3380CC4-5D6E-409C-BE32-E72D297353CC}">
                <c16:uniqueId val="{00000000-22CC-AB44-BCC4-2DD39602DA36}"/>
              </c:ext>
            </c:extLst>
          </c:dPt>
          <c:dPt>
            <c:idx val="1"/>
            <c:bubble3D val="0"/>
            <c:spPr>
              <a:solidFill>
                <a:schemeClr val="accent3"/>
              </a:solidFill>
              <a:ln>
                <a:noFill/>
              </a:ln>
              <a:effectLst/>
            </c:spPr>
            <c:extLst>
              <c:ext xmlns:c16="http://schemas.microsoft.com/office/drawing/2014/chart" uri="{C3380CC4-5D6E-409C-BE32-E72D297353CC}">
                <c16:uniqueId val="{00000001-22CC-AB44-BCC4-2DD39602DA36}"/>
              </c:ext>
            </c:extLst>
          </c:dPt>
          <c:dPt>
            <c:idx val="2"/>
            <c:bubble3D val="0"/>
            <c:spPr>
              <a:solidFill>
                <a:srgbClr val="DADCDE"/>
              </a:solidFill>
              <a:ln>
                <a:noFill/>
              </a:ln>
              <a:effectLst/>
            </c:spPr>
            <c:extLst>
              <c:ext xmlns:c16="http://schemas.microsoft.com/office/drawing/2014/chart" uri="{C3380CC4-5D6E-409C-BE32-E72D297353CC}">
                <c16:uniqueId val="{00000002-22CC-AB44-BCC4-2DD39602DA36}"/>
              </c:ext>
            </c:extLst>
          </c:dPt>
          <c:dPt>
            <c:idx val="3"/>
            <c:bubble3D val="0"/>
            <c:spPr>
              <a:solidFill>
                <a:srgbClr val="F3F6F8"/>
              </a:solidFill>
              <a:ln>
                <a:noFill/>
              </a:ln>
              <a:effectLst/>
            </c:spPr>
            <c:extLst>
              <c:ext xmlns:c16="http://schemas.microsoft.com/office/drawing/2014/chart" uri="{C3380CC4-5D6E-409C-BE32-E72D297353CC}">
                <c16:uniqueId val="{00000003-22CC-AB44-BCC4-2DD39602DA36}"/>
              </c:ext>
            </c:extLst>
          </c:dPt>
          <c:dLbls>
            <c:dLbl>
              <c:idx val="0"/>
              <c:layout>
                <c:manualLayout>
                  <c:x val="-0.12853727229893339"/>
                  <c:y val="5.5871712598820553E-2"/>
                </c:manualLayout>
              </c:layout>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rgbClr val="FFFFFF"/>
                      </a:solidFill>
                      <a:latin typeface="+mn-lt"/>
                      <a:ea typeface="+mn-ea"/>
                      <a:cs typeface="+mn-cs"/>
                    </a:defRPr>
                  </a:pPr>
                  <a:endParaRPr lang="en-DK"/>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22CC-AB44-BCC4-2DD39602DA36}"/>
                </c:ext>
              </c:extLst>
            </c:dLbl>
            <c:dLbl>
              <c:idx val="1"/>
              <c:layout>
                <c:manualLayout>
                  <c:x val="4.2936115640045763E-2"/>
                  <c:y val="-0.15351280079914842"/>
                </c:manualLayout>
              </c:layout>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rgbClr val="FFFFFF"/>
                      </a:solidFill>
                      <a:latin typeface="+mn-lt"/>
                      <a:ea typeface="+mn-ea"/>
                      <a:cs typeface="+mn-cs"/>
                    </a:defRPr>
                  </a:pPr>
                  <a:endParaRPr lang="en-DK"/>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2CC-AB44-BCC4-2DD39602DA36}"/>
                </c:ext>
              </c:extLst>
            </c:dLbl>
            <c:dLbl>
              <c:idx val="2"/>
              <c:layout>
                <c:manualLayout>
                  <c:x val="0.12938455354600581"/>
                  <c:y val="0.127557100932644"/>
                </c:manualLayout>
              </c:layout>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solidFill>
                      <a:latin typeface="+mn-lt"/>
                      <a:ea typeface="+mn-ea"/>
                      <a:cs typeface="+mn-cs"/>
                    </a:defRPr>
                  </a:pPr>
                  <a:endParaRPr lang="en-DK"/>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2CC-AB44-BCC4-2DD39602DA36}"/>
                </c:ext>
              </c:extLst>
            </c:dLbl>
            <c:dLbl>
              <c:idx val="3"/>
              <c:layout>
                <c:manualLayout>
                  <c:x val="0.10582522697661406"/>
                  <c:y val="0.13611824761218611"/>
                </c:manualLayout>
              </c:layout>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solidFill>
                      <a:latin typeface="+mn-lt"/>
                      <a:ea typeface="+mn-ea"/>
                      <a:cs typeface="+mn-cs"/>
                    </a:defRPr>
                  </a:pPr>
                  <a:endParaRPr lang="en-DK"/>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2CC-AB44-BCC4-2DD39602DA36}"/>
                </c:ext>
              </c:extLst>
            </c:dLbl>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lumMod val="75000"/>
                        <a:lumOff val="25000"/>
                      </a:schemeClr>
                    </a:solidFill>
                    <a:latin typeface="+mn-lt"/>
                    <a:ea typeface="+mn-ea"/>
                    <a:cs typeface="+mn-cs"/>
                  </a:defRPr>
                </a:pPr>
                <a:endParaRPr lang="en-DK"/>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Kategori 1</c:v>
                </c:pt>
                <c:pt idx="1">
                  <c:v>Kategori 2</c:v>
                </c:pt>
                <c:pt idx="2">
                  <c:v>Kategori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21A8-1747-81D0-1697BC672FE7}"/>
            </c:ext>
          </c:extLst>
        </c:ser>
        <c:ser>
          <c:idx val="1"/>
          <c:order val="1"/>
          <c:tx>
            <c:strRef>
              <c:f>Sheet1!$C$1</c:f>
              <c:strCache>
                <c:ptCount val="1"/>
                <c:pt idx="0">
                  <c:v>Serie 2</c:v>
                </c:pt>
              </c:strCache>
            </c:strRef>
          </c:tx>
          <c:spPr>
            <a:solidFill>
              <a:srgbClr val="7BCDC5"/>
            </a:solidFill>
          </c:spPr>
          <c:dPt>
            <c:idx val="0"/>
            <c:bubble3D val="0"/>
            <c:spPr>
              <a:solidFill>
                <a:srgbClr val="7BCDC5"/>
              </a:solidFill>
              <a:ln>
                <a:noFill/>
              </a:ln>
              <a:effectLst/>
            </c:spPr>
            <c:extLst>
              <c:ext xmlns:c16="http://schemas.microsoft.com/office/drawing/2014/chart" uri="{C3380CC4-5D6E-409C-BE32-E72D297353CC}">
                <c16:uniqueId val="{00000009-1DC7-B64B-B0B1-26F44846E220}"/>
              </c:ext>
            </c:extLst>
          </c:dPt>
          <c:dPt>
            <c:idx val="1"/>
            <c:bubble3D val="0"/>
            <c:spPr>
              <a:solidFill>
                <a:srgbClr val="7BCDC5"/>
              </a:solidFill>
              <a:ln>
                <a:noFill/>
              </a:ln>
              <a:effectLst/>
            </c:spPr>
            <c:extLst>
              <c:ext xmlns:c16="http://schemas.microsoft.com/office/drawing/2014/chart" uri="{C3380CC4-5D6E-409C-BE32-E72D297353CC}">
                <c16:uniqueId val="{0000000B-1DC7-B64B-B0B1-26F44846E220}"/>
              </c:ext>
            </c:extLst>
          </c:dPt>
          <c:dPt>
            <c:idx val="2"/>
            <c:bubble3D val="0"/>
            <c:spPr>
              <a:solidFill>
                <a:srgbClr val="7BCDC5"/>
              </a:solidFill>
              <a:ln>
                <a:noFill/>
              </a:ln>
              <a:effectLst/>
            </c:spPr>
            <c:extLst>
              <c:ext xmlns:c16="http://schemas.microsoft.com/office/drawing/2014/chart" uri="{C3380CC4-5D6E-409C-BE32-E72D297353CC}">
                <c16:uniqueId val="{0000000D-1DC7-B64B-B0B1-26F44846E220}"/>
              </c:ext>
            </c:extLst>
          </c:dPt>
          <c:dPt>
            <c:idx val="3"/>
            <c:bubble3D val="0"/>
            <c:spPr>
              <a:solidFill>
                <a:srgbClr val="7BCDC5"/>
              </a:solidFill>
              <a:ln>
                <a:noFill/>
              </a:ln>
              <a:effectLst/>
            </c:spPr>
            <c:extLst>
              <c:ext xmlns:c16="http://schemas.microsoft.com/office/drawing/2014/chart" uri="{C3380CC4-5D6E-409C-BE32-E72D297353CC}">
                <c16:uniqueId val="{0000000F-1DC7-B64B-B0B1-26F44846E22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DK"/>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Kategori 1</c:v>
                </c:pt>
                <c:pt idx="1">
                  <c:v>Kategori 2</c:v>
                </c:pt>
                <c:pt idx="2">
                  <c:v>Kategori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21A8-1747-81D0-1697BC672FE7}"/>
            </c:ext>
          </c:extLst>
        </c:ser>
        <c:ser>
          <c:idx val="2"/>
          <c:order val="2"/>
          <c:tx>
            <c:strRef>
              <c:f>Sheet1!$D$1</c:f>
              <c:strCache>
                <c:ptCount val="1"/>
                <c:pt idx="0">
                  <c:v>Serie 3</c:v>
                </c:pt>
              </c:strCache>
            </c:strRef>
          </c:tx>
          <c:spPr>
            <a:solidFill>
              <a:srgbClr val="D6F1EE"/>
            </a:solidFill>
          </c:spPr>
          <c:dPt>
            <c:idx val="0"/>
            <c:bubble3D val="0"/>
            <c:spPr>
              <a:solidFill>
                <a:srgbClr val="D6F1EE"/>
              </a:solidFill>
              <a:ln>
                <a:noFill/>
              </a:ln>
              <a:effectLst/>
            </c:spPr>
            <c:extLst>
              <c:ext xmlns:c16="http://schemas.microsoft.com/office/drawing/2014/chart" uri="{C3380CC4-5D6E-409C-BE32-E72D297353CC}">
                <c16:uniqueId val="{00000011-1DC7-B64B-B0B1-26F44846E220}"/>
              </c:ext>
            </c:extLst>
          </c:dPt>
          <c:dPt>
            <c:idx val="1"/>
            <c:bubble3D val="0"/>
            <c:spPr>
              <a:solidFill>
                <a:srgbClr val="D6F1EE"/>
              </a:solidFill>
              <a:ln>
                <a:noFill/>
              </a:ln>
              <a:effectLst/>
            </c:spPr>
            <c:extLst>
              <c:ext xmlns:c16="http://schemas.microsoft.com/office/drawing/2014/chart" uri="{C3380CC4-5D6E-409C-BE32-E72D297353CC}">
                <c16:uniqueId val="{00000013-1DC7-B64B-B0B1-26F44846E220}"/>
              </c:ext>
            </c:extLst>
          </c:dPt>
          <c:dPt>
            <c:idx val="2"/>
            <c:bubble3D val="0"/>
            <c:spPr>
              <a:solidFill>
                <a:srgbClr val="D6F1EE"/>
              </a:solidFill>
              <a:ln>
                <a:noFill/>
              </a:ln>
              <a:effectLst/>
            </c:spPr>
            <c:extLst>
              <c:ext xmlns:c16="http://schemas.microsoft.com/office/drawing/2014/chart" uri="{C3380CC4-5D6E-409C-BE32-E72D297353CC}">
                <c16:uniqueId val="{00000015-1DC7-B64B-B0B1-26F44846E220}"/>
              </c:ext>
            </c:extLst>
          </c:dPt>
          <c:dPt>
            <c:idx val="3"/>
            <c:bubble3D val="0"/>
            <c:spPr>
              <a:solidFill>
                <a:srgbClr val="D6F1EE"/>
              </a:solidFill>
              <a:ln>
                <a:noFill/>
              </a:ln>
              <a:effectLst/>
            </c:spPr>
            <c:extLst>
              <c:ext xmlns:c16="http://schemas.microsoft.com/office/drawing/2014/chart" uri="{C3380CC4-5D6E-409C-BE32-E72D297353CC}">
                <c16:uniqueId val="{00000017-1DC7-B64B-B0B1-26F44846E22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DK"/>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Kategori 1</c:v>
                </c:pt>
                <c:pt idx="1">
                  <c:v>Kategori 2</c:v>
                </c:pt>
                <c:pt idx="2">
                  <c:v>Kategori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21A8-1747-81D0-1697BC672FE7}"/>
            </c:ext>
          </c:extLst>
        </c:ser>
        <c:dLbls>
          <c:showLegendKey val="0"/>
          <c:showVal val="0"/>
          <c:showCatName val="0"/>
          <c:showSerName val="0"/>
          <c:showPercent val="1"/>
          <c:showBubbleSize val="0"/>
          <c:showLeaderLines val="1"/>
        </c:dLbls>
        <c:firstSliceAng val="0"/>
      </c:pieChart>
      <c:spPr>
        <a:noFill/>
        <a:ln w="25400">
          <a:noFill/>
        </a:ln>
        <a:effectLst/>
      </c:spPr>
    </c:plotArea>
    <c:legend>
      <c:legendPos val="t"/>
      <c:layout>
        <c:manualLayout>
          <c:xMode val="edge"/>
          <c:yMode val="edge"/>
          <c:x val="0.53010649623822814"/>
          <c:y val="1.3892505793642242E-2"/>
          <c:w val="0.46960544659705361"/>
          <c:h val="6.521038819685783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DK"/>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Pt>
            <c:idx val="10"/>
            <c:invertIfNegative val="0"/>
            <c:bubble3D val="0"/>
            <c:spPr>
              <a:solidFill>
                <a:srgbClr val="24615F"/>
              </a:solidFill>
              <a:ln>
                <a:noFill/>
              </a:ln>
              <a:effectLst/>
            </c:spPr>
            <c:extLst>
              <c:ext xmlns:c16="http://schemas.microsoft.com/office/drawing/2014/chart" uri="{C3380CC4-5D6E-409C-BE32-E72D297353CC}">
                <c16:uniqueId val="{00000001-E704-4418-B7BD-7A14054A6865}"/>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Demofigurer!$A$15:$A$25</c:f>
              <c:strCache>
                <c:ptCount val="11"/>
                <c:pt idx="0">
                  <c:v>A</c:v>
                </c:pt>
                <c:pt idx="1">
                  <c:v>B</c:v>
                </c:pt>
                <c:pt idx="2">
                  <c:v>C</c:v>
                </c:pt>
                <c:pt idx="3">
                  <c:v>D</c:v>
                </c:pt>
                <c:pt idx="4">
                  <c:v>E</c:v>
                </c:pt>
                <c:pt idx="5">
                  <c:v>F</c:v>
                </c:pt>
                <c:pt idx="6">
                  <c:v>G</c:v>
                </c:pt>
                <c:pt idx="7">
                  <c:v>H</c:v>
                </c:pt>
                <c:pt idx="8">
                  <c:v>I</c:v>
                </c:pt>
                <c:pt idx="9">
                  <c:v>J</c:v>
                </c:pt>
                <c:pt idx="10">
                  <c:v>Klynge</c:v>
                </c:pt>
              </c:strCache>
            </c:strRef>
          </c:cat>
          <c:val>
            <c:numRef>
              <c:f>Demofigurer!$B$15:$B$25</c:f>
              <c:numCache>
                <c:formatCode>General</c:formatCode>
                <c:ptCount val="11"/>
                <c:pt idx="0">
                  <c:v>8</c:v>
                </c:pt>
                <c:pt idx="1">
                  <c:v>5</c:v>
                </c:pt>
                <c:pt idx="2">
                  <c:v>6</c:v>
                </c:pt>
                <c:pt idx="3">
                  <c:v>2</c:v>
                </c:pt>
                <c:pt idx="4">
                  <c:v>4</c:v>
                </c:pt>
                <c:pt idx="5">
                  <c:v>7</c:v>
                </c:pt>
                <c:pt idx="6">
                  <c:v>9</c:v>
                </c:pt>
                <c:pt idx="7">
                  <c:v>4</c:v>
                </c:pt>
                <c:pt idx="8">
                  <c:v>5</c:v>
                </c:pt>
                <c:pt idx="9">
                  <c:v>8</c:v>
                </c:pt>
                <c:pt idx="10">
                  <c:v>5.8</c:v>
                </c:pt>
              </c:numCache>
            </c:numRef>
          </c:val>
          <c:extLst>
            <c:ext xmlns:c16="http://schemas.microsoft.com/office/drawing/2014/chart" uri="{C3380CC4-5D6E-409C-BE32-E72D297353CC}">
              <c16:uniqueId val="{00000002-E704-4418-B7BD-7A14054A6865}"/>
            </c:ext>
          </c:extLst>
        </c:ser>
        <c:dLbls>
          <c:dLblPos val="outEnd"/>
          <c:showLegendKey val="0"/>
          <c:showVal val="1"/>
          <c:showCatName val="0"/>
          <c:showSerName val="0"/>
          <c:showPercent val="0"/>
          <c:showBubbleSize val="0"/>
        </c:dLbls>
        <c:gapWidth val="219"/>
        <c:overlap val="-27"/>
        <c:axId val="1920113600"/>
        <c:axId val="1920114080"/>
      </c:barChart>
      <c:catAx>
        <c:axId val="192011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4080"/>
        <c:crosses val="autoZero"/>
        <c:auto val="1"/>
        <c:lblAlgn val="ctr"/>
        <c:lblOffset val="100"/>
        <c:noMultiLvlLbl val="0"/>
      </c:catAx>
      <c:valAx>
        <c:axId val="192011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360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Pt>
            <c:idx val="10"/>
            <c:invertIfNegative val="0"/>
            <c:bubble3D val="0"/>
            <c:spPr>
              <a:solidFill>
                <a:srgbClr val="24615F"/>
              </a:solidFill>
              <a:ln>
                <a:noFill/>
              </a:ln>
              <a:effectLst/>
            </c:spPr>
            <c:extLst>
              <c:ext xmlns:c16="http://schemas.microsoft.com/office/drawing/2014/chart" uri="{C3380CC4-5D6E-409C-BE32-E72D297353CC}">
                <c16:uniqueId val="{00000001-E704-4418-B7BD-7A14054A6865}"/>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Demofigurer!$A$15:$A$25</c:f>
              <c:strCache>
                <c:ptCount val="11"/>
                <c:pt idx="0">
                  <c:v>A</c:v>
                </c:pt>
                <c:pt idx="1">
                  <c:v>B</c:v>
                </c:pt>
                <c:pt idx="2">
                  <c:v>C</c:v>
                </c:pt>
                <c:pt idx="3">
                  <c:v>D</c:v>
                </c:pt>
                <c:pt idx="4">
                  <c:v>E</c:v>
                </c:pt>
                <c:pt idx="5">
                  <c:v>F</c:v>
                </c:pt>
                <c:pt idx="6">
                  <c:v>G</c:v>
                </c:pt>
                <c:pt idx="7">
                  <c:v>H</c:v>
                </c:pt>
                <c:pt idx="8">
                  <c:v>I</c:v>
                </c:pt>
                <c:pt idx="9">
                  <c:v>J</c:v>
                </c:pt>
                <c:pt idx="10">
                  <c:v>Klynge</c:v>
                </c:pt>
              </c:strCache>
            </c:strRef>
          </c:cat>
          <c:val>
            <c:numRef>
              <c:f>Demofigurer!$B$15:$B$25</c:f>
              <c:numCache>
                <c:formatCode>General</c:formatCode>
                <c:ptCount val="11"/>
                <c:pt idx="0">
                  <c:v>8</c:v>
                </c:pt>
                <c:pt idx="1">
                  <c:v>5</c:v>
                </c:pt>
                <c:pt idx="2">
                  <c:v>6</c:v>
                </c:pt>
                <c:pt idx="3">
                  <c:v>2</c:v>
                </c:pt>
                <c:pt idx="4">
                  <c:v>4</c:v>
                </c:pt>
                <c:pt idx="5">
                  <c:v>7</c:v>
                </c:pt>
                <c:pt idx="6">
                  <c:v>9</c:v>
                </c:pt>
                <c:pt idx="7">
                  <c:v>4</c:v>
                </c:pt>
                <c:pt idx="8">
                  <c:v>5</c:v>
                </c:pt>
                <c:pt idx="9">
                  <c:v>8</c:v>
                </c:pt>
                <c:pt idx="10">
                  <c:v>5.8</c:v>
                </c:pt>
              </c:numCache>
            </c:numRef>
          </c:val>
          <c:extLst>
            <c:ext xmlns:c16="http://schemas.microsoft.com/office/drawing/2014/chart" uri="{C3380CC4-5D6E-409C-BE32-E72D297353CC}">
              <c16:uniqueId val="{00000002-E704-4418-B7BD-7A14054A6865}"/>
            </c:ext>
          </c:extLst>
        </c:ser>
        <c:dLbls>
          <c:dLblPos val="outEnd"/>
          <c:showLegendKey val="0"/>
          <c:showVal val="1"/>
          <c:showCatName val="0"/>
          <c:showSerName val="0"/>
          <c:showPercent val="0"/>
          <c:showBubbleSize val="0"/>
        </c:dLbls>
        <c:gapWidth val="219"/>
        <c:overlap val="-27"/>
        <c:axId val="1920113600"/>
        <c:axId val="1920114080"/>
      </c:barChart>
      <c:catAx>
        <c:axId val="192011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4080"/>
        <c:crosses val="autoZero"/>
        <c:auto val="1"/>
        <c:lblAlgn val="ctr"/>
        <c:lblOffset val="100"/>
        <c:noMultiLvlLbl val="0"/>
      </c:catAx>
      <c:valAx>
        <c:axId val="192011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360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Pt>
            <c:idx val="10"/>
            <c:invertIfNegative val="0"/>
            <c:bubble3D val="0"/>
            <c:spPr>
              <a:solidFill>
                <a:srgbClr val="24615F"/>
              </a:solidFill>
              <a:ln>
                <a:noFill/>
              </a:ln>
              <a:effectLst/>
            </c:spPr>
            <c:extLst>
              <c:ext xmlns:c16="http://schemas.microsoft.com/office/drawing/2014/chart" uri="{C3380CC4-5D6E-409C-BE32-E72D297353CC}">
                <c16:uniqueId val="{00000001-E704-4418-B7BD-7A14054A6865}"/>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Demofigurer!$A$15:$A$25</c:f>
              <c:strCache>
                <c:ptCount val="11"/>
                <c:pt idx="0">
                  <c:v>A</c:v>
                </c:pt>
                <c:pt idx="1">
                  <c:v>B</c:v>
                </c:pt>
                <c:pt idx="2">
                  <c:v>C</c:v>
                </c:pt>
                <c:pt idx="3">
                  <c:v>D</c:v>
                </c:pt>
                <c:pt idx="4">
                  <c:v>E</c:v>
                </c:pt>
                <c:pt idx="5">
                  <c:v>F</c:v>
                </c:pt>
                <c:pt idx="6">
                  <c:v>G</c:v>
                </c:pt>
                <c:pt idx="7">
                  <c:v>H</c:v>
                </c:pt>
                <c:pt idx="8">
                  <c:v>I</c:v>
                </c:pt>
                <c:pt idx="9">
                  <c:v>J</c:v>
                </c:pt>
                <c:pt idx="10">
                  <c:v>Klynge</c:v>
                </c:pt>
              </c:strCache>
            </c:strRef>
          </c:cat>
          <c:val>
            <c:numRef>
              <c:f>Demofigurer!$B$15:$B$25</c:f>
              <c:numCache>
                <c:formatCode>General</c:formatCode>
                <c:ptCount val="11"/>
                <c:pt idx="0">
                  <c:v>8</c:v>
                </c:pt>
                <c:pt idx="1">
                  <c:v>5</c:v>
                </c:pt>
                <c:pt idx="2">
                  <c:v>6</c:v>
                </c:pt>
                <c:pt idx="3">
                  <c:v>2</c:v>
                </c:pt>
                <c:pt idx="4">
                  <c:v>4</c:v>
                </c:pt>
                <c:pt idx="5">
                  <c:v>7</c:v>
                </c:pt>
                <c:pt idx="6">
                  <c:v>9</c:v>
                </c:pt>
                <c:pt idx="7">
                  <c:v>4</c:v>
                </c:pt>
                <c:pt idx="8">
                  <c:v>5</c:v>
                </c:pt>
                <c:pt idx="9">
                  <c:v>8</c:v>
                </c:pt>
                <c:pt idx="10">
                  <c:v>5.8</c:v>
                </c:pt>
              </c:numCache>
            </c:numRef>
          </c:val>
          <c:extLst>
            <c:ext xmlns:c16="http://schemas.microsoft.com/office/drawing/2014/chart" uri="{C3380CC4-5D6E-409C-BE32-E72D297353CC}">
              <c16:uniqueId val="{00000002-E704-4418-B7BD-7A14054A6865}"/>
            </c:ext>
          </c:extLst>
        </c:ser>
        <c:dLbls>
          <c:dLblPos val="outEnd"/>
          <c:showLegendKey val="0"/>
          <c:showVal val="1"/>
          <c:showCatName val="0"/>
          <c:showSerName val="0"/>
          <c:showPercent val="0"/>
          <c:showBubbleSize val="0"/>
        </c:dLbls>
        <c:gapWidth val="219"/>
        <c:overlap val="-27"/>
        <c:axId val="1920113600"/>
        <c:axId val="1920114080"/>
      </c:barChart>
      <c:catAx>
        <c:axId val="192011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4080"/>
        <c:crosses val="autoZero"/>
        <c:auto val="1"/>
        <c:lblAlgn val="ctr"/>
        <c:lblOffset val="100"/>
        <c:noMultiLvlLbl val="0"/>
      </c:catAx>
      <c:valAx>
        <c:axId val="192011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360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Pt>
            <c:idx val="10"/>
            <c:invertIfNegative val="0"/>
            <c:bubble3D val="0"/>
            <c:spPr>
              <a:solidFill>
                <a:srgbClr val="24615F"/>
              </a:solidFill>
              <a:ln>
                <a:noFill/>
              </a:ln>
              <a:effectLst/>
            </c:spPr>
            <c:extLst>
              <c:ext xmlns:c16="http://schemas.microsoft.com/office/drawing/2014/chart" uri="{C3380CC4-5D6E-409C-BE32-E72D297353CC}">
                <c16:uniqueId val="{00000001-E704-4418-B7BD-7A14054A6865}"/>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Demofigurer!$A$15:$A$25</c:f>
              <c:strCache>
                <c:ptCount val="11"/>
                <c:pt idx="0">
                  <c:v>A</c:v>
                </c:pt>
                <c:pt idx="1">
                  <c:v>B</c:v>
                </c:pt>
                <c:pt idx="2">
                  <c:v>C</c:v>
                </c:pt>
                <c:pt idx="3">
                  <c:v>D</c:v>
                </c:pt>
                <c:pt idx="4">
                  <c:v>E</c:v>
                </c:pt>
                <c:pt idx="5">
                  <c:v>F</c:v>
                </c:pt>
                <c:pt idx="6">
                  <c:v>G</c:v>
                </c:pt>
                <c:pt idx="7">
                  <c:v>H</c:v>
                </c:pt>
                <c:pt idx="8">
                  <c:v>I</c:v>
                </c:pt>
                <c:pt idx="9">
                  <c:v>J</c:v>
                </c:pt>
                <c:pt idx="10">
                  <c:v>Klynge</c:v>
                </c:pt>
              </c:strCache>
            </c:strRef>
          </c:cat>
          <c:val>
            <c:numRef>
              <c:f>Demofigurer!$B$15:$B$25</c:f>
              <c:numCache>
                <c:formatCode>General</c:formatCode>
                <c:ptCount val="11"/>
                <c:pt idx="0">
                  <c:v>8</c:v>
                </c:pt>
                <c:pt idx="1">
                  <c:v>5</c:v>
                </c:pt>
                <c:pt idx="2">
                  <c:v>6</c:v>
                </c:pt>
                <c:pt idx="3">
                  <c:v>2</c:v>
                </c:pt>
                <c:pt idx="4">
                  <c:v>4</c:v>
                </c:pt>
                <c:pt idx="5">
                  <c:v>7</c:v>
                </c:pt>
                <c:pt idx="6">
                  <c:v>9</c:v>
                </c:pt>
                <c:pt idx="7">
                  <c:v>4</c:v>
                </c:pt>
                <c:pt idx="8">
                  <c:v>5</c:v>
                </c:pt>
                <c:pt idx="9">
                  <c:v>8</c:v>
                </c:pt>
                <c:pt idx="10">
                  <c:v>5.8</c:v>
                </c:pt>
              </c:numCache>
            </c:numRef>
          </c:val>
          <c:extLst>
            <c:ext xmlns:c16="http://schemas.microsoft.com/office/drawing/2014/chart" uri="{C3380CC4-5D6E-409C-BE32-E72D297353CC}">
              <c16:uniqueId val="{00000002-E704-4418-B7BD-7A14054A6865}"/>
            </c:ext>
          </c:extLst>
        </c:ser>
        <c:dLbls>
          <c:dLblPos val="outEnd"/>
          <c:showLegendKey val="0"/>
          <c:showVal val="1"/>
          <c:showCatName val="0"/>
          <c:showSerName val="0"/>
          <c:showPercent val="0"/>
          <c:showBubbleSize val="0"/>
        </c:dLbls>
        <c:gapWidth val="219"/>
        <c:overlap val="-27"/>
        <c:axId val="1920113600"/>
        <c:axId val="1920114080"/>
      </c:barChart>
      <c:catAx>
        <c:axId val="192011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4080"/>
        <c:crosses val="autoZero"/>
        <c:auto val="1"/>
        <c:lblAlgn val="ctr"/>
        <c:lblOffset val="100"/>
        <c:noMultiLvlLbl val="0"/>
      </c:catAx>
      <c:valAx>
        <c:axId val="192011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360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Pt>
            <c:idx val="10"/>
            <c:invertIfNegative val="0"/>
            <c:bubble3D val="0"/>
            <c:spPr>
              <a:solidFill>
                <a:srgbClr val="24615F"/>
              </a:solidFill>
              <a:ln>
                <a:noFill/>
              </a:ln>
              <a:effectLst/>
            </c:spPr>
            <c:extLst>
              <c:ext xmlns:c16="http://schemas.microsoft.com/office/drawing/2014/chart" uri="{C3380CC4-5D6E-409C-BE32-E72D297353CC}">
                <c16:uniqueId val="{00000001-E704-4418-B7BD-7A14054A6865}"/>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Demofigurer!$A$15:$A$25</c:f>
              <c:strCache>
                <c:ptCount val="11"/>
                <c:pt idx="0">
                  <c:v>A</c:v>
                </c:pt>
                <c:pt idx="1">
                  <c:v>B</c:v>
                </c:pt>
                <c:pt idx="2">
                  <c:v>C</c:v>
                </c:pt>
                <c:pt idx="3">
                  <c:v>D</c:v>
                </c:pt>
                <c:pt idx="4">
                  <c:v>E</c:v>
                </c:pt>
                <c:pt idx="5">
                  <c:v>F</c:v>
                </c:pt>
                <c:pt idx="6">
                  <c:v>G</c:v>
                </c:pt>
                <c:pt idx="7">
                  <c:v>H</c:v>
                </c:pt>
                <c:pt idx="8">
                  <c:v>I</c:v>
                </c:pt>
                <c:pt idx="9">
                  <c:v>J</c:v>
                </c:pt>
                <c:pt idx="10">
                  <c:v>Klynge</c:v>
                </c:pt>
              </c:strCache>
            </c:strRef>
          </c:cat>
          <c:val>
            <c:numRef>
              <c:f>Demofigurer!$B$15:$B$25</c:f>
              <c:numCache>
                <c:formatCode>General</c:formatCode>
                <c:ptCount val="11"/>
                <c:pt idx="0">
                  <c:v>8</c:v>
                </c:pt>
                <c:pt idx="1">
                  <c:v>5</c:v>
                </c:pt>
                <c:pt idx="2">
                  <c:v>6</c:v>
                </c:pt>
                <c:pt idx="3">
                  <c:v>2</c:v>
                </c:pt>
                <c:pt idx="4">
                  <c:v>4</c:v>
                </c:pt>
                <c:pt idx="5">
                  <c:v>7</c:v>
                </c:pt>
                <c:pt idx="6">
                  <c:v>9</c:v>
                </c:pt>
                <c:pt idx="7">
                  <c:v>4</c:v>
                </c:pt>
                <c:pt idx="8">
                  <c:v>5</c:v>
                </c:pt>
                <c:pt idx="9">
                  <c:v>8</c:v>
                </c:pt>
                <c:pt idx="10">
                  <c:v>5.8</c:v>
                </c:pt>
              </c:numCache>
            </c:numRef>
          </c:val>
          <c:extLst>
            <c:ext xmlns:c16="http://schemas.microsoft.com/office/drawing/2014/chart" uri="{C3380CC4-5D6E-409C-BE32-E72D297353CC}">
              <c16:uniqueId val="{00000002-E704-4418-B7BD-7A14054A6865}"/>
            </c:ext>
          </c:extLst>
        </c:ser>
        <c:dLbls>
          <c:dLblPos val="outEnd"/>
          <c:showLegendKey val="0"/>
          <c:showVal val="1"/>
          <c:showCatName val="0"/>
          <c:showSerName val="0"/>
          <c:showPercent val="0"/>
          <c:showBubbleSize val="0"/>
        </c:dLbls>
        <c:gapWidth val="219"/>
        <c:overlap val="-27"/>
        <c:axId val="1920113600"/>
        <c:axId val="1920114080"/>
      </c:barChart>
      <c:catAx>
        <c:axId val="192011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4080"/>
        <c:crosses val="autoZero"/>
        <c:auto val="1"/>
        <c:lblAlgn val="ctr"/>
        <c:lblOffset val="100"/>
        <c:noMultiLvlLbl val="0"/>
      </c:catAx>
      <c:valAx>
        <c:axId val="192011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360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Pt>
            <c:idx val="10"/>
            <c:invertIfNegative val="0"/>
            <c:bubble3D val="0"/>
            <c:spPr>
              <a:solidFill>
                <a:srgbClr val="24615F"/>
              </a:solidFill>
              <a:ln>
                <a:noFill/>
              </a:ln>
              <a:effectLst/>
            </c:spPr>
            <c:extLst>
              <c:ext xmlns:c16="http://schemas.microsoft.com/office/drawing/2014/chart" uri="{C3380CC4-5D6E-409C-BE32-E72D297353CC}">
                <c16:uniqueId val="{00000001-FEAB-489E-AA16-0534809B6420}"/>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Demofigurer!$A$15:$A$25</c:f>
              <c:strCache>
                <c:ptCount val="11"/>
                <c:pt idx="0">
                  <c:v>A</c:v>
                </c:pt>
                <c:pt idx="1">
                  <c:v>B</c:v>
                </c:pt>
                <c:pt idx="2">
                  <c:v>C</c:v>
                </c:pt>
                <c:pt idx="3">
                  <c:v>D</c:v>
                </c:pt>
                <c:pt idx="4">
                  <c:v>E</c:v>
                </c:pt>
                <c:pt idx="5">
                  <c:v>F</c:v>
                </c:pt>
                <c:pt idx="6">
                  <c:v>G</c:v>
                </c:pt>
                <c:pt idx="7">
                  <c:v>H</c:v>
                </c:pt>
                <c:pt idx="8">
                  <c:v>I</c:v>
                </c:pt>
                <c:pt idx="9">
                  <c:v>J</c:v>
                </c:pt>
                <c:pt idx="10">
                  <c:v>Klynge</c:v>
                </c:pt>
              </c:strCache>
            </c:strRef>
          </c:cat>
          <c:val>
            <c:numRef>
              <c:f>Demofigurer!$B$15:$B$25</c:f>
              <c:numCache>
                <c:formatCode>General</c:formatCode>
                <c:ptCount val="11"/>
                <c:pt idx="0">
                  <c:v>8</c:v>
                </c:pt>
                <c:pt idx="1">
                  <c:v>5</c:v>
                </c:pt>
                <c:pt idx="2">
                  <c:v>6</c:v>
                </c:pt>
                <c:pt idx="3">
                  <c:v>2</c:v>
                </c:pt>
                <c:pt idx="4">
                  <c:v>4</c:v>
                </c:pt>
                <c:pt idx="5">
                  <c:v>7</c:v>
                </c:pt>
                <c:pt idx="6">
                  <c:v>9</c:v>
                </c:pt>
                <c:pt idx="7">
                  <c:v>4</c:v>
                </c:pt>
                <c:pt idx="8">
                  <c:v>5</c:v>
                </c:pt>
                <c:pt idx="9">
                  <c:v>8</c:v>
                </c:pt>
                <c:pt idx="10">
                  <c:v>5.8</c:v>
                </c:pt>
              </c:numCache>
            </c:numRef>
          </c:val>
          <c:extLst>
            <c:ext xmlns:c16="http://schemas.microsoft.com/office/drawing/2014/chart" uri="{C3380CC4-5D6E-409C-BE32-E72D297353CC}">
              <c16:uniqueId val="{00000002-FEAB-489E-AA16-0534809B6420}"/>
            </c:ext>
          </c:extLst>
        </c:ser>
        <c:dLbls>
          <c:dLblPos val="outEnd"/>
          <c:showLegendKey val="0"/>
          <c:showVal val="1"/>
          <c:showCatName val="0"/>
          <c:showSerName val="0"/>
          <c:showPercent val="0"/>
          <c:showBubbleSize val="0"/>
        </c:dLbls>
        <c:gapWidth val="219"/>
        <c:overlap val="-27"/>
        <c:axId val="1920113600"/>
        <c:axId val="1920114080"/>
      </c:barChart>
      <c:catAx>
        <c:axId val="192011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4080"/>
        <c:crosses val="autoZero"/>
        <c:auto val="1"/>
        <c:lblAlgn val="ctr"/>
        <c:lblOffset val="100"/>
        <c:noMultiLvlLbl val="0"/>
      </c:catAx>
      <c:valAx>
        <c:axId val="192011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360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Pt>
            <c:idx val="10"/>
            <c:invertIfNegative val="0"/>
            <c:bubble3D val="0"/>
            <c:spPr>
              <a:solidFill>
                <a:srgbClr val="24615F"/>
              </a:solidFill>
              <a:ln>
                <a:noFill/>
              </a:ln>
              <a:effectLst/>
            </c:spPr>
            <c:extLst>
              <c:ext xmlns:c16="http://schemas.microsoft.com/office/drawing/2014/chart" uri="{C3380CC4-5D6E-409C-BE32-E72D297353CC}">
                <c16:uniqueId val="{00000001-21A6-40DE-AA80-0C61FC417F70}"/>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Demofigurer!$A$15:$A$25</c:f>
              <c:strCache>
                <c:ptCount val="11"/>
                <c:pt idx="0">
                  <c:v>A</c:v>
                </c:pt>
                <c:pt idx="1">
                  <c:v>B</c:v>
                </c:pt>
                <c:pt idx="2">
                  <c:v>C</c:v>
                </c:pt>
                <c:pt idx="3">
                  <c:v>D</c:v>
                </c:pt>
                <c:pt idx="4">
                  <c:v>E</c:v>
                </c:pt>
                <c:pt idx="5">
                  <c:v>F</c:v>
                </c:pt>
                <c:pt idx="6">
                  <c:v>G</c:v>
                </c:pt>
                <c:pt idx="7">
                  <c:v>H</c:v>
                </c:pt>
                <c:pt idx="8">
                  <c:v>I</c:v>
                </c:pt>
                <c:pt idx="9">
                  <c:v>J</c:v>
                </c:pt>
                <c:pt idx="10">
                  <c:v>Klynge</c:v>
                </c:pt>
              </c:strCache>
            </c:strRef>
          </c:cat>
          <c:val>
            <c:numRef>
              <c:f>Demofigurer!$B$15:$B$25</c:f>
              <c:numCache>
                <c:formatCode>General</c:formatCode>
                <c:ptCount val="11"/>
                <c:pt idx="0">
                  <c:v>8</c:v>
                </c:pt>
                <c:pt idx="1">
                  <c:v>5</c:v>
                </c:pt>
                <c:pt idx="2">
                  <c:v>6</c:v>
                </c:pt>
                <c:pt idx="3">
                  <c:v>2</c:v>
                </c:pt>
                <c:pt idx="4">
                  <c:v>4</c:v>
                </c:pt>
                <c:pt idx="5">
                  <c:v>7</c:v>
                </c:pt>
                <c:pt idx="6">
                  <c:v>9</c:v>
                </c:pt>
                <c:pt idx="7">
                  <c:v>4</c:v>
                </c:pt>
                <c:pt idx="8">
                  <c:v>5</c:v>
                </c:pt>
                <c:pt idx="9">
                  <c:v>8</c:v>
                </c:pt>
                <c:pt idx="10">
                  <c:v>5.8</c:v>
                </c:pt>
              </c:numCache>
            </c:numRef>
          </c:val>
          <c:extLst>
            <c:ext xmlns:c16="http://schemas.microsoft.com/office/drawing/2014/chart" uri="{C3380CC4-5D6E-409C-BE32-E72D297353CC}">
              <c16:uniqueId val="{00000002-21A6-40DE-AA80-0C61FC417F70}"/>
            </c:ext>
          </c:extLst>
        </c:ser>
        <c:dLbls>
          <c:dLblPos val="outEnd"/>
          <c:showLegendKey val="0"/>
          <c:showVal val="1"/>
          <c:showCatName val="0"/>
          <c:showSerName val="0"/>
          <c:showPercent val="0"/>
          <c:showBubbleSize val="0"/>
        </c:dLbls>
        <c:gapWidth val="219"/>
        <c:overlap val="-27"/>
        <c:axId val="1920113600"/>
        <c:axId val="1920114080"/>
      </c:barChart>
      <c:catAx>
        <c:axId val="192011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4080"/>
        <c:crosses val="autoZero"/>
        <c:auto val="1"/>
        <c:lblAlgn val="ctr"/>
        <c:lblOffset val="100"/>
        <c:noMultiLvlLbl val="0"/>
      </c:catAx>
      <c:valAx>
        <c:axId val="192011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360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Pt>
            <c:idx val="10"/>
            <c:invertIfNegative val="0"/>
            <c:bubble3D val="0"/>
            <c:spPr>
              <a:solidFill>
                <a:srgbClr val="24615F"/>
              </a:solidFill>
              <a:ln>
                <a:noFill/>
              </a:ln>
              <a:effectLst/>
            </c:spPr>
            <c:extLst>
              <c:ext xmlns:c16="http://schemas.microsoft.com/office/drawing/2014/chart" uri="{C3380CC4-5D6E-409C-BE32-E72D297353CC}">
                <c16:uniqueId val="{00000001-1D64-4FC9-AAA9-A6CAE7F9D410}"/>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Demofigurer!$A$15:$A$25</c:f>
              <c:strCache>
                <c:ptCount val="11"/>
                <c:pt idx="0">
                  <c:v>A</c:v>
                </c:pt>
                <c:pt idx="1">
                  <c:v>B</c:v>
                </c:pt>
                <c:pt idx="2">
                  <c:v>C</c:v>
                </c:pt>
                <c:pt idx="3">
                  <c:v>D</c:v>
                </c:pt>
                <c:pt idx="4">
                  <c:v>E</c:v>
                </c:pt>
                <c:pt idx="5">
                  <c:v>F</c:v>
                </c:pt>
                <c:pt idx="6">
                  <c:v>G</c:v>
                </c:pt>
                <c:pt idx="7">
                  <c:v>H</c:v>
                </c:pt>
                <c:pt idx="8">
                  <c:v>I</c:v>
                </c:pt>
                <c:pt idx="9">
                  <c:v>J</c:v>
                </c:pt>
                <c:pt idx="10">
                  <c:v>Klynge</c:v>
                </c:pt>
              </c:strCache>
            </c:strRef>
          </c:cat>
          <c:val>
            <c:numRef>
              <c:f>Demofigurer!$B$15:$B$25</c:f>
              <c:numCache>
                <c:formatCode>General</c:formatCode>
                <c:ptCount val="11"/>
                <c:pt idx="0">
                  <c:v>8</c:v>
                </c:pt>
                <c:pt idx="1">
                  <c:v>5</c:v>
                </c:pt>
                <c:pt idx="2">
                  <c:v>6</c:v>
                </c:pt>
                <c:pt idx="3">
                  <c:v>2</c:v>
                </c:pt>
                <c:pt idx="4">
                  <c:v>4</c:v>
                </c:pt>
                <c:pt idx="5">
                  <c:v>7</c:v>
                </c:pt>
                <c:pt idx="6">
                  <c:v>9</c:v>
                </c:pt>
                <c:pt idx="7">
                  <c:v>4</c:v>
                </c:pt>
                <c:pt idx="8">
                  <c:v>5</c:v>
                </c:pt>
                <c:pt idx="9">
                  <c:v>8</c:v>
                </c:pt>
                <c:pt idx="10">
                  <c:v>5.8</c:v>
                </c:pt>
              </c:numCache>
            </c:numRef>
          </c:val>
          <c:extLst>
            <c:ext xmlns:c16="http://schemas.microsoft.com/office/drawing/2014/chart" uri="{C3380CC4-5D6E-409C-BE32-E72D297353CC}">
              <c16:uniqueId val="{00000002-1D64-4FC9-AAA9-A6CAE7F9D410}"/>
            </c:ext>
          </c:extLst>
        </c:ser>
        <c:dLbls>
          <c:dLblPos val="outEnd"/>
          <c:showLegendKey val="0"/>
          <c:showVal val="1"/>
          <c:showCatName val="0"/>
          <c:showSerName val="0"/>
          <c:showPercent val="0"/>
          <c:showBubbleSize val="0"/>
        </c:dLbls>
        <c:gapWidth val="219"/>
        <c:overlap val="-27"/>
        <c:axId val="1920113600"/>
        <c:axId val="1920114080"/>
      </c:barChart>
      <c:catAx>
        <c:axId val="192011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4080"/>
        <c:crosses val="autoZero"/>
        <c:auto val="1"/>
        <c:lblAlgn val="ctr"/>
        <c:lblOffset val="100"/>
        <c:noMultiLvlLbl val="0"/>
      </c:catAx>
      <c:valAx>
        <c:axId val="192011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360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98" name="Shape 3098"/>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3099" name="Shape 30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501">
              <a:defRPr/>
            </a:pPr>
            <a:r>
              <a:rPr lang="da-DK" b="1" dirty="0">
                <a:latin typeface="+mn-lt"/>
                <a:ea typeface="Calibri" panose="020F0502020204030204" pitchFamily="34" charset="0"/>
                <a:cs typeface="Calibri"/>
              </a:rPr>
              <a:t>Forslag til, hvad du kan sige:</a:t>
            </a:r>
            <a:endParaRPr lang="da-DK" dirty="0">
              <a:latin typeface="+mn-lt"/>
              <a:ea typeface="Calibri" panose="020F0502020204030204" pitchFamily="34" charset="0"/>
              <a:cs typeface="Calibri"/>
            </a:endParaRPr>
          </a:p>
          <a:p>
            <a:pPr defTabSz="947501">
              <a:defRPr/>
            </a:pPr>
            <a:r>
              <a:rPr lang="da-DK" dirty="0">
                <a:latin typeface="+mn-lt"/>
              </a:rPr>
              <a:t>I dag skal vi beskæftige os med behandling af type 2-diabetes i klinikken.</a:t>
            </a:r>
            <a:endParaRPr lang="da-DK" dirty="0">
              <a:latin typeface="+mn-lt"/>
              <a:cs typeface="Calibri"/>
            </a:endParaRPr>
          </a:p>
          <a:p>
            <a:pPr>
              <a:defRPr/>
            </a:pPr>
            <a:endParaRPr lang="da-DK" dirty="0">
              <a:latin typeface="+mn-lt"/>
            </a:endParaRPr>
          </a:p>
          <a:p>
            <a:pPr>
              <a:defRPr/>
            </a:pPr>
            <a:r>
              <a:rPr lang="da-DK" dirty="0">
                <a:latin typeface="+mn-lt"/>
              </a:rPr>
              <a:t>At sætte fokus på behandlingen af diabetes er vigtigt, fordi det har stor betydning for forebyggelsen af følgesygdomme såsom hjerte-kar-sygdom, </a:t>
            </a:r>
            <a:r>
              <a:rPr lang="da-DK" dirty="0" err="1">
                <a:latin typeface="+mn-lt"/>
              </a:rPr>
              <a:t>nefropati</a:t>
            </a:r>
            <a:r>
              <a:rPr lang="da-DK" dirty="0">
                <a:latin typeface="+mn-lt"/>
              </a:rPr>
              <a:t>, </a:t>
            </a:r>
            <a:r>
              <a:rPr lang="da-DK" dirty="0" err="1">
                <a:latin typeface="+mn-lt"/>
              </a:rPr>
              <a:t>retinopati</a:t>
            </a:r>
            <a:r>
              <a:rPr lang="da-DK" dirty="0">
                <a:latin typeface="+mn-lt"/>
              </a:rPr>
              <a:t>, </a:t>
            </a:r>
            <a:r>
              <a:rPr lang="da-DK" dirty="0" err="1">
                <a:latin typeface="+mn-lt"/>
              </a:rPr>
              <a:t>neuropati</a:t>
            </a:r>
            <a:r>
              <a:rPr lang="da-DK" dirty="0">
                <a:latin typeface="+mn-lt"/>
              </a:rPr>
              <a:t> og fodkomplikationer.</a:t>
            </a:r>
          </a:p>
          <a:p>
            <a:pPr>
              <a:defRPr/>
            </a:pPr>
            <a:endParaRPr lang="da-DK" dirty="0">
              <a:latin typeface="+mn-lt"/>
            </a:endParaRPr>
          </a:p>
          <a:p>
            <a:pPr>
              <a:defRPr/>
            </a:pPr>
            <a:r>
              <a:rPr lang="da-DK" dirty="0">
                <a:latin typeface="+mn-lt"/>
              </a:rPr>
              <a:t>Vi skal sammen, på baggrund af vores egne data, drøfte vores rutiner og arbejdsgange, dele erfaringer og udveksle gode idéer. Dette er ikke undervisning i diabetes, men en proces for kvalitetsudvikling.</a:t>
            </a:r>
            <a:endParaRPr lang="da-DK" dirty="0">
              <a:latin typeface="+mn-lt"/>
              <a:cs typeface="Calibri"/>
            </a:endParaRPr>
          </a:p>
          <a:p>
            <a:pPr>
              <a:defRPr/>
            </a:pPr>
            <a:endParaRPr lang="da-DK" dirty="0">
              <a:latin typeface="+mn-lt"/>
            </a:endParaRPr>
          </a:p>
          <a:p>
            <a:pPr>
              <a:defRPr/>
            </a:pPr>
            <a:r>
              <a:rPr lang="da-DK" dirty="0">
                <a:latin typeface="+mn-lt"/>
              </a:rPr>
              <a:t>Formålet med mødet er at give os mulighed for at reflektere over den kliniske praksis i forhold til diabetesbehandling. Sammen med gode kolleger vil vi overveje, om der er behov for forandringer, og hvordan disse i givet fald kan indføres.</a:t>
            </a:r>
            <a:endParaRPr lang="da-DK" dirty="0">
              <a:latin typeface="+mn-lt"/>
              <a:cs typeface="Calibri"/>
            </a:endParaRPr>
          </a:p>
          <a:p>
            <a:pPr>
              <a:defRPr/>
            </a:pPr>
            <a:endParaRPr lang="da-DK" dirty="0">
              <a:latin typeface="+mn-lt"/>
              <a:ea typeface="Calibri" panose="020F0502020204030204" pitchFamily="34" charset="0"/>
              <a:cs typeface="Times New Roman" panose="02020603050405020304" pitchFamily="18" charset="0"/>
            </a:endParaRPr>
          </a:p>
          <a:p>
            <a:r>
              <a:rPr lang="da-DK" dirty="0">
                <a:latin typeface="+mn-lt"/>
                <a:cs typeface="Calibri"/>
              </a:rPr>
              <a:t>På mødet i dag kommer vi konkret ind på:</a:t>
            </a:r>
          </a:p>
          <a:p>
            <a:pPr marL="171450" indent="-171450">
              <a:buFont typeface="Calibri"/>
              <a:buChar char="-"/>
            </a:pPr>
            <a:r>
              <a:rPr lang="da-DK" dirty="0">
                <a:latin typeface="+mn-lt"/>
                <a:cs typeface="Calibri"/>
              </a:rPr>
              <a:t>Hvor godt er vi nået i mål med vores behandling?</a:t>
            </a:r>
          </a:p>
          <a:p>
            <a:pPr marL="171450" indent="-171450">
              <a:buFont typeface="Calibri"/>
              <a:buChar char="-"/>
            </a:pPr>
            <a:r>
              <a:rPr lang="da-DK" dirty="0">
                <a:latin typeface="+mn-lt"/>
                <a:cs typeface="Calibri"/>
              </a:rPr>
              <a:t>Er der særlige grupper, hvor vi skal være ekstra opmærksomme?</a:t>
            </a:r>
            <a:endParaRPr lang="da-DK" dirty="0">
              <a:latin typeface="+mn-lt"/>
            </a:endParaRPr>
          </a:p>
          <a:p>
            <a:pPr>
              <a:defRPr/>
            </a:pPr>
            <a:endParaRPr lang="da-DK" i="0" dirty="0">
              <a:cs typeface="Calibri"/>
            </a:endParaRPr>
          </a:p>
          <a:p>
            <a:endParaRPr lang="da-DK" b="1" dirty="0"/>
          </a:p>
          <a:p>
            <a:endParaRPr lang="en-DK" dirty="0"/>
          </a:p>
        </p:txBody>
      </p:sp>
    </p:spTree>
    <p:extLst>
      <p:ext uri="{BB962C8B-B14F-4D97-AF65-F5344CB8AC3E}">
        <p14:creationId xmlns:p14="http://schemas.microsoft.com/office/powerpoint/2010/main" val="4180863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47501">
              <a:defRPr/>
            </a:pPr>
            <a:r>
              <a:rPr lang="da-DK" b="1" dirty="0">
                <a:solidFill>
                  <a:srgbClr val="231F20"/>
                </a:solidFill>
                <a:latin typeface="+mn-lt"/>
                <a:ea typeface="Calibri" panose="020F0502020204030204" pitchFamily="34" charset="0"/>
                <a:cs typeface="Calibri"/>
              </a:rPr>
              <a:t>Forslag til, hvad du kan sige: </a:t>
            </a:r>
          </a:p>
          <a:p>
            <a:pPr defTabSz="947501">
              <a:defRPr/>
            </a:pPr>
            <a:r>
              <a:rPr lang="da-DK" dirty="0">
                <a:solidFill>
                  <a:srgbClr val="231F20"/>
                </a:solidFill>
                <a:latin typeface="+mn-lt"/>
              </a:rPr>
              <a:t>Data til dagens møde stammer fra forløbsplanerne. I forløbsplanerne kan vi få et overblik over en række centrale informationer om vores diabetespatienter og identificere de patienter, der har behov for særlig opmærksomhed.</a:t>
            </a:r>
            <a:endParaRPr lang="da-DK" dirty="0">
              <a:latin typeface="+mn-lt"/>
            </a:endParaRPr>
          </a:p>
          <a:p>
            <a:pPr defTabSz="947501">
              <a:defRPr/>
            </a:pPr>
            <a:endParaRPr lang="da-DK" dirty="0">
              <a:solidFill>
                <a:srgbClr val="231F20"/>
              </a:solidFill>
              <a:latin typeface="+mn-lt"/>
            </a:endParaRPr>
          </a:p>
          <a:p>
            <a:pPr defTabSz="947501">
              <a:defRPr/>
            </a:pPr>
            <a:r>
              <a:rPr lang="da-DK" dirty="0">
                <a:solidFill>
                  <a:srgbClr val="231F20"/>
                </a:solidFill>
                <a:latin typeface="+mn-lt"/>
              </a:rPr>
              <a:t>I patientoverblikket, som ses her, kan man finde data for nogle af de målepunkter, vi gennemgår på dagens møde, herunder HbA1c, systolisk blodtryk og LDL.</a:t>
            </a:r>
            <a:endParaRPr lang="da-DK" dirty="0">
              <a:latin typeface="+mn-lt"/>
              <a:cs typeface="Calibri"/>
            </a:endParaRPr>
          </a:p>
          <a:p>
            <a:pPr defTabSz="947501">
              <a:defRPr/>
            </a:pPr>
            <a:endParaRPr lang="da-DK" dirty="0">
              <a:solidFill>
                <a:srgbClr val="231F20"/>
              </a:solidFill>
              <a:latin typeface="+mn-lt"/>
              <a:ea typeface="Calibri" panose="020F0502020204030204" pitchFamily="34" charset="0"/>
              <a:cs typeface="Calibri"/>
            </a:endParaRPr>
          </a:p>
          <a:p>
            <a:endParaRPr lang="da-DK" dirty="0"/>
          </a:p>
          <a:p>
            <a:endParaRPr lang="da-DK" dirty="0"/>
          </a:p>
        </p:txBody>
      </p:sp>
    </p:spTree>
    <p:extLst>
      <p:ext uri="{BB962C8B-B14F-4D97-AF65-F5344CB8AC3E}">
        <p14:creationId xmlns:p14="http://schemas.microsoft.com/office/powerpoint/2010/main" val="1762325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F5076-2B31-EE31-6DE7-0A5488594C6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0690CD0D-DA98-D5E5-2E3D-7B2AA2F402A9}"/>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0F22CECC-71F0-354C-6E32-15F40EC9225C}"/>
              </a:ext>
            </a:extLst>
          </p:cNvPr>
          <p:cNvSpPr>
            <a:spLocks noGrp="1"/>
          </p:cNvSpPr>
          <p:nvPr>
            <p:ph type="body" idx="1"/>
          </p:nvPr>
        </p:nvSpPr>
        <p:spPr/>
        <p:txBody>
          <a:bodyPr/>
          <a:lstStyle/>
          <a:p>
            <a:pPr defTabSz="947501">
              <a:defRPr/>
            </a:pPr>
            <a:r>
              <a:rPr lang="da-DK" b="1" dirty="0">
                <a:solidFill>
                  <a:srgbClr val="231F20"/>
                </a:solidFill>
                <a:latin typeface="+mn-lt"/>
                <a:ea typeface="Calibri" panose="020F0502020204030204" pitchFamily="34" charset="0"/>
                <a:cs typeface="Calibri"/>
              </a:rPr>
              <a:t>Forklaring til slide: </a:t>
            </a:r>
          </a:p>
          <a:p>
            <a:pPr defTabSz="947501">
              <a:defRPr/>
            </a:pPr>
            <a:r>
              <a:rPr lang="da-DK" dirty="0">
                <a:solidFill>
                  <a:srgbClr val="231F20"/>
                </a:solidFill>
                <a:latin typeface="+mn-lt"/>
                <a:ea typeface="Calibri" panose="020F0502020204030204" pitchFamily="34" charset="0"/>
                <a:cs typeface="Calibri"/>
              </a:rPr>
              <a:t>Her ses antal aktuelle diabetespatienter i klinikken. Ved at trykke ‘Aktuelle’ kan der vælges at se på ‘Mulige’ diabetespatienter. Det er den gruppe af patienter, der ikke er blevet set i praksis i 3 år. Her kan der være tale om fejlkodning, måske følges de i ambulatorier, eller måske er der mangelfuld opfølgning pga. sårbarhed. </a:t>
            </a:r>
          </a:p>
          <a:p>
            <a:pPr defTabSz="947501">
              <a:defRPr/>
            </a:pPr>
            <a:endParaRPr lang="da-DK" dirty="0">
              <a:solidFill>
                <a:srgbClr val="231F20"/>
              </a:solidFill>
              <a:latin typeface="+mn-lt"/>
              <a:ea typeface="Calibri" panose="020F0502020204030204" pitchFamily="34" charset="0"/>
            </a:endParaRPr>
          </a:p>
          <a:p>
            <a:endParaRPr lang="da-DK" dirty="0"/>
          </a:p>
        </p:txBody>
      </p:sp>
    </p:spTree>
    <p:extLst>
      <p:ext uri="{BB962C8B-B14F-4D97-AF65-F5344CB8AC3E}">
        <p14:creationId xmlns:p14="http://schemas.microsoft.com/office/powerpoint/2010/main" val="2738100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42240" marR="958850" defTabSz="947501">
              <a:lnSpc>
                <a:spcPct val="105000"/>
              </a:lnSpc>
              <a:spcBef>
                <a:spcPts val="83"/>
              </a:spcBef>
              <a:defRPr/>
            </a:pPr>
            <a:r>
              <a:rPr lang="da-DK" b="1" dirty="0">
                <a:solidFill>
                  <a:srgbClr val="231F20"/>
                </a:solidFill>
                <a:latin typeface="+mn-lt"/>
                <a:ea typeface="Calibri" panose="020F0502020204030204" pitchFamily="34" charset="0"/>
                <a:cs typeface="Calibri"/>
              </a:rPr>
              <a:t>Forslag til, det du kan sige: </a:t>
            </a:r>
            <a:endParaRPr lang="da-DK" dirty="0">
              <a:latin typeface="+mn-lt"/>
              <a:cs typeface="Calibri"/>
            </a:endParaRPr>
          </a:p>
          <a:p>
            <a:pPr marL="142240" marR="958850">
              <a:lnSpc>
                <a:spcPct val="105000"/>
              </a:lnSpc>
              <a:spcBef>
                <a:spcPts val="83"/>
              </a:spcBef>
            </a:pPr>
            <a:r>
              <a:rPr lang="da-DK" dirty="0">
                <a:solidFill>
                  <a:srgbClr val="231F20"/>
                </a:solidFill>
                <a:latin typeface="+mn-lt"/>
                <a:ea typeface="Calibri" panose="020F0502020204030204" pitchFamily="34" charset="0"/>
                <a:cs typeface="Calibri"/>
              </a:rPr>
              <a:t>Klyngemødets første del (blok 1) omhandler en række centrale faktorer, der har betydning for udvikling af både diabetes og for komorbiditet. Det kan diskuteres, hvordan man eventuelt kan iværksætte behandling på baggrund af resultater for de fire målepunkter.</a:t>
            </a:r>
            <a:endParaRPr lang="da-DK" dirty="0">
              <a:latin typeface="+mn-lt"/>
              <a:ea typeface="Calibri" panose="020F0502020204030204" pitchFamily="34" charset="0"/>
              <a:cs typeface="Calibri"/>
            </a:endParaRPr>
          </a:p>
          <a:p>
            <a:pPr>
              <a:spcBef>
                <a:spcPts val="41"/>
              </a:spcBef>
            </a:pPr>
            <a:r>
              <a:rPr lang="da-DK" dirty="0">
                <a:latin typeface="+mn-lt"/>
                <a:ea typeface="Calibri" panose="020F0502020204030204" pitchFamily="34" charset="0"/>
                <a:cs typeface="Calibri"/>
              </a:rPr>
              <a:t> </a:t>
            </a:r>
          </a:p>
          <a:p>
            <a:pPr marL="438785" indent="-295910">
              <a:spcBef>
                <a:spcPts val="5"/>
              </a:spcBef>
              <a:buFont typeface="Arial" panose="020B0604020202020204" pitchFamily="34" charset="0"/>
              <a:buChar char="•"/>
            </a:pPr>
            <a:r>
              <a:rPr lang="da-DK" dirty="0">
                <a:solidFill>
                  <a:srgbClr val="231F20"/>
                </a:solidFill>
                <a:latin typeface="+mn-lt"/>
                <a:ea typeface="Calibri" panose="020F0502020204030204" pitchFamily="34" charset="0"/>
                <a:cs typeface="Calibri"/>
              </a:rPr>
              <a:t>Målepunkt 1: Andel af patienter hvor HbA1c &gt; 58 mmol/mol.</a:t>
            </a:r>
            <a:endParaRPr lang="da-DK" dirty="0">
              <a:latin typeface="+mn-lt"/>
              <a:ea typeface="Calibri" panose="020F0502020204030204" pitchFamily="34" charset="0"/>
              <a:cs typeface="Calibri"/>
            </a:endParaRPr>
          </a:p>
          <a:p>
            <a:pPr marL="438785" marR="1067435" indent="-295910">
              <a:lnSpc>
                <a:spcPct val="105000"/>
              </a:lnSpc>
              <a:spcBef>
                <a:spcPts val="78"/>
              </a:spcBef>
              <a:buFont typeface="Arial" panose="020B0604020202020204" pitchFamily="34" charset="0"/>
              <a:buChar char="•"/>
            </a:pPr>
            <a:r>
              <a:rPr lang="da-DK" dirty="0">
                <a:solidFill>
                  <a:srgbClr val="231F20"/>
                </a:solidFill>
                <a:latin typeface="+mn-lt"/>
                <a:ea typeface="Calibri" panose="020F0502020204030204" pitchFamily="34" charset="0"/>
                <a:cs typeface="Calibri"/>
              </a:rPr>
              <a:t>Målepunkt 2: Andel af patienter, hvor LDL-kolesterol er over 2,5 mmol, og patienten ikke er behandlet med </a:t>
            </a:r>
            <a:r>
              <a:rPr lang="da-DK" dirty="0" err="1">
                <a:solidFill>
                  <a:srgbClr val="231F20"/>
                </a:solidFill>
                <a:latin typeface="+mn-lt"/>
                <a:ea typeface="Calibri" panose="020F0502020204030204" pitchFamily="34" charset="0"/>
                <a:cs typeface="Calibri"/>
              </a:rPr>
              <a:t>statin</a:t>
            </a:r>
            <a:r>
              <a:rPr lang="da-DK" dirty="0">
                <a:solidFill>
                  <a:srgbClr val="231F20"/>
                </a:solidFill>
                <a:latin typeface="+mn-lt"/>
                <a:ea typeface="Calibri" panose="020F0502020204030204" pitchFamily="34" charset="0"/>
                <a:cs typeface="Calibri"/>
              </a:rPr>
              <a:t>.</a:t>
            </a:r>
            <a:endParaRPr lang="da-DK" dirty="0">
              <a:latin typeface="+mn-lt"/>
              <a:ea typeface="Calibri" panose="020F0502020204030204" pitchFamily="34" charset="0"/>
              <a:cs typeface="Calibri"/>
            </a:endParaRPr>
          </a:p>
          <a:p>
            <a:pPr marL="438785" marR="1026795" indent="-295910">
              <a:lnSpc>
                <a:spcPct val="105000"/>
              </a:lnSpc>
              <a:spcBef>
                <a:spcPts val="16"/>
              </a:spcBef>
              <a:buFont typeface="Arial" panose="020B0604020202020204" pitchFamily="34" charset="0"/>
              <a:buChar char="•"/>
            </a:pPr>
            <a:r>
              <a:rPr lang="da-DK" dirty="0">
                <a:solidFill>
                  <a:srgbClr val="231F20"/>
                </a:solidFill>
                <a:latin typeface="+mn-lt"/>
                <a:ea typeface="Calibri" panose="020F0502020204030204" pitchFamily="34" charset="0"/>
                <a:cs typeface="Calibri"/>
              </a:rPr>
              <a:t>Målepunkt 3: Andel af patienter, hvor systolisk blodtryk er over 140 </a:t>
            </a:r>
            <a:r>
              <a:rPr lang="da-DK" dirty="0" err="1">
                <a:solidFill>
                  <a:srgbClr val="231F20"/>
                </a:solidFill>
                <a:latin typeface="+mn-lt"/>
                <a:ea typeface="Calibri" panose="020F0502020204030204" pitchFamily="34" charset="0"/>
                <a:cs typeface="Calibri"/>
              </a:rPr>
              <a:t>mmHg</a:t>
            </a:r>
            <a:r>
              <a:rPr lang="da-DK" dirty="0">
                <a:solidFill>
                  <a:srgbClr val="231F20"/>
                </a:solidFill>
                <a:latin typeface="+mn-lt"/>
                <a:ea typeface="Calibri" panose="020F0502020204030204" pitchFamily="34" charset="0"/>
                <a:cs typeface="Calibri"/>
              </a:rPr>
              <a:t>. </a:t>
            </a:r>
          </a:p>
          <a:p>
            <a:pPr marL="438785" marR="1026795" indent="-295910">
              <a:lnSpc>
                <a:spcPct val="105000"/>
              </a:lnSpc>
              <a:spcBef>
                <a:spcPts val="16"/>
              </a:spcBef>
              <a:buFont typeface="Arial" panose="020B0604020202020204" pitchFamily="34" charset="0"/>
              <a:buChar char="•"/>
            </a:pPr>
            <a:r>
              <a:rPr lang="da-DK" dirty="0">
                <a:solidFill>
                  <a:srgbClr val="231F20"/>
                </a:solidFill>
                <a:latin typeface="+mn-lt"/>
                <a:ea typeface="Calibri" panose="020F0502020204030204" pitchFamily="34" charset="0"/>
                <a:cs typeface="Calibri"/>
              </a:rPr>
              <a:t>Målepunkt 4: Andel af patienter, hvor HbA1c er vedvarende forhøjet.</a:t>
            </a:r>
          </a:p>
          <a:p>
            <a:pPr marL="142783" marR="959345" defTabSz="947501">
              <a:lnSpc>
                <a:spcPct val="105000"/>
              </a:lnSpc>
              <a:spcBef>
                <a:spcPts val="83"/>
              </a:spcBef>
              <a:defRPr/>
            </a:pPr>
            <a:endParaRPr lang="da-DK" b="1" dirty="0">
              <a:solidFill>
                <a:srgbClr val="231F20"/>
              </a:solidFill>
              <a:latin typeface="+mn-lt"/>
              <a:ea typeface="Calibri" panose="020F0502020204030204" pitchFamily="34" charset="0"/>
            </a:endParaRPr>
          </a:p>
          <a:p>
            <a:pPr marL="142240" marR="958850" defTabSz="947501">
              <a:lnSpc>
                <a:spcPct val="105000"/>
              </a:lnSpc>
              <a:spcBef>
                <a:spcPts val="83"/>
              </a:spcBef>
              <a:defRPr/>
            </a:pPr>
            <a:r>
              <a:rPr lang="da-DK" b="1" dirty="0">
                <a:solidFill>
                  <a:srgbClr val="231F20"/>
                </a:solidFill>
                <a:latin typeface="+mn-lt"/>
                <a:ea typeface="Calibri" panose="020F0502020204030204" pitchFamily="34" charset="0"/>
                <a:cs typeface="Calibri"/>
              </a:rPr>
              <a:t>Forklaring til slide:</a:t>
            </a:r>
          </a:p>
          <a:p>
            <a:pPr marL="142240" marR="958850" defTabSz="947501">
              <a:lnSpc>
                <a:spcPct val="105000"/>
              </a:lnSpc>
              <a:spcBef>
                <a:spcPts val="83"/>
              </a:spcBef>
              <a:defRPr/>
            </a:pPr>
            <a:r>
              <a:rPr lang="da-DK" dirty="0">
                <a:solidFill>
                  <a:srgbClr val="231F20"/>
                </a:solidFill>
                <a:latin typeface="+mn-lt"/>
                <a:ea typeface="Calibri" panose="020F0502020204030204" pitchFamily="34" charset="0"/>
                <a:cs typeface="Calibri"/>
              </a:rPr>
              <a:t>Mødelederne introducerer formålet med blok 1 og kort til det efterfølgende gruppearbejde:</a:t>
            </a:r>
          </a:p>
          <a:p>
            <a:pPr marL="142783" marR="959345" defTabSz="947501">
              <a:lnSpc>
                <a:spcPct val="105000"/>
              </a:lnSpc>
              <a:spcBef>
                <a:spcPts val="83"/>
              </a:spcBef>
              <a:defRPr/>
            </a:pPr>
            <a:endParaRPr lang="da-DK" dirty="0">
              <a:solidFill>
                <a:srgbClr val="231F20"/>
              </a:solidFill>
              <a:latin typeface="+mn-lt"/>
              <a:ea typeface="Calibri" panose="020F0502020204030204" pitchFamily="34" charset="0"/>
            </a:endParaRPr>
          </a:p>
          <a:p>
            <a:pPr marL="320040" marR="958850" indent="-177165" defTabSz="947501">
              <a:lnSpc>
                <a:spcPct val="105000"/>
              </a:lnSpc>
              <a:spcBef>
                <a:spcPts val="83"/>
              </a:spcBef>
              <a:buFontTx/>
              <a:buChar char="-"/>
              <a:defRPr/>
            </a:pPr>
            <a:r>
              <a:rPr lang="da-DK" dirty="0">
                <a:solidFill>
                  <a:srgbClr val="231F20"/>
                </a:solidFill>
                <a:latin typeface="+mn-lt"/>
                <a:ea typeface="Calibri" panose="020F0502020204030204" pitchFamily="34" charset="0"/>
                <a:cs typeface="Calibri"/>
              </a:rPr>
              <a:t>De fire målepunkter i blok 1 gennemgås i plenum (5 min.), hvorefter der er gruppearbejde (25 min.). Deltagerne arbejder i grupper af 4-6 personer. </a:t>
            </a:r>
          </a:p>
          <a:p>
            <a:pPr marL="320040" marR="958850" indent="-177165" defTabSz="947501">
              <a:lnSpc>
                <a:spcPct val="105000"/>
              </a:lnSpc>
              <a:spcBef>
                <a:spcPts val="83"/>
              </a:spcBef>
              <a:buFontTx/>
              <a:buChar char="-"/>
              <a:defRPr/>
            </a:pPr>
            <a:r>
              <a:rPr lang="da-DK" dirty="0">
                <a:solidFill>
                  <a:srgbClr val="231F20"/>
                </a:solidFill>
                <a:latin typeface="+mn-lt"/>
                <a:ea typeface="Calibri" panose="020F0502020204030204" pitchFamily="34" charset="0"/>
                <a:cs typeface="Calibri"/>
              </a:rPr>
              <a:t>Afslutningsvist er der opsamling i plenum (10 min.) samt tid til at reflektere og notere i mødenoter (5 min.).</a:t>
            </a:r>
          </a:p>
          <a:p>
            <a:pPr marL="142783" marR="959345" defTabSz="947501">
              <a:lnSpc>
                <a:spcPct val="105000"/>
              </a:lnSpc>
              <a:spcBef>
                <a:spcPts val="83"/>
              </a:spcBef>
              <a:defRPr/>
            </a:pPr>
            <a:endParaRPr lang="da-DK" dirty="0">
              <a:solidFill>
                <a:srgbClr val="231F20"/>
              </a:solidFill>
              <a:latin typeface="+mn-lt"/>
              <a:ea typeface="Calibri" panose="020F0502020204030204" pitchFamily="34" charset="0"/>
            </a:endParaRPr>
          </a:p>
          <a:p>
            <a:pPr marL="142240" marR="958850" defTabSz="947501">
              <a:lnSpc>
                <a:spcPct val="105000"/>
              </a:lnSpc>
              <a:spcBef>
                <a:spcPts val="83"/>
              </a:spcBef>
              <a:defRPr/>
            </a:pPr>
            <a:r>
              <a:rPr lang="da-DK" dirty="0">
                <a:solidFill>
                  <a:srgbClr val="231F20"/>
                </a:solidFill>
                <a:latin typeface="+mn-lt"/>
                <a:ea typeface="Calibri" panose="020F0502020204030204" pitchFamily="34" charset="0"/>
                <a:cs typeface="Calibri"/>
              </a:rPr>
              <a:t>I alt er der afsat 45 min. til blok 1.</a:t>
            </a:r>
            <a:endParaRPr lang="da-DK" dirty="0">
              <a:latin typeface="+mn-lt"/>
              <a:ea typeface="Calibri" panose="020F0502020204030204" pitchFamily="34" charset="0"/>
              <a:cs typeface="Calibri"/>
            </a:endParaRPr>
          </a:p>
          <a:p>
            <a:pPr marL="142783" marR="959345">
              <a:lnSpc>
                <a:spcPct val="105000"/>
              </a:lnSpc>
              <a:spcBef>
                <a:spcPts val="83"/>
              </a:spcBef>
            </a:pPr>
            <a:endParaRPr lang="da-DK" dirty="0">
              <a:solidFill>
                <a:srgbClr val="231F20"/>
              </a:solidFill>
              <a:latin typeface="Calibri" panose="020F0502020204030204" pitchFamily="34" charset="0"/>
              <a:ea typeface="Calibri" panose="020F0502020204030204" pitchFamily="34" charset="0"/>
            </a:endParaRPr>
          </a:p>
          <a:p>
            <a:endParaRPr lang="da-DK" dirty="0"/>
          </a:p>
        </p:txBody>
      </p:sp>
    </p:spTree>
    <p:extLst>
      <p:ext uri="{BB962C8B-B14F-4D97-AF65-F5344CB8AC3E}">
        <p14:creationId xmlns:p14="http://schemas.microsoft.com/office/powerpoint/2010/main" val="3973115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29C9F-C80B-DF39-8356-FB53CFD994B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B08D744-DE11-70E7-1408-08B0A2FDF386}"/>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2F2E99D-EC5B-56AE-191E-A65B05ABDF0D}"/>
              </a:ext>
            </a:extLst>
          </p:cNvPr>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4140142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8F448-9254-5717-F259-7B5E7A005D6A}"/>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EE549297-1482-C4C4-5A59-13129D5FE08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459405E-790E-45FF-6970-07AC593FCBE1}"/>
              </a:ext>
            </a:extLst>
          </p:cNvPr>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254456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CC560-70C1-3C41-49F5-2432283583D5}"/>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80B7610-B0B3-968E-A0E5-938FC57EB4C4}"/>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7FC2F450-1091-408F-37A0-2D06861D9C7F}"/>
              </a:ext>
            </a:extLst>
          </p:cNvPr>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625882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6979F-571B-06ED-BDA5-BD42D4B38607}"/>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A3415D3-FA7E-DFD3-C9F9-DA08143021AC}"/>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6733E2F-9390-43F1-134C-1D5E35FF074A}"/>
              </a:ext>
            </a:extLst>
          </p:cNvPr>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975596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02B16-7ADD-B194-C2A8-3E6C6EBF295D}"/>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DA5FCAC-6A06-5C41-D8FD-4ACB99B9A4D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F3E2F4D1-203B-6BE9-B14D-3C41383EB76F}"/>
              </a:ext>
            </a:extLst>
          </p:cNvPr>
          <p:cNvSpPr>
            <a:spLocks noGrp="1"/>
          </p:cNvSpPr>
          <p:nvPr>
            <p:ph type="body" idx="1"/>
          </p:nvPr>
        </p:nvSpPr>
        <p:spPr/>
        <p:txBody>
          <a:bodyPr/>
          <a:lstStyle/>
          <a:p>
            <a:pPr algn="l"/>
            <a:r>
              <a:rPr lang="da-DK" b="1" u="none" dirty="0"/>
              <a:t>Forklaring til slide:</a:t>
            </a:r>
          </a:p>
          <a:p>
            <a:endParaRPr lang="da-DK" b="0" u="none" dirty="0"/>
          </a:p>
          <a:p>
            <a:r>
              <a:rPr lang="da-DK" b="0" u="none" dirty="0"/>
              <a:t>Først sæt deltagerne til at snakke sammen to og to om </a:t>
            </a:r>
            <a:r>
              <a:rPr lang="da-DK" sz="1100" dirty="0">
                <a:effectLst/>
                <a:latin typeface="Aptos"/>
                <a:ea typeface="Aptos" panose="020B0004020202020204" pitchFamily="34" charset="0"/>
                <a:cs typeface="Arial" panose="020B0604020202020204" pitchFamily="34" charset="0"/>
              </a:rPr>
              <a:t>spørgeskemaresultaterne.</a:t>
            </a:r>
          </a:p>
          <a:p>
            <a:endParaRPr lang="da-DK" sz="1100" dirty="0">
              <a:effectLst/>
              <a:latin typeface="Aptos" panose="020B0004020202020204" pitchFamily="34" charset="0"/>
              <a:ea typeface="Aptos" panose="020B0004020202020204" pitchFamily="34" charset="0"/>
              <a:cs typeface="Arial" panose="020B0604020202020204" pitchFamily="34" charset="0"/>
            </a:endParaRPr>
          </a:p>
          <a:p>
            <a:r>
              <a:rPr lang="da-DK" dirty="0">
                <a:latin typeface="Aptos"/>
                <a:ea typeface="Aptos" panose="020B0004020202020204" pitchFamily="34" charset="0"/>
                <a:cs typeface="Arial" panose="020B0604020202020204" pitchFamily="34" charset="0"/>
              </a:rPr>
              <a:t>Obs</a:t>
            </a:r>
            <a:r>
              <a:rPr lang="da-DK" sz="1100" dirty="0">
                <a:effectLst/>
                <a:latin typeface="Aptos"/>
                <a:ea typeface="Aptos" panose="020B0004020202020204" pitchFamily="34" charset="0"/>
                <a:cs typeface="Arial" panose="020B0604020202020204" pitchFamily="34" charset="0"/>
              </a:rPr>
              <a:t>! Det kan være 5 minutter eller lignende – formålet er at få tankerne og snakken i gang</a:t>
            </a:r>
            <a:r>
              <a:rPr lang="da-DK" b="0" u="none" dirty="0"/>
              <a:t>. </a:t>
            </a:r>
          </a:p>
          <a:p>
            <a:endParaRPr lang="da-DK" dirty="0"/>
          </a:p>
        </p:txBody>
      </p:sp>
    </p:spTree>
    <p:extLst>
      <p:ext uri="{BB962C8B-B14F-4D97-AF65-F5344CB8AC3E}">
        <p14:creationId xmlns:p14="http://schemas.microsoft.com/office/powerpoint/2010/main" val="3885407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EF333-38AC-7309-2E45-531406D8EDBD}"/>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6EFFD2A2-264A-6153-7D25-F9C4FBA89BBF}"/>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E065D26B-F8F1-E78E-0AE4-5B74A3491F77}"/>
              </a:ext>
            </a:extLst>
          </p:cNvPr>
          <p:cNvSpPr>
            <a:spLocks noGrp="1"/>
          </p:cNvSpPr>
          <p:nvPr>
            <p:ph type="body" idx="1"/>
          </p:nvPr>
        </p:nvSpPr>
        <p:spPr/>
        <p:txBody>
          <a:bodyPr/>
          <a:lstStyle/>
          <a:p>
            <a:pPr algn="l"/>
            <a:r>
              <a:rPr lang="da-DK" b="1" u="none" dirty="0"/>
              <a:t>Forklaring til slide:</a:t>
            </a:r>
          </a:p>
          <a:p>
            <a:endParaRPr lang="da-DK" b="0" u="none" dirty="0"/>
          </a:p>
          <a:p>
            <a:r>
              <a:rPr lang="da-DK" b="0" u="none" dirty="0"/>
              <a:t>Først sæt deltagerne til at snakke sammen to og to om </a:t>
            </a:r>
            <a:r>
              <a:rPr lang="da-DK" sz="1100" dirty="0">
                <a:effectLst/>
                <a:latin typeface="Aptos"/>
                <a:ea typeface="Aptos" panose="020B0004020202020204" pitchFamily="34" charset="0"/>
                <a:cs typeface="Arial" panose="020B0604020202020204" pitchFamily="34" charset="0"/>
              </a:rPr>
              <a:t>spørgeskemaresultaterne.</a:t>
            </a:r>
          </a:p>
          <a:p>
            <a:endParaRPr lang="da-DK" sz="1100" dirty="0">
              <a:effectLst/>
              <a:latin typeface="Aptos" panose="020B0004020202020204" pitchFamily="34" charset="0"/>
              <a:ea typeface="Aptos" panose="020B0004020202020204" pitchFamily="34" charset="0"/>
              <a:cs typeface="Arial" panose="020B0604020202020204" pitchFamily="34" charset="0"/>
            </a:endParaRPr>
          </a:p>
          <a:p>
            <a:r>
              <a:rPr lang="da-DK" dirty="0">
                <a:latin typeface="Aptos"/>
                <a:ea typeface="Aptos" panose="020B0004020202020204" pitchFamily="34" charset="0"/>
                <a:cs typeface="Arial" panose="020B0604020202020204" pitchFamily="34" charset="0"/>
              </a:rPr>
              <a:t>Obs</a:t>
            </a:r>
            <a:r>
              <a:rPr lang="da-DK" sz="1100" dirty="0">
                <a:effectLst/>
                <a:latin typeface="Aptos"/>
                <a:ea typeface="Aptos" panose="020B0004020202020204" pitchFamily="34" charset="0"/>
                <a:cs typeface="Arial" panose="020B0604020202020204" pitchFamily="34" charset="0"/>
              </a:rPr>
              <a:t>! Det kan være 5 minutter eller lignende – formålet er at få tankerne og snakken i gang</a:t>
            </a:r>
            <a:r>
              <a:rPr lang="da-DK" b="0" u="none" dirty="0"/>
              <a:t>. </a:t>
            </a:r>
          </a:p>
          <a:p>
            <a:endParaRPr lang="da-DK" dirty="0"/>
          </a:p>
        </p:txBody>
      </p:sp>
    </p:spTree>
    <p:extLst>
      <p:ext uri="{BB962C8B-B14F-4D97-AF65-F5344CB8AC3E}">
        <p14:creationId xmlns:p14="http://schemas.microsoft.com/office/powerpoint/2010/main" val="3832603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8A2E4-BF9F-8D04-7F77-B34DECA46AD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9F30034E-FD11-260A-2D94-EE84A0562801}"/>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FAB1B02F-683F-D88D-B17A-FAE984582244}"/>
              </a:ext>
            </a:extLst>
          </p:cNvPr>
          <p:cNvSpPr>
            <a:spLocks noGrp="1"/>
          </p:cNvSpPr>
          <p:nvPr>
            <p:ph type="body" idx="1"/>
          </p:nvPr>
        </p:nvSpPr>
        <p:spPr/>
        <p:txBody>
          <a:bodyPr/>
          <a:lstStyle/>
          <a:p>
            <a:pPr algn="l"/>
            <a:r>
              <a:rPr lang="da-DK" b="1" u="none" dirty="0"/>
              <a:t>Forklaring til slide:</a:t>
            </a:r>
          </a:p>
          <a:p>
            <a:endParaRPr lang="da-DK" b="0" u="none" dirty="0"/>
          </a:p>
          <a:p>
            <a:r>
              <a:rPr lang="da-DK" b="0" u="none" dirty="0"/>
              <a:t>Først sæt deltagerne til at snakke sammen to og to om </a:t>
            </a:r>
            <a:r>
              <a:rPr lang="da-DK" sz="1100" dirty="0">
                <a:effectLst/>
                <a:latin typeface="Aptos"/>
                <a:ea typeface="Aptos" panose="020B0004020202020204" pitchFamily="34" charset="0"/>
                <a:cs typeface="Arial" panose="020B0604020202020204" pitchFamily="34" charset="0"/>
              </a:rPr>
              <a:t>spørgeskemaresultaterne.</a:t>
            </a:r>
          </a:p>
          <a:p>
            <a:endParaRPr lang="da-DK" sz="1100" dirty="0">
              <a:effectLst/>
              <a:latin typeface="Aptos" panose="020B0004020202020204" pitchFamily="34" charset="0"/>
              <a:ea typeface="Aptos" panose="020B0004020202020204" pitchFamily="34" charset="0"/>
              <a:cs typeface="Arial" panose="020B0604020202020204" pitchFamily="34" charset="0"/>
            </a:endParaRPr>
          </a:p>
          <a:p>
            <a:r>
              <a:rPr lang="da-DK" dirty="0">
                <a:latin typeface="Aptos"/>
                <a:ea typeface="Aptos" panose="020B0004020202020204" pitchFamily="34" charset="0"/>
                <a:cs typeface="Arial" panose="020B0604020202020204" pitchFamily="34" charset="0"/>
              </a:rPr>
              <a:t>Obs</a:t>
            </a:r>
            <a:r>
              <a:rPr lang="da-DK" sz="1100" dirty="0">
                <a:effectLst/>
                <a:latin typeface="Aptos"/>
                <a:ea typeface="Aptos" panose="020B0004020202020204" pitchFamily="34" charset="0"/>
                <a:cs typeface="Arial" panose="020B0604020202020204" pitchFamily="34" charset="0"/>
              </a:rPr>
              <a:t>! Det kan være 5 minutter eller lignende – formålet er at få tankerne og snakken i gang</a:t>
            </a:r>
            <a:r>
              <a:rPr lang="da-DK" b="0" u="none" dirty="0"/>
              <a:t>. </a:t>
            </a:r>
          </a:p>
          <a:p>
            <a:endParaRPr lang="da-DK" dirty="0"/>
          </a:p>
        </p:txBody>
      </p:sp>
    </p:spTree>
    <p:extLst>
      <p:ext uri="{BB962C8B-B14F-4D97-AF65-F5344CB8AC3E}">
        <p14:creationId xmlns:p14="http://schemas.microsoft.com/office/powerpoint/2010/main" val="2751811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7D702-7E58-E4D7-5C5E-DE40693CB2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CCC976-3E0B-95E6-6774-D3F0552363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78C418-B709-D537-99CC-F167A60EB030}"/>
              </a:ext>
            </a:extLst>
          </p:cNvPr>
          <p:cNvSpPr>
            <a:spLocks noGrp="1"/>
          </p:cNvSpPr>
          <p:nvPr>
            <p:ph type="body" idx="1"/>
          </p:nvPr>
        </p:nvSpPr>
        <p:spPr/>
        <p:txBody>
          <a:bodyPr/>
          <a:lstStyle/>
          <a:p>
            <a:r>
              <a:rPr lang="da-DK" b="1" dirty="0">
                <a:latin typeface="+mn-lt"/>
              </a:rPr>
              <a:t>Forklaring til slide:</a:t>
            </a:r>
            <a:endParaRPr lang="da-DK" dirty="0">
              <a:latin typeface="+mn-lt"/>
            </a:endParaRPr>
          </a:p>
          <a:p>
            <a:r>
              <a:rPr lang="da-DK" dirty="0">
                <a:latin typeface="+mn-lt"/>
              </a:rPr>
              <a:t>Mødet er inddelt i tre hovedblokke med en pause efter den første blok.</a:t>
            </a:r>
          </a:p>
          <a:p>
            <a:pPr defTabSz="947501">
              <a:defRPr/>
            </a:pPr>
            <a:r>
              <a:rPr lang="da-DK" dirty="0">
                <a:latin typeface="+mn-lt"/>
              </a:rPr>
              <a:t>Formålet med klyngemødet er, med udgangspunkt i data for syv målepunkter, at skabe mulighed for refleksion over behandlingen af patienter med type 2-diabetes.</a:t>
            </a:r>
            <a:endParaRPr lang="da-DK" dirty="0">
              <a:latin typeface="+mn-lt"/>
              <a:cs typeface="Calibri"/>
            </a:endParaRPr>
          </a:p>
          <a:p>
            <a:pPr defTabSz="947501">
              <a:defRPr/>
            </a:pPr>
            <a:endParaRPr lang="da-DK" b="1" dirty="0">
              <a:latin typeface="+mn-lt"/>
              <a:ea typeface="Calibri" panose="020F0502020204030204" pitchFamily="34" charset="0"/>
              <a:cs typeface="Calibri"/>
            </a:endParaRPr>
          </a:p>
          <a:p>
            <a:pPr defTabSz="947501">
              <a:defRPr/>
            </a:pPr>
            <a:r>
              <a:rPr lang="da-DK" dirty="0">
                <a:latin typeface="+mn-lt"/>
                <a:ea typeface="Calibri" panose="020F0502020204030204" pitchFamily="34" charset="0"/>
                <a:cs typeface="Calibri"/>
              </a:rPr>
              <a:t>De syv målepunkter, der er i klyngepakken behandles i de to første blokke:</a:t>
            </a:r>
            <a:endParaRPr lang="da-DK" dirty="0">
              <a:latin typeface="+mn-lt"/>
            </a:endParaRPr>
          </a:p>
          <a:p>
            <a:pPr defTabSz="947501">
              <a:spcBef>
                <a:spcPts val="47"/>
              </a:spcBef>
              <a:defRPr/>
            </a:pPr>
            <a:r>
              <a:rPr lang="da-DK" dirty="0">
                <a:latin typeface="+mn-lt"/>
                <a:ea typeface="Calibri" panose="020F0502020204030204" pitchFamily="34" charset="0"/>
                <a:cs typeface="Calibri"/>
              </a:rPr>
              <a:t> </a:t>
            </a:r>
          </a:p>
          <a:p>
            <a:pPr indent="-354965" defTabSz="947501">
              <a:spcBef>
                <a:spcPts val="83"/>
              </a:spcBef>
              <a:buClr>
                <a:srgbClr val="231F20"/>
              </a:buClr>
              <a:buSzPts val="1000"/>
              <a:buFont typeface="Calibri" panose="020F0502020204030204" pitchFamily="34" charset="0"/>
              <a:buChar char="•"/>
              <a:tabLst>
                <a:tab pos="340179" algn="l"/>
                <a:tab pos="340837" algn="l"/>
              </a:tabLst>
              <a:defRPr/>
            </a:pPr>
            <a:r>
              <a:rPr lang="da-DK" dirty="0">
                <a:latin typeface="+mn-lt"/>
                <a:ea typeface="Calibri" panose="020F0502020204030204" pitchFamily="34" charset="0"/>
                <a:cs typeface="Calibri"/>
              </a:rPr>
              <a:t>Blok 1: Behandlingsresultater.</a:t>
            </a:r>
          </a:p>
          <a:p>
            <a:pPr indent="-354965" defTabSz="947501">
              <a:spcBef>
                <a:spcPts val="83"/>
              </a:spcBef>
              <a:buClr>
                <a:srgbClr val="231F20"/>
              </a:buClr>
              <a:buSzPts val="1000"/>
              <a:buFont typeface="Calibri" panose="020F0502020204030204" pitchFamily="34" charset="0"/>
              <a:buChar char="•"/>
              <a:tabLst>
                <a:tab pos="340179" algn="l"/>
                <a:tab pos="340837" algn="l"/>
              </a:tabLst>
              <a:defRPr/>
            </a:pPr>
            <a:r>
              <a:rPr lang="da-DK" dirty="0">
                <a:latin typeface="+mn-lt"/>
                <a:ea typeface="Calibri" panose="020F0502020204030204" pitchFamily="34" charset="0"/>
                <a:cs typeface="Calibri"/>
              </a:rPr>
              <a:t>Blok 2: Specifik behandling.</a:t>
            </a:r>
          </a:p>
          <a:p>
            <a:pPr defTabSz="947501">
              <a:spcBef>
                <a:spcPts val="36"/>
              </a:spcBef>
              <a:defRPr/>
            </a:pPr>
            <a:r>
              <a:rPr lang="en-US" dirty="0">
                <a:latin typeface="+mn-lt"/>
                <a:ea typeface="Calibri" panose="020F0502020204030204" pitchFamily="34" charset="0"/>
                <a:cs typeface="Calibri"/>
              </a:rPr>
              <a:t> </a:t>
            </a:r>
            <a:endParaRPr lang="da-DK" dirty="0">
              <a:latin typeface="+mn-lt"/>
              <a:ea typeface="Calibri" panose="020F0502020204030204" pitchFamily="34" charset="0"/>
              <a:cs typeface="Calibri"/>
            </a:endParaRPr>
          </a:p>
          <a:p>
            <a:pPr defTabSz="947501">
              <a:defRPr/>
            </a:pPr>
            <a:r>
              <a:rPr lang="da-DK" dirty="0">
                <a:latin typeface="+mn-lt"/>
                <a:cs typeface="Calibri"/>
              </a:rPr>
              <a:t>I Blok 3 vil der blive samlet op, og klyngen drøfter implementering og opfølgning. </a:t>
            </a:r>
          </a:p>
          <a:p>
            <a:endParaRPr lang="en-DK" dirty="0"/>
          </a:p>
        </p:txBody>
      </p:sp>
    </p:spTree>
    <p:extLst>
      <p:ext uri="{BB962C8B-B14F-4D97-AF65-F5344CB8AC3E}">
        <p14:creationId xmlns:p14="http://schemas.microsoft.com/office/powerpoint/2010/main" val="479317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C7896-038D-AB1F-5913-83FED790D0F4}"/>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E1ABD57A-D31C-3FAB-736F-C3305F27D5DF}"/>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DDAAFF2E-2A2F-1F95-FFCB-C656B6ABF4F3}"/>
              </a:ext>
            </a:extLst>
          </p:cNvPr>
          <p:cNvSpPr>
            <a:spLocks noGrp="1"/>
          </p:cNvSpPr>
          <p:nvPr>
            <p:ph type="body" idx="1"/>
          </p:nvPr>
        </p:nvSpPr>
        <p:spPr/>
        <p:txBody>
          <a:bodyPr/>
          <a:lstStyle/>
          <a:p>
            <a:pPr algn="l"/>
            <a:r>
              <a:rPr lang="da-DK" b="1" u="none" dirty="0"/>
              <a:t>Forklaring til slide:</a:t>
            </a:r>
          </a:p>
          <a:p>
            <a:endParaRPr lang="da-DK" b="0" u="none" dirty="0"/>
          </a:p>
          <a:p>
            <a:r>
              <a:rPr lang="da-DK" b="0" u="none" dirty="0"/>
              <a:t>Først sæt deltagerne til at snakke sammen to og to om </a:t>
            </a:r>
            <a:r>
              <a:rPr lang="da-DK" sz="1100" dirty="0">
                <a:effectLst/>
                <a:latin typeface="Aptos"/>
                <a:ea typeface="Aptos" panose="020B0004020202020204" pitchFamily="34" charset="0"/>
                <a:cs typeface="Arial" panose="020B0604020202020204" pitchFamily="34" charset="0"/>
              </a:rPr>
              <a:t>spørgeskemaresultaterne.</a:t>
            </a:r>
          </a:p>
          <a:p>
            <a:endParaRPr lang="da-DK" sz="1100" dirty="0">
              <a:effectLst/>
              <a:latin typeface="Aptos" panose="020B0004020202020204" pitchFamily="34" charset="0"/>
              <a:ea typeface="Aptos" panose="020B0004020202020204" pitchFamily="34" charset="0"/>
              <a:cs typeface="Arial" panose="020B0604020202020204" pitchFamily="34" charset="0"/>
            </a:endParaRPr>
          </a:p>
          <a:p>
            <a:r>
              <a:rPr lang="da-DK" dirty="0">
                <a:latin typeface="Aptos"/>
                <a:ea typeface="Aptos" panose="020B0004020202020204" pitchFamily="34" charset="0"/>
                <a:cs typeface="Arial" panose="020B0604020202020204" pitchFamily="34" charset="0"/>
              </a:rPr>
              <a:t>Obs</a:t>
            </a:r>
            <a:r>
              <a:rPr lang="da-DK" sz="1100" dirty="0">
                <a:effectLst/>
                <a:latin typeface="Aptos"/>
                <a:ea typeface="Aptos" panose="020B0004020202020204" pitchFamily="34" charset="0"/>
                <a:cs typeface="Arial" panose="020B0604020202020204" pitchFamily="34" charset="0"/>
              </a:rPr>
              <a:t>! Det kan være 5 minutter eller lignende – formålet er at få tankerne og snakken i gang</a:t>
            </a:r>
            <a:r>
              <a:rPr lang="da-DK" b="0" u="none" dirty="0"/>
              <a:t>. </a:t>
            </a:r>
          </a:p>
          <a:p>
            <a:endParaRPr lang="da-DK" dirty="0"/>
          </a:p>
        </p:txBody>
      </p:sp>
    </p:spTree>
    <p:extLst>
      <p:ext uri="{BB962C8B-B14F-4D97-AF65-F5344CB8AC3E}">
        <p14:creationId xmlns:p14="http://schemas.microsoft.com/office/powerpoint/2010/main" val="2886080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da-DK" b="1"/>
              <a:t>Forklaring til slide:</a:t>
            </a:r>
          </a:p>
          <a:p>
            <a:endParaRPr lang="da-DK" b="0"/>
          </a:p>
          <a:p>
            <a:pPr>
              <a:lnSpc>
                <a:spcPct val="115000"/>
              </a:lnSpc>
              <a:spcAft>
                <a:spcPts val="800"/>
              </a:spcAft>
            </a:pPr>
            <a:r>
              <a:rPr lang="da-DK" sz="1100" kern="100">
                <a:effectLst/>
                <a:latin typeface="Aptos" panose="020B0004020202020204" pitchFamily="34" charset="0"/>
                <a:ea typeface="Aptos" panose="020B0004020202020204" pitchFamily="34" charset="0"/>
                <a:cs typeface="Arial" panose="020B0604020202020204" pitchFamily="34" charset="0"/>
              </a:rPr>
              <a:t>I plenum spørg ind til hvad der er blevet snakket om blandt deltagere – eventuelt skriv de vigtigste pointer op på tavle, whiteboard eller lignende.</a:t>
            </a:r>
          </a:p>
          <a:p>
            <a:endParaRPr lang="da-DK"/>
          </a:p>
        </p:txBody>
      </p:sp>
    </p:spTree>
    <p:extLst>
      <p:ext uri="{BB962C8B-B14F-4D97-AF65-F5344CB8AC3E}">
        <p14:creationId xmlns:p14="http://schemas.microsoft.com/office/powerpoint/2010/main" val="3133430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42240" marR="1061085" algn="just">
              <a:lnSpc>
                <a:spcPct val="105000"/>
              </a:lnSpc>
              <a:spcBef>
                <a:spcPts val="16"/>
              </a:spcBef>
            </a:pPr>
            <a:r>
              <a:rPr lang="da-DK" sz="1100" b="1" dirty="0">
                <a:solidFill>
                  <a:srgbClr val="231F20"/>
                </a:solidFill>
                <a:latin typeface="+mn-lt"/>
                <a:ea typeface="Calibri" panose="020F0502020204030204" pitchFamily="34" charset="0"/>
                <a:cs typeface="Calibri"/>
              </a:rPr>
              <a:t>Forslag til, hvad du kan sige:</a:t>
            </a:r>
            <a:endParaRPr lang="da-DK" sz="1100" dirty="0">
              <a:latin typeface="+mn-lt"/>
              <a:cs typeface="Calibri"/>
            </a:endParaRPr>
          </a:p>
          <a:p>
            <a:pPr marL="142240" marR="1061085" algn="just" defTabSz="947501">
              <a:lnSpc>
                <a:spcPct val="105000"/>
              </a:lnSpc>
              <a:spcBef>
                <a:spcPts val="16"/>
              </a:spcBef>
              <a:defRPr/>
            </a:pPr>
            <a:r>
              <a:rPr lang="da-DK" sz="1100" dirty="0">
                <a:solidFill>
                  <a:srgbClr val="231F20"/>
                </a:solidFill>
                <a:latin typeface="+mn-lt"/>
                <a:ea typeface="Calibri" panose="020F0502020204030204" pitchFamily="34" charset="0"/>
                <a:cs typeface="Calibri"/>
              </a:rPr>
              <a:t>Formålet med blok 2 er at se - for specifikke præparater – hvor stor en andel af patienter, der får den anbefalede behandling. </a:t>
            </a:r>
            <a:endParaRPr lang="da-DK" sz="1100" dirty="0">
              <a:latin typeface="+mn-lt"/>
              <a:ea typeface="Calibri" panose="020F0502020204030204" pitchFamily="34" charset="0"/>
              <a:cs typeface="Calibri"/>
            </a:endParaRPr>
          </a:p>
          <a:p>
            <a:pPr marL="142783" marR="1061333" algn="just">
              <a:lnSpc>
                <a:spcPct val="105000"/>
              </a:lnSpc>
              <a:spcBef>
                <a:spcPts val="16"/>
              </a:spcBef>
            </a:pPr>
            <a:endParaRPr lang="da-DK" sz="1100" u="sng" dirty="0">
              <a:latin typeface="+mn-lt"/>
              <a:ea typeface="Calibri" panose="020F0502020204030204" pitchFamily="34" charset="0"/>
            </a:endParaRPr>
          </a:p>
          <a:p>
            <a:pPr marL="142240" marR="958850" defTabSz="947501">
              <a:lnSpc>
                <a:spcPct val="105000"/>
              </a:lnSpc>
              <a:spcBef>
                <a:spcPts val="83"/>
              </a:spcBef>
              <a:defRPr/>
            </a:pPr>
            <a:r>
              <a:rPr lang="da-DK" sz="1100" b="1" dirty="0">
                <a:solidFill>
                  <a:srgbClr val="231F20"/>
                </a:solidFill>
                <a:latin typeface="+mn-lt"/>
                <a:ea typeface="Calibri" panose="020F0502020204030204" pitchFamily="34" charset="0"/>
                <a:cs typeface="Calibri"/>
              </a:rPr>
              <a:t>Forklaring til slide:</a:t>
            </a:r>
          </a:p>
          <a:p>
            <a:pPr marL="142240" marR="958850" defTabSz="947501">
              <a:lnSpc>
                <a:spcPct val="105000"/>
              </a:lnSpc>
              <a:spcBef>
                <a:spcPts val="83"/>
              </a:spcBef>
              <a:defRPr/>
            </a:pPr>
            <a:r>
              <a:rPr lang="da-DK" sz="1100" dirty="0">
                <a:solidFill>
                  <a:srgbClr val="231F20"/>
                </a:solidFill>
                <a:latin typeface="+mn-lt"/>
                <a:ea typeface="Calibri" panose="020F0502020204030204" pitchFamily="34" charset="0"/>
                <a:cs typeface="Calibri"/>
              </a:rPr>
              <a:t>Mødelederne introducerer formålet med blok 2 og kort til det efterfølgende gruppearbejde:</a:t>
            </a:r>
          </a:p>
          <a:p>
            <a:pPr marL="142783" marR="959345" defTabSz="947501">
              <a:lnSpc>
                <a:spcPct val="105000"/>
              </a:lnSpc>
              <a:spcBef>
                <a:spcPts val="83"/>
              </a:spcBef>
              <a:defRPr/>
            </a:pPr>
            <a:endParaRPr lang="da-DK" sz="1100" dirty="0">
              <a:solidFill>
                <a:srgbClr val="231F20"/>
              </a:solidFill>
              <a:latin typeface="+mn-lt"/>
              <a:ea typeface="Calibri" panose="020F0502020204030204" pitchFamily="34" charset="0"/>
            </a:endParaRPr>
          </a:p>
          <a:p>
            <a:pPr marL="320040" marR="958850" indent="-177165" defTabSz="947501">
              <a:lnSpc>
                <a:spcPct val="105000"/>
              </a:lnSpc>
              <a:spcBef>
                <a:spcPts val="83"/>
              </a:spcBef>
              <a:buFontTx/>
              <a:buChar char="-"/>
              <a:defRPr/>
            </a:pPr>
            <a:r>
              <a:rPr lang="da-DK" sz="1100" dirty="0">
                <a:solidFill>
                  <a:srgbClr val="231F20"/>
                </a:solidFill>
                <a:latin typeface="+mn-lt"/>
                <a:ea typeface="Calibri" panose="020F0502020204030204" pitchFamily="34" charset="0"/>
                <a:cs typeface="Calibri"/>
              </a:rPr>
              <a:t>Indledningsvist ses en introduktionsvideo (3 min.)</a:t>
            </a:r>
          </a:p>
          <a:p>
            <a:pPr marL="320040" marR="958850" indent="-177165" defTabSz="947501">
              <a:lnSpc>
                <a:spcPct val="105000"/>
              </a:lnSpc>
              <a:spcBef>
                <a:spcPts val="83"/>
              </a:spcBef>
              <a:buFontTx/>
              <a:buChar char="-"/>
              <a:defRPr/>
            </a:pPr>
            <a:r>
              <a:rPr lang="da-DK" sz="1100" dirty="0">
                <a:solidFill>
                  <a:srgbClr val="231F20"/>
                </a:solidFill>
                <a:latin typeface="+mn-lt"/>
                <a:ea typeface="Calibri" panose="020F0502020204030204" pitchFamily="34" charset="0"/>
                <a:cs typeface="Calibri"/>
              </a:rPr>
              <a:t>De tre målepunkter i blok 2 gennemgås i plenum (5 min.), hvorefter der er gruppearbejde (25 min.). Deltagerne arbejder i grupper af 4-6 personer. </a:t>
            </a:r>
          </a:p>
          <a:p>
            <a:pPr marL="320040" marR="958850" indent="-177165" defTabSz="947501">
              <a:lnSpc>
                <a:spcPct val="105000"/>
              </a:lnSpc>
              <a:spcBef>
                <a:spcPts val="83"/>
              </a:spcBef>
              <a:buFontTx/>
              <a:buChar char="-"/>
              <a:defRPr/>
            </a:pPr>
            <a:r>
              <a:rPr lang="da-DK" sz="1100" dirty="0">
                <a:solidFill>
                  <a:srgbClr val="231F20"/>
                </a:solidFill>
                <a:latin typeface="+mn-lt"/>
                <a:ea typeface="Calibri" panose="020F0502020204030204" pitchFamily="34" charset="0"/>
                <a:cs typeface="Calibri"/>
              </a:rPr>
              <a:t>Afslutningsvist er der opsamling i plenum (10 min.) samt tid til at reflektere og notere i mødenoter (5 min.).</a:t>
            </a:r>
          </a:p>
          <a:p>
            <a:pPr marL="142783" marR="959345" defTabSz="947501">
              <a:lnSpc>
                <a:spcPct val="105000"/>
              </a:lnSpc>
              <a:spcBef>
                <a:spcPts val="83"/>
              </a:spcBef>
              <a:defRPr/>
            </a:pPr>
            <a:endParaRPr lang="da-DK" sz="1100" dirty="0">
              <a:solidFill>
                <a:srgbClr val="231F20"/>
              </a:solidFill>
              <a:latin typeface="+mn-lt"/>
              <a:ea typeface="Calibri" panose="020F0502020204030204" pitchFamily="34" charset="0"/>
            </a:endParaRPr>
          </a:p>
          <a:p>
            <a:pPr marL="142240" marR="958850" defTabSz="947501">
              <a:lnSpc>
                <a:spcPct val="105000"/>
              </a:lnSpc>
              <a:spcBef>
                <a:spcPts val="83"/>
              </a:spcBef>
              <a:defRPr/>
            </a:pPr>
            <a:r>
              <a:rPr lang="da-DK" sz="1100" dirty="0">
                <a:solidFill>
                  <a:srgbClr val="231F20"/>
                </a:solidFill>
                <a:latin typeface="+mn-lt"/>
                <a:ea typeface="Calibri" panose="020F0502020204030204" pitchFamily="34" charset="0"/>
                <a:cs typeface="Calibri"/>
              </a:rPr>
              <a:t>I alt er der afsat 45 min. til blok 2.</a:t>
            </a:r>
            <a:endParaRPr lang="da-DK" sz="1100" dirty="0">
              <a:latin typeface="+mn-lt"/>
              <a:ea typeface="Calibri" panose="020F0502020204030204" pitchFamily="34" charset="0"/>
              <a:cs typeface="Calibri"/>
            </a:endParaRPr>
          </a:p>
          <a:p>
            <a:endParaRPr lang="da-DK" dirty="0"/>
          </a:p>
          <a:p>
            <a:endParaRPr lang="da-DK" dirty="0"/>
          </a:p>
        </p:txBody>
      </p:sp>
    </p:spTree>
    <p:extLst>
      <p:ext uri="{BB962C8B-B14F-4D97-AF65-F5344CB8AC3E}">
        <p14:creationId xmlns:p14="http://schemas.microsoft.com/office/powerpoint/2010/main" val="2357773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i="0" dirty="0"/>
              <a:t>Forklaring til slide:</a:t>
            </a:r>
          </a:p>
          <a:p>
            <a:r>
              <a:rPr lang="da-DK" i="0" dirty="0"/>
              <a:t>Ved opstart af blok 2 vises en kort video med praktiserende læge og professor Jette Kolding Kristensen.</a:t>
            </a:r>
            <a:endParaRPr lang="da-DK" i="0" dirty="0">
              <a:cs typeface="Calibri"/>
            </a:endParaRPr>
          </a:p>
          <a:p>
            <a:endParaRPr lang="da-DK" dirty="0"/>
          </a:p>
          <a:p>
            <a:pPr defTabSz="947501">
              <a:defRPr/>
            </a:pPr>
            <a:endParaRPr lang="da-DK" dirty="0"/>
          </a:p>
          <a:p>
            <a:endParaRPr lang="da-DK" dirty="0"/>
          </a:p>
        </p:txBody>
      </p:sp>
    </p:spTree>
    <p:extLst>
      <p:ext uri="{BB962C8B-B14F-4D97-AF65-F5344CB8AC3E}">
        <p14:creationId xmlns:p14="http://schemas.microsoft.com/office/powerpoint/2010/main" val="9339436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47501">
              <a:defRPr/>
            </a:pPr>
            <a:r>
              <a:rPr lang="da-DK" b="1" dirty="0"/>
              <a:t>Forklaring til slide:</a:t>
            </a:r>
            <a:endParaRPr lang="da-DK" dirty="0"/>
          </a:p>
          <a:p>
            <a:pPr defTabSz="947501">
              <a:defRPr/>
            </a:pPr>
            <a:r>
              <a:rPr lang="da-DK" dirty="0"/>
              <a:t>I målepunkt 7 har vi identificeret de diabetespatienter, som også har en diagnose for iskæmisk hjertesygdom (ICPC: K74, K75, K76). Blandt disse patienter, der både har diabetes og IHS, har vi derefter udvalgt dem, som behandles med SGLT2, GLP1 eller begge behandlingstyper samtidigt.</a:t>
            </a:r>
            <a:endParaRPr lang="da-DK" dirty="0">
              <a:cs typeface="Calibri"/>
            </a:endParaRPr>
          </a:p>
          <a:p>
            <a:pPr defTabSz="947501">
              <a:defRPr/>
            </a:pPr>
            <a:endParaRPr lang="da-DK" dirty="0"/>
          </a:p>
          <a:p>
            <a:pPr defTabSz="947501">
              <a:defRPr/>
            </a:pPr>
            <a:r>
              <a:rPr lang="da-DK" dirty="0"/>
              <a:t>Det betyder, at tælleren viser alle diabetespatienter med IHS, som behandles enten med SGLT2, GLP1 eller begge behandlinger. Nævneren inkluderer alle diabetespatienter, der også har en IHS-diagnose. Dette betyder, at beregningen ikke baseres på alle diabetespatienter i praksis, men kun på de diabetespatienter, der også har iskæmisk hjertesygdom.</a:t>
            </a:r>
            <a:endParaRPr lang="da-DK" dirty="0">
              <a:cs typeface="Calibri"/>
            </a:endParaRPr>
          </a:p>
          <a:p>
            <a:pPr defTabSz="947501">
              <a:defRPr/>
            </a:pPr>
            <a:endParaRPr lang="da-DK" dirty="0">
              <a:latin typeface="Calibri" panose="020F0502020204030204" pitchFamily="34" charset="0"/>
              <a:ea typeface="Calibri" panose="020F0502020204030204" pitchFamily="34" charset="0"/>
              <a:cs typeface="Calibri"/>
            </a:endParaRPr>
          </a:p>
          <a:p>
            <a:endParaRPr lang="da-DK" dirty="0"/>
          </a:p>
          <a:p>
            <a:endParaRPr lang="da-DK" dirty="0"/>
          </a:p>
        </p:txBody>
      </p:sp>
    </p:spTree>
    <p:extLst>
      <p:ext uri="{BB962C8B-B14F-4D97-AF65-F5344CB8AC3E}">
        <p14:creationId xmlns:p14="http://schemas.microsoft.com/office/powerpoint/2010/main" val="1862801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02A51-A5D3-2DCF-D727-9F779A51573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C74B852-D583-280E-3E61-0280A0D938A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5F97CFEB-4300-0C39-E0F7-B4A1AAAB76CF}"/>
              </a:ext>
            </a:extLst>
          </p:cNvPr>
          <p:cNvSpPr>
            <a:spLocks noGrp="1"/>
          </p:cNvSpPr>
          <p:nvPr>
            <p:ph type="body" idx="1"/>
          </p:nvPr>
        </p:nvSpPr>
        <p:spPr/>
        <p:txBody>
          <a:bodyPr/>
          <a:lstStyle/>
          <a:p>
            <a:pPr algn="l"/>
            <a:r>
              <a:rPr lang="da-DK" b="1" u="none" dirty="0"/>
              <a:t>Forklaring til slide:</a:t>
            </a:r>
          </a:p>
          <a:p>
            <a:endParaRPr lang="da-DK" b="0" u="none" dirty="0"/>
          </a:p>
          <a:p>
            <a:r>
              <a:rPr lang="da-DK" b="0" u="none" dirty="0"/>
              <a:t>Først sæt deltagerne til at snakke sammen to og to om </a:t>
            </a:r>
            <a:r>
              <a:rPr lang="da-DK" sz="1100" dirty="0">
                <a:effectLst/>
                <a:latin typeface="Aptos"/>
                <a:ea typeface="Aptos" panose="020B0004020202020204" pitchFamily="34" charset="0"/>
                <a:cs typeface="Arial" panose="020B0604020202020204" pitchFamily="34" charset="0"/>
              </a:rPr>
              <a:t>spørgeskemaresultaterne.</a:t>
            </a:r>
          </a:p>
          <a:p>
            <a:endParaRPr lang="da-DK" sz="1100" dirty="0">
              <a:effectLst/>
              <a:latin typeface="Aptos" panose="020B0004020202020204" pitchFamily="34" charset="0"/>
              <a:ea typeface="Aptos" panose="020B0004020202020204" pitchFamily="34" charset="0"/>
              <a:cs typeface="Arial" panose="020B0604020202020204" pitchFamily="34" charset="0"/>
            </a:endParaRPr>
          </a:p>
          <a:p>
            <a:r>
              <a:rPr lang="da-DK" dirty="0">
                <a:latin typeface="Aptos"/>
                <a:ea typeface="Aptos" panose="020B0004020202020204" pitchFamily="34" charset="0"/>
                <a:cs typeface="Arial" panose="020B0604020202020204" pitchFamily="34" charset="0"/>
              </a:rPr>
              <a:t>Obs</a:t>
            </a:r>
            <a:r>
              <a:rPr lang="da-DK" sz="1100" dirty="0">
                <a:effectLst/>
                <a:latin typeface="Aptos"/>
                <a:ea typeface="Aptos" panose="020B0004020202020204" pitchFamily="34" charset="0"/>
                <a:cs typeface="Arial" panose="020B0604020202020204" pitchFamily="34" charset="0"/>
              </a:rPr>
              <a:t>! Det kan være 5 minutter eller lignende – formålet er at få tankerne og snakken i gang</a:t>
            </a:r>
            <a:r>
              <a:rPr lang="da-DK" b="0" u="none" dirty="0"/>
              <a:t>. </a:t>
            </a:r>
          </a:p>
          <a:p>
            <a:endParaRPr lang="da-DK" dirty="0"/>
          </a:p>
        </p:txBody>
      </p:sp>
    </p:spTree>
    <p:extLst>
      <p:ext uri="{BB962C8B-B14F-4D97-AF65-F5344CB8AC3E}">
        <p14:creationId xmlns:p14="http://schemas.microsoft.com/office/powerpoint/2010/main" val="2911516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57861-2707-0BBE-895B-572A1004CEC3}"/>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D8C03707-78D2-92CF-378E-0CBA9DC1744C}"/>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587E765-B16F-0E82-7FAD-450D4E7B9406}"/>
              </a:ext>
            </a:extLst>
          </p:cNvPr>
          <p:cNvSpPr>
            <a:spLocks noGrp="1"/>
          </p:cNvSpPr>
          <p:nvPr>
            <p:ph type="body" idx="1"/>
          </p:nvPr>
        </p:nvSpPr>
        <p:spPr/>
        <p:txBody>
          <a:bodyPr/>
          <a:lstStyle/>
          <a:p>
            <a:pPr algn="l"/>
            <a:r>
              <a:rPr lang="da-DK" b="1" u="none" dirty="0"/>
              <a:t>Forklaring til slide:</a:t>
            </a:r>
          </a:p>
          <a:p>
            <a:endParaRPr lang="da-DK" b="0" u="none" dirty="0"/>
          </a:p>
          <a:p>
            <a:r>
              <a:rPr lang="da-DK" b="0" u="none" dirty="0"/>
              <a:t>Først sæt deltagerne til at snakke sammen to og to om </a:t>
            </a:r>
            <a:r>
              <a:rPr lang="da-DK" sz="1100" dirty="0">
                <a:effectLst/>
                <a:latin typeface="Aptos"/>
                <a:ea typeface="Aptos" panose="020B0004020202020204" pitchFamily="34" charset="0"/>
                <a:cs typeface="Arial" panose="020B0604020202020204" pitchFamily="34" charset="0"/>
              </a:rPr>
              <a:t>spørgeskemaresultaterne.</a:t>
            </a:r>
          </a:p>
          <a:p>
            <a:endParaRPr lang="da-DK" sz="1100" dirty="0">
              <a:effectLst/>
              <a:latin typeface="Aptos" panose="020B0004020202020204" pitchFamily="34" charset="0"/>
              <a:ea typeface="Aptos" panose="020B0004020202020204" pitchFamily="34" charset="0"/>
              <a:cs typeface="Arial" panose="020B0604020202020204" pitchFamily="34" charset="0"/>
            </a:endParaRPr>
          </a:p>
          <a:p>
            <a:r>
              <a:rPr lang="da-DK" dirty="0">
                <a:latin typeface="Aptos"/>
                <a:ea typeface="Aptos" panose="020B0004020202020204" pitchFamily="34" charset="0"/>
                <a:cs typeface="Arial" panose="020B0604020202020204" pitchFamily="34" charset="0"/>
              </a:rPr>
              <a:t>Obs</a:t>
            </a:r>
            <a:r>
              <a:rPr lang="da-DK" sz="1100" dirty="0">
                <a:effectLst/>
                <a:latin typeface="Aptos"/>
                <a:ea typeface="Aptos" panose="020B0004020202020204" pitchFamily="34" charset="0"/>
                <a:cs typeface="Arial" panose="020B0604020202020204" pitchFamily="34" charset="0"/>
              </a:rPr>
              <a:t>! Det kan være 5 minutter eller lignende – formålet er at få tankerne og snakken i gang</a:t>
            </a:r>
            <a:r>
              <a:rPr lang="da-DK" b="0" u="none" dirty="0"/>
              <a:t>. </a:t>
            </a:r>
          </a:p>
          <a:p>
            <a:endParaRPr lang="da-DK" dirty="0"/>
          </a:p>
        </p:txBody>
      </p:sp>
    </p:spTree>
    <p:extLst>
      <p:ext uri="{BB962C8B-B14F-4D97-AF65-F5344CB8AC3E}">
        <p14:creationId xmlns:p14="http://schemas.microsoft.com/office/powerpoint/2010/main" val="420887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115EF-0DF5-6145-C8F9-2E27E26BD49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E7E9F0DB-D2FD-3D1B-CEC0-741CB5F43009}"/>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7884B1F7-76A0-7AAA-EB62-136CDF873573}"/>
              </a:ext>
            </a:extLst>
          </p:cNvPr>
          <p:cNvSpPr>
            <a:spLocks noGrp="1"/>
          </p:cNvSpPr>
          <p:nvPr>
            <p:ph type="body" idx="1"/>
          </p:nvPr>
        </p:nvSpPr>
        <p:spPr/>
        <p:txBody>
          <a:bodyPr/>
          <a:lstStyle/>
          <a:p>
            <a:pPr algn="l"/>
            <a:r>
              <a:rPr lang="da-DK" b="1" u="none" dirty="0"/>
              <a:t>Forklaring til slide:</a:t>
            </a:r>
          </a:p>
          <a:p>
            <a:endParaRPr lang="da-DK" b="0" u="none" dirty="0"/>
          </a:p>
          <a:p>
            <a:r>
              <a:rPr lang="da-DK" b="0" u="none" dirty="0"/>
              <a:t>Først sæt deltagerne til at snakke sammen to og to om </a:t>
            </a:r>
            <a:r>
              <a:rPr lang="da-DK" sz="1100" dirty="0">
                <a:effectLst/>
                <a:latin typeface="Aptos"/>
                <a:ea typeface="Aptos" panose="020B0004020202020204" pitchFamily="34" charset="0"/>
                <a:cs typeface="Arial" panose="020B0604020202020204" pitchFamily="34" charset="0"/>
              </a:rPr>
              <a:t>spørgeskemaresultaterne.</a:t>
            </a:r>
          </a:p>
          <a:p>
            <a:endParaRPr lang="da-DK" sz="1100" dirty="0">
              <a:effectLst/>
              <a:latin typeface="Aptos" panose="020B0004020202020204" pitchFamily="34" charset="0"/>
              <a:ea typeface="Aptos" panose="020B0004020202020204" pitchFamily="34" charset="0"/>
              <a:cs typeface="Arial" panose="020B0604020202020204" pitchFamily="34" charset="0"/>
            </a:endParaRPr>
          </a:p>
          <a:p>
            <a:r>
              <a:rPr lang="da-DK" dirty="0">
                <a:latin typeface="Aptos"/>
                <a:ea typeface="Aptos" panose="020B0004020202020204" pitchFamily="34" charset="0"/>
                <a:cs typeface="Arial" panose="020B0604020202020204" pitchFamily="34" charset="0"/>
              </a:rPr>
              <a:t>Obs</a:t>
            </a:r>
            <a:r>
              <a:rPr lang="da-DK" sz="1100" dirty="0">
                <a:effectLst/>
                <a:latin typeface="Aptos"/>
                <a:ea typeface="Aptos" panose="020B0004020202020204" pitchFamily="34" charset="0"/>
                <a:cs typeface="Arial" panose="020B0604020202020204" pitchFamily="34" charset="0"/>
              </a:rPr>
              <a:t>! Det kan være 5 minutter eller lignende – formålet er at få tankerne og snakken i gang</a:t>
            </a:r>
            <a:r>
              <a:rPr lang="da-DK" b="0" u="none" dirty="0"/>
              <a:t>. </a:t>
            </a:r>
          </a:p>
          <a:p>
            <a:endParaRPr lang="da-DK" dirty="0"/>
          </a:p>
        </p:txBody>
      </p:sp>
    </p:spTree>
    <p:extLst>
      <p:ext uri="{BB962C8B-B14F-4D97-AF65-F5344CB8AC3E}">
        <p14:creationId xmlns:p14="http://schemas.microsoft.com/office/powerpoint/2010/main" val="23966591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7D268-FE2D-81E0-E3DE-4185D723D0A2}"/>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0CDF816-6CA9-FB9C-E2FB-460F3A38DD43}"/>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52C860CE-44DB-4BF7-6C80-E01A71F60D2A}"/>
              </a:ext>
            </a:extLst>
          </p:cNvPr>
          <p:cNvSpPr>
            <a:spLocks noGrp="1"/>
          </p:cNvSpPr>
          <p:nvPr>
            <p:ph type="body" idx="1"/>
          </p:nvPr>
        </p:nvSpPr>
        <p:spPr/>
        <p:txBody>
          <a:bodyPr/>
          <a:lstStyle/>
          <a:p>
            <a:pPr algn="l"/>
            <a:r>
              <a:rPr lang="da-DK" b="1"/>
              <a:t>Forklaring til slide:</a:t>
            </a:r>
          </a:p>
          <a:p>
            <a:endParaRPr lang="da-DK" b="0"/>
          </a:p>
          <a:p>
            <a:pPr>
              <a:lnSpc>
                <a:spcPct val="115000"/>
              </a:lnSpc>
              <a:spcAft>
                <a:spcPts val="800"/>
              </a:spcAft>
            </a:pPr>
            <a:r>
              <a:rPr lang="da-DK" sz="1100" kern="100">
                <a:effectLst/>
                <a:latin typeface="Aptos" panose="020B0004020202020204" pitchFamily="34" charset="0"/>
                <a:ea typeface="Aptos" panose="020B0004020202020204" pitchFamily="34" charset="0"/>
                <a:cs typeface="Arial" panose="020B0604020202020204" pitchFamily="34" charset="0"/>
              </a:rPr>
              <a:t>I plenum spørg ind til hvad der er blevet snakket om blandt deltagere – eventuelt skriv de vigtigste pointer op på tavle, whiteboard eller lignende.</a:t>
            </a:r>
          </a:p>
          <a:p>
            <a:endParaRPr lang="da-DK"/>
          </a:p>
        </p:txBody>
      </p:sp>
    </p:spTree>
    <p:extLst>
      <p:ext uri="{BB962C8B-B14F-4D97-AF65-F5344CB8AC3E}">
        <p14:creationId xmlns:p14="http://schemas.microsoft.com/office/powerpoint/2010/main" val="29071348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F610D-768D-8757-A3C3-44AE30EF805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CE63D59-4FF9-8E1F-7919-551D05CEBDFF}"/>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70B5624E-F59D-BBCD-55A7-3AEF31833AE6}"/>
              </a:ext>
            </a:extLst>
          </p:cNvPr>
          <p:cNvSpPr>
            <a:spLocks noGrp="1"/>
          </p:cNvSpPr>
          <p:nvPr>
            <p:ph type="body" idx="1"/>
          </p:nvPr>
        </p:nvSpPr>
        <p:spPr/>
        <p:txBody>
          <a:bodyPr/>
          <a:lstStyle/>
          <a:p>
            <a:pPr>
              <a:spcBef>
                <a:spcPts val="83"/>
              </a:spcBef>
              <a:buClr>
                <a:srgbClr val="231F20"/>
              </a:buClr>
              <a:buSzPts val="1000"/>
              <a:tabLst>
                <a:tab pos="340179" algn="l"/>
                <a:tab pos="340837" algn="l"/>
              </a:tabLst>
            </a:pPr>
            <a:r>
              <a:rPr lang="da-DK" b="1" dirty="0">
                <a:solidFill>
                  <a:srgbClr val="231F20"/>
                </a:solidFill>
                <a:latin typeface="+mn-lt"/>
                <a:ea typeface="Calibri" panose="020F0502020204030204" pitchFamily="34" charset="0"/>
                <a:cs typeface="Calibri"/>
              </a:rPr>
              <a:t>Forklaring til slide: </a:t>
            </a:r>
          </a:p>
          <a:p>
            <a:pPr>
              <a:spcBef>
                <a:spcPts val="83"/>
              </a:spcBef>
              <a:buClr>
                <a:srgbClr val="231F20"/>
              </a:buClr>
              <a:buSzPts val="1000"/>
              <a:tabLst>
                <a:tab pos="340179" algn="l"/>
                <a:tab pos="340837" algn="l"/>
              </a:tabLst>
            </a:pPr>
            <a:r>
              <a:rPr lang="da-DK" dirty="0">
                <a:solidFill>
                  <a:srgbClr val="231F20"/>
                </a:solidFill>
                <a:latin typeface="+mn-lt"/>
                <a:ea typeface="Calibri" panose="020F0502020204030204" pitchFamily="34" charset="0"/>
              </a:rPr>
              <a:t>Denne sidste del af mødet bruges til at tale om, hvilke ideer der evt. skal implementeres i den enkelte praksis. </a:t>
            </a:r>
          </a:p>
          <a:p>
            <a:pPr>
              <a:spcBef>
                <a:spcPts val="83"/>
              </a:spcBef>
              <a:buClr>
                <a:srgbClr val="231F20"/>
              </a:buClr>
              <a:buSzPts val="1000"/>
              <a:tabLst>
                <a:tab pos="340179" algn="l"/>
                <a:tab pos="340837" algn="l"/>
              </a:tabLst>
            </a:pPr>
            <a:endParaRPr lang="da-DK" dirty="0">
              <a:solidFill>
                <a:srgbClr val="231F20"/>
              </a:solidFill>
              <a:latin typeface="+mn-lt"/>
              <a:ea typeface="Calibri" panose="020F0502020204030204" pitchFamily="34" charset="0"/>
            </a:endParaRPr>
          </a:p>
          <a:p>
            <a:pPr>
              <a:spcBef>
                <a:spcPts val="83"/>
              </a:spcBef>
              <a:buClr>
                <a:srgbClr val="231F20"/>
              </a:buClr>
              <a:buSzPts val="1000"/>
              <a:tabLst>
                <a:tab pos="340179" algn="l"/>
                <a:tab pos="340837" algn="l"/>
              </a:tabLst>
            </a:pPr>
            <a:r>
              <a:rPr lang="da-DK" dirty="0">
                <a:solidFill>
                  <a:srgbClr val="231F20"/>
                </a:solidFill>
                <a:latin typeface="+mn-lt"/>
                <a:ea typeface="Calibri" panose="020F0502020204030204" pitchFamily="34" charset="0"/>
              </a:rPr>
              <a:t>Bed deltagerne om at sætte sig sammen med kolleger fra samme praksis (sololæger sidder sammen). Uddel en ‘implementeringsplan’ til alle. Grupperne besvarer spørgsmålene fra sliden (20 min.):</a:t>
            </a:r>
          </a:p>
          <a:p>
            <a:pPr>
              <a:spcBef>
                <a:spcPts val="83"/>
              </a:spcBef>
              <a:buClr>
                <a:srgbClr val="231F20"/>
              </a:buClr>
              <a:buSzPts val="1000"/>
              <a:tabLst>
                <a:tab pos="340179" algn="l"/>
                <a:tab pos="340837" algn="l"/>
              </a:tabLst>
            </a:pPr>
            <a:endParaRPr lang="da-DK" dirty="0">
              <a:solidFill>
                <a:srgbClr val="231F20"/>
              </a:solidFill>
              <a:latin typeface="+mn-lt"/>
              <a:ea typeface="Calibri" panose="020F0502020204030204" pitchFamily="34" charset="0"/>
            </a:endParaRPr>
          </a:p>
          <a:p>
            <a:pPr marL="355313" indent="-355313">
              <a:spcBef>
                <a:spcPts val="83"/>
              </a:spcBef>
              <a:buClr>
                <a:srgbClr val="231F20"/>
              </a:buClr>
              <a:buSzPts val="1000"/>
              <a:buFont typeface="Calibri" panose="020F0502020204030204" pitchFamily="34" charset="0"/>
              <a:buChar char="•"/>
              <a:tabLst>
                <a:tab pos="340179" algn="l"/>
                <a:tab pos="340837" algn="l"/>
              </a:tabLst>
            </a:pPr>
            <a:r>
              <a:rPr lang="da-DK" dirty="0">
                <a:solidFill>
                  <a:srgbClr val="231F20"/>
                </a:solidFill>
                <a:latin typeface="+mn-lt"/>
                <a:ea typeface="Calibri" panose="020F0502020204030204" pitchFamily="34" charset="0"/>
              </a:rPr>
              <a:t>Hvilke tiltag i forhold til opfølgningen er vigtigst og lettest at</a:t>
            </a:r>
            <a:r>
              <a:rPr lang="da-DK" spc="-93" dirty="0">
                <a:solidFill>
                  <a:srgbClr val="231F20"/>
                </a:solidFill>
                <a:latin typeface="+mn-lt"/>
                <a:ea typeface="Calibri" panose="020F0502020204030204" pitchFamily="34" charset="0"/>
              </a:rPr>
              <a:t> </a:t>
            </a:r>
            <a:r>
              <a:rPr lang="da-DK" dirty="0">
                <a:solidFill>
                  <a:srgbClr val="231F20"/>
                </a:solidFill>
                <a:latin typeface="+mn-lt"/>
                <a:ea typeface="Calibri" panose="020F0502020204030204" pitchFamily="34" charset="0"/>
              </a:rPr>
              <a:t>gennemføre?</a:t>
            </a:r>
            <a:endParaRPr lang="da-DK" dirty="0">
              <a:latin typeface="+mn-lt"/>
              <a:ea typeface="Calibri" panose="020F0502020204030204" pitchFamily="34" charset="0"/>
            </a:endParaRPr>
          </a:p>
          <a:p>
            <a:pPr marL="355313" indent="-355313">
              <a:spcBef>
                <a:spcPts val="83"/>
              </a:spcBef>
              <a:buClr>
                <a:srgbClr val="231F20"/>
              </a:buClr>
              <a:buSzPts val="1000"/>
              <a:buFont typeface="Calibri" panose="020F0502020204030204" pitchFamily="34" charset="0"/>
              <a:buChar char="•"/>
              <a:tabLst>
                <a:tab pos="340179" algn="l"/>
                <a:tab pos="340837" algn="l"/>
              </a:tabLst>
            </a:pPr>
            <a:r>
              <a:rPr lang="da-DK" dirty="0">
                <a:solidFill>
                  <a:srgbClr val="231F20"/>
                </a:solidFill>
                <a:latin typeface="+mn-lt"/>
                <a:ea typeface="Calibri" panose="020F0502020204030204" pitchFamily="34" charset="0"/>
              </a:rPr>
              <a:t>Hvilke forandringer i forhold ti l behandlingen vil være vigtigst og lettest at</a:t>
            </a:r>
            <a:r>
              <a:rPr lang="da-DK" spc="-104" dirty="0">
                <a:solidFill>
                  <a:srgbClr val="231F20"/>
                </a:solidFill>
                <a:latin typeface="+mn-lt"/>
                <a:ea typeface="Calibri" panose="020F0502020204030204" pitchFamily="34" charset="0"/>
              </a:rPr>
              <a:t> </a:t>
            </a:r>
            <a:r>
              <a:rPr lang="da-DK" dirty="0">
                <a:solidFill>
                  <a:srgbClr val="231F20"/>
                </a:solidFill>
                <a:latin typeface="+mn-lt"/>
                <a:ea typeface="Calibri" panose="020F0502020204030204" pitchFamily="34" charset="0"/>
              </a:rPr>
              <a:t>gennemføre?</a:t>
            </a:r>
            <a:endParaRPr lang="da-DK" dirty="0">
              <a:latin typeface="+mn-lt"/>
              <a:ea typeface="Calibri" panose="020F0502020204030204" pitchFamily="34" charset="0"/>
            </a:endParaRPr>
          </a:p>
          <a:p>
            <a:pPr marL="355313" indent="-355313">
              <a:spcBef>
                <a:spcPts val="83"/>
              </a:spcBef>
              <a:buClr>
                <a:srgbClr val="231F20"/>
              </a:buClr>
              <a:buSzPts val="1000"/>
              <a:buFont typeface="Calibri" panose="020F0502020204030204" pitchFamily="34" charset="0"/>
              <a:buChar char="•"/>
              <a:tabLst>
                <a:tab pos="340179" algn="l"/>
                <a:tab pos="340837" algn="l"/>
              </a:tabLst>
            </a:pPr>
            <a:r>
              <a:rPr lang="en-US" dirty="0" err="1">
                <a:solidFill>
                  <a:srgbClr val="231F20"/>
                </a:solidFill>
                <a:latin typeface="+mn-lt"/>
                <a:ea typeface="Calibri" panose="020F0502020204030204" pitchFamily="34" charset="0"/>
              </a:rPr>
              <a:t>Hvordan</a:t>
            </a:r>
            <a:r>
              <a:rPr lang="en-US" dirty="0">
                <a:solidFill>
                  <a:srgbClr val="231F20"/>
                </a:solidFill>
                <a:latin typeface="+mn-lt"/>
                <a:ea typeface="Calibri" panose="020F0502020204030204" pitchFamily="34" charset="0"/>
              </a:rPr>
              <a:t> </a:t>
            </a:r>
            <a:r>
              <a:rPr lang="en-US" dirty="0" err="1">
                <a:solidFill>
                  <a:srgbClr val="231F20"/>
                </a:solidFill>
                <a:latin typeface="+mn-lt"/>
                <a:ea typeface="Calibri" panose="020F0502020204030204" pitchFamily="34" charset="0"/>
              </a:rPr>
              <a:t>kan</a:t>
            </a:r>
            <a:r>
              <a:rPr lang="en-US" dirty="0">
                <a:solidFill>
                  <a:srgbClr val="231F20"/>
                </a:solidFill>
                <a:latin typeface="+mn-lt"/>
                <a:ea typeface="Calibri" panose="020F0502020204030204" pitchFamily="34" charset="0"/>
              </a:rPr>
              <a:t> det</a:t>
            </a:r>
            <a:r>
              <a:rPr lang="en-US" spc="-16" dirty="0">
                <a:solidFill>
                  <a:srgbClr val="231F20"/>
                </a:solidFill>
                <a:latin typeface="+mn-lt"/>
                <a:ea typeface="Calibri" panose="020F0502020204030204" pitchFamily="34" charset="0"/>
              </a:rPr>
              <a:t> </a:t>
            </a:r>
            <a:r>
              <a:rPr lang="en-US" dirty="0" err="1">
                <a:solidFill>
                  <a:srgbClr val="231F20"/>
                </a:solidFill>
                <a:latin typeface="+mn-lt"/>
                <a:ea typeface="Calibri" panose="020F0502020204030204" pitchFamily="34" charset="0"/>
              </a:rPr>
              <a:t>ske</a:t>
            </a:r>
            <a:r>
              <a:rPr lang="en-US" dirty="0">
                <a:solidFill>
                  <a:srgbClr val="231F20"/>
                </a:solidFill>
                <a:latin typeface="+mn-lt"/>
                <a:ea typeface="Calibri" panose="020F0502020204030204" pitchFamily="34" charset="0"/>
              </a:rPr>
              <a:t>?</a:t>
            </a:r>
            <a:endParaRPr lang="da-DK" dirty="0">
              <a:latin typeface="+mn-lt"/>
              <a:ea typeface="Calibri" panose="020F0502020204030204" pitchFamily="34" charset="0"/>
            </a:endParaRPr>
          </a:p>
          <a:p>
            <a:pPr marL="355313" indent="-355313">
              <a:spcBef>
                <a:spcPts val="78"/>
              </a:spcBef>
              <a:buClr>
                <a:srgbClr val="231F20"/>
              </a:buClr>
              <a:buSzPts val="1000"/>
              <a:buFont typeface="Calibri" panose="020F0502020204030204" pitchFamily="34" charset="0"/>
              <a:buChar char="•"/>
              <a:tabLst>
                <a:tab pos="340179" algn="l"/>
                <a:tab pos="340837" algn="l"/>
              </a:tabLst>
            </a:pPr>
            <a:r>
              <a:rPr lang="da-DK" dirty="0">
                <a:solidFill>
                  <a:srgbClr val="231F20"/>
                </a:solidFill>
                <a:latin typeface="+mn-lt"/>
                <a:ea typeface="Calibri" panose="020F0502020204030204" pitchFamily="34" charset="0"/>
              </a:rPr>
              <a:t>Er der retningslinjer/fraser/andet materiale, der kan deles i</a:t>
            </a:r>
            <a:r>
              <a:rPr lang="da-DK" spc="-47" dirty="0">
                <a:solidFill>
                  <a:srgbClr val="231F20"/>
                </a:solidFill>
                <a:latin typeface="+mn-lt"/>
                <a:ea typeface="Calibri" panose="020F0502020204030204" pitchFamily="34" charset="0"/>
              </a:rPr>
              <a:t> </a:t>
            </a:r>
            <a:r>
              <a:rPr lang="da-DK" dirty="0">
                <a:solidFill>
                  <a:srgbClr val="231F20"/>
                </a:solidFill>
                <a:latin typeface="+mn-lt"/>
                <a:ea typeface="Calibri" panose="020F0502020204030204" pitchFamily="34" charset="0"/>
              </a:rPr>
              <a:t>gruppen?</a:t>
            </a:r>
            <a:endParaRPr lang="da-DK" dirty="0">
              <a:latin typeface="+mn-lt"/>
              <a:ea typeface="Calibri" panose="020F0502020204030204" pitchFamily="34" charset="0"/>
            </a:endParaRPr>
          </a:p>
          <a:p>
            <a:endParaRPr lang="da-DK" dirty="0">
              <a:latin typeface="+mn-lt"/>
            </a:endParaRPr>
          </a:p>
          <a:p>
            <a:pPr defTabSz="947501">
              <a:defRPr/>
            </a:pPr>
            <a:r>
              <a:rPr lang="da-DK" dirty="0">
                <a:solidFill>
                  <a:srgbClr val="231F20"/>
                </a:solidFill>
                <a:latin typeface="+mn-lt"/>
                <a:ea typeface="Calibri" panose="020F0502020204030204" pitchFamily="34" charset="0"/>
              </a:rPr>
              <a:t>Udfyld implementeringsplanen. </a:t>
            </a:r>
          </a:p>
          <a:p>
            <a:pPr defTabSz="947501">
              <a:defRPr/>
            </a:pPr>
            <a:endParaRPr lang="da-DK" dirty="0">
              <a:solidFill>
                <a:srgbClr val="231F20"/>
              </a:solidFill>
              <a:latin typeface="+mn-lt"/>
              <a:ea typeface="Calibri" panose="020F0502020204030204" pitchFamily="34" charset="0"/>
            </a:endParaRPr>
          </a:p>
          <a:p>
            <a:pPr defTabSz="947501">
              <a:defRPr/>
            </a:pPr>
            <a:r>
              <a:rPr lang="da-DK" dirty="0">
                <a:solidFill>
                  <a:srgbClr val="231F20"/>
                </a:solidFill>
                <a:latin typeface="+mn-lt"/>
                <a:ea typeface="Calibri" panose="020F0502020204030204" pitchFamily="34" charset="0"/>
                <a:cs typeface="Calibri"/>
              </a:rPr>
              <a:t>De sidste 10 min. af mødet bruges i plenum på at høre, hvad grupperne har talt om. Pluk et par grupper ud til at dele deres overvejelser. </a:t>
            </a:r>
          </a:p>
          <a:p>
            <a:pPr defTabSz="947501">
              <a:defRPr/>
            </a:pPr>
            <a:endParaRPr lang="da-DK" dirty="0">
              <a:solidFill>
                <a:srgbClr val="231F20"/>
              </a:solidFill>
              <a:latin typeface="+mn-lt"/>
            </a:endParaRPr>
          </a:p>
          <a:p>
            <a:pPr defTabSz="947501">
              <a:defRPr/>
            </a:pPr>
            <a:r>
              <a:rPr lang="da-DK" dirty="0">
                <a:latin typeface="+mn-lt"/>
              </a:rPr>
              <a:t>Den udfyldte plan tages med hjem i praksis, hvor det kan hænges op og introduceres til personalet for eksempel på et personalemøde. </a:t>
            </a:r>
            <a:endParaRPr lang="da-DK" dirty="0">
              <a:solidFill>
                <a:srgbClr val="231F20"/>
              </a:solidFill>
              <a:latin typeface="+mn-lt"/>
              <a:ea typeface="Calibri" panose="020F0502020204030204" pitchFamily="34" charset="0"/>
            </a:endParaRPr>
          </a:p>
        </p:txBody>
      </p:sp>
    </p:spTree>
    <p:extLst>
      <p:ext uri="{BB962C8B-B14F-4D97-AF65-F5344CB8AC3E}">
        <p14:creationId xmlns:p14="http://schemas.microsoft.com/office/powerpoint/2010/main" val="793379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47501">
              <a:defRPr/>
            </a:pPr>
            <a:r>
              <a:rPr lang="da-DK" b="1" dirty="0">
                <a:latin typeface="+mn-lt"/>
                <a:ea typeface="Calibri" panose="020F0502020204030204" pitchFamily="34" charset="0"/>
                <a:cs typeface="Calibri"/>
              </a:rPr>
              <a:t>Forslag til, hvad du kan sige:</a:t>
            </a:r>
          </a:p>
          <a:p>
            <a:pPr defTabSz="947501"/>
            <a:r>
              <a:rPr lang="da-DK" dirty="0">
                <a:latin typeface="+mn-lt"/>
              </a:rPr>
              <a:t>I har alle modtaget klyngepakken inden mødet – eller måske I har læst den på </a:t>
            </a:r>
            <a:r>
              <a:rPr lang="da-DK" dirty="0" err="1">
                <a:latin typeface="+mn-lt"/>
              </a:rPr>
              <a:t>KiAP’s</a:t>
            </a:r>
            <a:r>
              <a:rPr lang="da-DK" dirty="0">
                <a:latin typeface="+mn-lt"/>
              </a:rPr>
              <a:t> hjemmeside.</a:t>
            </a:r>
            <a:endParaRPr lang="da-DK" dirty="0">
              <a:latin typeface="+mn-lt"/>
              <a:cs typeface="Calibri"/>
            </a:endParaRPr>
          </a:p>
          <a:p>
            <a:pPr defTabSz="947501"/>
            <a:endParaRPr lang="da-DK" dirty="0">
              <a:latin typeface="+mn-lt"/>
            </a:endParaRPr>
          </a:p>
          <a:p>
            <a:pPr defTabSz="947501"/>
            <a:r>
              <a:rPr lang="da-DK" dirty="0">
                <a:latin typeface="+mn-lt"/>
              </a:rPr>
              <a:t>I har også trukket data om jeres diabetespatienter fra forløbsplansmodulet, som I kommer til at se samlede opgørelser af på mødet. </a:t>
            </a:r>
            <a:endParaRPr lang="da-DK" dirty="0">
              <a:latin typeface="+mn-lt"/>
              <a:cs typeface="Calibri"/>
            </a:endParaRPr>
          </a:p>
          <a:p>
            <a:pPr indent="-236875" defTabSz="947501">
              <a:buAutoNum type="arabicParenR"/>
            </a:pPr>
            <a:endParaRPr lang="da-DK" dirty="0">
              <a:latin typeface="+mn-lt"/>
            </a:endParaRPr>
          </a:p>
          <a:p>
            <a:pPr defTabSz="947501"/>
            <a:r>
              <a:rPr lang="da-DK" dirty="0">
                <a:latin typeface="+mn-lt"/>
              </a:rPr>
              <a:t>I får nu udleveret uddelingskopier til gruppearbejdet og et ark til mødenoter, hvor I kan notere hovedpointer fra mødet. Da vi skal gennemgå forskellige datatræk og spørgsmål, er det vigtigt at få noteret hovedpointer løbende. </a:t>
            </a:r>
            <a:endParaRPr lang="da-DK" dirty="0">
              <a:latin typeface="+mn-lt"/>
              <a:cs typeface="Calibri"/>
            </a:endParaRPr>
          </a:p>
          <a:p>
            <a:pPr defTabSz="947501">
              <a:defRPr/>
            </a:pPr>
            <a:endParaRPr lang="da-DK" dirty="0">
              <a:latin typeface="+mn-lt"/>
            </a:endParaRPr>
          </a:p>
          <a:p>
            <a:pPr defTabSz="947501">
              <a:defRPr/>
            </a:pPr>
            <a:r>
              <a:rPr lang="da-DK" dirty="0">
                <a:latin typeface="+mn-lt"/>
              </a:rPr>
              <a:t>Mødenoterne skal I desuden bruge på den sidste del af mødet, hvor I skal udfylde en implementeringsplan. Med udgangspunkt i diskussionerne på mødet og egne noter i ‘mødenoter’ taler I sammen med jeres kolleger fra samme praksis (sololæger sidder sammen) og drøfter, hvad I ønsker at forandre, og hvordan det bedst kan lade sig gøre. Den udfyldte plan tages med hjem i praksis, hvor den med fordel kan hænges op og introduceres til personalet for eksempel på et personalemøde. </a:t>
            </a:r>
          </a:p>
          <a:p>
            <a:endParaRPr lang="da-DK" dirty="0"/>
          </a:p>
        </p:txBody>
      </p:sp>
    </p:spTree>
    <p:extLst>
      <p:ext uri="{BB962C8B-B14F-4D97-AF65-F5344CB8AC3E}">
        <p14:creationId xmlns:p14="http://schemas.microsoft.com/office/powerpoint/2010/main" val="10627585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F1CCE-365B-56F0-96DA-4DF29E8D9DC0}"/>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DD72672-78DC-529D-B888-59A122AF20BB}"/>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E7347416-8314-10D1-5B79-BAB09D45FC0E}"/>
              </a:ext>
            </a:extLst>
          </p:cNvPr>
          <p:cNvSpPr>
            <a:spLocks noGrp="1"/>
          </p:cNvSpPr>
          <p:nvPr>
            <p:ph type="body" idx="1"/>
          </p:nvPr>
        </p:nvSpPr>
        <p:spPr/>
        <p:txBody>
          <a:bodyPr/>
          <a:lstStyle/>
          <a:p>
            <a:r>
              <a:rPr lang="da-DK" b="1" dirty="0">
                <a:latin typeface="+mn-lt"/>
              </a:rPr>
              <a:t>Forklaring til slide:</a:t>
            </a:r>
          </a:p>
          <a:p>
            <a:r>
              <a:rPr lang="da-DK" dirty="0">
                <a:latin typeface="+mn-lt"/>
              </a:rPr>
              <a:t>En vigtig del af klyngearbejdet er at følge op på de emner, I har gennemgået i klyngen. Derfor er det oplagt at have et fast punkt på mødet, hvor der følges op på, om der er sket en forandring, siden I sidst havde emnet på dagsordenen.</a:t>
            </a:r>
            <a:endParaRPr lang="da-DK" dirty="0">
              <a:latin typeface="+mn-lt"/>
              <a:cs typeface="Calibri"/>
            </a:endParaRPr>
          </a:p>
          <a:p>
            <a:endParaRPr lang="da-DK" dirty="0">
              <a:latin typeface="+mn-lt"/>
            </a:endParaRPr>
          </a:p>
          <a:p>
            <a:r>
              <a:rPr lang="da-DK" dirty="0">
                <a:latin typeface="+mn-lt"/>
              </a:rPr>
              <a:t>At skabe forandringer tager tid, og det varierer fra emne til emne, hvornår opfølgning er relevant. </a:t>
            </a:r>
            <a:r>
              <a:rPr lang="da-DK" dirty="0" err="1">
                <a:latin typeface="+mn-lt"/>
              </a:rPr>
              <a:t>KiAP</a:t>
            </a:r>
            <a:r>
              <a:rPr lang="da-DK" dirty="0">
                <a:latin typeface="+mn-lt"/>
              </a:rPr>
              <a:t> anbefaler, at der for denne pakke følges op efter 6 til 12 måneder.</a:t>
            </a:r>
          </a:p>
          <a:p>
            <a:endParaRPr lang="da-DK" dirty="0">
              <a:latin typeface="+mn-lt"/>
            </a:endParaRPr>
          </a:p>
          <a:p>
            <a:r>
              <a:rPr lang="da-DK" dirty="0">
                <a:latin typeface="+mn-lt"/>
              </a:rPr>
              <a:t>Afslutningsvist på mødet kan I </a:t>
            </a:r>
            <a:r>
              <a:rPr lang="da-DK" dirty="0" err="1">
                <a:latin typeface="+mn-lt"/>
              </a:rPr>
              <a:t>i</a:t>
            </a:r>
            <a:r>
              <a:rPr lang="da-DK" dirty="0">
                <a:latin typeface="+mn-lt"/>
              </a:rPr>
              <a:t> fællesskab beslutte, hvordan I vil følge op på emnet – fx ved at få foretaget et nyt datatræk, der sammenlignes med det fra dagens møde. Måske er der specifikke idéer fra dagens emne, som klyngen vurderer er vigtigere at arbejde videre med end andre?</a:t>
            </a:r>
          </a:p>
          <a:p>
            <a:endParaRPr lang="da-DK">
              <a:cs typeface="Calibri"/>
            </a:endParaRPr>
          </a:p>
          <a:p>
            <a:pPr marL="142783" algn="just">
              <a:spcBef>
                <a:spcPts val="202"/>
              </a:spcBef>
            </a:pPr>
            <a:endParaRPr lang="da-DK" dirty="0"/>
          </a:p>
        </p:txBody>
      </p:sp>
    </p:spTree>
    <p:extLst>
      <p:ext uri="{BB962C8B-B14F-4D97-AF65-F5344CB8AC3E}">
        <p14:creationId xmlns:p14="http://schemas.microsoft.com/office/powerpoint/2010/main" val="16696671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Tree>
    <p:extLst>
      <p:ext uri="{BB962C8B-B14F-4D97-AF65-F5344CB8AC3E}">
        <p14:creationId xmlns:p14="http://schemas.microsoft.com/office/powerpoint/2010/main" val="2472488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C5885-D4AB-27E7-1922-A4DC866049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09D9B6-1819-BF39-4929-011740D005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8D9172-3E00-C116-129F-0DB7D425EB87}"/>
              </a:ext>
            </a:extLst>
          </p:cNvPr>
          <p:cNvSpPr>
            <a:spLocks noGrp="1"/>
          </p:cNvSpPr>
          <p:nvPr>
            <p:ph type="body" idx="1"/>
          </p:nvPr>
        </p:nvSpPr>
        <p:spPr/>
        <p:txBody>
          <a:bodyPr/>
          <a:lstStyle/>
          <a:p>
            <a:endParaRPr lang="en-DK" dirty="0"/>
          </a:p>
        </p:txBody>
      </p:sp>
    </p:spTree>
    <p:extLst>
      <p:ext uri="{BB962C8B-B14F-4D97-AF65-F5344CB8AC3E}">
        <p14:creationId xmlns:p14="http://schemas.microsoft.com/office/powerpoint/2010/main" val="4728684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auto" latinLnBrk="0" hangingPunct="0"/>
            <a:r>
              <a:rPr lang="da-DK" sz="1100" b="1" i="0" baseline="0" dirty="0">
                <a:effectLst/>
                <a:latin typeface="+mn-lt"/>
                <a:ea typeface="+mn-ea"/>
                <a:cs typeface="+mn-cs"/>
                <a:sym typeface="Helvetica Neue"/>
              </a:rPr>
              <a:t>For at indsætte link til  online video fra fx YouTube eller Vimeo:</a:t>
            </a:r>
            <a:endParaRPr lang="da-DK" sz="2400" dirty="0">
              <a:effectLst/>
            </a:endParaRPr>
          </a:p>
          <a:p>
            <a:pPr rtl="0" fontAlgn="auto" latinLnBrk="0" hangingPunct="0"/>
            <a:r>
              <a:rPr lang="da-DK" sz="1100" b="1" i="0" baseline="0" dirty="0">
                <a:effectLst/>
                <a:latin typeface="+mn-lt"/>
                <a:ea typeface="+mn-ea"/>
                <a:cs typeface="+mn-cs"/>
                <a:sym typeface="Helvetica Neue"/>
              </a:rPr>
              <a:t>1. Gå til Vimeo.com: </a:t>
            </a:r>
            <a:r>
              <a:rPr lang="da-DK" sz="1100" b="0" i="0" baseline="0" dirty="0">
                <a:effectLst/>
                <a:latin typeface="+mn-lt"/>
                <a:ea typeface="+mn-ea"/>
                <a:cs typeface="+mn-cs"/>
                <a:sym typeface="Helvetica Neue"/>
              </a:rPr>
              <a:t>Gå til den Vimeo-video, du vil indsætte, og kopier dens indlejringskode eller URL. </a:t>
            </a:r>
            <a:endParaRPr lang="da-DK" sz="2400" dirty="0">
              <a:effectLst/>
            </a:endParaRPr>
          </a:p>
          <a:p>
            <a:pPr rtl="0" fontAlgn="auto" latinLnBrk="0" hangingPunct="0"/>
            <a:r>
              <a:rPr lang="da-DK" sz="1100" b="1" i="0" baseline="0" dirty="0">
                <a:effectLst/>
                <a:latin typeface="+mn-lt"/>
                <a:ea typeface="+mn-ea"/>
                <a:cs typeface="+mn-cs"/>
                <a:sym typeface="Helvetica Neue"/>
              </a:rPr>
              <a:t>2. Klik på grå baggrund: </a:t>
            </a:r>
            <a:r>
              <a:rPr lang="da-DK" sz="1100" b="0" i="0" baseline="0" dirty="0">
                <a:effectLst/>
                <a:latin typeface="+mn-lt"/>
                <a:ea typeface="+mn-ea"/>
                <a:cs typeface="+mn-cs"/>
                <a:sym typeface="Helvetica Neue"/>
              </a:rPr>
              <a:t>Klik på baggrunde og ikke ikonerne</a:t>
            </a:r>
            <a:endParaRPr lang="da-DK" sz="2400" dirty="0">
              <a:effectLst/>
            </a:endParaRPr>
          </a:p>
          <a:p>
            <a:pPr rtl="0" fontAlgn="auto" latinLnBrk="0" hangingPunct="0"/>
            <a:r>
              <a:rPr lang="da-DK" sz="1100" b="1" i="0" baseline="0" dirty="0">
                <a:effectLst/>
                <a:latin typeface="+mn-lt"/>
                <a:ea typeface="+mn-ea"/>
                <a:cs typeface="+mn-cs"/>
                <a:sym typeface="Helvetica Neue"/>
              </a:rPr>
              <a:t>3. Indsæt video: </a:t>
            </a:r>
            <a:r>
              <a:rPr lang="da-DK" sz="1100" b="0" i="0" baseline="0" dirty="0">
                <a:effectLst/>
                <a:latin typeface="+mn-lt"/>
                <a:ea typeface="+mn-ea"/>
                <a:cs typeface="+mn-cs"/>
                <a:sym typeface="Helvetica Neue"/>
              </a:rPr>
              <a:t>Gå til fanen "Indsæt" på båndet, vælg "Video" og derefter "Onlinevideo".</a:t>
            </a:r>
            <a:endParaRPr lang="da-DK" sz="2400" dirty="0">
              <a:effectLst/>
            </a:endParaRPr>
          </a:p>
          <a:p>
            <a:pPr rtl="0" fontAlgn="auto" latinLnBrk="0" hangingPunct="0"/>
            <a:r>
              <a:rPr lang="da-DK" sz="1100" b="1" i="0" baseline="0" dirty="0">
                <a:effectLst/>
                <a:latin typeface="+mn-lt"/>
                <a:ea typeface="+mn-ea"/>
                <a:cs typeface="+mn-cs"/>
                <a:sym typeface="Helvetica Neue"/>
              </a:rPr>
              <a:t>4. Indsæt URL:</a:t>
            </a:r>
            <a:r>
              <a:rPr lang="da-DK" sz="1100" b="0" i="0" baseline="0" dirty="0">
                <a:effectLst/>
                <a:latin typeface="+mn-lt"/>
                <a:ea typeface="+mn-ea"/>
                <a:cs typeface="+mn-cs"/>
                <a:sym typeface="Helvetica Neue"/>
              </a:rPr>
              <a:t> Indsæt indlejringskode eller URL fra Vimeo/YouTube i dialogboksen</a:t>
            </a:r>
            <a:endParaRPr lang="da-DK" sz="2400" dirty="0">
              <a:effectLst/>
            </a:endParaRPr>
          </a:p>
          <a:p>
            <a:pPr rtl="0" fontAlgn="auto" latinLnBrk="0" hangingPunct="0"/>
            <a:r>
              <a:rPr lang="da-DK" sz="1100" b="1" i="0" baseline="0" dirty="0">
                <a:effectLst/>
                <a:latin typeface="+mn-lt"/>
                <a:ea typeface="+mn-ea"/>
                <a:cs typeface="+mn-cs"/>
                <a:sym typeface="Helvetica Neue"/>
              </a:rPr>
              <a:t>5. Fyld siden til ønskede niveau: </a:t>
            </a:r>
            <a:r>
              <a:rPr lang="da-DK" sz="1100" b="0" i="0" baseline="0" dirty="0">
                <a:effectLst/>
                <a:latin typeface="+mn-lt"/>
                <a:ea typeface="+mn-ea"/>
                <a:cs typeface="+mn-cs"/>
                <a:sym typeface="Helvetica Neue"/>
              </a:rPr>
              <a:t>Skaler videoen til den ønskede størrelse. Det anbefales at der er en "ramme" omkring videoen, da dette letter navigation når videoen afspilles.</a:t>
            </a:r>
            <a:endParaRPr lang="da-DK" sz="2400" dirty="0">
              <a:effectLst/>
            </a:endParaRPr>
          </a:p>
          <a:p>
            <a:pPr rtl="0" fontAlgn="auto" latinLnBrk="0" hangingPunct="0"/>
            <a:endParaRPr lang="da-DK" sz="1100" b="0" i="0" baseline="0" dirty="0">
              <a:effectLst/>
              <a:latin typeface="+mn-lt"/>
              <a:ea typeface="+mn-ea"/>
              <a:cs typeface="+mn-cs"/>
              <a:sym typeface="Helvetica Neue"/>
            </a:endParaRPr>
          </a:p>
          <a:p>
            <a:pPr rtl="0" fontAlgn="auto" latinLnBrk="0" hangingPunct="0"/>
            <a:r>
              <a:rPr lang="da-DK" sz="1100" b="0" i="0" baseline="0" dirty="0">
                <a:effectLst/>
                <a:latin typeface="+mn-lt"/>
                <a:ea typeface="+mn-ea"/>
                <a:cs typeface="+mn-cs"/>
                <a:sym typeface="Helvetica Neue"/>
              </a:rPr>
              <a:t>- Du kan teste afspilningen ved at klikke på videoen.</a:t>
            </a:r>
            <a:endParaRPr lang="da-DK" sz="2400" dirty="0">
              <a:effectLst/>
            </a:endParaRPr>
          </a:p>
          <a:p>
            <a:pPr rtl="0" fontAlgn="auto" latinLnBrk="0" hangingPunct="0"/>
            <a:r>
              <a:rPr lang="da-DK" sz="1100" b="0" i="0" baseline="0" dirty="0">
                <a:effectLst/>
                <a:latin typeface="+mn-lt"/>
                <a:ea typeface="+mn-ea"/>
                <a:cs typeface="+mn-cs"/>
                <a:sym typeface="Helvetica Neue"/>
              </a:rPr>
              <a:t>- Det anbefales at videoen startes vha. af mellemrumstasten i præstenations-modus, da dette sikrer at navigation mellem slides stadig er aktivt</a:t>
            </a:r>
            <a:endParaRPr lang="da-DK" sz="2400" dirty="0">
              <a:effectLst/>
            </a:endParaRPr>
          </a:p>
          <a:p>
            <a:pPr rtl="0" fontAlgn="auto" latinLnBrk="0" hangingPunct="0"/>
            <a:r>
              <a:rPr lang="da-DK" sz="1100" b="1" i="0" baseline="0" dirty="0">
                <a:effectLst/>
                <a:latin typeface="+mn-lt"/>
                <a:ea typeface="+mn-ea"/>
                <a:cs typeface="+mn-cs"/>
                <a:sym typeface="Helvetica Neue"/>
              </a:rPr>
              <a:t>- Vigtigt:</a:t>
            </a:r>
            <a:r>
              <a:rPr lang="da-DK" sz="1100" b="0" i="0" baseline="0" dirty="0">
                <a:effectLst/>
                <a:latin typeface="+mn-lt"/>
                <a:ea typeface="+mn-ea"/>
                <a:cs typeface="+mn-cs"/>
                <a:sym typeface="Helvetica Neue"/>
              </a:rPr>
              <a:t> Du skal være forbundet til internettet for at afspille onlinevideoer i PowerPoint. </a:t>
            </a:r>
            <a:endParaRPr lang="da-DK" sz="2400" dirty="0">
              <a:effectLst/>
            </a:endParaRPr>
          </a:p>
        </p:txBody>
      </p:sp>
    </p:spTree>
    <p:extLst>
      <p:ext uri="{BB962C8B-B14F-4D97-AF65-F5344CB8AC3E}">
        <p14:creationId xmlns:p14="http://schemas.microsoft.com/office/powerpoint/2010/main" val="17877980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FD786-AB20-BFB6-69FB-5072000167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933F78-F835-CD8F-73E4-FB95AB366D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4B30D2-80EA-8F7E-73EC-38B12D8D2ECB}"/>
              </a:ext>
            </a:extLst>
          </p:cNvPr>
          <p:cNvSpPr>
            <a:spLocks noGrp="1"/>
          </p:cNvSpPr>
          <p:nvPr>
            <p:ph type="body" idx="1"/>
          </p:nvPr>
        </p:nvSpPr>
        <p:spPr/>
        <p:txBody>
          <a:bodyPr/>
          <a:lstStyle/>
          <a:p>
            <a:endParaRPr lang="en-DK" dirty="0"/>
          </a:p>
        </p:txBody>
      </p:sp>
    </p:spTree>
    <p:extLst>
      <p:ext uri="{BB962C8B-B14F-4D97-AF65-F5344CB8AC3E}">
        <p14:creationId xmlns:p14="http://schemas.microsoft.com/office/powerpoint/2010/main" val="34438737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78AAF-B254-370A-2BE1-9C9937F25D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C58ED-72FB-D200-D65D-F0BFCB9356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BF4273-92E5-C6D2-4F79-25AC63AB55D6}"/>
              </a:ext>
            </a:extLst>
          </p:cNvPr>
          <p:cNvSpPr>
            <a:spLocks noGrp="1"/>
          </p:cNvSpPr>
          <p:nvPr>
            <p:ph type="body" idx="1"/>
          </p:nvPr>
        </p:nvSpPr>
        <p:spPr/>
        <p:txBody>
          <a:bodyPr/>
          <a:lstStyle/>
          <a:p>
            <a:endParaRPr lang="en-DK" dirty="0"/>
          </a:p>
        </p:txBody>
      </p:sp>
    </p:spTree>
    <p:extLst>
      <p:ext uri="{BB962C8B-B14F-4D97-AF65-F5344CB8AC3E}">
        <p14:creationId xmlns:p14="http://schemas.microsoft.com/office/powerpoint/2010/main" val="32693134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Tree>
    <p:extLst>
      <p:ext uri="{BB962C8B-B14F-4D97-AF65-F5344CB8AC3E}">
        <p14:creationId xmlns:p14="http://schemas.microsoft.com/office/powerpoint/2010/main" val="21197983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DK" dirty="0"/>
          </a:p>
        </p:txBody>
      </p:sp>
    </p:spTree>
    <p:extLst>
      <p:ext uri="{BB962C8B-B14F-4D97-AF65-F5344CB8AC3E}">
        <p14:creationId xmlns:p14="http://schemas.microsoft.com/office/powerpoint/2010/main" val="11610000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Tree>
    <p:extLst>
      <p:ext uri="{BB962C8B-B14F-4D97-AF65-F5344CB8AC3E}">
        <p14:creationId xmlns:p14="http://schemas.microsoft.com/office/powerpoint/2010/main" val="5016830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7CBF4-48BA-103E-803F-5C1E5AC9A6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9E92B8-9BD3-1127-ACC5-C72BE43716F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1A49D91-A563-751D-CC3A-59DD5151A429}"/>
              </a:ext>
            </a:extLst>
          </p:cNvPr>
          <p:cNvSpPr>
            <a:spLocks noGrp="1"/>
          </p:cNvSpPr>
          <p:nvPr>
            <p:ph type="body" idx="1"/>
          </p:nvPr>
        </p:nvSpPr>
        <p:spPr/>
        <p:txBody>
          <a:bodyPr/>
          <a:lstStyle/>
          <a:p>
            <a:endParaRPr lang="en-DK" dirty="0"/>
          </a:p>
        </p:txBody>
      </p:sp>
    </p:spTree>
    <p:extLst>
      <p:ext uri="{BB962C8B-B14F-4D97-AF65-F5344CB8AC3E}">
        <p14:creationId xmlns:p14="http://schemas.microsoft.com/office/powerpoint/2010/main" val="2311475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42240" defTabSz="947501">
              <a:defRPr/>
            </a:pPr>
            <a:r>
              <a:rPr lang="da-DK" b="1" spc="-16" dirty="0">
                <a:solidFill>
                  <a:srgbClr val="231F20"/>
                </a:solidFill>
                <a:latin typeface="+mn-lt"/>
                <a:ea typeface="Calibri" panose="020F0502020204030204" pitchFamily="34" charset="0"/>
                <a:cs typeface="Calibri"/>
              </a:rPr>
              <a:t>Forslag til, hvad du kan sige:</a:t>
            </a:r>
            <a:endParaRPr lang="da-DK" dirty="0">
              <a:latin typeface="+mn-lt"/>
              <a:cs typeface="Calibri"/>
            </a:endParaRPr>
          </a:p>
          <a:p>
            <a:pPr marL="142240" defTabSz="947501"/>
            <a:r>
              <a:rPr lang="da-DK" dirty="0">
                <a:solidFill>
                  <a:srgbClr val="231F20"/>
                </a:solidFill>
                <a:latin typeface="+mn-lt"/>
                <a:ea typeface="Calibri" panose="020F0502020204030204" pitchFamily="34" charset="0"/>
                <a:cs typeface="Calibri"/>
              </a:rPr>
              <a:t>Type 2-diabetes forekommer hyppigt i Danmark, hvor ca. 240.000 har sygdommen, mens yderligere 100.000-200.000 forventes at være </a:t>
            </a:r>
            <a:r>
              <a:rPr lang="da-DK" dirty="0" err="1">
                <a:solidFill>
                  <a:srgbClr val="231F20"/>
                </a:solidFill>
                <a:latin typeface="+mn-lt"/>
                <a:ea typeface="Calibri" panose="020F0502020204030204" pitchFamily="34" charset="0"/>
                <a:cs typeface="Calibri"/>
              </a:rPr>
              <a:t>udiagnosticeret</a:t>
            </a:r>
            <a:r>
              <a:rPr lang="da-DK" dirty="0">
                <a:solidFill>
                  <a:srgbClr val="231F20"/>
                </a:solidFill>
                <a:latin typeface="+mn-lt"/>
                <a:ea typeface="Calibri" panose="020F0502020204030204" pitchFamily="34" charset="0"/>
                <a:cs typeface="Calibri"/>
              </a:rPr>
              <a:t>.</a:t>
            </a:r>
          </a:p>
          <a:p>
            <a:pPr marL="142240" defTabSz="947501">
              <a:spcBef>
                <a:spcPts val="41"/>
              </a:spcBef>
            </a:pPr>
            <a:r>
              <a:rPr lang="da-DK" dirty="0">
                <a:solidFill>
                  <a:srgbClr val="231F20"/>
                </a:solidFill>
                <a:latin typeface="+mn-lt"/>
                <a:ea typeface="Calibri" panose="020F0502020204030204" pitchFamily="34" charset="0"/>
                <a:cs typeface="Calibri"/>
              </a:rPr>
              <a:t> </a:t>
            </a:r>
          </a:p>
          <a:p>
            <a:pPr marL="142240" marR="1026160" defTabSz="947501"/>
            <a:r>
              <a:rPr lang="da-DK" dirty="0">
                <a:solidFill>
                  <a:srgbClr val="231F20"/>
                </a:solidFill>
                <a:latin typeface="+mn-lt"/>
                <a:ea typeface="Calibri" panose="020F0502020204030204" pitchFamily="34" charset="0"/>
                <a:cs typeface="Calibri"/>
              </a:rPr>
              <a:t>Sygdommen medfører en betydelig øget sygelighed og dødelighed: Hjertekarsygdom er den hyppigste dødsårsag (ca. 75 %), 7 % bliver svagtseende og 1,5 % blinde, 4-8 % får dialysekrævende nyresvigt og 25-40 % får </a:t>
            </a:r>
            <a:r>
              <a:rPr lang="da-DK" dirty="0" err="1">
                <a:solidFill>
                  <a:srgbClr val="231F20"/>
                </a:solidFill>
                <a:latin typeface="+mn-lt"/>
                <a:ea typeface="Calibri" panose="020F0502020204030204" pitchFamily="34" charset="0"/>
                <a:cs typeface="Calibri"/>
              </a:rPr>
              <a:t>neuropati</a:t>
            </a:r>
            <a:r>
              <a:rPr lang="da-DK" dirty="0">
                <a:solidFill>
                  <a:srgbClr val="231F20"/>
                </a:solidFill>
                <a:latin typeface="+mn-lt"/>
                <a:ea typeface="Calibri" panose="020F0502020204030204" pitchFamily="34" charset="0"/>
                <a:cs typeface="Calibri"/>
              </a:rPr>
              <a:t> efter 10 år med øget risiko for ledsagende </a:t>
            </a:r>
            <a:r>
              <a:rPr lang="da-DK" dirty="0" err="1">
                <a:solidFill>
                  <a:srgbClr val="231F20"/>
                </a:solidFill>
                <a:latin typeface="+mn-lt"/>
                <a:ea typeface="Calibri" panose="020F0502020204030204" pitchFamily="34" charset="0"/>
                <a:cs typeface="Calibri"/>
              </a:rPr>
              <a:t>fodsår</a:t>
            </a:r>
            <a:r>
              <a:rPr lang="da-DK" dirty="0">
                <a:solidFill>
                  <a:srgbClr val="231F20"/>
                </a:solidFill>
                <a:latin typeface="+mn-lt"/>
                <a:ea typeface="Calibri" panose="020F0502020204030204" pitchFamily="34" charset="0"/>
                <a:cs typeface="Calibri"/>
              </a:rPr>
              <a:t> og dermed øget risiko for amputationer.</a:t>
            </a:r>
          </a:p>
          <a:p>
            <a:pPr marL="142240" defTabSz="947501">
              <a:spcBef>
                <a:spcPts val="36"/>
              </a:spcBef>
            </a:pPr>
            <a:r>
              <a:rPr lang="da-DK" dirty="0">
                <a:solidFill>
                  <a:srgbClr val="231F20"/>
                </a:solidFill>
                <a:latin typeface="+mn-lt"/>
                <a:ea typeface="Calibri" panose="020F0502020204030204" pitchFamily="34" charset="0"/>
                <a:cs typeface="Calibri"/>
              </a:rPr>
              <a:t> </a:t>
            </a:r>
          </a:p>
          <a:p>
            <a:pPr marL="142240" marR="1327150" defTabSz="947501">
              <a:lnSpc>
                <a:spcPct val="105000"/>
              </a:lnSpc>
              <a:spcBef>
                <a:spcPts val="5"/>
              </a:spcBef>
            </a:pPr>
            <a:r>
              <a:rPr lang="da-DK" dirty="0">
                <a:solidFill>
                  <a:srgbClr val="231F20"/>
                </a:solidFill>
                <a:latin typeface="+mn-lt"/>
                <a:ea typeface="Calibri" panose="020F0502020204030204" pitchFamily="34" charset="0"/>
                <a:cs typeface="Calibri"/>
              </a:rPr>
              <a:t>Sygdommen er karakteriseret ved forhøjet indhold af glukose i blodet pga. et misforhold mellem betacellernes insulinproduktion og den perifere insulinfølsomhed.</a:t>
            </a:r>
          </a:p>
          <a:p>
            <a:pPr defTabSz="947501">
              <a:spcBef>
                <a:spcPts val="31"/>
              </a:spcBef>
            </a:pPr>
            <a:r>
              <a:rPr lang="da-DK" dirty="0">
                <a:solidFill>
                  <a:srgbClr val="231F20"/>
                </a:solidFill>
                <a:latin typeface="+mn-lt"/>
                <a:ea typeface="Calibri" panose="020F0502020204030204" pitchFamily="34" charset="0"/>
                <a:cs typeface="Calibri"/>
              </a:rPr>
              <a:t> </a:t>
            </a:r>
          </a:p>
          <a:p>
            <a:pPr marL="142240" marR="1045845" defTabSz="947501">
              <a:lnSpc>
                <a:spcPct val="105000"/>
              </a:lnSpc>
              <a:spcBef>
                <a:spcPts val="5"/>
              </a:spcBef>
            </a:pPr>
            <a:r>
              <a:rPr lang="da-DK" dirty="0">
                <a:solidFill>
                  <a:srgbClr val="231F20"/>
                </a:solidFill>
                <a:latin typeface="+mn-lt"/>
                <a:ea typeface="Calibri" panose="020F0502020204030204" pitchFamily="34" charset="0"/>
                <a:cs typeface="Calibri"/>
              </a:rPr>
              <a:t>Risikoen for at udvikle type 2-diabetes stiger med alderen fra 1 % af personer under 40 år til 10-15 % af personer over 60 år, og pga. forværring af befolkningens livsstil forventes forekomsten at blive større.</a:t>
            </a:r>
          </a:p>
          <a:p>
            <a:pPr marL="142783" marR="1046199" defTabSz="947501">
              <a:lnSpc>
                <a:spcPct val="105000"/>
              </a:lnSpc>
              <a:spcBef>
                <a:spcPts val="5"/>
              </a:spcBef>
            </a:pPr>
            <a:endParaRPr lang="da-DK" dirty="0">
              <a:solidFill>
                <a:srgbClr val="231F20"/>
              </a:solidFill>
              <a:latin typeface="+mn-lt"/>
              <a:ea typeface="Calibri" panose="020F0502020204030204" pitchFamily="34" charset="0"/>
            </a:endParaRPr>
          </a:p>
          <a:p>
            <a:pPr marL="142783" marR="1046199" defTabSz="947501">
              <a:lnSpc>
                <a:spcPct val="105000"/>
              </a:lnSpc>
              <a:spcBef>
                <a:spcPts val="5"/>
              </a:spcBef>
            </a:pPr>
            <a:endParaRPr lang="da-DK" dirty="0">
              <a:solidFill>
                <a:srgbClr val="231F20"/>
              </a:solidFill>
              <a:latin typeface="+mn-lt"/>
              <a:ea typeface="Calibri" panose="020F0502020204030204" pitchFamily="34" charset="0"/>
            </a:endParaRPr>
          </a:p>
          <a:p>
            <a:pPr marL="142240" algn="just">
              <a:spcBef>
                <a:spcPts val="202"/>
              </a:spcBef>
            </a:pPr>
            <a:br>
              <a:rPr lang="da-DK" i="1" dirty="0">
                <a:latin typeface="+mn-lt"/>
                <a:ea typeface="Calibri" panose="020F0502020204030204" pitchFamily="34" charset="0"/>
                <a:cs typeface="Calibri"/>
              </a:rPr>
            </a:br>
            <a:endParaRPr lang="da-DK" dirty="0">
              <a:latin typeface="+mn-lt"/>
              <a:cs typeface="Calibri" panose="020F0502020204030204"/>
            </a:endParaRPr>
          </a:p>
          <a:p>
            <a:endParaRPr lang="da-DK" dirty="0"/>
          </a:p>
        </p:txBody>
      </p:sp>
    </p:spTree>
    <p:extLst>
      <p:ext uri="{BB962C8B-B14F-4D97-AF65-F5344CB8AC3E}">
        <p14:creationId xmlns:p14="http://schemas.microsoft.com/office/powerpoint/2010/main" val="38885847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DK" dirty="0"/>
          </a:p>
        </p:txBody>
      </p:sp>
    </p:spTree>
    <p:extLst>
      <p:ext uri="{BB962C8B-B14F-4D97-AF65-F5344CB8AC3E}">
        <p14:creationId xmlns:p14="http://schemas.microsoft.com/office/powerpoint/2010/main" val="28544049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B652C-DC75-2CF6-7E7F-788B48D733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461B73-9CD4-2A02-D99C-2B6F65328C9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595FE24-3AD7-7518-652E-A5D2E0CF9D42}"/>
              </a:ext>
            </a:extLst>
          </p:cNvPr>
          <p:cNvSpPr>
            <a:spLocks noGrp="1"/>
          </p:cNvSpPr>
          <p:nvPr>
            <p:ph type="body" idx="1"/>
          </p:nvPr>
        </p:nvSpPr>
        <p:spPr/>
        <p:txBody>
          <a:bodyPr/>
          <a:lstStyle/>
          <a:p>
            <a:endParaRPr lang="en-DK" dirty="0"/>
          </a:p>
        </p:txBody>
      </p:sp>
    </p:spTree>
    <p:extLst>
      <p:ext uri="{BB962C8B-B14F-4D97-AF65-F5344CB8AC3E}">
        <p14:creationId xmlns:p14="http://schemas.microsoft.com/office/powerpoint/2010/main" val="17120436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DK" dirty="0"/>
          </a:p>
        </p:txBody>
      </p:sp>
    </p:spTree>
    <p:extLst>
      <p:ext uri="{BB962C8B-B14F-4D97-AF65-F5344CB8AC3E}">
        <p14:creationId xmlns:p14="http://schemas.microsoft.com/office/powerpoint/2010/main" val="2203619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22406-4D84-EEA5-AE2D-D2168FDA9217}"/>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1B695ED5-6080-AA30-DA28-8BA19B09AB60}"/>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D36C56F3-4F29-8A5D-75A6-3798648F035E}"/>
              </a:ext>
            </a:extLst>
          </p:cNvPr>
          <p:cNvSpPr>
            <a:spLocks noGrp="1"/>
          </p:cNvSpPr>
          <p:nvPr>
            <p:ph type="body" idx="1"/>
          </p:nvPr>
        </p:nvSpPr>
        <p:spPr/>
        <p:txBody>
          <a:bodyPr/>
          <a:lstStyle/>
          <a:p>
            <a:pPr marR="1026795" defTabSz="947501">
              <a:lnSpc>
                <a:spcPct val="110000"/>
              </a:lnSpc>
              <a:defRPr/>
            </a:pPr>
            <a:r>
              <a:rPr lang="da-DK" b="1" spc="-16" dirty="0">
                <a:solidFill>
                  <a:srgbClr val="231F20"/>
                </a:solidFill>
                <a:latin typeface="+mn-lt"/>
                <a:ea typeface="Calibri" panose="020F0502020204030204" pitchFamily="34" charset="0"/>
                <a:cs typeface="Calibri"/>
              </a:rPr>
              <a:t>Forslag til, hvad du kan sige:</a:t>
            </a:r>
            <a:endParaRPr lang="da-DK" dirty="0">
              <a:latin typeface="+mn-lt"/>
              <a:cs typeface="Calibri"/>
            </a:endParaRPr>
          </a:p>
          <a:p>
            <a:pPr marR="1026795" defTabSz="947501">
              <a:lnSpc>
                <a:spcPct val="110000"/>
              </a:lnSpc>
              <a:defRPr/>
            </a:pPr>
            <a:r>
              <a:rPr lang="da-DK" dirty="0">
                <a:latin typeface="+mn-lt"/>
              </a:rPr>
              <a:t>Opfølgning og behandling af ældre mennesker (over 70 år) udgør en særlig udfordring pga. af evt. komorbiditet, funktionsnedsættelse og anden svækkelse og skal tilpasses individuelt til den enkeltes situation. Der anbefales fokus på symptomkontrol og mindre stram regulering end hos yngre.</a:t>
            </a:r>
            <a:endParaRPr lang="da-DK" dirty="0">
              <a:latin typeface="+mn-lt"/>
              <a:cs typeface="Calibri" panose="020F0502020204030204"/>
            </a:endParaRPr>
          </a:p>
          <a:p>
            <a:pPr marR="1097522">
              <a:lnSpc>
                <a:spcPct val="110000"/>
              </a:lnSpc>
            </a:pPr>
            <a:endParaRPr lang="da-DK" dirty="0">
              <a:latin typeface="+mn-lt"/>
            </a:endParaRPr>
          </a:p>
          <a:p>
            <a:endParaRPr lang="da-DK" dirty="0"/>
          </a:p>
        </p:txBody>
      </p:sp>
    </p:spTree>
    <p:extLst>
      <p:ext uri="{BB962C8B-B14F-4D97-AF65-F5344CB8AC3E}">
        <p14:creationId xmlns:p14="http://schemas.microsoft.com/office/powerpoint/2010/main" val="1401619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3DCE1-B679-1021-F769-646A2D68265A}"/>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454BE09B-C047-8E1A-CAB7-5711D89A183B}"/>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C70E177-F232-B74D-5D8E-EE252BFB03BC}"/>
              </a:ext>
            </a:extLst>
          </p:cNvPr>
          <p:cNvSpPr>
            <a:spLocks noGrp="1"/>
          </p:cNvSpPr>
          <p:nvPr>
            <p:ph type="body" idx="1"/>
          </p:nvPr>
        </p:nvSpPr>
        <p:spPr/>
        <p:txBody>
          <a:bodyPr/>
          <a:lstStyle/>
          <a:p>
            <a:pPr marR="1026795" defTabSz="947501">
              <a:lnSpc>
                <a:spcPct val="110000"/>
              </a:lnSpc>
              <a:defRPr/>
            </a:pPr>
            <a:r>
              <a:rPr lang="da-DK" b="1" spc="-16" dirty="0">
                <a:solidFill>
                  <a:srgbClr val="231F20"/>
                </a:solidFill>
                <a:latin typeface="+mn-lt"/>
                <a:ea typeface="Calibri" panose="020F0502020204030204" pitchFamily="34" charset="0"/>
                <a:cs typeface="Calibri"/>
              </a:rPr>
              <a:t>Forslag til, hvad du kan sige:</a:t>
            </a:r>
            <a:endParaRPr lang="da-DK" dirty="0">
              <a:latin typeface="+mn-lt"/>
              <a:cs typeface="Calibri"/>
            </a:endParaRPr>
          </a:p>
          <a:p>
            <a:pPr marR="1026795" defTabSz="947501">
              <a:lnSpc>
                <a:spcPct val="110000"/>
              </a:lnSpc>
              <a:defRPr/>
            </a:pPr>
            <a:r>
              <a:rPr lang="da-DK" b="0" spc="-16" dirty="0">
                <a:solidFill>
                  <a:srgbClr val="231F20"/>
                </a:solidFill>
                <a:latin typeface="+mn-lt"/>
                <a:cs typeface="Calibri"/>
              </a:rPr>
              <a:t>I de næste to slides vil I se prævalensen af klyngens type-2 diabetes patienter på ydernummerniveau. </a:t>
            </a:r>
            <a:endParaRPr lang="da-DK" spc="-16" dirty="0">
              <a:solidFill>
                <a:srgbClr val="231F20"/>
              </a:solidFill>
              <a:latin typeface="+mn-lt"/>
              <a:cs typeface="Calibri"/>
            </a:endParaRPr>
          </a:p>
          <a:p>
            <a:pPr marR="1026795" defTabSz="947501">
              <a:lnSpc>
                <a:spcPct val="110000"/>
              </a:lnSpc>
              <a:defRPr/>
            </a:pPr>
            <a:endParaRPr lang="da-DK" spc="-16" dirty="0">
              <a:solidFill>
                <a:srgbClr val="231F20"/>
              </a:solidFill>
              <a:latin typeface="+mn-lt"/>
              <a:cs typeface="Calibri"/>
            </a:endParaRPr>
          </a:p>
          <a:p>
            <a:pPr marR="1026795" defTabSz="947501">
              <a:lnSpc>
                <a:spcPct val="110000"/>
              </a:lnSpc>
              <a:defRPr/>
            </a:pPr>
            <a:r>
              <a:rPr lang="da-DK" b="0" spc="-16" dirty="0">
                <a:solidFill>
                  <a:srgbClr val="231F20"/>
                </a:solidFill>
                <a:latin typeface="+mn-lt"/>
                <a:cs typeface="Calibri"/>
              </a:rPr>
              <a:t>I vil se to grafer:</a:t>
            </a:r>
            <a:endParaRPr lang="da-DK" dirty="0">
              <a:latin typeface="+mn-lt"/>
              <a:cs typeface="Calibri"/>
            </a:endParaRPr>
          </a:p>
          <a:p>
            <a:pPr marL="171450" marR="1026795" indent="-171450" defTabSz="947501">
              <a:lnSpc>
                <a:spcPct val="110000"/>
              </a:lnSpc>
              <a:buFont typeface="Calibri"/>
              <a:buChar char="-"/>
              <a:defRPr/>
            </a:pPr>
            <a:r>
              <a:rPr lang="da-DK" b="0" spc="-16" dirty="0">
                <a:solidFill>
                  <a:srgbClr val="231F20"/>
                </a:solidFill>
                <a:latin typeface="+mn-lt"/>
                <a:cs typeface="Calibri"/>
              </a:rPr>
              <a:t>Én graf med de absolutte tal – dvs. hvor mange type-2 diabetes patienter hver ydernummer har.</a:t>
            </a:r>
          </a:p>
          <a:p>
            <a:pPr marL="171450" marR="1026795" indent="-171450" defTabSz="947501">
              <a:lnSpc>
                <a:spcPct val="110000"/>
              </a:lnSpc>
              <a:buFont typeface="Calibri"/>
              <a:buChar char="-"/>
              <a:defRPr/>
            </a:pPr>
            <a:r>
              <a:rPr lang="da-DK" b="0" spc="-16" dirty="0">
                <a:solidFill>
                  <a:srgbClr val="231F20"/>
                </a:solidFill>
                <a:latin typeface="+mn-lt"/>
                <a:cs typeface="Calibri"/>
              </a:rPr>
              <a:t>Én graf med andelen – dvs. hvor mange procent ydernummerets type-2 diabetes patienter udgør i forhold til den samlede patientpopulation i jeres klinik.</a:t>
            </a:r>
            <a:endParaRPr lang="da-DK" b="0" dirty="0">
              <a:latin typeface="+mn-lt"/>
              <a:cs typeface="Calibri"/>
            </a:endParaRPr>
          </a:p>
          <a:p>
            <a:endParaRPr lang="da-DK" dirty="0"/>
          </a:p>
        </p:txBody>
      </p:sp>
    </p:spTree>
    <p:extLst>
      <p:ext uri="{BB962C8B-B14F-4D97-AF65-F5344CB8AC3E}">
        <p14:creationId xmlns:p14="http://schemas.microsoft.com/office/powerpoint/2010/main" val="1000869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47501" rtl="0" eaLnBrk="1" fontAlgn="auto" latinLnBrk="0" hangingPunct="1">
              <a:lnSpc>
                <a:spcPct val="100000"/>
              </a:lnSpc>
              <a:spcBef>
                <a:spcPts val="0"/>
              </a:spcBef>
              <a:spcAft>
                <a:spcPts val="0"/>
              </a:spcAft>
              <a:buClrTx/>
              <a:buSzTx/>
              <a:buFontTx/>
              <a:buNone/>
              <a:tabLst/>
              <a:defRPr/>
            </a:pPr>
            <a:r>
              <a:rPr lang="da-DK" sz="1100" b="1" spc="-16" dirty="0">
                <a:solidFill>
                  <a:srgbClr val="231F20"/>
                </a:solidFill>
                <a:latin typeface="+mn-lt"/>
                <a:ea typeface="Calibri" panose="020F0502020204030204" pitchFamily="34" charset="0"/>
              </a:rPr>
              <a:t>Forslag til, hvad du kan sige: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b="0" spc="-16" dirty="0">
                <a:solidFill>
                  <a:srgbClr val="231F20"/>
                </a:solidFill>
                <a:latin typeface="+mn-lt"/>
                <a:cs typeface="Calibri"/>
              </a:rPr>
              <a:t>Én graf med de absolutte tal – dvs. hvor mange type-2 diabetes patienter hver ydernummer har.</a:t>
            </a:r>
          </a:p>
          <a:p>
            <a:endParaRPr lang="da-DK" dirty="0"/>
          </a:p>
          <a:p>
            <a:endParaRPr lang="da-DK" dirty="0"/>
          </a:p>
        </p:txBody>
      </p:sp>
    </p:spTree>
    <p:extLst>
      <p:ext uri="{BB962C8B-B14F-4D97-AF65-F5344CB8AC3E}">
        <p14:creationId xmlns:p14="http://schemas.microsoft.com/office/powerpoint/2010/main" val="1144115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B697F-F0E9-6AE5-690B-12E9CEECB22A}"/>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DB830AD-536F-E939-75DB-A896A3C3849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D80BC1A2-9FD9-A8F3-7FCB-BB12B6D80953}"/>
              </a:ext>
            </a:extLst>
          </p:cNvPr>
          <p:cNvSpPr>
            <a:spLocks noGrp="1"/>
          </p:cNvSpPr>
          <p:nvPr>
            <p:ph type="body" idx="1"/>
          </p:nvPr>
        </p:nvSpPr>
        <p:spPr/>
        <p:txBody>
          <a:bodyPr/>
          <a:lstStyle/>
          <a:p>
            <a:pPr marL="0" marR="0" lvl="0" indent="0" algn="l" defTabSz="947501" rtl="0" eaLnBrk="1" fontAlgn="auto" latinLnBrk="0" hangingPunct="1">
              <a:lnSpc>
                <a:spcPct val="100000"/>
              </a:lnSpc>
              <a:spcBef>
                <a:spcPts val="0"/>
              </a:spcBef>
              <a:spcAft>
                <a:spcPts val="0"/>
              </a:spcAft>
              <a:buClrTx/>
              <a:buSzTx/>
              <a:buFontTx/>
              <a:buNone/>
              <a:tabLst/>
              <a:defRPr/>
            </a:pPr>
            <a:r>
              <a:rPr lang="da-DK" sz="1100" b="1" spc="-16" dirty="0">
                <a:solidFill>
                  <a:srgbClr val="231F20"/>
                </a:solidFill>
                <a:latin typeface="+mn-lt"/>
                <a:ea typeface="Calibri" panose="020F0502020204030204" pitchFamily="34" charset="0"/>
              </a:rPr>
              <a:t>Forslag til, hvad du kan sige:</a:t>
            </a:r>
            <a:endParaRPr lang="da-DK" sz="1100" b="0" spc="-16" dirty="0">
              <a:solidFill>
                <a:srgbClr val="231F20"/>
              </a:solidFill>
              <a:latin typeface="+mn-lt"/>
            </a:endParaRPr>
          </a:p>
          <a:p>
            <a:pPr marL="0" marR="0" lvl="0" indent="0" algn="l" defTabSz="947501" rtl="0" eaLnBrk="1" fontAlgn="auto" latinLnBrk="0" hangingPunct="1">
              <a:lnSpc>
                <a:spcPct val="100000"/>
              </a:lnSpc>
              <a:spcBef>
                <a:spcPts val="0"/>
              </a:spcBef>
              <a:spcAft>
                <a:spcPts val="0"/>
              </a:spcAft>
              <a:buClrTx/>
              <a:buSzTx/>
              <a:buFontTx/>
              <a:buNone/>
              <a:tabLst/>
              <a:defRPr/>
            </a:pPr>
            <a:r>
              <a:rPr lang="da-DK" sz="1100" b="0" spc="-16" dirty="0">
                <a:solidFill>
                  <a:srgbClr val="231F20"/>
                </a:solidFill>
                <a:latin typeface="+mn-lt"/>
                <a:cs typeface="Calibri"/>
              </a:rPr>
              <a:t>Én graf med andelen – dvs. hvor mange procent ydernummerets diabetespatienter udgør i forhold til den samlede patientpopulation.</a:t>
            </a:r>
            <a:endParaRPr lang="da-DK" sz="1100" b="0" dirty="0">
              <a:latin typeface="+mn-lt"/>
              <a:cs typeface="Calibri"/>
            </a:endParaRPr>
          </a:p>
          <a:p>
            <a:pPr defTabSz="947501">
              <a:defRPr/>
            </a:pPr>
            <a:endParaRPr lang="da-DK" sz="1100" dirty="0">
              <a:solidFill>
                <a:srgbClr val="231F20"/>
              </a:solidFill>
              <a:latin typeface="+mn-lt"/>
              <a:ea typeface="Calibri" panose="020F0502020204030204" pitchFamily="34" charset="0"/>
            </a:endParaRPr>
          </a:p>
          <a:p>
            <a:endParaRPr lang="da-DK" dirty="0"/>
          </a:p>
          <a:p>
            <a:endParaRPr lang="da-DK" dirty="0"/>
          </a:p>
        </p:txBody>
      </p:sp>
    </p:spTree>
    <p:extLst>
      <p:ext uri="{BB962C8B-B14F-4D97-AF65-F5344CB8AC3E}">
        <p14:creationId xmlns:p14="http://schemas.microsoft.com/office/powerpoint/2010/main" val="4081288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i="0" dirty="0">
                <a:solidFill>
                  <a:srgbClr val="231F20"/>
                </a:solidFill>
                <a:effectLst/>
                <a:latin typeface="+mn-lt"/>
                <a:ea typeface="Calibri" panose="020F0502020204030204" pitchFamily="34" charset="0"/>
              </a:rPr>
              <a:t>Forklaring til slide: </a:t>
            </a:r>
          </a:p>
          <a:p>
            <a:pPr>
              <a:defRPr/>
            </a:pPr>
            <a:r>
              <a:rPr lang="da-DK" sz="1100" b="0" i="0" dirty="0">
                <a:solidFill>
                  <a:srgbClr val="231F20"/>
                </a:solidFill>
                <a:effectLst/>
                <a:latin typeface="+mn-lt"/>
                <a:ea typeface="Calibri" panose="020F0502020204030204" pitchFamily="34" charset="0"/>
                <a:cs typeface="Calibri"/>
              </a:rPr>
              <a:t>Nu skal I se en kort video, hvor I kan se</a:t>
            </a:r>
            <a:r>
              <a:rPr lang="da-DK" dirty="0">
                <a:solidFill>
                  <a:srgbClr val="231F20"/>
                </a:solidFill>
                <a:latin typeface="+mn-lt"/>
                <a:ea typeface="Calibri" panose="020F0502020204030204" pitchFamily="34" charset="0"/>
                <a:cs typeface="Calibri"/>
              </a:rPr>
              <a:t>, </a:t>
            </a:r>
            <a:r>
              <a:rPr lang="da-DK" sz="1100" b="0" i="0" dirty="0">
                <a:solidFill>
                  <a:srgbClr val="231F20"/>
                </a:solidFill>
                <a:effectLst/>
                <a:latin typeface="+mn-lt"/>
                <a:ea typeface="Calibri" panose="020F0502020204030204" pitchFamily="34" charset="0"/>
                <a:cs typeface="Calibri"/>
              </a:rPr>
              <a:t>hvordan i tilgår patientlister og patientoverblik for diabetes i forløbsplanerne.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100" b="0" i="0" dirty="0">
              <a:solidFill>
                <a:srgbClr val="231F20"/>
              </a:solidFill>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b="0" i="0" dirty="0">
                <a:solidFill>
                  <a:srgbClr val="231F20"/>
                </a:solidFill>
                <a:effectLst/>
                <a:latin typeface="+mn-lt"/>
                <a:ea typeface="Calibri" panose="020F0502020204030204" pitchFamily="34" charset="0"/>
              </a:rPr>
              <a:t>Du kan med fordel sende linket med videoen rundt til klyngemedlemmerne efter møde.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b="0" i="0" dirty="0">
                <a:solidFill>
                  <a:srgbClr val="231F20"/>
                </a:solidFill>
                <a:effectLst/>
                <a:latin typeface="+mn-lt"/>
                <a:ea typeface="Calibri" panose="020F0502020204030204" pitchFamily="34" charset="0"/>
              </a:rPr>
              <a:t>Link til video: </a:t>
            </a:r>
            <a:r>
              <a:rPr lang="da-DK" sz="1100" b="0" i="1" dirty="0">
                <a:solidFill>
                  <a:srgbClr val="231F20"/>
                </a:solidFill>
                <a:effectLst/>
                <a:latin typeface="+mn-lt"/>
                <a:ea typeface="Calibri" panose="020F0502020204030204" pitchFamily="34" charset="0"/>
              </a:rPr>
              <a:t>https://www.youtube.com/watch?v=MhPJ6atEDGA</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100" b="0" i="0" dirty="0">
              <a:solidFill>
                <a:srgbClr val="231F20"/>
              </a:solidFill>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100" b="0" i="0" dirty="0">
              <a:solidFill>
                <a:srgbClr val="231F20"/>
              </a:solidFill>
              <a:effectLst/>
              <a:latin typeface="+mn-lt"/>
              <a:ea typeface="Calibri" panose="020F0502020204030204" pitchFamily="34" charset="0"/>
            </a:endParaRPr>
          </a:p>
          <a:p>
            <a:endParaRPr lang="da-DK" dirty="0"/>
          </a:p>
          <a:p>
            <a:endParaRPr lang="da-DK" dirty="0"/>
          </a:p>
        </p:txBody>
      </p:sp>
    </p:spTree>
    <p:extLst>
      <p:ext uri="{BB962C8B-B14F-4D97-AF65-F5344CB8AC3E}">
        <p14:creationId xmlns:p14="http://schemas.microsoft.com/office/powerpoint/2010/main" val="2804297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 Grøn">
    <p:spTree>
      <p:nvGrpSpPr>
        <p:cNvPr id="1" name=""/>
        <p:cNvGrpSpPr/>
        <p:nvPr/>
      </p:nvGrpSpPr>
      <p:grpSpPr>
        <a:xfrm>
          <a:off x="0" y="0"/>
          <a:ext cx="0" cy="0"/>
          <a:chOff x="0" y="0"/>
          <a:chExt cx="0" cy="0"/>
        </a:xfrm>
      </p:grpSpPr>
      <p:sp>
        <p:nvSpPr>
          <p:cNvPr id="3" name="BG">
            <a:extLst>
              <a:ext uri="{FF2B5EF4-FFF2-40B4-BE49-F238E27FC236}">
                <a16:creationId xmlns:a16="http://schemas.microsoft.com/office/drawing/2014/main" id="{312B587F-30B0-AB56-AD79-485E591057CB}"/>
              </a:ext>
            </a:extLst>
          </p:cNvPr>
          <p:cNvSpPr/>
          <p:nvPr userDrawn="1"/>
        </p:nvSpPr>
        <p:spPr>
          <a:xfrm flipV="1">
            <a:off x="0" y="-23450"/>
            <a:ext cx="11457016" cy="5275390"/>
          </a:xfrm>
          <a:prstGeom prst="round1Rect">
            <a:avLst>
              <a:gd name="adj" fmla="val 27702"/>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60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2" name="Logo" descr="A logo with blue dots&#10;&#10;AI-generated content may be incorrect.">
            <a:extLst>
              <a:ext uri="{FF2B5EF4-FFF2-40B4-BE49-F238E27FC236}">
                <a16:creationId xmlns:a16="http://schemas.microsoft.com/office/drawing/2014/main" id="{C1EB14EB-B032-7A14-4E5C-BB21DE39F6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19" name="Text Placeholder 14">
            <a:extLst>
              <a:ext uri="{FF2B5EF4-FFF2-40B4-BE49-F238E27FC236}">
                <a16:creationId xmlns:a16="http://schemas.microsoft.com/office/drawing/2014/main" id="{B56AE436-DF31-7A01-E4AC-33BE67C559B3}"/>
              </a:ext>
            </a:extLst>
          </p:cNvPr>
          <p:cNvSpPr>
            <a:spLocks noGrp="1"/>
          </p:cNvSpPr>
          <p:nvPr>
            <p:ph type="body" sz="quarter" idx="29" hasCustomPrompt="1"/>
          </p:nvPr>
        </p:nvSpPr>
        <p:spPr>
          <a:xfrm>
            <a:off x="741361" y="2579436"/>
            <a:ext cx="10015568" cy="1015663"/>
          </a:xfrm>
          <a:prstGeom prst="rect">
            <a:avLst/>
          </a:prstGeom>
        </p:spPr>
        <p:txBody>
          <a:bodyPr wrap="square" anchor="b">
            <a:sp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6000" b="1">
                <a:solidFill>
                  <a:srgbClr val="FFFFFF"/>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dirty="0" err="1"/>
              <a:t>Overskrift</a:t>
            </a:r>
            <a:endParaRPr lang="en-US" spc="0" dirty="0"/>
          </a:p>
        </p:txBody>
      </p:sp>
      <p:sp>
        <p:nvSpPr>
          <p:cNvPr id="24" name="Text Placeholder 14">
            <a:extLst>
              <a:ext uri="{FF2B5EF4-FFF2-40B4-BE49-F238E27FC236}">
                <a16:creationId xmlns:a16="http://schemas.microsoft.com/office/drawing/2014/main" id="{03AFBACC-31E7-0D41-E00D-16BB813353A4}"/>
              </a:ext>
            </a:extLst>
          </p:cNvPr>
          <p:cNvSpPr>
            <a:spLocks noGrp="1"/>
          </p:cNvSpPr>
          <p:nvPr>
            <p:ph type="body" sz="quarter" idx="30" hasCustomPrompt="1"/>
          </p:nvPr>
        </p:nvSpPr>
        <p:spPr>
          <a:xfrm>
            <a:off x="740568" y="3610273"/>
            <a:ext cx="10015568" cy="492443"/>
          </a:xfrm>
          <a:prstGeom prst="rect">
            <a:avLst/>
          </a:prstGeom>
        </p:spPr>
        <p:txBody>
          <a:bodyPr wrap="square" anchor="t">
            <a:spAutoFit/>
          </a:bodyPr>
          <a:lstStyle>
            <a:lvl1pPr marL="0" indent="0">
              <a:lnSpc>
                <a:spcPct val="100000"/>
              </a:lnSpc>
              <a:spcAft>
                <a:spcPts val="600"/>
              </a:spcAft>
              <a:buNone/>
              <a:defRPr sz="2600" b="1" i="0">
                <a:solidFill>
                  <a:srgbClr val="FFFFFF"/>
                </a:solidFill>
                <a:latin typeface="Arial" panose="020B0604020202020204" pitchFamily="34" charset="0"/>
                <a:cs typeface="Arial" panose="020B0604020202020204" pitchFamily="34" charset="0"/>
              </a:defRPr>
            </a:lvl1pPr>
          </a:lstStyle>
          <a:p>
            <a:pPr hangingPunct="1"/>
            <a:r>
              <a:rPr lang="en-US" spc="0" dirty="0" err="1"/>
              <a:t>Underoverskrift</a:t>
            </a:r>
            <a:endParaRPr lang="en-US" spc="0" dirty="0"/>
          </a:p>
        </p:txBody>
      </p:sp>
      <p:sp>
        <p:nvSpPr>
          <p:cNvPr id="25" name="Text Placeholder 14">
            <a:extLst>
              <a:ext uri="{FF2B5EF4-FFF2-40B4-BE49-F238E27FC236}">
                <a16:creationId xmlns:a16="http://schemas.microsoft.com/office/drawing/2014/main" id="{297A2DA9-E70A-2BE1-F11A-2B7FF68A6096}"/>
              </a:ext>
            </a:extLst>
          </p:cNvPr>
          <p:cNvSpPr>
            <a:spLocks noGrp="1"/>
          </p:cNvSpPr>
          <p:nvPr>
            <p:ph type="body" sz="quarter" idx="31" hasCustomPrompt="1"/>
          </p:nvPr>
        </p:nvSpPr>
        <p:spPr>
          <a:xfrm>
            <a:off x="735835" y="4511694"/>
            <a:ext cx="1554346" cy="542289"/>
          </a:xfrm>
          <a:prstGeom prst="rect">
            <a:avLst/>
          </a:prstGeom>
        </p:spPr>
        <p:txBody>
          <a:bodyPr wrap="square" anchor="t">
            <a:noAutofit/>
          </a:bodyPr>
          <a:lstStyle>
            <a:lvl1pPr marL="0" indent="0">
              <a:lnSpc>
                <a:spcPct val="100000"/>
              </a:lnSpc>
              <a:spcAft>
                <a:spcPts val="600"/>
              </a:spcAft>
              <a:buNone/>
              <a:defRPr sz="2000" b="0" i="0">
                <a:solidFill>
                  <a:srgbClr val="FFFFFF"/>
                </a:solidFill>
                <a:latin typeface="Arial" panose="020B0604020202020204" pitchFamily="34" charset="0"/>
                <a:cs typeface="Arial" panose="020B0604020202020204" pitchFamily="34" charset="0"/>
              </a:defRPr>
            </a:lvl1pPr>
          </a:lstStyle>
          <a:p>
            <a:pPr hangingPunct="1"/>
            <a:r>
              <a:rPr lang="en-US" spc="0" dirty="0"/>
              <a:t>Dato</a:t>
            </a:r>
          </a:p>
        </p:txBody>
      </p:sp>
    </p:spTree>
    <p:extLst>
      <p:ext uri="{BB962C8B-B14F-4D97-AF65-F5344CB8AC3E}">
        <p14:creationId xmlns:p14="http://schemas.microsoft.com/office/powerpoint/2010/main" val="125451343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kolonner">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757A297-48B0-931C-42E0-4D124F18C9F0}"/>
              </a:ext>
            </a:extLst>
          </p:cNvPr>
          <p:cNvSpPr/>
          <p:nvPr userDrawn="1"/>
        </p:nvSpPr>
        <p:spPr>
          <a:xfrm>
            <a:off x="4268970"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Oval 2">
            <a:extLst>
              <a:ext uri="{FF2B5EF4-FFF2-40B4-BE49-F238E27FC236}">
                <a16:creationId xmlns:a16="http://schemas.microsoft.com/office/drawing/2014/main" id="{F413422F-B637-BD3B-3443-6A43536EDA62}"/>
              </a:ext>
            </a:extLst>
          </p:cNvPr>
          <p:cNvSpPr/>
          <p:nvPr userDrawn="1"/>
        </p:nvSpPr>
        <p:spPr>
          <a:xfrm>
            <a:off x="9806699"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Oval 5">
            <a:extLst>
              <a:ext uri="{FF2B5EF4-FFF2-40B4-BE49-F238E27FC236}">
                <a16:creationId xmlns:a16="http://schemas.microsoft.com/office/drawing/2014/main" id="{7A69355F-C01E-DAA4-0C67-6139D64DACBA}"/>
              </a:ext>
            </a:extLst>
          </p:cNvPr>
          <p:cNvSpPr/>
          <p:nvPr userDrawn="1"/>
        </p:nvSpPr>
        <p:spPr>
          <a:xfrm>
            <a:off x="7037835"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Oval 8">
            <a:extLst>
              <a:ext uri="{FF2B5EF4-FFF2-40B4-BE49-F238E27FC236}">
                <a16:creationId xmlns:a16="http://schemas.microsoft.com/office/drawing/2014/main" id="{37B975A0-F1C1-9037-B435-18C26D0CDD37}"/>
              </a:ext>
            </a:extLst>
          </p:cNvPr>
          <p:cNvSpPr/>
          <p:nvPr userDrawn="1"/>
        </p:nvSpPr>
        <p:spPr>
          <a:xfrm>
            <a:off x="1500105"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1" name="Slide Number">
            <a:extLst>
              <a:ext uri="{FF2B5EF4-FFF2-40B4-BE49-F238E27FC236}">
                <a16:creationId xmlns:a16="http://schemas.microsoft.com/office/drawing/2014/main" id="{821465F0-D867-638B-56BB-6C2BE888E27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4" name="Title Placeholder 1">
            <a:extLst>
              <a:ext uri="{FF2B5EF4-FFF2-40B4-BE49-F238E27FC236}">
                <a16:creationId xmlns:a16="http://schemas.microsoft.com/office/drawing/2014/main" id="{B6A6B145-DF80-4DB5-646B-1A3941B1B83E}"/>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sp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7" name="Text Placeholder 3">
            <a:extLst>
              <a:ext uri="{FF2B5EF4-FFF2-40B4-BE49-F238E27FC236}">
                <a16:creationId xmlns:a16="http://schemas.microsoft.com/office/drawing/2014/main" id="{80B423AF-AEB9-7235-DF3A-B5DD36A6D19A}"/>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8" name="Text Placeholder 12">
            <a:extLst>
              <a:ext uri="{FF2B5EF4-FFF2-40B4-BE49-F238E27FC236}">
                <a16:creationId xmlns:a16="http://schemas.microsoft.com/office/drawing/2014/main" id="{280394E1-C977-A5D6-A9E8-1CB0A3E2FDBE}"/>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30" name="Text Placeholder 14">
            <a:extLst>
              <a:ext uri="{FF2B5EF4-FFF2-40B4-BE49-F238E27FC236}">
                <a16:creationId xmlns:a16="http://schemas.microsoft.com/office/drawing/2014/main" id="{4FB17B54-A0FA-3B1B-6C88-103FF86B56AB}"/>
              </a:ext>
            </a:extLst>
          </p:cNvPr>
          <p:cNvSpPr>
            <a:spLocks noGrp="1"/>
          </p:cNvSpPr>
          <p:nvPr>
            <p:ph type="body" sz="quarter" idx="30" hasCustomPrompt="1"/>
          </p:nvPr>
        </p:nvSpPr>
        <p:spPr>
          <a:xfrm>
            <a:off x="713581"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endParaRPr lang="en-US" dirty="0"/>
          </a:p>
        </p:txBody>
      </p:sp>
      <p:sp>
        <p:nvSpPr>
          <p:cNvPr id="39" name="Text Placeholder 14">
            <a:extLst>
              <a:ext uri="{FF2B5EF4-FFF2-40B4-BE49-F238E27FC236}">
                <a16:creationId xmlns:a16="http://schemas.microsoft.com/office/drawing/2014/main" id="{CD53E475-8DB0-1464-2B1E-2DB330302829}"/>
              </a:ext>
            </a:extLst>
          </p:cNvPr>
          <p:cNvSpPr>
            <a:spLocks noGrp="1"/>
          </p:cNvSpPr>
          <p:nvPr>
            <p:ph type="body" sz="quarter" idx="40" hasCustomPrompt="1"/>
          </p:nvPr>
        </p:nvSpPr>
        <p:spPr>
          <a:xfrm>
            <a:off x="89696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endParaRPr lang="en-US" dirty="0"/>
          </a:p>
        </p:txBody>
      </p:sp>
      <p:sp>
        <p:nvSpPr>
          <p:cNvPr id="42" name="Text Placeholder 14">
            <a:extLst>
              <a:ext uri="{FF2B5EF4-FFF2-40B4-BE49-F238E27FC236}">
                <a16:creationId xmlns:a16="http://schemas.microsoft.com/office/drawing/2014/main" id="{7524981C-560A-3E61-2B7F-783DB5A056CD}"/>
              </a:ext>
            </a:extLst>
          </p:cNvPr>
          <p:cNvSpPr>
            <a:spLocks noGrp="1"/>
          </p:cNvSpPr>
          <p:nvPr>
            <p:ph type="body" sz="quarter" idx="41" hasCustomPrompt="1"/>
          </p:nvPr>
        </p:nvSpPr>
        <p:spPr>
          <a:xfrm>
            <a:off x="34832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endParaRPr lang="en-US" dirty="0"/>
          </a:p>
        </p:txBody>
      </p:sp>
      <p:sp>
        <p:nvSpPr>
          <p:cNvPr id="43" name="Text Placeholder 14">
            <a:extLst>
              <a:ext uri="{FF2B5EF4-FFF2-40B4-BE49-F238E27FC236}">
                <a16:creationId xmlns:a16="http://schemas.microsoft.com/office/drawing/2014/main" id="{E0A857F7-042A-F7EA-AB65-4995E9355306}"/>
              </a:ext>
            </a:extLst>
          </p:cNvPr>
          <p:cNvSpPr>
            <a:spLocks noGrp="1"/>
          </p:cNvSpPr>
          <p:nvPr>
            <p:ph type="body" sz="quarter" idx="42" hasCustomPrompt="1"/>
          </p:nvPr>
        </p:nvSpPr>
        <p:spPr>
          <a:xfrm>
            <a:off x="62264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endParaRPr lang="en-US" dirty="0"/>
          </a:p>
        </p:txBody>
      </p:sp>
      <p:sp>
        <p:nvSpPr>
          <p:cNvPr id="48" name="Text Placeholder 3">
            <a:extLst>
              <a:ext uri="{FF2B5EF4-FFF2-40B4-BE49-F238E27FC236}">
                <a16:creationId xmlns:a16="http://schemas.microsoft.com/office/drawing/2014/main" id="{4D159230-4DF0-A0AA-C477-7450950EED8D}"/>
              </a:ext>
            </a:extLst>
          </p:cNvPr>
          <p:cNvSpPr>
            <a:spLocks noGrp="1"/>
          </p:cNvSpPr>
          <p:nvPr>
            <p:ph type="body" sz="quarter" idx="47" hasCustomPrompt="1"/>
          </p:nvPr>
        </p:nvSpPr>
        <p:spPr>
          <a:xfrm>
            <a:off x="1475054"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1</a:t>
            </a:r>
            <a:endParaRPr lang="en-DK" dirty="0"/>
          </a:p>
        </p:txBody>
      </p:sp>
      <p:sp>
        <p:nvSpPr>
          <p:cNvPr id="50" name="Text Placeholder 3">
            <a:extLst>
              <a:ext uri="{FF2B5EF4-FFF2-40B4-BE49-F238E27FC236}">
                <a16:creationId xmlns:a16="http://schemas.microsoft.com/office/drawing/2014/main" id="{F62D4E30-C9EA-79EF-2E45-0502440A6B13}"/>
              </a:ext>
            </a:extLst>
          </p:cNvPr>
          <p:cNvSpPr>
            <a:spLocks noGrp="1"/>
          </p:cNvSpPr>
          <p:nvPr>
            <p:ph type="body" sz="quarter" idx="48" hasCustomPrompt="1"/>
          </p:nvPr>
        </p:nvSpPr>
        <p:spPr>
          <a:xfrm>
            <a:off x="4228887"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2</a:t>
            </a:r>
            <a:endParaRPr lang="en-DK" dirty="0"/>
          </a:p>
        </p:txBody>
      </p:sp>
      <p:sp>
        <p:nvSpPr>
          <p:cNvPr id="51" name="Text Placeholder 3">
            <a:extLst>
              <a:ext uri="{FF2B5EF4-FFF2-40B4-BE49-F238E27FC236}">
                <a16:creationId xmlns:a16="http://schemas.microsoft.com/office/drawing/2014/main" id="{36D98D1B-2224-4868-C2C3-0321E23B0E66}"/>
              </a:ext>
            </a:extLst>
          </p:cNvPr>
          <p:cNvSpPr>
            <a:spLocks noGrp="1"/>
          </p:cNvSpPr>
          <p:nvPr>
            <p:ph type="body" sz="quarter" idx="49" hasCustomPrompt="1"/>
          </p:nvPr>
        </p:nvSpPr>
        <p:spPr>
          <a:xfrm>
            <a:off x="6982720"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3</a:t>
            </a:r>
            <a:endParaRPr lang="en-DK" dirty="0"/>
          </a:p>
        </p:txBody>
      </p:sp>
      <p:sp>
        <p:nvSpPr>
          <p:cNvPr id="52" name="Text Placeholder 3">
            <a:extLst>
              <a:ext uri="{FF2B5EF4-FFF2-40B4-BE49-F238E27FC236}">
                <a16:creationId xmlns:a16="http://schemas.microsoft.com/office/drawing/2014/main" id="{FBD174AB-6E12-B09D-EA19-538643750C7F}"/>
              </a:ext>
            </a:extLst>
          </p:cNvPr>
          <p:cNvSpPr>
            <a:spLocks noGrp="1"/>
          </p:cNvSpPr>
          <p:nvPr>
            <p:ph type="body" sz="quarter" idx="50" hasCustomPrompt="1"/>
          </p:nvPr>
        </p:nvSpPr>
        <p:spPr>
          <a:xfrm>
            <a:off x="9736552"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4</a:t>
            </a:r>
            <a:endParaRPr lang="en-DK" dirty="0"/>
          </a:p>
        </p:txBody>
      </p:sp>
    </p:spTree>
    <p:extLst>
      <p:ext uri="{BB962C8B-B14F-4D97-AF65-F5344CB8AC3E}">
        <p14:creationId xmlns:p14="http://schemas.microsoft.com/office/powerpoint/2010/main" val="18433734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27" name="Picture Placeholder 6">
            <a:extLst>
              <a:ext uri="{FF2B5EF4-FFF2-40B4-BE49-F238E27FC236}">
                <a16:creationId xmlns:a16="http://schemas.microsoft.com/office/drawing/2014/main" id="{4AF3001E-0223-B886-B5FB-F5A4076B3510}"/>
              </a:ext>
            </a:extLst>
          </p:cNvPr>
          <p:cNvSpPr>
            <a:spLocks noGrp="1"/>
          </p:cNvSpPr>
          <p:nvPr>
            <p:ph type="pic" sz="half" idx="22" hasCustomPrompt="1"/>
          </p:nvPr>
        </p:nvSpPr>
        <p:spPr>
          <a:xfrm>
            <a:off x="720206" y="1963182"/>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pic>
        <p:nvPicPr>
          <p:cNvPr id="28" name="Picture 27" descr="A logo with blue dots&#10;&#10;AI-generated content may be incorrect.">
            <a:extLst>
              <a:ext uri="{FF2B5EF4-FFF2-40B4-BE49-F238E27FC236}">
                <a16:creationId xmlns:a16="http://schemas.microsoft.com/office/drawing/2014/main" id="{448B9F87-7FEC-84C8-2AC3-445D67E7D0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9" name="Text Placeholder 14">
            <a:extLst>
              <a:ext uri="{FF2B5EF4-FFF2-40B4-BE49-F238E27FC236}">
                <a16:creationId xmlns:a16="http://schemas.microsoft.com/office/drawing/2014/main" id="{BFB49D66-F911-C7DC-69C8-4D584CEC4A8C}"/>
              </a:ext>
            </a:extLst>
          </p:cNvPr>
          <p:cNvSpPr>
            <a:spLocks noGrp="1"/>
          </p:cNvSpPr>
          <p:nvPr>
            <p:ph type="body" sz="quarter" idx="43" hasCustomPrompt="1"/>
          </p:nvPr>
        </p:nvSpPr>
        <p:spPr>
          <a:xfrm>
            <a:off x="720207"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48" name="Text Placeholder 14">
            <a:extLst>
              <a:ext uri="{FF2B5EF4-FFF2-40B4-BE49-F238E27FC236}">
                <a16:creationId xmlns:a16="http://schemas.microsoft.com/office/drawing/2014/main" id="{75226D8A-716F-9DFA-4FF6-C4568A1C7DA4}"/>
              </a:ext>
            </a:extLst>
          </p:cNvPr>
          <p:cNvSpPr>
            <a:spLocks noGrp="1"/>
          </p:cNvSpPr>
          <p:nvPr>
            <p:ph type="body" sz="quarter" idx="58" hasCustomPrompt="1"/>
          </p:nvPr>
        </p:nvSpPr>
        <p:spPr>
          <a:xfrm>
            <a:off x="720207"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64" name="Slide Number">
            <a:extLst>
              <a:ext uri="{FF2B5EF4-FFF2-40B4-BE49-F238E27FC236}">
                <a16:creationId xmlns:a16="http://schemas.microsoft.com/office/drawing/2014/main" id="{DF3DCCE6-F8B6-7E73-6092-8716E16B377D}"/>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3" name="Title Placeholder 1">
            <a:extLst>
              <a:ext uri="{FF2B5EF4-FFF2-40B4-BE49-F238E27FC236}">
                <a16:creationId xmlns:a16="http://schemas.microsoft.com/office/drawing/2014/main" id="{E4E6A673-89DC-7A09-B86D-0C4A954AFB45}"/>
              </a:ext>
            </a:extLst>
          </p:cNvPr>
          <p:cNvSpPr>
            <a:spLocks noGrp="1"/>
          </p:cNvSpPr>
          <p:nvPr>
            <p:ph type="title" hasCustomPrompt="1"/>
          </p:nvPr>
        </p:nvSpPr>
        <p:spPr>
          <a:xfrm>
            <a:off x="714375" y="1131409"/>
            <a:ext cx="10740748" cy="584775"/>
          </a:xfrm>
          <a:prstGeom prst="rect">
            <a:avLst/>
          </a:prstGeom>
        </p:spPr>
        <p:txBody>
          <a:bodyPr vert="horz" wrap="square" lIns="91440" tIns="45720" rIns="91440" bIns="45720" rtlCol="0" anchor="t">
            <a:sp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5" name="Text Placeholder 12">
            <a:extLst>
              <a:ext uri="{FF2B5EF4-FFF2-40B4-BE49-F238E27FC236}">
                <a16:creationId xmlns:a16="http://schemas.microsoft.com/office/drawing/2014/main" id="{0491CB5E-F0C3-65F4-ADD3-BD42B6163B15}"/>
              </a:ext>
            </a:extLst>
          </p:cNvPr>
          <p:cNvSpPr>
            <a:spLocks noGrp="1"/>
          </p:cNvSpPr>
          <p:nvPr>
            <p:ph type="body" sz="quarter" idx="38" hasCustomPrompt="1"/>
          </p:nvPr>
        </p:nvSpPr>
        <p:spPr>
          <a:xfrm>
            <a:off x="714375" y="735288"/>
            <a:ext cx="10740748" cy="310919"/>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12" name="Picture Placeholder 6">
            <a:extLst>
              <a:ext uri="{FF2B5EF4-FFF2-40B4-BE49-F238E27FC236}">
                <a16:creationId xmlns:a16="http://schemas.microsoft.com/office/drawing/2014/main" id="{752DEF7C-EF94-6672-7D9E-A02729AD08BB}"/>
              </a:ext>
            </a:extLst>
          </p:cNvPr>
          <p:cNvSpPr>
            <a:spLocks noGrp="1"/>
          </p:cNvSpPr>
          <p:nvPr>
            <p:ph type="pic" sz="half" idx="59" hasCustomPrompt="1"/>
          </p:nvPr>
        </p:nvSpPr>
        <p:spPr>
          <a:xfrm>
            <a:off x="3466718" y="1963182"/>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13" name="Text Placeholder 14">
            <a:extLst>
              <a:ext uri="{FF2B5EF4-FFF2-40B4-BE49-F238E27FC236}">
                <a16:creationId xmlns:a16="http://schemas.microsoft.com/office/drawing/2014/main" id="{EEC4819B-A00D-1170-438E-F6AE7BEE9BC4}"/>
              </a:ext>
            </a:extLst>
          </p:cNvPr>
          <p:cNvSpPr>
            <a:spLocks noGrp="1"/>
          </p:cNvSpPr>
          <p:nvPr>
            <p:ph type="body" sz="quarter" idx="60" hasCustomPrompt="1"/>
          </p:nvPr>
        </p:nvSpPr>
        <p:spPr>
          <a:xfrm>
            <a:off x="3466719"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14" name="Text Placeholder 14">
            <a:extLst>
              <a:ext uri="{FF2B5EF4-FFF2-40B4-BE49-F238E27FC236}">
                <a16:creationId xmlns:a16="http://schemas.microsoft.com/office/drawing/2014/main" id="{40DFC0F0-4F0D-4F16-5A94-4C5AD7469EEE}"/>
              </a:ext>
            </a:extLst>
          </p:cNvPr>
          <p:cNvSpPr>
            <a:spLocks noGrp="1"/>
          </p:cNvSpPr>
          <p:nvPr>
            <p:ph type="body" sz="quarter" idx="61" hasCustomPrompt="1"/>
          </p:nvPr>
        </p:nvSpPr>
        <p:spPr>
          <a:xfrm>
            <a:off x="3466719"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15" name="Picture Placeholder 6">
            <a:extLst>
              <a:ext uri="{FF2B5EF4-FFF2-40B4-BE49-F238E27FC236}">
                <a16:creationId xmlns:a16="http://schemas.microsoft.com/office/drawing/2014/main" id="{57BB9B00-35D9-01DA-F171-CD3F0B795A4D}"/>
              </a:ext>
            </a:extLst>
          </p:cNvPr>
          <p:cNvSpPr>
            <a:spLocks noGrp="1"/>
          </p:cNvSpPr>
          <p:nvPr>
            <p:ph type="pic" sz="half" idx="62" hasCustomPrompt="1"/>
          </p:nvPr>
        </p:nvSpPr>
        <p:spPr>
          <a:xfrm>
            <a:off x="6213232" y="1963182"/>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16" name="Text Placeholder 14">
            <a:extLst>
              <a:ext uri="{FF2B5EF4-FFF2-40B4-BE49-F238E27FC236}">
                <a16:creationId xmlns:a16="http://schemas.microsoft.com/office/drawing/2014/main" id="{D790C96B-542E-2659-1E25-1A6F4447812F}"/>
              </a:ext>
            </a:extLst>
          </p:cNvPr>
          <p:cNvSpPr>
            <a:spLocks noGrp="1"/>
          </p:cNvSpPr>
          <p:nvPr>
            <p:ph type="body" sz="quarter" idx="63" hasCustomPrompt="1"/>
          </p:nvPr>
        </p:nvSpPr>
        <p:spPr>
          <a:xfrm>
            <a:off x="6213233"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17" name="Text Placeholder 14">
            <a:extLst>
              <a:ext uri="{FF2B5EF4-FFF2-40B4-BE49-F238E27FC236}">
                <a16:creationId xmlns:a16="http://schemas.microsoft.com/office/drawing/2014/main" id="{C5250122-B854-AA82-94C6-B48D38703CB2}"/>
              </a:ext>
            </a:extLst>
          </p:cNvPr>
          <p:cNvSpPr>
            <a:spLocks noGrp="1"/>
          </p:cNvSpPr>
          <p:nvPr>
            <p:ph type="body" sz="quarter" idx="64" hasCustomPrompt="1"/>
          </p:nvPr>
        </p:nvSpPr>
        <p:spPr>
          <a:xfrm>
            <a:off x="6213233"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18" name="Picture Placeholder 6">
            <a:extLst>
              <a:ext uri="{FF2B5EF4-FFF2-40B4-BE49-F238E27FC236}">
                <a16:creationId xmlns:a16="http://schemas.microsoft.com/office/drawing/2014/main" id="{E684E747-5158-A00C-21D8-E98EE46EADE5}"/>
              </a:ext>
            </a:extLst>
          </p:cNvPr>
          <p:cNvSpPr>
            <a:spLocks noGrp="1"/>
          </p:cNvSpPr>
          <p:nvPr>
            <p:ph type="pic" sz="half" idx="65" hasCustomPrompt="1"/>
          </p:nvPr>
        </p:nvSpPr>
        <p:spPr>
          <a:xfrm>
            <a:off x="8982936" y="1963182"/>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19" name="Text Placeholder 14">
            <a:extLst>
              <a:ext uri="{FF2B5EF4-FFF2-40B4-BE49-F238E27FC236}">
                <a16:creationId xmlns:a16="http://schemas.microsoft.com/office/drawing/2014/main" id="{A29E1757-1659-5231-E2B6-37A38F99D3A7}"/>
              </a:ext>
            </a:extLst>
          </p:cNvPr>
          <p:cNvSpPr>
            <a:spLocks noGrp="1"/>
          </p:cNvSpPr>
          <p:nvPr>
            <p:ph type="body" sz="quarter" idx="66" hasCustomPrompt="1"/>
          </p:nvPr>
        </p:nvSpPr>
        <p:spPr>
          <a:xfrm>
            <a:off x="8982937"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20" name="Text Placeholder 14">
            <a:extLst>
              <a:ext uri="{FF2B5EF4-FFF2-40B4-BE49-F238E27FC236}">
                <a16:creationId xmlns:a16="http://schemas.microsoft.com/office/drawing/2014/main" id="{D2132B4A-0F16-F2F3-4130-5480A7BA6176}"/>
              </a:ext>
            </a:extLst>
          </p:cNvPr>
          <p:cNvSpPr>
            <a:spLocks noGrp="1"/>
          </p:cNvSpPr>
          <p:nvPr>
            <p:ph type="body" sz="quarter" idx="67" hasCustomPrompt="1"/>
          </p:nvPr>
        </p:nvSpPr>
        <p:spPr>
          <a:xfrm>
            <a:off x="8982937"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21" name="Picture Placeholder 6">
            <a:extLst>
              <a:ext uri="{FF2B5EF4-FFF2-40B4-BE49-F238E27FC236}">
                <a16:creationId xmlns:a16="http://schemas.microsoft.com/office/drawing/2014/main" id="{385B056E-4AD5-D4C4-A626-844F967F717A}"/>
              </a:ext>
            </a:extLst>
          </p:cNvPr>
          <p:cNvSpPr>
            <a:spLocks noGrp="1"/>
          </p:cNvSpPr>
          <p:nvPr>
            <p:ph type="pic" sz="half" idx="68" hasCustomPrompt="1"/>
          </p:nvPr>
        </p:nvSpPr>
        <p:spPr>
          <a:xfrm>
            <a:off x="728872" y="4110090"/>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22" name="Text Placeholder 14">
            <a:extLst>
              <a:ext uri="{FF2B5EF4-FFF2-40B4-BE49-F238E27FC236}">
                <a16:creationId xmlns:a16="http://schemas.microsoft.com/office/drawing/2014/main" id="{50083704-2A67-F828-9E71-8FA636C12894}"/>
              </a:ext>
            </a:extLst>
          </p:cNvPr>
          <p:cNvSpPr>
            <a:spLocks noGrp="1"/>
          </p:cNvSpPr>
          <p:nvPr>
            <p:ph type="body" sz="quarter" idx="69" hasCustomPrompt="1"/>
          </p:nvPr>
        </p:nvSpPr>
        <p:spPr>
          <a:xfrm>
            <a:off x="728873"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23" name="Text Placeholder 14">
            <a:extLst>
              <a:ext uri="{FF2B5EF4-FFF2-40B4-BE49-F238E27FC236}">
                <a16:creationId xmlns:a16="http://schemas.microsoft.com/office/drawing/2014/main" id="{3BDBE77B-D93A-1596-6763-8D89F66943BE}"/>
              </a:ext>
            </a:extLst>
          </p:cNvPr>
          <p:cNvSpPr>
            <a:spLocks noGrp="1"/>
          </p:cNvSpPr>
          <p:nvPr>
            <p:ph type="body" sz="quarter" idx="70" hasCustomPrompt="1"/>
          </p:nvPr>
        </p:nvSpPr>
        <p:spPr>
          <a:xfrm>
            <a:off x="728873"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24" name="Picture Placeholder 6">
            <a:extLst>
              <a:ext uri="{FF2B5EF4-FFF2-40B4-BE49-F238E27FC236}">
                <a16:creationId xmlns:a16="http://schemas.microsoft.com/office/drawing/2014/main" id="{F99B41E3-9493-4632-6672-481123803436}"/>
              </a:ext>
            </a:extLst>
          </p:cNvPr>
          <p:cNvSpPr>
            <a:spLocks noGrp="1"/>
          </p:cNvSpPr>
          <p:nvPr>
            <p:ph type="pic" sz="half" idx="71" hasCustomPrompt="1"/>
          </p:nvPr>
        </p:nvSpPr>
        <p:spPr>
          <a:xfrm>
            <a:off x="3475384" y="4110090"/>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25" name="Text Placeholder 14">
            <a:extLst>
              <a:ext uri="{FF2B5EF4-FFF2-40B4-BE49-F238E27FC236}">
                <a16:creationId xmlns:a16="http://schemas.microsoft.com/office/drawing/2014/main" id="{34D26204-CCE9-6875-6109-FA2782DDC2AB}"/>
              </a:ext>
            </a:extLst>
          </p:cNvPr>
          <p:cNvSpPr>
            <a:spLocks noGrp="1"/>
          </p:cNvSpPr>
          <p:nvPr>
            <p:ph type="body" sz="quarter" idx="72" hasCustomPrompt="1"/>
          </p:nvPr>
        </p:nvSpPr>
        <p:spPr>
          <a:xfrm>
            <a:off x="3475385"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26" name="Text Placeholder 14">
            <a:extLst>
              <a:ext uri="{FF2B5EF4-FFF2-40B4-BE49-F238E27FC236}">
                <a16:creationId xmlns:a16="http://schemas.microsoft.com/office/drawing/2014/main" id="{0934F0D0-72EB-F5C6-2144-CE60D1612D23}"/>
              </a:ext>
            </a:extLst>
          </p:cNvPr>
          <p:cNvSpPr>
            <a:spLocks noGrp="1"/>
          </p:cNvSpPr>
          <p:nvPr>
            <p:ph type="body" sz="quarter" idx="73" hasCustomPrompt="1"/>
          </p:nvPr>
        </p:nvSpPr>
        <p:spPr>
          <a:xfrm>
            <a:off x="3475385"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30" name="Picture Placeholder 6">
            <a:extLst>
              <a:ext uri="{FF2B5EF4-FFF2-40B4-BE49-F238E27FC236}">
                <a16:creationId xmlns:a16="http://schemas.microsoft.com/office/drawing/2014/main" id="{BF28DC21-C5CE-0055-7C2E-719C052BB56D}"/>
              </a:ext>
            </a:extLst>
          </p:cNvPr>
          <p:cNvSpPr>
            <a:spLocks noGrp="1"/>
          </p:cNvSpPr>
          <p:nvPr>
            <p:ph type="pic" sz="half" idx="74" hasCustomPrompt="1"/>
          </p:nvPr>
        </p:nvSpPr>
        <p:spPr>
          <a:xfrm>
            <a:off x="6221898" y="4110090"/>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31" name="Text Placeholder 14">
            <a:extLst>
              <a:ext uri="{FF2B5EF4-FFF2-40B4-BE49-F238E27FC236}">
                <a16:creationId xmlns:a16="http://schemas.microsoft.com/office/drawing/2014/main" id="{3416A175-E79A-E46D-18D4-C41AF983AE75}"/>
              </a:ext>
            </a:extLst>
          </p:cNvPr>
          <p:cNvSpPr>
            <a:spLocks noGrp="1"/>
          </p:cNvSpPr>
          <p:nvPr>
            <p:ph type="body" sz="quarter" idx="75" hasCustomPrompt="1"/>
          </p:nvPr>
        </p:nvSpPr>
        <p:spPr>
          <a:xfrm>
            <a:off x="6221899"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32" name="Text Placeholder 14">
            <a:extLst>
              <a:ext uri="{FF2B5EF4-FFF2-40B4-BE49-F238E27FC236}">
                <a16:creationId xmlns:a16="http://schemas.microsoft.com/office/drawing/2014/main" id="{265578FA-7E0E-7DC2-2CB9-30B11582C986}"/>
              </a:ext>
            </a:extLst>
          </p:cNvPr>
          <p:cNvSpPr>
            <a:spLocks noGrp="1"/>
          </p:cNvSpPr>
          <p:nvPr>
            <p:ph type="body" sz="quarter" idx="76" hasCustomPrompt="1"/>
          </p:nvPr>
        </p:nvSpPr>
        <p:spPr>
          <a:xfrm>
            <a:off x="6221899"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33" name="Picture Placeholder 6">
            <a:extLst>
              <a:ext uri="{FF2B5EF4-FFF2-40B4-BE49-F238E27FC236}">
                <a16:creationId xmlns:a16="http://schemas.microsoft.com/office/drawing/2014/main" id="{A2C2523A-6F33-E7B2-788D-0893E315C935}"/>
              </a:ext>
            </a:extLst>
          </p:cNvPr>
          <p:cNvSpPr>
            <a:spLocks noGrp="1"/>
          </p:cNvSpPr>
          <p:nvPr>
            <p:ph type="pic" sz="half" idx="77" hasCustomPrompt="1"/>
          </p:nvPr>
        </p:nvSpPr>
        <p:spPr>
          <a:xfrm>
            <a:off x="8991602" y="4110090"/>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34" name="Text Placeholder 14">
            <a:extLst>
              <a:ext uri="{FF2B5EF4-FFF2-40B4-BE49-F238E27FC236}">
                <a16:creationId xmlns:a16="http://schemas.microsoft.com/office/drawing/2014/main" id="{9B0259DE-E628-4C90-046E-71710B0F60E4}"/>
              </a:ext>
            </a:extLst>
          </p:cNvPr>
          <p:cNvSpPr>
            <a:spLocks noGrp="1"/>
          </p:cNvSpPr>
          <p:nvPr>
            <p:ph type="body" sz="quarter" idx="78" hasCustomPrompt="1"/>
          </p:nvPr>
        </p:nvSpPr>
        <p:spPr>
          <a:xfrm>
            <a:off x="8991603"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35" name="Text Placeholder 14">
            <a:extLst>
              <a:ext uri="{FF2B5EF4-FFF2-40B4-BE49-F238E27FC236}">
                <a16:creationId xmlns:a16="http://schemas.microsoft.com/office/drawing/2014/main" id="{317B82C3-43C5-6D41-B635-358C40B85242}"/>
              </a:ext>
            </a:extLst>
          </p:cNvPr>
          <p:cNvSpPr>
            <a:spLocks noGrp="1"/>
          </p:cNvSpPr>
          <p:nvPr>
            <p:ph type="body" sz="quarter" idx="79" hasCustomPrompt="1"/>
          </p:nvPr>
        </p:nvSpPr>
        <p:spPr>
          <a:xfrm>
            <a:off x="8991603"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Tree>
    <p:extLst>
      <p:ext uri="{BB962C8B-B14F-4D97-AF65-F5344CB8AC3E}">
        <p14:creationId xmlns:p14="http://schemas.microsoft.com/office/powerpoint/2010/main" val="10577148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infobokse">
    <p:spTree>
      <p:nvGrpSpPr>
        <p:cNvPr id="1" name=""/>
        <p:cNvGrpSpPr/>
        <p:nvPr/>
      </p:nvGrpSpPr>
      <p:grpSpPr>
        <a:xfrm>
          <a:off x="0" y="0"/>
          <a:ext cx="0" cy="0"/>
          <a:chOff x="0" y="0"/>
          <a:chExt cx="0" cy="0"/>
        </a:xfrm>
      </p:grpSpPr>
      <p:sp>
        <p:nvSpPr>
          <p:cNvPr id="12" name="Rounded Rectangle">
            <a:extLst>
              <a:ext uri="{FF2B5EF4-FFF2-40B4-BE49-F238E27FC236}">
                <a16:creationId xmlns:a16="http://schemas.microsoft.com/office/drawing/2014/main" id="{8A9E7A6A-F604-83F6-2651-AFC9BB37BB8D}"/>
              </a:ext>
            </a:extLst>
          </p:cNvPr>
          <p:cNvSpPr/>
          <p:nvPr userDrawn="1"/>
        </p:nvSpPr>
        <p:spPr>
          <a:xfrm>
            <a:off x="6240957" y="2140429"/>
            <a:ext cx="5220000" cy="3985772"/>
          </a:xfrm>
          <a:prstGeom prst="roundRect">
            <a:avLst>
              <a:gd name="adj" fmla="val 2279"/>
            </a:avLst>
          </a:prstGeom>
          <a:solidFill>
            <a:schemeClr val="accent1"/>
          </a:solidFill>
          <a:ln w="12700">
            <a:miter lim="400000"/>
          </a:ln>
        </p:spPr>
        <p:txBody>
          <a:bodyPr lIns="25400" tIns="25400" rIns="25400" bIns="25400" anchor="ctr"/>
          <a:lstStyle/>
          <a:p>
            <a:pPr algn="ctr" rtl="0">
              <a:lnSpc>
                <a:spcPct val="100000"/>
              </a:lnSpc>
              <a:defRPr sz="3200" spc="0">
                <a:solidFill>
                  <a:srgbClr val="FFFFFF"/>
                </a:solidFill>
              </a:defRPr>
            </a:pPr>
            <a:endParaRPr sz="1600" dirty="0"/>
          </a:p>
        </p:txBody>
      </p:sp>
      <p:sp>
        <p:nvSpPr>
          <p:cNvPr id="14" name="Rounded Rectangle">
            <a:extLst>
              <a:ext uri="{FF2B5EF4-FFF2-40B4-BE49-F238E27FC236}">
                <a16:creationId xmlns:a16="http://schemas.microsoft.com/office/drawing/2014/main" id="{CAA65DEE-DBC4-2B68-385D-0434677DD25D}"/>
              </a:ext>
            </a:extLst>
          </p:cNvPr>
          <p:cNvSpPr/>
          <p:nvPr userDrawn="1"/>
        </p:nvSpPr>
        <p:spPr>
          <a:xfrm>
            <a:off x="713582" y="2140429"/>
            <a:ext cx="5220000" cy="3982284"/>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pic>
        <p:nvPicPr>
          <p:cNvPr id="4" name="Picture 3" descr="A logo with blue dots&#10;&#10;AI-generated content may be incorrect.">
            <a:extLst>
              <a:ext uri="{FF2B5EF4-FFF2-40B4-BE49-F238E27FC236}">
                <a16:creationId xmlns:a16="http://schemas.microsoft.com/office/drawing/2014/main" id="{67B1DE0C-8947-65D0-B963-52B7E84BB5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0" name="Slide Number">
            <a:extLst>
              <a:ext uri="{FF2B5EF4-FFF2-40B4-BE49-F238E27FC236}">
                <a16:creationId xmlns:a16="http://schemas.microsoft.com/office/drawing/2014/main" id="{783285FA-87E3-0416-26A5-46538C4A8A5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8" name="Text Placeholder 12">
            <a:extLst>
              <a:ext uri="{FF2B5EF4-FFF2-40B4-BE49-F238E27FC236}">
                <a16:creationId xmlns:a16="http://schemas.microsoft.com/office/drawing/2014/main" id="{D0A62E3C-7F1B-0D9E-F91E-1A68ACEDF5DC}"/>
              </a:ext>
            </a:extLst>
          </p:cNvPr>
          <p:cNvSpPr>
            <a:spLocks noGrp="1"/>
          </p:cNvSpPr>
          <p:nvPr>
            <p:ph type="body" sz="quarter" idx="39" hasCustomPrompt="1"/>
          </p:nvPr>
        </p:nvSpPr>
        <p:spPr>
          <a:xfrm>
            <a:off x="714375" y="735288"/>
            <a:ext cx="10740748" cy="311051"/>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9" name="Title Placeholder 1">
            <a:extLst>
              <a:ext uri="{FF2B5EF4-FFF2-40B4-BE49-F238E27FC236}">
                <a16:creationId xmlns:a16="http://schemas.microsoft.com/office/drawing/2014/main" id="{0618EE30-CFEC-E5A8-5025-B6AF4164C042}"/>
              </a:ext>
            </a:extLst>
          </p:cNvPr>
          <p:cNvSpPr>
            <a:spLocks noGrp="1"/>
          </p:cNvSpPr>
          <p:nvPr>
            <p:ph type="title" hasCustomPrompt="1"/>
          </p:nvPr>
        </p:nvSpPr>
        <p:spPr>
          <a:xfrm>
            <a:off x="713008" y="1141966"/>
            <a:ext cx="10740748" cy="584775"/>
          </a:xfrm>
          <a:prstGeom prst="rect">
            <a:avLst/>
          </a:prstGeom>
        </p:spPr>
        <p:txBody>
          <a:bodyPr vert="horz" wrap="square" lIns="91440" tIns="45720" rIns="91440" bIns="45720" rtlCol="0" anchor="t">
            <a:sp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26" name="Text Placeholder 3">
            <a:extLst>
              <a:ext uri="{FF2B5EF4-FFF2-40B4-BE49-F238E27FC236}">
                <a16:creationId xmlns:a16="http://schemas.microsoft.com/office/drawing/2014/main" id="{CC871F1A-BE62-BC7F-7620-ED32D51DC0E3}"/>
              </a:ext>
            </a:extLst>
          </p:cNvPr>
          <p:cNvSpPr>
            <a:spLocks noGrp="1"/>
          </p:cNvSpPr>
          <p:nvPr>
            <p:ph type="body" sz="quarter" idx="37" hasCustomPrompt="1"/>
          </p:nvPr>
        </p:nvSpPr>
        <p:spPr>
          <a:xfrm>
            <a:off x="893730" y="2329541"/>
            <a:ext cx="4818407" cy="661545"/>
          </a:xfrm>
          <a:prstGeom prst="rect">
            <a:avLst/>
          </a:prstGeom>
        </p:spPr>
        <p:txBody>
          <a:bodyPr>
            <a:norm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27" name="Text Placeholder 10">
            <a:extLst>
              <a:ext uri="{FF2B5EF4-FFF2-40B4-BE49-F238E27FC236}">
                <a16:creationId xmlns:a16="http://schemas.microsoft.com/office/drawing/2014/main" id="{67747BC4-0BEC-43A8-7A96-A171E89401BE}"/>
              </a:ext>
            </a:extLst>
          </p:cNvPr>
          <p:cNvSpPr>
            <a:spLocks noGrp="1"/>
          </p:cNvSpPr>
          <p:nvPr>
            <p:ph type="body" sz="quarter" idx="38" hasCustomPrompt="1"/>
          </p:nvPr>
        </p:nvSpPr>
        <p:spPr>
          <a:xfrm>
            <a:off x="892936" y="3311174"/>
            <a:ext cx="4819201" cy="2625800"/>
          </a:xfrm>
        </p:spPr>
        <p:txBody>
          <a:bodyPr>
            <a:normAutofit/>
          </a:bodyPr>
          <a:lstStyle>
            <a:lvl1pPr>
              <a:defRPr sz="1800">
                <a:solidFill>
                  <a:srgbClr val="FFFFFF"/>
                </a:solidFill>
              </a:defRPr>
            </a:lvl1pPr>
          </a:lstStyle>
          <a:p>
            <a:pPr lvl="0"/>
            <a:r>
              <a:rPr lang="en-GB" dirty="0" err="1"/>
              <a:t>Tekst</a:t>
            </a:r>
            <a:endParaRPr lang="en-GB" dirty="0"/>
          </a:p>
        </p:txBody>
      </p:sp>
      <p:sp>
        <p:nvSpPr>
          <p:cNvPr id="29" name="Text Placeholder 3">
            <a:extLst>
              <a:ext uri="{FF2B5EF4-FFF2-40B4-BE49-F238E27FC236}">
                <a16:creationId xmlns:a16="http://schemas.microsoft.com/office/drawing/2014/main" id="{99D6AC21-6590-24B7-2231-F2AD6F44A86F}"/>
              </a:ext>
            </a:extLst>
          </p:cNvPr>
          <p:cNvSpPr>
            <a:spLocks noGrp="1"/>
          </p:cNvSpPr>
          <p:nvPr>
            <p:ph type="body" sz="quarter" idx="40" hasCustomPrompt="1"/>
          </p:nvPr>
        </p:nvSpPr>
        <p:spPr>
          <a:xfrm>
            <a:off x="6453017" y="2329541"/>
            <a:ext cx="4818407" cy="661545"/>
          </a:xfrm>
          <a:prstGeom prst="rect">
            <a:avLst/>
          </a:prstGeom>
        </p:spPr>
        <p:txBody>
          <a:bodyPr>
            <a:norm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30" name="Text Placeholder 10">
            <a:extLst>
              <a:ext uri="{FF2B5EF4-FFF2-40B4-BE49-F238E27FC236}">
                <a16:creationId xmlns:a16="http://schemas.microsoft.com/office/drawing/2014/main" id="{5DFE6FAC-14FA-C6C4-2E5A-CA6C237BA19D}"/>
              </a:ext>
            </a:extLst>
          </p:cNvPr>
          <p:cNvSpPr>
            <a:spLocks noGrp="1"/>
          </p:cNvSpPr>
          <p:nvPr>
            <p:ph type="body" sz="quarter" idx="41" hasCustomPrompt="1"/>
          </p:nvPr>
        </p:nvSpPr>
        <p:spPr>
          <a:xfrm>
            <a:off x="6452223" y="3311174"/>
            <a:ext cx="4819201" cy="2625800"/>
          </a:xfrm>
        </p:spPr>
        <p:txBody>
          <a:bodyPr>
            <a:normAutofit/>
          </a:bodyPr>
          <a:lstStyle>
            <a:lvl1pPr>
              <a:defRPr sz="1800">
                <a:solidFill>
                  <a:srgbClr val="FFFFFF"/>
                </a:solidFill>
              </a:defRPr>
            </a:lvl1pPr>
          </a:lstStyle>
          <a:p>
            <a:pPr lvl="0"/>
            <a:r>
              <a:rPr lang="en-GB" dirty="0" err="1"/>
              <a:t>Tekst</a:t>
            </a:r>
            <a:endParaRPr lang="en-GB" dirty="0"/>
          </a:p>
        </p:txBody>
      </p:sp>
    </p:spTree>
    <p:extLst>
      <p:ext uri="{BB962C8B-B14F-4D97-AF65-F5344CB8AC3E}">
        <p14:creationId xmlns:p14="http://schemas.microsoft.com/office/powerpoint/2010/main" val="4747326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infobokse">
    <p:spTree>
      <p:nvGrpSpPr>
        <p:cNvPr id="1" name=""/>
        <p:cNvGrpSpPr/>
        <p:nvPr/>
      </p:nvGrpSpPr>
      <p:grpSpPr>
        <a:xfrm>
          <a:off x="0" y="0"/>
          <a:ext cx="0" cy="0"/>
          <a:chOff x="0" y="0"/>
          <a:chExt cx="0" cy="0"/>
        </a:xfrm>
      </p:grpSpPr>
      <p:pic>
        <p:nvPicPr>
          <p:cNvPr id="7" name="Picture 6" descr="A logo with blue dots&#10;&#10;AI-generated content may be incorrect.">
            <a:extLst>
              <a:ext uri="{FF2B5EF4-FFF2-40B4-BE49-F238E27FC236}">
                <a16:creationId xmlns:a16="http://schemas.microsoft.com/office/drawing/2014/main" id="{112C96D6-0ADC-F5F5-A689-C4F777D5F8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Slide Number">
            <a:extLst>
              <a:ext uri="{FF2B5EF4-FFF2-40B4-BE49-F238E27FC236}">
                <a16:creationId xmlns:a16="http://schemas.microsoft.com/office/drawing/2014/main" id="{9876F5C1-1EF2-EC56-2A8F-F246D1581709}"/>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2" name="Text Placeholder 12">
            <a:extLst>
              <a:ext uri="{FF2B5EF4-FFF2-40B4-BE49-F238E27FC236}">
                <a16:creationId xmlns:a16="http://schemas.microsoft.com/office/drawing/2014/main" id="{82886198-559A-B665-656E-651892B2FA77}"/>
              </a:ext>
            </a:extLst>
          </p:cNvPr>
          <p:cNvSpPr>
            <a:spLocks noGrp="1"/>
          </p:cNvSpPr>
          <p:nvPr>
            <p:ph type="body" sz="quarter" idx="40" hasCustomPrompt="1"/>
          </p:nvPr>
        </p:nvSpPr>
        <p:spPr>
          <a:xfrm>
            <a:off x="714375" y="735288"/>
            <a:ext cx="10740748" cy="311166"/>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5" name="Title Placeholder 1">
            <a:extLst>
              <a:ext uri="{FF2B5EF4-FFF2-40B4-BE49-F238E27FC236}">
                <a16:creationId xmlns:a16="http://schemas.microsoft.com/office/drawing/2014/main" id="{BED9DE57-79CC-4C60-4A11-997682F22117}"/>
              </a:ext>
            </a:extLst>
          </p:cNvPr>
          <p:cNvSpPr>
            <a:spLocks noGrp="1"/>
          </p:cNvSpPr>
          <p:nvPr>
            <p:ph type="title" hasCustomPrompt="1"/>
          </p:nvPr>
        </p:nvSpPr>
        <p:spPr>
          <a:xfrm>
            <a:off x="713582" y="1134766"/>
            <a:ext cx="10740748" cy="584775"/>
          </a:xfrm>
          <a:prstGeom prst="rect">
            <a:avLst/>
          </a:prstGeom>
        </p:spPr>
        <p:txBody>
          <a:bodyPr vert="horz" wrap="square" lIns="91440" tIns="45720" rIns="91440" bIns="45720" rtlCol="0" anchor="t">
            <a:sp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8" name="Rounded Rectangle">
            <a:extLst>
              <a:ext uri="{FF2B5EF4-FFF2-40B4-BE49-F238E27FC236}">
                <a16:creationId xmlns:a16="http://schemas.microsoft.com/office/drawing/2014/main" id="{3EF41EF0-5D41-01F8-6E7F-A036A387096D}"/>
              </a:ext>
            </a:extLst>
          </p:cNvPr>
          <p:cNvSpPr/>
          <p:nvPr userDrawn="1"/>
        </p:nvSpPr>
        <p:spPr>
          <a:xfrm>
            <a:off x="713582" y="2140430"/>
            <a:ext cx="3487357" cy="3982283"/>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9" name="Text Placeholder 3">
            <a:extLst>
              <a:ext uri="{FF2B5EF4-FFF2-40B4-BE49-F238E27FC236}">
                <a16:creationId xmlns:a16="http://schemas.microsoft.com/office/drawing/2014/main" id="{EFB6A1C0-09AD-A40C-5BE6-D1B4BAC25B7D}"/>
              </a:ext>
            </a:extLst>
          </p:cNvPr>
          <p:cNvSpPr>
            <a:spLocks noGrp="1"/>
          </p:cNvSpPr>
          <p:nvPr>
            <p:ph type="body" sz="quarter" idx="37" hasCustomPrompt="1"/>
          </p:nvPr>
        </p:nvSpPr>
        <p:spPr>
          <a:xfrm>
            <a:off x="893731" y="2329541"/>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11" name="Text Placeholder 10">
            <a:extLst>
              <a:ext uri="{FF2B5EF4-FFF2-40B4-BE49-F238E27FC236}">
                <a16:creationId xmlns:a16="http://schemas.microsoft.com/office/drawing/2014/main" id="{EB1AB984-92E0-03A3-EF0A-545A7104628C}"/>
              </a:ext>
            </a:extLst>
          </p:cNvPr>
          <p:cNvSpPr>
            <a:spLocks noGrp="1"/>
          </p:cNvSpPr>
          <p:nvPr>
            <p:ph type="body" sz="quarter" idx="38" hasCustomPrompt="1"/>
          </p:nvPr>
        </p:nvSpPr>
        <p:spPr>
          <a:xfrm>
            <a:off x="892937" y="3041873"/>
            <a:ext cx="3175480" cy="2922834"/>
          </a:xfrm>
        </p:spPr>
        <p:txBody>
          <a:bodyPr/>
          <a:lstStyle>
            <a:lvl1pPr>
              <a:defRPr sz="1800">
                <a:solidFill>
                  <a:srgbClr val="FFFFFF"/>
                </a:solidFill>
              </a:defRPr>
            </a:lvl1pPr>
          </a:lstStyle>
          <a:p>
            <a:pPr lvl="0"/>
            <a:r>
              <a:rPr lang="en-GB" dirty="0" err="1"/>
              <a:t>Tekst</a:t>
            </a:r>
            <a:endParaRPr lang="en-GB" dirty="0"/>
          </a:p>
        </p:txBody>
      </p:sp>
      <p:sp>
        <p:nvSpPr>
          <p:cNvPr id="26" name="Rounded Rectangle">
            <a:extLst>
              <a:ext uri="{FF2B5EF4-FFF2-40B4-BE49-F238E27FC236}">
                <a16:creationId xmlns:a16="http://schemas.microsoft.com/office/drawing/2014/main" id="{9A4673AC-379A-C967-11EA-EFFD5730E32E}"/>
              </a:ext>
            </a:extLst>
          </p:cNvPr>
          <p:cNvSpPr/>
          <p:nvPr userDrawn="1"/>
        </p:nvSpPr>
        <p:spPr>
          <a:xfrm>
            <a:off x="4343987" y="2140429"/>
            <a:ext cx="3487357" cy="3982283"/>
          </a:xfrm>
          <a:prstGeom prst="roundRect">
            <a:avLst>
              <a:gd name="adj" fmla="val 2343"/>
            </a:avLst>
          </a:prstGeom>
          <a:solidFill>
            <a:schemeClr val="accent2"/>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27" name="Text Placeholder 3">
            <a:extLst>
              <a:ext uri="{FF2B5EF4-FFF2-40B4-BE49-F238E27FC236}">
                <a16:creationId xmlns:a16="http://schemas.microsoft.com/office/drawing/2014/main" id="{8A463060-775F-BE10-56F6-93C2AC4ACB9F}"/>
              </a:ext>
            </a:extLst>
          </p:cNvPr>
          <p:cNvSpPr>
            <a:spLocks noGrp="1"/>
          </p:cNvSpPr>
          <p:nvPr>
            <p:ph type="body" sz="quarter" idx="41" hasCustomPrompt="1"/>
          </p:nvPr>
        </p:nvSpPr>
        <p:spPr>
          <a:xfrm>
            <a:off x="4524136" y="2329540"/>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29" name="Text Placeholder 10">
            <a:extLst>
              <a:ext uri="{FF2B5EF4-FFF2-40B4-BE49-F238E27FC236}">
                <a16:creationId xmlns:a16="http://schemas.microsoft.com/office/drawing/2014/main" id="{AC7076C5-DEDB-D13F-DC7E-BACEE2924260}"/>
              </a:ext>
            </a:extLst>
          </p:cNvPr>
          <p:cNvSpPr>
            <a:spLocks noGrp="1"/>
          </p:cNvSpPr>
          <p:nvPr>
            <p:ph type="body" sz="quarter" idx="42" hasCustomPrompt="1"/>
          </p:nvPr>
        </p:nvSpPr>
        <p:spPr>
          <a:xfrm>
            <a:off x="4523342" y="3041872"/>
            <a:ext cx="3175480" cy="2922834"/>
          </a:xfrm>
        </p:spPr>
        <p:txBody>
          <a:bodyPr/>
          <a:lstStyle>
            <a:lvl1pPr>
              <a:defRPr sz="1800">
                <a:solidFill>
                  <a:srgbClr val="FFFFFF"/>
                </a:solidFill>
              </a:defRPr>
            </a:lvl1pPr>
          </a:lstStyle>
          <a:p>
            <a:pPr lvl="0"/>
            <a:r>
              <a:rPr lang="en-GB" dirty="0" err="1"/>
              <a:t>Tekst</a:t>
            </a:r>
            <a:endParaRPr lang="en-GB" dirty="0"/>
          </a:p>
        </p:txBody>
      </p:sp>
      <p:sp>
        <p:nvSpPr>
          <p:cNvPr id="31" name="Rounded Rectangle">
            <a:extLst>
              <a:ext uri="{FF2B5EF4-FFF2-40B4-BE49-F238E27FC236}">
                <a16:creationId xmlns:a16="http://schemas.microsoft.com/office/drawing/2014/main" id="{702D65B9-4A3B-EAC8-BCD1-3B86AB3981D0}"/>
              </a:ext>
            </a:extLst>
          </p:cNvPr>
          <p:cNvSpPr/>
          <p:nvPr userDrawn="1"/>
        </p:nvSpPr>
        <p:spPr>
          <a:xfrm>
            <a:off x="7974393" y="2140429"/>
            <a:ext cx="3487357" cy="3982283"/>
          </a:xfrm>
          <a:prstGeom prst="roundRect">
            <a:avLst>
              <a:gd name="adj" fmla="val 2343"/>
            </a:avLst>
          </a:prstGeom>
          <a:solidFill>
            <a:schemeClr val="accent1"/>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32" name="Text Placeholder 3">
            <a:extLst>
              <a:ext uri="{FF2B5EF4-FFF2-40B4-BE49-F238E27FC236}">
                <a16:creationId xmlns:a16="http://schemas.microsoft.com/office/drawing/2014/main" id="{A6AB248A-3091-DC42-0BE4-728CF1FE66E4}"/>
              </a:ext>
            </a:extLst>
          </p:cNvPr>
          <p:cNvSpPr>
            <a:spLocks noGrp="1"/>
          </p:cNvSpPr>
          <p:nvPr>
            <p:ph type="body" sz="quarter" idx="43" hasCustomPrompt="1"/>
          </p:nvPr>
        </p:nvSpPr>
        <p:spPr>
          <a:xfrm>
            <a:off x="8154542" y="2329540"/>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33" name="Text Placeholder 10">
            <a:extLst>
              <a:ext uri="{FF2B5EF4-FFF2-40B4-BE49-F238E27FC236}">
                <a16:creationId xmlns:a16="http://schemas.microsoft.com/office/drawing/2014/main" id="{A2D65120-BFD2-DFFA-1FE9-139F71ECE24A}"/>
              </a:ext>
            </a:extLst>
          </p:cNvPr>
          <p:cNvSpPr>
            <a:spLocks noGrp="1"/>
          </p:cNvSpPr>
          <p:nvPr>
            <p:ph type="body" sz="quarter" idx="44" hasCustomPrompt="1"/>
          </p:nvPr>
        </p:nvSpPr>
        <p:spPr>
          <a:xfrm>
            <a:off x="8153748" y="3041872"/>
            <a:ext cx="3175480" cy="2922834"/>
          </a:xfrm>
        </p:spPr>
        <p:txBody>
          <a:bodyPr/>
          <a:lstStyle>
            <a:lvl1pPr>
              <a:defRPr sz="1800">
                <a:solidFill>
                  <a:srgbClr val="FFFFFF"/>
                </a:solidFill>
              </a:defRPr>
            </a:lvl1pPr>
          </a:lstStyle>
          <a:p>
            <a:pPr lvl="0"/>
            <a:r>
              <a:rPr lang="en-GB" dirty="0" err="1"/>
              <a:t>Tekst</a:t>
            </a:r>
            <a:endParaRPr lang="en-GB" dirty="0"/>
          </a:p>
        </p:txBody>
      </p:sp>
    </p:spTree>
    <p:extLst>
      <p:ext uri="{BB962C8B-B14F-4D97-AF65-F5344CB8AC3E}">
        <p14:creationId xmlns:p14="http://schemas.microsoft.com/office/powerpoint/2010/main" val="227104735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nfobokse">
    <p:spTree>
      <p:nvGrpSpPr>
        <p:cNvPr id="1" name=""/>
        <p:cNvGrpSpPr/>
        <p:nvPr/>
      </p:nvGrpSpPr>
      <p:grpSpPr>
        <a:xfrm>
          <a:off x="0" y="0"/>
          <a:ext cx="0" cy="0"/>
          <a:chOff x="0" y="0"/>
          <a:chExt cx="0" cy="0"/>
        </a:xfrm>
      </p:grpSpPr>
      <p:pic>
        <p:nvPicPr>
          <p:cNvPr id="4" name="Picture 3" descr="A logo with blue dots&#10;&#10;AI-generated content may be incorrect.">
            <a:extLst>
              <a:ext uri="{FF2B5EF4-FFF2-40B4-BE49-F238E27FC236}">
                <a16:creationId xmlns:a16="http://schemas.microsoft.com/office/drawing/2014/main" id="{CE93F7CD-8F51-3CCD-6D26-B1DC292B8F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38" name="Slide Number">
            <a:extLst>
              <a:ext uri="{FF2B5EF4-FFF2-40B4-BE49-F238E27FC236}">
                <a16:creationId xmlns:a16="http://schemas.microsoft.com/office/drawing/2014/main" id="{595CF73A-4D3D-D9C3-143F-DE8EF5E687B6}"/>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2" name="Text Placeholder 12">
            <a:extLst>
              <a:ext uri="{FF2B5EF4-FFF2-40B4-BE49-F238E27FC236}">
                <a16:creationId xmlns:a16="http://schemas.microsoft.com/office/drawing/2014/main" id="{F729867E-31D0-5804-3861-213C6611A19B}"/>
              </a:ext>
            </a:extLst>
          </p:cNvPr>
          <p:cNvSpPr>
            <a:spLocks noGrp="1"/>
          </p:cNvSpPr>
          <p:nvPr>
            <p:ph type="body" sz="quarter" idx="41" hasCustomPrompt="1"/>
          </p:nvPr>
        </p:nvSpPr>
        <p:spPr>
          <a:xfrm>
            <a:off x="714375" y="735288"/>
            <a:ext cx="10740748" cy="311166"/>
          </a:xfrm>
        </p:spPr>
        <p:txBody>
          <a:bodyPr anchor="ctr">
            <a:noAutofit/>
          </a:bodyPr>
          <a:lstStyle>
            <a:lvl1pPr>
              <a:defRPr sz="1400">
                <a:solidFill>
                  <a:schemeClr val="tx1">
                    <a:lumMod val="50000"/>
                    <a:lumOff val="50000"/>
                  </a:schemeClr>
                </a:solidFill>
              </a:defRPr>
            </a:lvl1pPr>
          </a:lstStyle>
          <a:p>
            <a:pPr lvl="0"/>
            <a:r>
              <a:rPr lang="da-DK" dirty="0"/>
              <a:t>Tema</a:t>
            </a:r>
            <a:endParaRPr lang="en-DK" dirty="0"/>
          </a:p>
        </p:txBody>
      </p:sp>
      <p:sp>
        <p:nvSpPr>
          <p:cNvPr id="6" name="Title Placeholder 1">
            <a:extLst>
              <a:ext uri="{FF2B5EF4-FFF2-40B4-BE49-F238E27FC236}">
                <a16:creationId xmlns:a16="http://schemas.microsoft.com/office/drawing/2014/main" id="{CCC3DB5B-5995-96E9-0B93-92EF2311E958}"/>
              </a:ext>
            </a:extLst>
          </p:cNvPr>
          <p:cNvSpPr>
            <a:spLocks noGrp="1"/>
          </p:cNvSpPr>
          <p:nvPr>
            <p:ph type="title" hasCustomPrompt="1"/>
          </p:nvPr>
        </p:nvSpPr>
        <p:spPr>
          <a:xfrm>
            <a:off x="713583" y="1134766"/>
            <a:ext cx="10740748" cy="584775"/>
          </a:xfrm>
          <a:prstGeom prst="rect">
            <a:avLst/>
          </a:prstGeom>
        </p:spPr>
        <p:txBody>
          <a:bodyPr vert="horz" wrap="square" lIns="91440" tIns="45720" rIns="91440" bIns="45720" rtlCol="0" anchor="t">
            <a:sp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7" name="Rounded Rectangle">
            <a:extLst>
              <a:ext uri="{FF2B5EF4-FFF2-40B4-BE49-F238E27FC236}">
                <a16:creationId xmlns:a16="http://schemas.microsoft.com/office/drawing/2014/main" id="{4B4C54B0-66D5-183A-DA50-51594C29C81A}"/>
              </a:ext>
            </a:extLst>
          </p:cNvPr>
          <p:cNvSpPr/>
          <p:nvPr userDrawn="1"/>
        </p:nvSpPr>
        <p:spPr>
          <a:xfrm>
            <a:off x="713583" y="2140429"/>
            <a:ext cx="2506695" cy="3982284"/>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8" name="Text Placeholder 3">
            <a:extLst>
              <a:ext uri="{FF2B5EF4-FFF2-40B4-BE49-F238E27FC236}">
                <a16:creationId xmlns:a16="http://schemas.microsoft.com/office/drawing/2014/main" id="{5DAA9C49-90BF-C9F8-4EE4-5543B804658A}"/>
              </a:ext>
            </a:extLst>
          </p:cNvPr>
          <p:cNvSpPr>
            <a:spLocks noGrp="1"/>
          </p:cNvSpPr>
          <p:nvPr>
            <p:ph type="body" sz="quarter" idx="37" hasCustomPrompt="1"/>
          </p:nvPr>
        </p:nvSpPr>
        <p:spPr>
          <a:xfrm>
            <a:off x="893731"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9" name="Text Placeholder 10">
            <a:extLst>
              <a:ext uri="{FF2B5EF4-FFF2-40B4-BE49-F238E27FC236}">
                <a16:creationId xmlns:a16="http://schemas.microsoft.com/office/drawing/2014/main" id="{BFD83DDC-139A-A69A-8054-925BA67C45CF}"/>
              </a:ext>
            </a:extLst>
          </p:cNvPr>
          <p:cNvSpPr>
            <a:spLocks noGrp="1"/>
          </p:cNvSpPr>
          <p:nvPr>
            <p:ph type="body" sz="quarter" idx="38" hasCustomPrompt="1"/>
          </p:nvPr>
        </p:nvSpPr>
        <p:spPr>
          <a:xfrm>
            <a:off x="892937" y="3041873"/>
            <a:ext cx="2115306" cy="2922833"/>
          </a:xfrm>
        </p:spPr>
        <p:txBody>
          <a:bodyPr/>
          <a:lstStyle>
            <a:lvl1pPr>
              <a:defRPr sz="1800">
                <a:solidFill>
                  <a:srgbClr val="FFFFFF"/>
                </a:solidFill>
              </a:defRPr>
            </a:lvl1pPr>
          </a:lstStyle>
          <a:p>
            <a:pPr lvl="0"/>
            <a:r>
              <a:rPr lang="en-GB" dirty="0" err="1"/>
              <a:t>Tekst</a:t>
            </a:r>
            <a:endParaRPr lang="en-GB" dirty="0"/>
          </a:p>
        </p:txBody>
      </p:sp>
      <p:sp>
        <p:nvSpPr>
          <p:cNvPr id="29" name="Rounded Rectangle">
            <a:extLst>
              <a:ext uri="{FF2B5EF4-FFF2-40B4-BE49-F238E27FC236}">
                <a16:creationId xmlns:a16="http://schemas.microsoft.com/office/drawing/2014/main" id="{545829F9-C687-8D8B-28A1-17FA37836EA9}"/>
              </a:ext>
            </a:extLst>
          </p:cNvPr>
          <p:cNvSpPr/>
          <p:nvPr userDrawn="1"/>
        </p:nvSpPr>
        <p:spPr>
          <a:xfrm>
            <a:off x="3450157" y="2140429"/>
            <a:ext cx="2506695" cy="3982284"/>
          </a:xfrm>
          <a:prstGeom prst="roundRect">
            <a:avLst>
              <a:gd name="adj" fmla="val 2343"/>
            </a:avLst>
          </a:prstGeom>
          <a:solidFill>
            <a:schemeClr val="accent2"/>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30" name="Text Placeholder 3">
            <a:extLst>
              <a:ext uri="{FF2B5EF4-FFF2-40B4-BE49-F238E27FC236}">
                <a16:creationId xmlns:a16="http://schemas.microsoft.com/office/drawing/2014/main" id="{EC3B20D3-7E5A-6861-A38E-3FA467B11A79}"/>
              </a:ext>
            </a:extLst>
          </p:cNvPr>
          <p:cNvSpPr>
            <a:spLocks noGrp="1"/>
          </p:cNvSpPr>
          <p:nvPr>
            <p:ph type="body" sz="quarter" idx="42" hasCustomPrompt="1"/>
          </p:nvPr>
        </p:nvSpPr>
        <p:spPr>
          <a:xfrm>
            <a:off x="3630305"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39" name="Text Placeholder 10">
            <a:extLst>
              <a:ext uri="{FF2B5EF4-FFF2-40B4-BE49-F238E27FC236}">
                <a16:creationId xmlns:a16="http://schemas.microsoft.com/office/drawing/2014/main" id="{F355B383-69D7-71F4-4D74-C13D833383A6}"/>
              </a:ext>
            </a:extLst>
          </p:cNvPr>
          <p:cNvSpPr>
            <a:spLocks noGrp="1"/>
          </p:cNvSpPr>
          <p:nvPr>
            <p:ph type="body" sz="quarter" idx="43" hasCustomPrompt="1"/>
          </p:nvPr>
        </p:nvSpPr>
        <p:spPr>
          <a:xfrm>
            <a:off x="3629511" y="3041873"/>
            <a:ext cx="2115306" cy="2922833"/>
          </a:xfrm>
        </p:spPr>
        <p:txBody>
          <a:bodyPr/>
          <a:lstStyle>
            <a:lvl1pPr>
              <a:defRPr sz="1800">
                <a:solidFill>
                  <a:srgbClr val="FFFFFF"/>
                </a:solidFill>
              </a:defRPr>
            </a:lvl1pPr>
          </a:lstStyle>
          <a:p>
            <a:pPr lvl="0"/>
            <a:r>
              <a:rPr lang="en-GB" dirty="0" err="1"/>
              <a:t>Tekst</a:t>
            </a:r>
            <a:endParaRPr lang="en-GB" dirty="0"/>
          </a:p>
        </p:txBody>
      </p:sp>
      <p:sp>
        <p:nvSpPr>
          <p:cNvPr id="40" name="Rounded Rectangle">
            <a:extLst>
              <a:ext uri="{FF2B5EF4-FFF2-40B4-BE49-F238E27FC236}">
                <a16:creationId xmlns:a16="http://schemas.microsoft.com/office/drawing/2014/main" id="{E4A1B7CB-9023-5E49-428E-41A2EF10BD9B}"/>
              </a:ext>
            </a:extLst>
          </p:cNvPr>
          <p:cNvSpPr/>
          <p:nvPr userDrawn="1"/>
        </p:nvSpPr>
        <p:spPr>
          <a:xfrm>
            <a:off x="6186731" y="2140429"/>
            <a:ext cx="2506695" cy="3982284"/>
          </a:xfrm>
          <a:prstGeom prst="roundRect">
            <a:avLst>
              <a:gd name="adj" fmla="val 2343"/>
            </a:avLst>
          </a:prstGeom>
          <a:solidFill>
            <a:schemeClr val="accent1"/>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41" name="Text Placeholder 3">
            <a:extLst>
              <a:ext uri="{FF2B5EF4-FFF2-40B4-BE49-F238E27FC236}">
                <a16:creationId xmlns:a16="http://schemas.microsoft.com/office/drawing/2014/main" id="{9F37B231-3652-48BA-C380-D195655E1806}"/>
              </a:ext>
            </a:extLst>
          </p:cNvPr>
          <p:cNvSpPr>
            <a:spLocks noGrp="1"/>
          </p:cNvSpPr>
          <p:nvPr>
            <p:ph type="body" sz="quarter" idx="44" hasCustomPrompt="1"/>
          </p:nvPr>
        </p:nvSpPr>
        <p:spPr>
          <a:xfrm>
            <a:off x="6373505"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42" name="Text Placeholder 10">
            <a:extLst>
              <a:ext uri="{FF2B5EF4-FFF2-40B4-BE49-F238E27FC236}">
                <a16:creationId xmlns:a16="http://schemas.microsoft.com/office/drawing/2014/main" id="{2E7F7F3B-3941-CF41-A42C-692E0B2E8F38}"/>
              </a:ext>
            </a:extLst>
          </p:cNvPr>
          <p:cNvSpPr>
            <a:spLocks noGrp="1"/>
          </p:cNvSpPr>
          <p:nvPr>
            <p:ph type="body" sz="quarter" idx="45" hasCustomPrompt="1"/>
          </p:nvPr>
        </p:nvSpPr>
        <p:spPr>
          <a:xfrm>
            <a:off x="6372711" y="3041873"/>
            <a:ext cx="2115306" cy="2922833"/>
          </a:xfrm>
        </p:spPr>
        <p:txBody>
          <a:bodyPr/>
          <a:lstStyle>
            <a:lvl1pPr>
              <a:defRPr sz="1800">
                <a:solidFill>
                  <a:srgbClr val="FFFFFF"/>
                </a:solidFill>
              </a:defRPr>
            </a:lvl1pPr>
          </a:lstStyle>
          <a:p>
            <a:pPr lvl="0"/>
            <a:r>
              <a:rPr lang="en-GB" dirty="0" err="1"/>
              <a:t>Tekst</a:t>
            </a:r>
            <a:endParaRPr lang="en-GB" dirty="0"/>
          </a:p>
        </p:txBody>
      </p:sp>
      <p:sp>
        <p:nvSpPr>
          <p:cNvPr id="44" name="Rounded Rectangle">
            <a:extLst>
              <a:ext uri="{FF2B5EF4-FFF2-40B4-BE49-F238E27FC236}">
                <a16:creationId xmlns:a16="http://schemas.microsoft.com/office/drawing/2014/main" id="{F5456FC0-822A-B9A3-2C09-F1E82F62EAB8}"/>
              </a:ext>
            </a:extLst>
          </p:cNvPr>
          <p:cNvSpPr/>
          <p:nvPr userDrawn="1"/>
        </p:nvSpPr>
        <p:spPr>
          <a:xfrm>
            <a:off x="8956435" y="2140429"/>
            <a:ext cx="2506695" cy="3982284"/>
          </a:xfrm>
          <a:prstGeom prst="roundRect">
            <a:avLst>
              <a:gd name="adj" fmla="val 2343"/>
            </a:avLst>
          </a:prstGeom>
          <a:solidFill>
            <a:srgbClr val="1F4242"/>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46" name="Text Placeholder 3">
            <a:extLst>
              <a:ext uri="{FF2B5EF4-FFF2-40B4-BE49-F238E27FC236}">
                <a16:creationId xmlns:a16="http://schemas.microsoft.com/office/drawing/2014/main" id="{2A7D93FC-7C22-AAE8-FC41-3C42CFB2A9A4}"/>
              </a:ext>
            </a:extLst>
          </p:cNvPr>
          <p:cNvSpPr>
            <a:spLocks noGrp="1"/>
          </p:cNvSpPr>
          <p:nvPr>
            <p:ph type="body" sz="quarter" idx="46" hasCustomPrompt="1"/>
          </p:nvPr>
        </p:nvSpPr>
        <p:spPr>
          <a:xfrm>
            <a:off x="9136583"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47" name="Text Placeholder 10">
            <a:extLst>
              <a:ext uri="{FF2B5EF4-FFF2-40B4-BE49-F238E27FC236}">
                <a16:creationId xmlns:a16="http://schemas.microsoft.com/office/drawing/2014/main" id="{397C8E65-EE78-4F34-D234-E85C3C22544F}"/>
              </a:ext>
            </a:extLst>
          </p:cNvPr>
          <p:cNvSpPr>
            <a:spLocks noGrp="1"/>
          </p:cNvSpPr>
          <p:nvPr>
            <p:ph type="body" sz="quarter" idx="47" hasCustomPrompt="1"/>
          </p:nvPr>
        </p:nvSpPr>
        <p:spPr>
          <a:xfrm>
            <a:off x="9129163" y="3041873"/>
            <a:ext cx="2115306" cy="2922833"/>
          </a:xfrm>
        </p:spPr>
        <p:txBody>
          <a:bodyPr/>
          <a:lstStyle>
            <a:lvl1pPr>
              <a:defRPr sz="1800">
                <a:solidFill>
                  <a:srgbClr val="FFFFFF"/>
                </a:solidFill>
              </a:defRPr>
            </a:lvl1pPr>
          </a:lstStyle>
          <a:p>
            <a:pPr lvl="0"/>
            <a:r>
              <a:rPr lang="en-GB" dirty="0" err="1"/>
              <a:t>Tekst</a:t>
            </a:r>
            <a:endParaRPr lang="en-GB" dirty="0"/>
          </a:p>
        </p:txBody>
      </p:sp>
    </p:spTree>
    <p:extLst>
      <p:ext uri="{BB962C8B-B14F-4D97-AF65-F5344CB8AC3E}">
        <p14:creationId xmlns:p14="http://schemas.microsoft.com/office/powerpoint/2010/main" val="5531768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edie og teks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3215119-67CC-BE9B-FB17-7CB6B0B1DD0A}"/>
              </a:ext>
            </a:extLst>
          </p:cNvPr>
          <p:cNvSpPr>
            <a:spLocks noGrp="1"/>
          </p:cNvSpPr>
          <p:nvPr>
            <p:ph type="pic" idx="21" hasCustomPrompt="1"/>
          </p:nvPr>
        </p:nvSpPr>
        <p:spPr>
          <a:xfrm>
            <a:off x="713582" y="728663"/>
            <a:ext cx="5022056" cy="539224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pic>
        <p:nvPicPr>
          <p:cNvPr id="2" name="Picture 1" descr="A logo with blue dots&#10;&#10;AI-generated content may be incorrect.">
            <a:extLst>
              <a:ext uri="{FF2B5EF4-FFF2-40B4-BE49-F238E27FC236}">
                <a16:creationId xmlns:a16="http://schemas.microsoft.com/office/drawing/2014/main" id="{96DD84E1-8DFD-42BD-5798-D97F6537A9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2" name="Slide Number">
            <a:extLst>
              <a:ext uri="{FF2B5EF4-FFF2-40B4-BE49-F238E27FC236}">
                <a16:creationId xmlns:a16="http://schemas.microsoft.com/office/drawing/2014/main" id="{2E1C1399-8DE9-2F9C-C9FD-DDB0E6B73AF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9" name="Text Placeholder 14">
            <a:extLst>
              <a:ext uri="{FF2B5EF4-FFF2-40B4-BE49-F238E27FC236}">
                <a16:creationId xmlns:a16="http://schemas.microsoft.com/office/drawing/2014/main" id="{1BF354D0-43FC-01E8-76A1-4E740DD97E45}"/>
              </a:ext>
            </a:extLst>
          </p:cNvPr>
          <p:cNvSpPr>
            <a:spLocks noGrp="1"/>
          </p:cNvSpPr>
          <p:nvPr>
            <p:ph type="body" sz="quarter" idx="29" hasCustomPrompt="1"/>
          </p:nvPr>
        </p:nvSpPr>
        <p:spPr>
          <a:xfrm>
            <a:off x="6456364" y="5606618"/>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0" name="Title Placeholder 1">
            <a:extLst>
              <a:ext uri="{FF2B5EF4-FFF2-40B4-BE49-F238E27FC236}">
                <a16:creationId xmlns:a16="http://schemas.microsoft.com/office/drawing/2014/main" id="{C1863C49-7752-6124-12EB-0F19AB0B275C}"/>
              </a:ext>
            </a:extLst>
          </p:cNvPr>
          <p:cNvSpPr>
            <a:spLocks noGrp="1"/>
          </p:cNvSpPr>
          <p:nvPr>
            <p:ph type="title" hasCustomPrompt="1"/>
          </p:nvPr>
        </p:nvSpPr>
        <p:spPr>
          <a:xfrm>
            <a:off x="6450100" y="1142701"/>
            <a:ext cx="4398514" cy="646331"/>
          </a:xfrm>
          <a:prstGeom prst="rect">
            <a:avLst/>
          </a:prstGeom>
        </p:spPr>
        <p:txBody>
          <a:bodyPr vert="horz" wrap="square" lIns="91440" tIns="45720" rIns="91440" bIns="45720" rtlCol="0" anchor="t">
            <a:spAutoFit/>
          </a:bodyPr>
          <a:lstStyle>
            <a:lvl1pPr marL="0" indent="0">
              <a:lnSpc>
                <a:spcPct val="90000"/>
              </a:lnSpc>
              <a:buFont typeface="Arial" panose="020B0604020202020204" pitchFamily="34" charset="0"/>
              <a:buNone/>
              <a:defRPr sz="4000" spc="0" baseline="0"/>
            </a:lvl1pPr>
          </a:lstStyle>
          <a:p>
            <a:r>
              <a:rPr lang="en-GB" dirty="0" err="1"/>
              <a:t>Overskrift</a:t>
            </a:r>
            <a:endParaRPr lang="en-US" dirty="0"/>
          </a:p>
        </p:txBody>
      </p:sp>
      <p:sp>
        <p:nvSpPr>
          <p:cNvPr id="11" name="Text Placeholder 14">
            <a:extLst>
              <a:ext uri="{FF2B5EF4-FFF2-40B4-BE49-F238E27FC236}">
                <a16:creationId xmlns:a16="http://schemas.microsoft.com/office/drawing/2014/main" id="{81B4B4A5-6059-7E98-716E-F67AD86EA404}"/>
              </a:ext>
            </a:extLst>
          </p:cNvPr>
          <p:cNvSpPr>
            <a:spLocks noGrp="1"/>
          </p:cNvSpPr>
          <p:nvPr>
            <p:ph type="body" sz="quarter" idx="30" hasCustomPrompt="1"/>
          </p:nvPr>
        </p:nvSpPr>
        <p:spPr>
          <a:xfrm>
            <a:off x="6456364" y="749318"/>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dirty="0"/>
              <a:t>Tema</a:t>
            </a:r>
          </a:p>
        </p:txBody>
      </p:sp>
      <p:sp>
        <p:nvSpPr>
          <p:cNvPr id="13" name="Text Placeholder 3">
            <a:extLst>
              <a:ext uri="{FF2B5EF4-FFF2-40B4-BE49-F238E27FC236}">
                <a16:creationId xmlns:a16="http://schemas.microsoft.com/office/drawing/2014/main" id="{B44E2F60-BB33-209E-D6E8-AB10D818C2C2}"/>
              </a:ext>
            </a:extLst>
          </p:cNvPr>
          <p:cNvSpPr>
            <a:spLocks noGrp="1"/>
          </p:cNvSpPr>
          <p:nvPr>
            <p:ph type="body" sz="quarter" idx="41" hasCustomPrompt="1"/>
          </p:nvPr>
        </p:nvSpPr>
        <p:spPr>
          <a:xfrm>
            <a:off x="6456364" y="2909745"/>
            <a:ext cx="4385987" cy="1043896"/>
          </a:xfrm>
        </p:spPr>
        <p:txBody>
          <a:bodyPr>
            <a:normAutofit/>
          </a:bodyPr>
          <a:lstStyle>
            <a:lvl1pPr marL="0" indent="0">
              <a:buNone/>
              <a:defRPr sz="1600"/>
            </a:lvl1pPr>
          </a:lstStyle>
          <a:p>
            <a:pPr lvl="0"/>
            <a:r>
              <a:rPr lang="en-GB" dirty="0"/>
              <a:t>Kort </a:t>
            </a:r>
            <a:r>
              <a:rPr lang="en-GB" dirty="0" err="1"/>
              <a:t>tekst</a:t>
            </a:r>
            <a:r>
              <a:rPr lang="en-GB" dirty="0"/>
              <a:t>…</a:t>
            </a:r>
            <a:endParaRPr lang="en-DK" dirty="0"/>
          </a:p>
        </p:txBody>
      </p:sp>
      <p:sp>
        <p:nvSpPr>
          <p:cNvPr id="14" name="Text Placeholder 3">
            <a:extLst>
              <a:ext uri="{FF2B5EF4-FFF2-40B4-BE49-F238E27FC236}">
                <a16:creationId xmlns:a16="http://schemas.microsoft.com/office/drawing/2014/main" id="{21175E97-53E8-0FF3-113B-1DAA3F918C73}"/>
              </a:ext>
            </a:extLst>
          </p:cNvPr>
          <p:cNvSpPr>
            <a:spLocks noGrp="1"/>
          </p:cNvSpPr>
          <p:nvPr>
            <p:ph type="body" sz="quarter" idx="39" hasCustomPrompt="1"/>
          </p:nvPr>
        </p:nvSpPr>
        <p:spPr>
          <a:xfrm>
            <a:off x="6455967" y="1868308"/>
            <a:ext cx="4386780" cy="351674"/>
          </a:xfrm>
          <a:prstGeom prst="rect">
            <a:avLst/>
          </a:prstGeom>
        </p:spPr>
        <p:txBody>
          <a:bodyPr>
            <a:noAutofit/>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Tree>
    <p:extLst>
      <p:ext uri="{BB962C8B-B14F-4D97-AF65-F5344CB8AC3E}">
        <p14:creationId xmlns:p14="http://schemas.microsoft.com/office/powerpoint/2010/main" val="4968840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13" userDrawn="1">
          <p15:clr>
            <a:srgbClr val="FBAE40"/>
          </p15:clr>
        </p15:guide>
        <p15:guide id="2" pos="406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og medi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29A02D2A-2E8B-68F6-417D-DF0465F813EF}"/>
              </a:ext>
            </a:extLst>
          </p:cNvPr>
          <p:cNvSpPr>
            <a:spLocks noGrp="1"/>
          </p:cNvSpPr>
          <p:nvPr>
            <p:ph type="pic" idx="22" hasCustomPrompt="1"/>
          </p:nvPr>
        </p:nvSpPr>
        <p:spPr>
          <a:xfrm>
            <a:off x="6452791" y="728663"/>
            <a:ext cx="5008166" cy="5400675"/>
          </a:xfrm>
          <a:prstGeom prst="roundRect">
            <a:avLst>
              <a:gd name="adj" fmla="val 1444"/>
            </a:avLst>
          </a:prstGeom>
          <a:solidFill>
            <a:srgbClr val="F3F5F7"/>
          </a:solidFill>
        </p:spPr>
        <p:txBody>
          <a:bodyPr wrap="square" lIns="91439" tIns="45719" rIns="91439" bIns="45719">
            <a:noAutofit/>
          </a:bodyPr>
          <a:lstStyle/>
          <a:p>
            <a:r>
              <a:rPr lang="en-US" dirty="0"/>
              <a:t> </a:t>
            </a:r>
            <a:endParaRPr dirty="0"/>
          </a:p>
        </p:txBody>
      </p:sp>
      <p:pic>
        <p:nvPicPr>
          <p:cNvPr id="4" name="Picture 3" descr="A logo with blue dots&#10;&#10;AI-generated content may be incorrect.">
            <a:extLst>
              <a:ext uri="{FF2B5EF4-FFF2-40B4-BE49-F238E27FC236}">
                <a16:creationId xmlns:a16="http://schemas.microsoft.com/office/drawing/2014/main" id="{A046EA84-657A-C68E-675B-F5B7258BCE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0" name="Slide Number">
            <a:extLst>
              <a:ext uri="{FF2B5EF4-FFF2-40B4-BE49-F238E27FC236}">
                <a16:creationId xmlns:a16="http://schemas.microsoft.com/office/drawing/2014/main" id="{CDF19416-F05C-A2CA-F94B-19F42EEEE63E}"/>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9" name="Text Placeholder 14">
            <a:extLst>
              <a:ext uri="{FF2B5EF4-FFF2-40B4-BE49-F238E27FC236}">
                <a16:creationId xmlns:a16="http://schemas.microsoft.com/office/drawing/2014/main" id="{916AF97C-F7C7-DF1E-3AA1-97A60AC2C068}"/>
              </a:ext>
            </a:extLst>
          </p:cNvPr>
          <p:cNvSpPr>
            <a:spLocks noGrp="1"/>
          </p:cNvSpPr>
          <p:nvPr>
            <p:ph type="body" sz="quarter" idx="29" hasCustomPrompt="1"/>
          </p:nvPr>
        </p:nvSpPr>
        <p:spPr>
          <a:xfrm>
            <a:off x="720208" y="5603925"/>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1" name="Title Placeholder 1">
            <a:extLst>
              <a:ext uri="{FF2B5EF4-FFF2-40B4-BE49-F238E27FC236}">
                <a16:creationId xmlns:a16="http://schemas.microsoft.com/office/drawing/2014/main" id="{A433A447-D68D-90F2-1E2B-66C136F1F409}"/>
              </a:ext>
            </a:extLst>
          </p:cNvPr>
          <p:cNvSpPr>
            <a:spLocks noGrp="1"/>
          </p:cNvSpPr>
          <p:nvPr>
            <p:ph type="title" hasCustomPrompt="1"/>
          </p:nvPr>
        </p:nvSpPr>
        <p:spPr>
          <a:xfrm>
            <a:off x="713944" y="1140008"/>
            <a:ext cx="4398514" cy="646331"/>
          </a:xfrm>
          <a:prstGeom prst="rect">
            <a:avLst/>
          </a:prstGeom>
        </p:spPr>
        <p:txBody>
          <a:bodyPr vert="horz" wrap="square" lIns="91440" tIns="45720" rIns="91440" bIns="45720" rtlCol="0" anchor="t">
            <a:spAutoFit/>
          </a:bodyPr>
          <a:lstStyle>
            <a:lvl1pPr marL="0" indent="0">
              <a:lnSpc>
                <a:spcPct val="90000"/>
              </a:lnSpc>
              <a:buFont typeface="Arial" panose="020B0604020202020204" pitchFamily="34" charset="0"/>
              <a:buNone/>
              <a:defRPr sz="4000" spc="0" baseline="0"/>
            </a:lvl1pPr>
          </a:lstStyle>
          <a:p>
            <a:r>
              <a:rPr lang="en-GB" dirty="0" err="1"/>
              <a:t>Overskrift</a:t>
            </a:r>
            <a:endParaRPr lang="en-US" dirty="0"/>
          </a:p>
        </p:txBody>
      </p:sp>
      <p:sp>
        <p:nvSpPr>
          <p:cNvPr id="12" name="Text Placeholder 14">
            <a:extLst>
              <a:ext uri="{FF2B5EF4-FFF2-40B4-BE49-F238E27FC236}">
                <a16:creationId xmlns:a16="http://schemas.microsoft.com/office/drawing/2014/main" id="{94C0A4DF-459B-F91A-21A5-7553815E9D0B}"/>
              </a:ext>
            </a:extLst>
          </p:cNvPr>
          <p:cNvSpPr>
            <a:spLocks noGrp="1"/>
          </p:cNvSpPr>
          <p:nvPr>
            <p:ph type="body" sz="quarter" idx="30" hasCustomPrompt="1"/>
          </p:nvPr>
        </p:nvSpPr>
        <p:spPr>
          <a:xfrm>
            <a:off x="720208" y="746625"/>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dirty="0"/>
              <a:t>Tema</a:t>
            </a:r>
          </a:p>
        </p:txBody>
      </p:sp>
      <p:sp>
        <p:nvSpPr>
          <p:cNvPr id="13" name="Text Placeholder 3">
            <a:extLst>
              <a:ext uri="{FF2B5EF4-FFF2-40B4-BE49-F238E27FC236}">
                <a16:creationId xmlns:a16="http://schemas.microsoft.com/office/drawing/2014/main" id="{7F7C98E7-B0EC-E406-6F23-08D66EC6DED0}"/>
              </a:ext>
            </a:extLst>
          </p:cNvPr>
          <p:cNvSpPr>
            <a:spLocks noGrp="1"/>
          </p:cNvSpPr>
          <p:nvPr>
            <p:ph type="body" sz="quarter" idx="41" hasCustomPrompt="1"/>
          </p:nvPr>
        </p:nvSpPr>
        <p:spPr>
          <a:xfrm>
            <a:off x="720208" y="2907052"/>
            <a:ext cx="4385987" cy="1043896"/>
          </a:xfrm>
        </p:spPr>
        <p:txBody>
          <a:bodyPr>
            <a:normAutofit/>
          </a:bodyPr>
          <a:lstStyle>
            <a:lvl1pPr marL="0" indent="0">
              <a:buNone/>
              <a:defRPr sz="1600"/>
            </a:lvl1pPr>
          </a:lstStyle>
          <a:p>
            <a:pPr lvl="0"/>
            <a:r>
              <a:rPr lang="en-GB" dirty="0"/>
              <a:t>Kort </a:t>
            </a:r>
            <a:r>
              <a:rPr lang="en-GB" dirty="0" err="1"/>
              <a:t>tekst</a:t>
            </a:r>
            <a:r>
              <a:rPr lang="en-GB" dirty="0"/>
              <a:t>…</a:t>
            </a:r>
            <a:endParaRPr lang="en-DK" dirty="0"/>
          </a:p>
        </p:txBody>
      </p:sp>
      <p:sp>
        <p:nvSpPr>
          <p:cNvPr id="14" name="Text Placeholder 3">
            <a:extLst>
              <a:ext uri="{FF2B5EF4-FFF2-40B4-BE49-F238E27FC236}">
                <a16:creationId xmlns:a16="http://schemas.microsoft.com/office/drawing/2014/main" id="{683BAF9F-5914-F511-BDC8-002CBACEDC12}"/>
              </a:ext>
            </a:extLst>
          </p:cNvPr>
          <p:cNvSpPr>
            <a:spLocks noGrp="1"/>
          </p:cNvSpPr>
          <p:nvPr>
            <p:ph type="body" sz="quarter" idx="39" hasCustomPrompt="1"/>
          </p:nvPr>
        </p:nvSpPr>
        <p:spPr>
          <a:xfrm>
            <a:off x="719811" y="1865615"/>
            <a:ext cx="4386780" cy="351674"/>
          </a:xfrm>
          <a:prstGeom prst="rect">
            <a:avLst/>
          </a:prstGeom>
        </p:spPr>
        <p:txBody>
          <a:bodyPr>
            <a:noAutofit/>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Tree>
    <p:extLst>
      <p:ext uri="{BB962C8B-B14F-4D97-AF65-F5344CB8AC3E}">
        <p14:creationId xmlns:p14="http://schemas.microsoft.com/office/powerpoint/2010/main" val="39144538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02" userDrawn="1">
          <p15:clr>
            <a:srgbClr val="FBAE40"/>
          </p15:clr>
        </p15:guide>
        <p15:guide id="2" pos="406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kst og medie XL">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A23B49D-9718-43B4-203B-035DF8D3A771}"/>
              </a:ext>
            </a:extLst>
          </p:cNvPr>
          <p:cNvSpPr>
            <a:spLocks noGrp="1"/>
          </p:cNvSpPr>
          <p:nvPr>
            <p:ph type="pic" idx="21" hasCustomPrompt="1"/>
          </p:nvPr>
        </p:nvSpPr>
        <p:spPr>
          <a:xfrm>
            <a:off x="5832232" y="0"/>
            <a:ext cx="6359769" cy="6858000"/>
          </a:xfrm>
          <a:prstGeom prst="rect">
            <a:avLst/>
          </a:prstGeom>
          <a:solidFill>
            <a:srgbClr val="F3F5F7"/>
          </a:solidFill>
        </p:spPr>
        <p:txBody>
          <a:bodyPr wrap="square" lIns="91439" tIns="45719" rIns="91439" bIns="45719">
            <a:noAutofit/>
          </a:bodyPr>
          <a:lstStyle>
            <a:lvl1pPr marL="0" indent="0">
              <a:buNone/>
              <a:defRPr/>
            </a:lvl1pPr>
          </a:lstStyle>
          <a:p>
            <a:r>
              <a:rPr lang="en-US" dirty="0"/>
              <a:t> </a:t>
            </a:r>
            <a:endParaRPr dirty="0"/>
          </a:p>
        </p:txBody>
      </p:sp>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sp>
        <p:nvSpPr>
          <p:cNvPr id="10" name="Text Placeholder 14">
            <a:extLst>
              <a:ext uri="{FF2B5EF4-FFF2-40B4-BE49-F238E27FC236}">
                <a16:creationId xmlns:a16="http://schemas.microsoft.com/office/drawing/2014/main" id="{DDCD8E20-EA38-ECF7-2A7D-E8EC2C1C5D6D}"/>
              </a:ext>
            </a:extLst>
          </p:cNvPr>
          <p:cNvSpPr>
            <a:spLocks noGrp="1"/>
          </p:cNvSpPr>
          <p:nvPr>
            <p:ph type="body" sz="quarter" idx="29" hasCustomPrompt="1"/>
          </p:nvPr>
        </p:nvSpPr>
        <p:spPr>
          <a:xfrm>
            <a:off x="720208" y="5603925"/>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2" name="Title Placeholder 1">
            <a:extLst>
              <a:ext uri="{FF2B5EF4-FFF2-40B4-BE49-F238E27FC236}">
                <a16:creationId xmlns:a16="http://schemas.microsoft.com/office/drawing/2014/main" id="{202161ED-A852-3F3F-C115-57AFD16BD292}"/>
              </a:ext>
            </a:extLst>
          </p:cNvPr>
          <p:cNvSpPr>
            <a:spLocks noGrp="1"/>
          </p:cNvSpPr>
          <p:nvPr>
            <p:ph type="title" hasCustomPrompt="1"/>
          </p:nvPr>
        </p:nvSpPr>
        <p:spPr>
          <a:xfrm>
            <a:off x="713944" y="1140008"/>
            <a:ext cx="4398514" cy="646331"/>
          </a:xfrm>
          <a:prstGeom prst="rect">
            <a:avLst/>
          </a:prstGeom>
        </p:spPr>
        <p:txBody>
          <a:bodyPr vert="horz" wrap="square" lIns="91440" tIns="45720" rIns="91440" bIns="45720" rtlCol="0" anchor="t">
            <a:spAutoFit/>
          </a:bodyPr>
          <a:lstStyle>
            <a:lvl1pPr marL="0" indent="0">
              <a:lnSpc>
                <a:spcPct val="90000"/>
              </a:lnSpc>
              <a:buFont typeface="Arial" panose="020B0604020202020204" pitchFamily="34" charset="0"/>
              <a:buNone/>
              <a:defRPr sz="4000" spc="0" baseline="0"/>
            </a:lvl1pPr>
          </a:lstStyle>
          <a:p>
            <a:r>
              <a:rPr lang="en-GB" dirty="0" err="1"/>
              <a:t>Overskrift</a:t>
            </a:r>
            <a:endParaRPr lang="en-US" dirty="0"/>
          </a:p>
        </p:txBody>
      </p:sp>
      <p:sp>
        <p:nvSpPr>
          <p:cNvPr id="11" name="Slide Number">
            <a:extLst>
              <a:ext uri="{FF2B5EF4-FFF2-40B4-BE49-F238E27FC236}">
                <a16:creationId xmlns:a16="http://schemas.microsoft.com/office/drawing/2014/main" id="{2A9FE7B4-0D59-DA15-CDFC-B041D57FD2E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indent="0">
              <a:buFont typeface="Arial" panose="020B0604020202020204" pitchFamily="34" charset="0"/>
              <a:buNone/>
            </a:pPr>
            <a:fld id="{86CB4B4D-7CA3-9044-876B-883B54F8677D}" type="slidenum">
              <a:rPr lang="en-US" sz="800" b="0" i="0" smtClean="0">
                <a:solidFill>
                  <a:schemeClr val="bg1"/>
                </a:solidFill>
                <a:latin typeface="Arial" panose="020B0604020202020204" pitchFamily="34" charset="0"/>
                <a:cs typeface="Arial" panose="020B0604020202020204" pitchFamily="34" charset="0"/>
              </a:rPr>
              <a:pPr marL="0" indent="0">
                <a:buFont typeface="Arial" panose="020B0604020202020204" pitchFamily="34" charset="0"/>
                <a:buNone/>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4" name="Text Placeholder 14">
            <a:extLst>
              <a:ext uri="{FF2B5EF4-FFF2-40B4-BE49-F238E27FC236}">
                <a16:creationId xmlns:a16="http://schemas.microsoft.com/office/drawing/2014/main" id="{E1EE8116-6F81-5ED0-2140-5907CBA3EA2B}"/>
              </a:ext>
            </a:extLst>
          </p:cNvPr>
          <p:cNvSpPr>
            <a:spLocks noGrp="1"/>
          </p:cNvSpPr>
          <p:nvPr>
            <p:ph type="body" sz="quarter" idx="30" hasCustomPrompt="1"/>
          </p:nvPr>
        </p:nvSpPr>
        <p:spPr>
          <a:xfrm>
            <a:off x="720208" y="746625"/>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dirty="0"/>
              <a:t>Tema</a:t>
            </a:r>
          </a:p>
        </p:txBody>
      </p:sp>
      <p:sp>
        <p:nvSpPr>
          <p:cNvPr id="5" name="Text Placeholder 3">
            <a:extLst>
              <a:ext uri="{FF2B5EF4-FFF2-40B4-BE49-F238E27FC236}">
                <a16:creationId xmlns:a16="http://schemas.microsoft.com/office/drawing/2014/main" id="{5DF822D1-DA68-1DFA-9A87-BE64EACD4B12}"/>
              </a:ext>
            </a:extLst>
          </p:cNvPr>
          <p:cNvSpPr>
            <a:spLocks noGrp="1"/>
          </p:cNvSpPr>
          <p:nvPr>
            <p:ph type="body" sz="quarter" idx="41" hasCustomPrompt="1"/>
          </p:nvPr>
        </p:nvSpPr>
        <p:spPr>
          <a:xfrm>
            <a:off x="720208" y="2907052"/>
            <a:ext cx="4385987" cy="1043896"/>
          </a:xfrm>
        </p:spPr>
        <p:txBody>
          <a:bodyPr>
            <a:normAutofit/>
          </a:bodyPr>
          <a:lstStyle>
            <a:lvl1pPr marL="0" indent="0">
              <a:buNone/>
              <a:defRPr sz="1600"/>
            </a:lvl1pPr>
          </a:lstStyle>
          <a:p>
            <a:pPr lvl="0"/>
            <a:r>
              <a:rPr lang="en-GB" dirty="0"/>
              <a:t>Kort </a:t>
            </a:r>
            <a:r>
              <a:rPr lang="en-GB" dirty="0" err="1"/>
              <a:t>tekst</a:t>
            </a:r>
            <a:r>
              <a:rPr lang="en-GB" dirty="0"/>
              <a:t>…</a:t>
            </a:r>
            <a:endParaRPr lang="en-DK" dirty="0"/>
          </a:p>
        </p:txBody>
      </p:sp>
      <p:sp>
        <p:nvSpPr>
          <p:cNvPr id="3" name="Text Placeholder 3">
            <a:extLst>
              <a:ext uri="{FF2B5EF4-FFF2-40B4-BE49-F238E27FC236}">
                <a16:creationId xmlns:a16="http://schemas.microsoft.com/office/drawing/2014/main" id="{FDF81189-68FE-232C-73B1-E052DFDC7CA9}"/>
              </a:ext>
            </a:extLst>
          </p:cNvPr>
          <p:cNvSpPr>
            <a:spLocks noGrp="1"/>
          </p:cNvSpPr>
          <p:nvPr>
            <p:ph type="body" sz="quarter" idx="39" hasCustomPrompt="1"/>
          </p:nvPr>
        </p:nvSpPr>
        <p:spPr>
          <a:xfrm>
            <a:off x="719811" y="1865615"/>
            <a:ext cx="4386780" cy="351674"/>
          </a:xfrm>
          <a:prstGeom prst="rect">
            <a:avLst/>
          </a:prstGeom>
        </p:spPr>
        <p:txBody>
          <a:bodyPr>
            <a:noAutofit/>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Tree>
    <p:extLst>
      <p:ext uri="{BB962C8B-B14F-4D97-AF65-F5344CB8AC3E}">
        <p14:creationId xmlns:p14="http://schemas.microsoft.com/office/powerpoint/2010/main" val="257943891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70">
          <p15:clr>
            <a:srgbClr val="FBAE40"/>
          </p15:clr>
        </p15:guide>
        <p15:guide id="2" pos="321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reaker - Grøn">
    <p:spTree>
      <p:nvGrpSpPr>
        <p:cNvPr id="1" name=""/>
        <p:cNvGrpSpPr/>
        <p:nvPr/>
      </p:nvGrpSpPr>
      <p:grpSpPr>
        <a:xfrm>
          <a:off x="0" y="0"/>
          <a:ext cx="0" cy="0"/>
          <a:chOff x="0" y="0"/>
          <a:chExt cx="0" cy="0"/>
        </a:xfrm>
      </p:grpSpPr>
      <p:sp>
        <p:nvSpPr>
          <p:cNvPr id="3" name="Round Single Corner of Rectangle 2">
            <a:extLst>
              <a:ext uri="{FF2B5EF4-FFF2-40B4-BE49-F238E27FC236}">
                <a16:creationId xmlns:a16="http://schemas.microsoft.com/office/drawing/2014/main" id="{4B3FF1A1-D772-7F88-F1C2-D3A45D7423DF}"/>
              </a:ext>
            </a:extLst>
          </p:cNvPr>
          <p:cNvSpPr/>
          <p:nvPr userDrawn="1"/>
        </p:nvSpPr>
        <p:spPr>
          <a:xfrm flipV="1">
            <a:off x="0" y="0"/>
            <a:ext cx="12192000" cy="6858000"/>
          </a:xfrm>
          <a:prstGeom prst="round1Rect">
            <a:avLst>
              <a:gd name="adj" fmla="val 0"/>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2" name="Picture 1">
            <a:extLst>
              <a:ext uri="{FF2B5EF4-FFF2-40B4-BE49-F238E27FC236}">
                <a16:creationId xmlns:a16="http://schemas.microsoft.com/office/drawing/2014/main" id="{FC5C037C-B2F9-48C1-C019-1B4C3429702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20208" y="6312516"/>
            <a:ext cx="345456" cy="350292"/>
          </a:xfrm>
          <a:prstGeom prst="rect">
            <a:avLst/>
          </a:prstGeom>
        </p:spPr>
      </p:pic>
      <p:sp>
        <p:nvSpPr>
          <p:cNvPr id="7" name="Text Placeholder 14">
            <a:extLst>
              <a:ext uri="{FF2B5EF4-FFF2-40B4-BE49-F238E27FC236}">
                <a16:creationId xmlns:a16="http://schemas.microsoft.com/office/drawing/2014/main" id="{58263ACD-5407-AAE1-54C9-2881C2248DDC}"/>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rgbClr val="FFFFFF"/>
                </a:solidFill>
              </a:defRPr>
            </a:lvl1pPr>
          </a:lstStyle>
          <a:p>
            <a:pPr hangingPunct="1"/>
            <a:r>
              <a:rPr lang="en-GB" dirty="0" err="1"/>
              <a:t>Overskrift</a:t>
            </a:r>
            <a:endParaRPr lang="en-US" spc="0" dirty="0"/>
          </a:p>
        </p:txBody>
      </p:sp>
      <p:sp>
        <p:nvSpPr>
          <p:cNvPr id="19" name="Text Placeholder 14">
            <a:extLst>
              <a:ext uri="{FF2B5EF4-FFF2-40B4-BE49-F238E27FC236}">
                <a16:creationId xmlns:a16="http://schemas.microsoft.com/office/drawing/2014/main" id="{6450D907-E667-7F87-4248-948701CF8CDA}"/>
              </a:ext>
            </a:extLst>
          </p:cNvPr>
          <p:cNvSpPr>
            <a:spLocks noGrp="1"/>
          </p:cNvSpPr>
          <p:nvPr>
            <p:ph type="body" sz="quarter" idx="30" hasCustomPrompt="1"/>
          </p:nvPr>
        </p:nvSpPr>
        <p:spPr>
          <a:xfrm>
            <a:off x="724664" y="3536507"/>
            <a:ext cx="10735496" cy="492443"/>
          </a:xfrm>
          <a:prstGeom prst="rect">
            <a:avLst/>
          </a:prstGeom>
        </p:spPr>
        <p:txBody>
          <a:bodyPr wrap="square" anchor="b">
            <a:spAutoFit/>
          </a:bodyPr>
          <a:lstStyle>
            <a:lvl1pPr algn="ctr">
              <a:lnSpc>
                <a:spcPct val="100000"/>
              </a:lnSpc>
              <a:defRPr sz="2600" b="0">
                <a:solidFill>
                  <a:srgbClr val="FFFFFF"/>
                </a:solidFill>
              </a:defRPr>
            </a:lvl1pPr>
          </a:lstStyle>
          <a:p>
            <a:pPr hangingPunct="1"/>
            <a:r>
              <a:rPr lang="en-GB" dirty="0" err="1"/>
              <a:t>Underoverskrift</a:t>
            </a:r>
            <a:endParaRPr lang="en-US" spc="0" dirty="0"/>
          </a:p>
        </p:txBody>
      </p:sp>
      <p:sp>
        <p:nvSpPr>
          <p:cNvPr id="20" name="Slide Number">
            <a:extLst>
              <a:ext uri="{FF2B5EF4-FFF2-40B4-BE49-F238E27FC236}">
                <a16:creationId xmlns:a16="http://schemas.microsoft.com/office/drawing/2014/main" id="{4ED7287E-B48F-16E4-6E46-92F5599AB26A}"/>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a:t>
            </a:fld>
            <a:endParaRPr lang="en-US" sz="550" b="0" i="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594790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er - Sand">
    <p:bg>
      <p:bgPr>
        <a:solidFill>
          <a:srgbClr val="F7F5EE"/>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038850" y="3371850"/>
            <a:ext cx="114300" cy="114300"/>
          </a:xfrm>
          <a:prstGeom prst="rect">
            <a:avLst/>
          </a:prstGeom>
        </p:spPr>
      </p:pic>
      <p:pic>
        <p:nvPicPr>
          <p:cNvPr id="6" name="Picture 5">
            <a:extLst>
              <a:ext uri="{FF2B5EF4-FFF2-40B4-BE49-F238E27FC236}">
                <a16:creationId xmlns:a16="http://schemas.microsoft.com/office/drawing/2014/main" id="{21B3FF09-265D-E0C1-85DA-CD2146E8DA6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20208" y="6312170"/>
            <a:ext cx="345456" cy="350983"/>
          </a:xfrm>
          <a:prstGeom prst="rect">
            <a:avLst/>
          </a:prstGeom>
        </p:spPr>
      </p:pic>
      <p:sp>
        <p:nvSpPr>
          <p:cNvPr id="15" name="Slide Number">
            <a:extLst>
              <a:ext uri="{FF2B5EF4-FFF2-40B4-BE49-F238E27FC236}">
                <a16:creationId xmlns:a16="http://schemas.microsoft.com/office/drawing/2014/main" id="{3E4C1459-C5DD-D58C-0C51-81EDC3F0B657}"/>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2" name="Text Placeholder 14">
            <a:extLst>
              <a:ext uri="{FF2B5EF4-FFF2-40B4-BE49-F238E27FC236}">
                <a16:creationId xmlns:a16="http://schemas.microsoft.com/office/drawing/2014/main" id="{9234BE4C-D6CC-90EF-CB77-5A99C533D5DE}"/>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chemeClr val="bg1"/>
                </a:solidFill>
              </a:defRPr>
            </a:lvl1pPr>
          </a:lstStyle>
          <a:p>
            <a:pPr hangingPunct="1"/>
            <a:r>
              <a:rPr lang="en-GB" dirty="0" err="1"/>
              <a:t>Overskrift</a:t>
            </a:r>
            <a:endParaRPr lang="en-US" spc="0" dirty="0"/>
          </a:p>
        </p:txBody>
      </p:sp>
      <p:sp>
        <p:nvSpPr>
          <p:cNvPr id="4" name="Text Placeholder 14">
            <a:extLst>
              <a:ext uri="{FF2B5EF4-FFF2-40B4-BE49-F238E27FC236}">
                <a16:creationId xmlns:a16="http://schemas.microsoft.com/office/drawing/2014/main" id="{7549DB09-9D42-0B3B-E7FF-266CE96FEE67}"/>
              </a:ext>
            </a:extLst>
          </p:cNvPr>
          <p:cNvSpPr>
            <a:spLocks noGrp="1"/>
          </p:cNvSpPr>
          <p:nvPr>
            <p:ph type="body" sz="quarter" idx="30" hasCustomPrompt="1"/>
          </p:nvPr>
        </p:nvSpPr>
        <p:spPr>
          <a:xfrm>
            <a:off x="724664" y="3536507"/>
            <a:ext cx="10735496" cy="492443"/>
          </a:xfrm>
          <a:prstGeom prst="rect">
            <a:avLst/>
          </a:prstGeom>
        </p:spPr>
        <p:txBody>
          <a:bodyPr wrap="square" anchor="b">
            <a:spAutoFit/>
          </a:bodyPr>
          <a:lstStyle>
            <a:lvl1pPr algn="ctr">
              <a:lnSpc>
                <a:spcPct val="100000"/>
              </a:lnSpc>
              <a:defRPr sz="2600" b="0">
                <a:solidFill>
                  <a:schemeClr val="bg1"/>
                </a:solidFill>
              </a:defRPr>
            </a:lvl1pPr>
          </a:lstStyle>
          <a:p>
            <a:pPr hangingPunct="1"/>
            <a:r>
              <a:rPr lang="en-GB" dirty="0" err="1"/>
              <a:t>Underoverskrift</a:t>
            </a:r>
            <a:endParaRPr lang="en-US" spc="0" dirty="0"/>
          </a:p>
        </p:txBody>
      </p:sp>
    </p:spTree>
    <p:extLst>
      <p:ext uri="{BB962C8B-B14F-4D97-AF65-F5344CB8AC3E}">
        <p14:creationId xmlns:p14="http://schemas.microsoft.com/office/powerpoint/2010/main" val="31864378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 Blå">
    <p:spTree>
      <p:nvGrpSpPr>
        <p:cNvPr id="1" name=""/>
        <p:cNvGrpSpPr/>
        <p:nvPr/>
      </p:nvGrpSpPr>
      <p:grpSpPr>
        <a:xfrm>
          <a:off x="0" y="0"/>
          <a:ext cx="0" cy="0"/>
          <a:chOff x="0" y="0"/>
          <a:chExt cx="0" cy="0"/>
        </a:xfrm>
      </p:grpSpPr>
      <p:sp>
        <p:nvSpPr>
          <p:cNvPr id="8" name="BG">
            <a:extLst>
              <a:ext uri="{FF2B5EF4-FFF2-40B4-BE49-F238E27FC236}">
                <a16:creationId xmlns:a16="http://schemas.microsoft.com/office/drawing/2014/main" id="{AEC19C36-E784-4918-3650-03D8297DB751}"/>
              </a:ext>
            </a:extLst>
          </p:cNvPr>
          <p:cNvSpPr/>
          <p:nvPr userDrawn="1"/>
        </p:nvSpPr>
        <p:spPr>
          <a:xfrm flipV="1">
            <a:off x="0" y="-23450"/>
            <a:ext cx="11457016" cy="5275390"/>
          </a:xfrm>
          <a:prstGeom prst="round1Rect">
            <a:avLst>
              <a:gd name="adj" fmla="val 27702"/>
            </a:avLst>
          </a:prstGeom>
          <a:gradFill flip="none" rotWithShape="1">
            <a:gsLst>
              <a:gs pos="67000">
                <a:srgbClr val="504D5E"/>
              </a:gs>
              <a:gs pos="100000">
                <a:srgbClr val="2F2D3E"/>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9" name="Logo" descr="A logo with blue dots&#10;&#10;AI-generated content may be incorrect.">
            <a:extLst>
              <a:ext uri="{FF2B5EF4-FFF2-40B4-BE49-F238E27FC236}">
                <a16:creationId xmlns:a16="http://schemas.microsoft.com/office/drawing/2014/main" id="{7B3DBCDE-9E6B-6074-BE16-95B33CFBA4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13" name="Text Placeholder 14">
            <a:extLst>
              <a:ext uri="{FF2B5EF4-FFF2-40B4-BE49-F238E27FC236}">
                <a16:creationId xmlns:a16="http://schemas.microsoft.com/office/drawing/2014/main" id="{569D0B8B-A19C-6ADE-D43C-8CA920C164A5}"/>
              </a:ext>
            </a:extLst>
          </p:cNvPr>
          <p:cNvSpPr>
            <a:spLocks noGrp="1"/>
          </p:cNvSpPr>
          <p:nvPr>
            <p:ph type="body" sz="quarter" idx="29" hasCustomPrompt="1"/>
          </p:nvPr>
        </p:nvSpPr>
        <p:spPr>
          <a:xfrm>
            <a:off x="741361" y="2579436"/>
            <a:ext cx="10015568" cy="1015663"/>
          </a:xfrm>
          <a:prstGeom prst="rect">
            <a:avLst/>
          </a:prstGeom>
        </p:spPr>
        <p:txBody>
          <a:bodyPr wrap="square" anchor="b">
            <a:sp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6000" b="1">
                <a:solidFill>
                  <a:srgbClr val="FFFFFF"/>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dirty="0" err="1"/>
              <a:t>Overskrift</a:t>
            </a:r>
            <a:endParaRPr lang="en-US" spc="0" dirty="0"/>
          </a:p>
        </p:txBody>
      </p:sp>
      <p:sp>
        <p:nvSpPr>
          <p:cNvPr id="14" name="Text Placeholder 14">
            <a:extLst>
              <a:ext uri="{FF2B5EF4-FFF2-40B4-BE49-F238E27FC236}">
                <a16:creationId xmlns:a16="http://schemas.microsoft.com/office/drawing/2014/main" id="{94A11669-CC24-B093-4DE0-FA5FA34F114D}"/>
              </a:ext>
            </a:extLst>
          </p:cNvPr>
          <p:cNvSpPr>
            <a:spLocks noGrp="1"/>
          </p:cNvSpPr>
          <p:nvPr>
            <p:ph type="body" sz="quarter" idx="30" hasCustomPrompt="1"/>
          </p:nvPr>
        </p:nvSpPr>
        <p:spPr>
          <a:xfrm>
            <a:off x="740568" y="3610273"/>
            <a:ext cx="10015568" cy="492443"/>
          </a:xfrm>
          <a:prstGeom prst="rect">
            <a:avLst/>
          </a:prstGeom>
        </p:spPr>
        <p:txBody>
          <a:bodyPr wrap="square" anchor="t">
            <a:spAutoFit/>
          </a:bodyPr>
          <a:lstStyle>
            <a:lvl1pPr marL="0" indent="0">
              <a:lnSpc>
                <a:spcPct val="100000"/>
              </a:lnSpc>
              <a:spcAft>
                <a:spcPts val="600"/>
              </a:spcAft>
              <a:buNone/>
              <a:defRPr sz="2600" b="1" i="0">
                <a:solidFill>
                  <a:srgbClr val="FFFFFF"/>
                </a:solidFill>
                <a:latin typeface="Arial" panose="020B0604020202020204" pitchFamily="34" charset="0"/>
                <a:cs typeface="Arial" panose="020B0604020202020204" pitchFamily="34" charset="0"/>
              </a:defRPr>
            </a:lvl1pPr>
          </a:lstStyle>
          <a:p>
            <a:pPr hangingPunct="1"/>
            <a:r>
              <a:rPr lang="en-US" spc="0" dirty="0" err="1"/>
              <a:t>Underoverskrift</a:t>
            </a:r>
            <a:endParaRPr lang="en-US" spc="0" dirty="0"/>
          </a:p>
        </p:txBody>
      </p:sp>
      <p:sp>
        <p:nvSpPr>
          <p:cNvPr id="15" name="Text Placeholder 14">
            <a:extLst>
              <a:ext uri="{FF2B5EF4-FFF2-40B4-BE49-F238E27FC236}">
                <a16:creationId xmlns:a16="http://schemas.microsoft.com/office/drawing/2014/main" id="{AFD104F4-3C99-447F-7F5E-B4EE3C9804C3}"/>
              </a:ext>
            </a:extLst>
          </p:cNvPr>
          <p:cNvSpPr>
            <a:spLocks noGrp="1"/>
          </p:cNvSpPr>
          <p:nvPr>
            <p:ph type="body" sz="quarter" idx="31" hasCustomPrompt="1"/>
          </p:nvPr>
        </p:nvSpPr>
        <p:spPr>
          <a:xfrm>
            <a:off x="735835" y="4511694"/>
            <a:ext cx="1554346" cy="542289"/>
          </a:xfrm>
          <a:prstGeom prst="rect">
            <a:avLst/>
          </a:prstGeom>
        </p:spPr>
        <p:txBody>
          <a:bodyPr wrap="square" anchor="t">
            <a:noAutofit/>
          </a:bodyPr>
          <a:lstStyle>
            <a:lvl1pPr marL="0" indent="0">
              <a:lnSpc>
                <a:spcPct val="100000"/>
              </a:lnSpc>
              <a:spcAft>
                <a:spcPts val="600"/>
              </a:spcAft>
              <a:buNone/>
              <a:defRPr sz="2000" b="0" i="0">
                <a:solidFill>
                  <a:srgbClr val="FFFFFF"/>
                </a:solidFill>
                <a:latin typeface="Arial" panose="020B0604020202020204" pitchFamily="34" charset="0"/>
                <a:cs typeface="Arial" panose="020B0604020202020204" pitchFamily="34" charset="0"/>
              </a:defRPr>
            </a:lvl1pPr>
          </a:lstStyle>
          <a:p>
            <a:pPr hangingPunct="1"/>
            <a:r>
              <a:rPr lang="en-US" spc="0" dirty="0"/>
              <a:t>Dato</a:t>
            </a:r>
          </a:p>
        </p:txBody>
      </p:sp>
    </p:spTree>
    <p:extLst>
      <p:ext uri="{BB962C8B-B14F-4D97-AF65-F5344CB8AC3E}">
        <p14:creationId xmlns:p14="http://schemas.microsoft.com/office/powerpoint/2010/main" val="118449088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er - Blå">
    <p:spTree>
      <p:nvGrpSpPr>
        <p:cNvPr id="1" name=""/>
        <p:cNvGrpSpPr/>
        <p:nvPr/>
      </p:nvGrpSpPr>
      <p:grpSpPr>
        <a:xfrm>
          <a:off x="0" y="0"/>
          <a:ext cx="0" cy="0"/>
          <a:chOff x="0" y="0"/>
          <a:chExt cx="0" cy="0"/>
        </a:xfrm>
      </p:grpSpPr>
      <p:sp>
        <p:nvSpPr>
          <p:cNvPr id="8" name="Round Single Corner of Rectangle 7">
            <a:extLst>
              <a:ext uri="{FF2B5EF4-FFF2-40B4-BE49-F238E27FC236}">
                <a16:creationId xmlns:a16="http://schemas.microsoft.com/office/drawing/2014/main" id="{BD83C580-52B8-C455-8A0F-E0E9ED069FBF}"/>
              </a:ext>
            </a:extLst>
          </p:cNvPr>
          <p:cNvSpPr/>
          <p:nvPr userDrawn="1"/>
        </p:nvSpPr>
        <p:spPr>
          <a:xfrm flipV="1">
            <a:off x="0" y="0"/>
            <a:ext cx="12192000" cy="6858000"/>
          </a:xfrm>
          <a:prstGeom prst="round1Rect">
            <a:avLst>
              <a:gd name="adj" fmla="val 0"/>
            </a:avLst>
          </a:prstGeom>
          <a:gradFill flip="none" rotWithShape="1">
            <a:gsLst>
              <a:gs pos="67000">
                <a:srgbClr val="504D5E"/>
              </a:gs>
              <a:gs pos="100000">
                <a:srgbClr val="2F2D3E"/>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4" name="Picture 3">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20208" y="6312516"/>
            <a:ext cx="345456" cy="350292"/>
          </a:xfrm>
          <a:prstGeom prst="rect">
            <a:avLst/>
          </a:prstGeom>
        </p:spPr>
      </p:pic>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038850" y="3371850"/>
            <a:ext cx="114300" cy="114300"/>
          </a:xfrm>
          <a:prstGeom prst="rect">
            <a:avLst/>
          </a:prstGeom>
        </p:spPr>
      </p:pic>
      <p:sp>
        <p:nvSpPr>
          <p:cNvPr id="7" name="Slide Number">
            <a:extLst>
              <a:ext uri="{FF2B5EF4-FFF2-40B4-BE49-F238E27FC236}">
                <a16:creationId xmlns:a16="http://schemas.microsoft.com/office/drawing/2014/main" id="{4F056A9A-F053-7076-498D-DF0C7B1157B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a:t>
            </a:fld>
            <a:endParaRPr lang="en-US" sz="550" b="0" i="0" dirty="0">
              <a:solidFill>
                <a:srgbClr val="FFFFFF"/>
              </a:solidFill>
              <a:latin typeface="Arial" panose="020B0604020202020204" pitchFamily="34" charset="0"/>
              <a:cs typeface="Arial" panose="020B0604020202020204" pitchFamily="34" charset="0"/>
            </a:endParaRPr>
          </a:p>
        </p:txBody>
      </p:sp>
      <p:sp>
        <p:nvSpPr>
          <p:cNvPr id="2" name="Text Placeholder 14">
            <a:extLst>
              <a:ext uri="{FF2B5EF4-FFF2-40B4-BE49-F238E27FC236}">
                <a16:creationId xmlns:a16="http://schemas.microsoft.com/office/drawing/2014/main" id="{8391BA96-CD8D-0035-0BAD-BCEE44194FBB}"/>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rgbClr val="FFFFFF"/>
                </a:solidFill>
              </a:defRPr>
            </a:lvl1pPr>
          </a:lstStyle>
          <a:p>
            <a:pPr hangingPunct="1"/>
            <a:r>
              <a:rPr lang="en-GB" dirty="0" err="1"/>
              <a:t>Overskrift</a:t>
            </a:r>
            <a:endParaRPr lang="en-US" spc="0" dirty="0"/>
          </a:p>
        </p:txBody>
      </p:sp>
      <p:sp>
        <p:nvSpPr>
          <p:cNvPr id="5" name="Text Placeholder 14">
            <a:extLst>
              <a:ext uri="{FF2B5EF4-FFF2-40B4-BE49-F238E27FC236}">
                <a16:creationId xmlns:a16="http://schemas.microsoft.com/office/drawing/2014/main" id="{51CA371D-EAF6-E52D-E204-0E92B8858FE5}"/>
              </a:ext>
            </a:extLst>
          </p:cNvPr>
          <p:cNvSpPr>
            <a:spLocks noGrp="1"/>
          </p:cNvSpPr>
          <p:nvPr>
            <p:ph type="body" sz="quarter" idx="30" hasCustomPrompt="1"/>
          </p:nvPr>
        </p:nvSpPr>
        <p:spPr>
          <a:xfrm>
            <a:off x="724664" y="3536507"/>
            <a:ext cx="10735496" cy="492443"/>
          </a:xfrm>
          <a:prstGeom prst="rect">
            <a:avLst/>
          </a:prstGeom>
        </p:spPr>
        <p:txBody>
          <a:bodyPr wrap="square" anchor="b">
            <a:spAutoFit/>
          </a:bodyPr>
          <a:lstStyle>
            <a:lvl1pPr algn="ctr">
              <a:lnSpc>
                <a:spcPct val="100000"/>
              </a:lnSpc>
              <a:defRPr sz="2600" b="0">
                <a:solidFill>
                  <a:srgbClr val="FFFFFF"/>
                </a:solidFill>
              </a:defRPr>
            </a:lvl1pPr>
          </a:lstStyle>
          <a:p>
            <a:pPr hangingPunct="1"/>
            <a:r>
              <a:rPr lang="en-GB" dirty="0" err="1"/>
              <a:t>Underoverskrift</a:t>
            </a:r>
            <a:endParaRPr lang="en-US" spc="0" dirty="0"/>
          </a:p>
        </p:txBody>
      </p:sp>
    </p:spTree>
    <p:extLst>
      <p:ext uri="{BB962C8B-B14F-4D97-AF65-F5344CB8AC3E}">
        <p14:creationId xmlns:p14="http://schemas.microsoft.com/office/powerpoint/2010/main" val="280436124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kærmbillede Stor - Laptop">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pic>
        <p:nvPicPr>
          <p:cNvPr id="1026" name="Picture 2">
            <a:extLst>
              <a:ext uri="{FF2B5EF4-FFF2-40B4-BE49-F238E27FC236}">
                <a16:creationId xmlns:a16="http://schemas.microsoft.com/office/drawing/2014/main" id="{9CFA4311-3A6B-1D76-6284-09C07C9B7B3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2" t="19963" r="-222" b="20259"/>
          <a:stretch>
            <a:fillRect/>
          </a:stretch>
        </p:blipFill>
        <p:spPr bwMode="auto">
          <a:xfrm>
            <a:off x="821941" y="0"/>
            <a:ext cx="10548117" cy="6294682"/>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3">
            <a:extLst>
              <a:ext uri="{FF2B5EF4-FFF2-40B4-BE49-F238E27FC236}">
                <a16:creationId xmlns:a16="http://schemas.microsoft.com/office/drawing/2014/main" id="{8B736DD5-2B5F-38E7-14D0-3BA6B41AD459}"/>
              </a:ext>
            </a:extLst>
          </p:cNvPr>
          <p:cNvSpPr>
            <a:spLocks noGrp="1"/>
          </p:cNvSpPr>
          <p:nvPr>
            <p:ph type="pic" sz="half" idx="24" hasCustomPrompt="1"/>
          </p:nvPr>
        </p:nvSpPr>
        <p:spPr>
          <a:xfrm>
            <a:off x="2286000" y="525780"/>
            <a:ext cx="7597140" cy="5059680"/>
          </a:xfrm>
          <a:prstGeom prst="roundRect">
            <a:avLst>
              <a:gd name="adj" fmla="val 0"/>
            </a:avLst>
          </a:prstGeom>
          <a:solidFill>
            <a:srgbClr val="F3F5F7"/>
          </a:solidFill>
        </p:spPr>
        <p:txBody>
          <a:bodyPr wrap="square" lIns="91439" tIns="45719" rIns="91439" bIns="45719">
            <a:noAutofit/>
          </a:bodyPr>
          <a:lstStyle/>
          <a:p>
            <a:r>
              <a:rPr lang="en-US" dirty="0"/>
              <a:t> </a:t>
            </a:r>
            <a:endParaRPr dirty="0"/>
          </a:p>
        </p:txBody>
      </p:sp>
      <p:sp>
        <p:nvSpPr>
          <p:cNvPr id="16" name="Slide Number">
            <a:extLst>
              <a:ext uri="{FF2B5EF4-FFF2-40B4-BE49-F238E27FC236}">
                <a16:creationId xmlns:a16="http://schemas.microsoft.com/office/drawing/2014/main" id="{9288BA47-E57B-AA61-9045-90B18175FFDC}"/>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32454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kærmbillede - Laptop">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pic>
        <p:nvPicPr>
          <p:cNvPr id="1026" name="Picture 2">
            <a:extLst>
              <a:ext uri="{FF2B5EF4-FFF2-40B4-BE49-F238E27FC236}">
                <a16:creationId xmlns:a16="http://schemas.microsoft.com/office/drawing/2014/main" id="{9CFA4311-3A6B-1D76-6284-09C07C9B7B31}"/>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52" t="19963" r="-222" b="20259"/>
          <a:stretch>
            <a:fillRect/>
          </a:stretch>
        </p:blipFill>
        <p:spPr bwMode="auto">
          <a:xfrm>
            <a:off x="4471520" y="1050779"/>
            <a:ext cx="7780011" cy="4642791"/>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3">
            <a:extLst>
              <a:ext uri="{FF2B5EF4-FFF2-40B4-BE49-F238E27FC236}">
                <a16:creationId xmlns:a16="http://schemas.microsoft.com/office/drawing/2014/main" id="{8B736DD5-2B5F-38E7-14D0-3BA6B41AD459}"/>
              </a:ext>
            </a:extLst>
          </p:cNvPr>
          <p:cNvSpPr>
            <a:spLocks noGrp="1"/>
          </p:cNvSpPr>
          <p:nvPr>
            <p:ph type="pic" sz="half" idx="24" hasCustomPrompt="1"/>
          </p:nvPr>
        </p:nvSpPr>
        <p:spPr>
          <a:xfrm>
            <a:off x="5785875" y="1585652"/>
            <a:ext cx="5426081" cy="3614999"/>
          </a:xfrm>
          <a:prstGeom prst="roundRect">
            <a:avLst>
              <a:gd name="adj" fmla="val 0"/>
            </a:avLst>
          </a:prstGeom>
          <a:solidFill>
            <a:srgbClr val="F3F5F7"/>
          </a:solidFill>
        </p:spPr>
        <p:txBody>
          <a:bodyPr wrap="square" lIns="91439" tIns="45719" rIns="91439" bIns="45719">
            <a:noAutofit/>
          </a:bodyPr>
          <a:lstStyle>
            <a:lvl1pPr marL="0" indent="0">
              <a:buNone/>
              <a:defRPr/>
            </a:lvl1pPr>
          </a:lstStyle>
          <a:p>
            <a:r>
              <a:rPr lang="en-US" dirty="0"/>
              <a:t> </a:t>
            </a:r>
            <a:endParaRPr dirty="0"/>
          </a:p>
        </p:txBody>
      </p:sp>
      <p:sp>
        <p:nvSpPr>
          <p:cNvPr id="12" name="Text Placeholder 14">
            <a:extLst>
              <a:ext uri="{FF2B5EF4-FFF2-40B4-BE49-F238E27FC236}">
                <a16:creationId xmlns:a16="http://schemas.microsoft.com/office/drawing/2014/main" id="{E384E983-CBD4-D938-C55F-F3B2FAB6EBBD}"/>
              </a:ext>
            </a:extLst>
          </p:cNvPr>
          <p:cNvSpPr>
            <a:spLocks noGrp="1"/>
          </p:cNvSpPr>
          <p:nvPr>
            <p:ph type="body" sz="quarter" idx="29" hasCustomPrompt="1"/>
          </p:nvPr>
        </p:nvSpPr>
        <p:spPr>
          <a:xfrm>
            <a:off x="2312305" y="4311496"/>
            <a:ext cx="2828495" cy="889154"/>
          </a:xfrm>
        </p:spPr>
        <p:txBody>
          <a:bodyPr wrap="square" anchor="b">
            <a:spAutoFit/>
          </a:bodyPr>
          <a:lstStyle>
            <a:lvl1pPr marL="0" indent="0" algn="r">
              <a:lnSpc>
                <a:spcPct val="110000"/>
              </a:lnSpc>
              <a:buNone/>
              <a:defRPr sz="1200">
                <a:solidFill>
                  <a:schemeClr val="tx1">
                    <a:lumMod val="50000"/>
                    <a:lumOff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6" name="Slide Number">
            <a:extLst>
              <a:ext uri="{FF2B5EF4-FFF2-40B4-BE49-F238E27FC236}">
                <a16:creationId xmlns:a16="http://schemas.microsoft.com/office/drawing/2014/main" id="{9288BA47-E57B-AA61-9045-90B18175FFDC}"/>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indent="0">
              <a:buFont typeface="Arial" panose="020B0604020202020204" pitchFamily="34" charset="0"/>
              <a:buNone/>
            </a:pPr>
            <a:fld id="{86CB4B4D-7CA3-9044-876B-883B54F8677D}" type="slidenum">
              <a:rPr lang="en-US" sz="800" b="0" i="0" smtClean="0">
                <a:solidFill>
                  <a:schemeClr val="bg1"/>
                </a:solidFill>
                <a:latin typeface="Arial" panose="020B0604020202020204" pitchFamily="34" charset="0"/>
                <a:cs typeface="Arial" panose="020B0604020202020204" pitchFamily="34" charset="0"/>
              </a:rPr>
              <a:pPr marL="0" indent="0">
                <a:buFont typeface="Arial" panose="020B0604020202020204" pitchFamily="34" charset="0"/>
                <a:buNone/>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7" name="Title Placeholder 1">
            <a:extLst>
              <a:ext uri="{FF2B5EF4-FFF2-40B4-BE49-F238E27FC236}">
                <a16:creationId xmlns:a16="http://schemas.microsoft.com/office/drawing/2014/main" id="{0A805259-A95A-AF89-D3FD-1BC59A64FCA6}"/>
              </a:ext>
            </a:extLst>
          </p:cNvPr>
          <p:cNvSpPr>
            <a:spLocks noGrp="1"/>
          </p:cNvSpPr>
          <p:nvPr>
            <p:ph type="title" hasCustomPrompt="1"/>
          </p:nvPr>
        </p:nvSpPr>
        <p:spPr>
          <a:xfrm>
            <a:off x="714031" y="1156433"/>
            <a:ext cx="4382212" cy="646331"/>
          </a:xfrm>
          <a:prstGeom prst="rect">
            <a:avLst/>
          </a:prstGeom>
        </p:spPr>
        <p:txBody>
          <a:bodyPr vert="horz" wrap="square" lIns="91440" tIns="45720" rIns="91440" bIns="45720" rtlCol="0" anchor="t">
            <a:spAutoFit/>
          </a:bodyPr>
          <a:lstStyle>
            <a:lvl1pPr marL="0" indent="0">
              <a:lnSpc>
                <a:spcPct val="90000"/>
              </a:lnSpc>
              <a:buFont typeface="Arial" panose="020B0604020202020204" pitchFamily="34" charset="0"/>
              <a:buNone/>
              <a:defRPr sz="4000" spc="0" baseline="0"/>
            </a:lvl1pPr>
          </a:lstStyle>
          <a:p>
            <a:r>
              <a:rPr lang="en-GB" dirty="0" err="1"/>
              <a:t>Overskrift</a:t>
            </a:r>
            <a:endParaRPr lang="en-US" dirty="0"/>
          </a:p>
        </p:txBody>
      </p:sp>
      <p:sp>
        <p:nvSpPr>
          <p:cNvPr id="19" name="Text Placeholder 14">
            <a:extLst>
              <a:ext uri="{FF2B5EF4-FFF2-40B4-BE49-F238E27FC236}">
                <a16:creationId xmlns:a16="http://schemas.microsoft.com/office/drawing/2014/main" id="{4E6A3DC9-66C5-ACF3-45EA-D5F0463E3355}"/>
              </a:ext>
            </a:extLst>
          </p:cNvPr>
          <p:cNvSpPr>
            <a:spLocks noGrp="1"/>
          </p:cNvSpPr>
          <p:nvPr>
            <p:ph type="body" sz="quarter" idx="30" hasCustomPrompt="1"/>
          </p:nvPr>
        </p:nvSpPr>
        <p:spPr>
          <a:xfrm>
            <a:off x="720209" y="737093"/>
            <a:ext cx="4376206" cy="313686"/>
          </a:xfrm>
        </p:spPr>
        <p:txBody>
          <a:bodyPr vert="horz" lIns="91440" tIns="45720" rIns="91440" bIns="45720" rtlCol="0" anchor="b">
            <a:normAutofit/>
          </a:bodyPr>
          <a:lstStyle>
            <a:lvl1pPr marL="0" indent="0">
              <a:buNone/>
              <a:defRPr lang="en-US" sz="1400" dirty="0" smtClean="0">
                <a:solidFill>
                  <a:schemeClr val="tx1">
                    <a:lumMod val="50000"/>
                    <a:lumOff val="50000"/>
                  </a:schemeClr>
                </a:solidFill>
              </a:defRPr>
            </a:lvl1pPr>
          </a:lstStyle>
          <a:p>
            <a:pPr lvl="0">
              <a:lnSpc>
                <a:spcPct val="110000"/>
              </a:lnSpc>
            </a:pPr>
            <a:r>
              <a:rPr lang="en-US" dirty="0"/>
              <a:t>Tema</a:t>
            </a:r>
          </a:p>
        </p:txBody>
      </p:sp>
      <p:sp>
        <p:nvSpPr>
          <p:cNvPr id="3" name="Text Placeholder 10">
            <a:extLst>
              <a:ext uri="{FF2B5EF4-FFF2-40B4-BE49-F238E27FC236}">
                <a16:creationId xmlns:a16="http://schemas.microsoft.com/office/drawing/2014/main" id="{FD1178CD-B7A9-CCBD-717B-E3A626F4A3FD}"/>
              </a:ext>
            </a:extLst>
          </p:cNvPr>
          <p:cNvSpPr>
            <a:spLocks noGrp="1"/>
          </p:cNvSpPr>
          <p:nvPr>
            <p:ph type="body" sz="quarter" idx="40" hasCustomPrompt="1"/>
          </p:nvPr>
        </p:nvSpPr>
        <p:spPr>
          <a:xfrm>
            <a:off x="715886" y="1973567"/>
            <a:ext cx="4387882" cy="1968601"/>
          </a:xfrm>
        </p:spPr>
        <p:txBody>
          <a:bodyPr/>
          <a:lstStyle>
            <a:lvl1pPr marL="0" indent="0">
              <a:buFont typeface="Arial" panose="020B0604020202020204" pitchFamily="34" charset="0"/>
              <a:buNone/>
              <a:defRPr sz="1800"/>
            </a:lvl1pPr>
          </a:lstStyle>
          <a:p>
            <a:pPr lvl="0"/>
            <a:r>
              <a:rPr lang="en-GB" dirty="0" err="1"/>
              <a:t>Tekst</a:t>
            </a:r>
            <a:endParaRPr lang="en-GB" dirty="0"/>
          </a:p>
        </p:txBody>
      </p:sp>
    </p:spTree>
    <p:extLst>
      <p:ext uri="{BB962C8B-B14F-4D97-AF65-F5344CB8AC3E}">
        <p14:creationId xmlns:p14="http://schemas.microsoft.com/office/powerpoint/2010/main" val="21435409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731" userDrawn="1">
          <p15:clr>
            <a:srgbClr val="FBAE40"/>
          </p15:clr>
        </p15:guide>
        <p15:guide id="2" orient="horz" pos="35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kærmbillede - Mobil">
    <p:spTree>
      <p:nvGrpSpPr>
        <p:cNvPr id="1" name=""/>
        <p:cNvGrpSpPr/>
        <p:nvPr/>
      </p:nvGrpSpPr>
      <p:grpSpPr>
        <a:xfrm>
          <a:off x="0" y="0"/>
          <a:ext cx="0" cy="0"/>
          <a:chOff x="0" y="0"/>
          <a:chExt cx="0" cy="0"/>
        </a:xfrm>
      </p:grpSpPr>
      <p:pic>
        <p:nvPicPr>
          <p:cNvPr id="4" name="j919912012_A_hand_holding_an_iPhone_mockup_white_background_hig_d0703df8-77c8-4761-a5f3-97b86d4b47ba-2.png" descr="j919912012_A_hand_holding_an_iPhone_mockup_white_background_hig_d0703df8-77c8-4761-a5f3-97b86d4b47ba-2.png">
            <a:extLst>
              <a:ext uri="{FF2B5EF4-FFF2-40B4-BE49-F238E27FC236}">
                <a16:creationId xmlns:a16="http://schemas.microsoft.com/office/drawing/2014/main" id="{CCF90F73-DD6A-79F8-2D5B-0928B358198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7038894" y="737093"/>
            <a:ext cx="5191929" cy="6161515"/>
          </a:xfrm>
          <a:custGeom>
            <a:avLst/>
            <a:gdLst/>
            <a:ahLst/>
            <a:cxnLst>
              <a:cxn ang="0">
                <a:pos x="wd2" y="hd2"/>
              </a:cxn>
              <a:cxn ang="5400000">
                <a:pos x="wd2" y="hd2"/>
              </a:cxn>
              <a:cxn ang="10800000">
                <a:pos x="wd2" y="hd2"/>
              </a:cxn>
              <a:cxn ang="16200000">
                <a:pos x="wd2" y="hd2"/>
              </a:cxn>
            </a:cxnLst>
            <a:rect l="0" t="0" r="r" b="b"/>
            <a:pathLst>
              <a:path w="21563" h="21597" extrusionOk="0">
                <a:moveTo>
                  <a:pt x="6853" y="2"/>
                </a:moveTo>
                <a:cubicBezTo>
                  <a:pt x="3078" y="7"/>
                  <a:pt x="3084" y="7"/>
                  <a:pt x="2710" y="175"/>
                </a:cubicBezTo>
                <a:cubicBezTo>
                  <a:pt x="2469" y="284"/>
                  <a:pt x="2253" y="495"/>
                  <a:pt x="2141" y="733"/>
                </a:cubicBezTo>
                <a:cubicBezTo>
                  <a:pt x="2076" y="873"/>
                  <a:pt x="2067" y="949"/>
                  <a:pt x="2055" y="1560"/>
                </a:cubicBezTo>
                <a:cubicBezTo>
                  <a:pt x="2048" y="1931"/>
                  <a:pt x="2029" y="2245"/>
                  <a:pt x="2012" y="2260"/>
                </a:cubicBezTo>
                <a:cubicBezTo>
                  <a:pt x="1970" y="2296"/>
                  <a:pt x="1972" y="2942"/>
                  <a:pt x="2014" y="2963"/>
                </a:cubicBezTo>
                <a:cubicBezTo>
                  <a:pt x="2048" y="2981"/>
                  <a:pt x="2063" y="3460"/>
                  <a:pt x="2030" y="3488"/>
                </a:cubicBezTo>
                <a:cubicBezTo>
                  <a:pt x="2006" y="3509"/>
                  <a:pt x="2004" y="4465"/>
                  <a:pt x="2029" y="4485"/>
                </a:cubicBezTo>
                <a:cubicBezTo>
                  <a:pt x="2058" y="4510"/>
                  <a:pt x="2052" y="4683"/>
                  <a:pt x="2022" y="4699"/>
                </a:cubicBezTo>
                <a:cubicBezTo>
                  <a:pt x="1994" y="4714"/>
                  <a:pt x="2004" y="5774"/>
                  <a:pt x="2033" y="5814"/>
                </a:cubicBezTo>
                <a:cubicBezTo>
                  <a:pt x="2043" y="5827"/>
                  <a:pt x="2048" y="6035"/>
                  <a:pt x="2045" y="6277"/>
                </a:cubicBezTo>
                <a:cubicBezTo>
                  <a:pt x="2039" y="6780"/>
                  <a:pt x="2029" y="6801"/>
                  <a:pt x="1772" y="6833"/>
                </a:cubicBezTo>
                <a:cubicBezTo>
                  <a:pt x="1689" y="6844"/>
                  <a:pt x="1443" y="6891"/>
                  <a:pt x="1227" y="6937"/>
                </a:cubicBezTo>
                <a:cubicBezTo>
                  <a:pt x="1011" y="6984"/>
                  <a:pt x="738" y="7033"/>
                  <a:pt x="619" y="7046"/>
                </a:cubicBezTo>
                <a:cubicBezTo>
                  <a:pt x="362" y="7074"/>
                  <a:pt x="255" y="7105"/>
                  <a:pt x="182" y="7176"/>
                </a:cubicBezTo>
                <a:cubicBezTo>
                  <a:pt x="35" y="7318"/>
                  <a:pt x="-37" y="7570"/>
                  <a:pt x="19" y="7746"/>
                </a:cubicBezTo>
                <a:cubicBezTo>
                  <a:pt x="64" y="7886"/>
                  <a:pt x="342" y="8243"/>
                  <a:pt x="493" y="8354"/>
                </a:cubicBezTo>
                <a:cubicBezTo>
                  <a:pt x="674" y="8488"/>
                  <a:pt x="852" y="8530"/>
                  <a:pt x="1467" y="8583"/>
                </a:cubicBezTo>
                <a:lnTo>
                  <a:pt x="2031" y="8631"/>
                </a:lnTo>
                <a:lnTo>
                  <a:pt x="2031" y="8783"/>
                </a:lnTo>
                <a:lnTo>
                  <a:pt x="2031" y="8936"/>
                </a:lnTo>
                <a:lnTo>
                  <a:pt x="1865" y="8967"/>
                </a:lnTo>
                <a:cubicBezTo>
                  <a:pt x="1636" y="9011"/>
                  <a:pt x="1569" y="9047"/>
                  <a:pt x="1294" y="9263"/>
                </a:cubicBezTo>
                <a:cubicBezTo>
                  <a:pt x="1162" y="9366"/>
                  <a:pt x="958" y="9491"/>
                  <a:pt x="841" y="9540"/>
                </a:cubicBezTo>
                <a:cubicBezTo>
                  <a:pt x="479" y="9692"/>
                  <a:pt x="321" y="9894"/>
                  <a:pt x="320" y="10204"/>
                </a:cubicBezTo>
                <a:cubicBezTo>
                  <a:pt x="319" y="10349"/>
                  <a:pt x="341" y="10412"/>
                  <a:pt x="464" y="10625"/>
                </a:cubicBezTo>
                <a:cubicBezTo>
                  <a:pt x="629" y="10910"/>
                  <a:pt x="680" y="10957"/>
                  <a:pt x="905" y="11029"/>
                </a:cubicBezTo>
                <a:cubicBezTo>
                  <a:pt x="1035" y="11071"/>
                  <a:pt x="1070" y="11095"/>
                  <a:pt x="1078" y="11154"/>
                </a:cubicBezTo>
                <a:cubicBezTo>
                  <a:pt x="1087" y="11212"/>
                  <a:pt x="1067" y="11237"/>
                  <a:pt x="981" y="11276"/>
                </a:cubicBezTo>
                <a:cubicBezTo>
                  <a:pt x="574" y="11461"/>
                  <a:pt x="363" y="11833"/>
                  <a:pt x="393" y="12315"/>
                </a:cubicBezTo>
                <a:cubicBezTo>
                  <a:pt x="422" y="12794"/>
                  <a:pt x="634" y="13021"/>
                  <a:pt x="1174" y="13151"/>
                </a:cubicBezTo>
                <a:cubicBezTo>
                  <a:pt x="1202" y="13157"/>
                  <a:pt x="1190" y="13198"/>
                  <a:pt x="1133" y="13281"/>
                </a:cubicBezTo>
                <a:cubicBezTo>
                  <a:pt x="1088" y="13347"/>
                  <a:pt x="1052" y="13427"/>
                  <a:pt x="1052" y="13459"/>
                </a:cubicBezTo>
                <a:cubicBezTo>
                  <a:pt x="1051" y="13490"/>
                  <a:pt x="1000" y="13597"/>
                  <a:pt x="937" y="13697"/>
                </a:cubicBezTo>
                <a:cubicBezTo>
                  <a:pt x="781" y="13947"/>
                  <a:pt x="731" y="14177"/>
                  <a:pt x="783" y="14404"/>
                </a:cubicBezTo>
                <a:cubicBezTo>
                  <a:pt x="837" y="14635"/>
                  <a:pt x="882" y="14702"/>
                  <a:pt x="1087" y="14858"/>
                </a:cubicBezTo>
                <a:cubicBezTo>
                  <a:pt x="1320" y="15034"/>
                  <a:pt x="1618" y="15170"/>
                  <a:pt x="2080" y="15311"/>
                </a:cubicBezTo>
                <a:cubicBezTo>
                  <a:pt x="2291" y="15376"/>
                  <a:pt x="2712" y="15538"/>
                  <a:pt x="3017" y="15671"/>
                </a:cubicBezTo>
                <a:cubicBezTo>
                  <a:pt x="3321" y="15805"/>
                  <a:pt x="3888" y="16040"/>
                  <a:pt x="4277" y="16194"/>
                </a:cubicBezTo>
                <a:cubicBezTo>
                  <a:pt x="4845" y="16418"/>
                  <a:pt x="5097" y="16538"/>
                  <a:pt x="5564" y="16803"/>
                </a:cubicBezTo>
                <a:cubicBezTo>
                  <a:pt x="6018" y="17061"/>
                  <a:pt x="6180" y="17170"/>
                  <a:pt x="6305" y="17302"/>
                </a:cubicBezTo>
                <a:cubicBezTo>
                  <a:pt x="6392" y="17394"/>
                  <a:pt x="6594" y="17577"/>
                  <a:pt x="6752" y="17708"/>
                </a:cubicBezTo>
                <a:cubicBezTo>
                  <a:pt x="6911" y="17840"/>
                  <a:pt x="7147" y="18067"/>
                  <a:pt x="7276" y="18214"/>
                </a:cubicBezTo>
                <a:cubicBezTo>
                  <a:pt x="7596" y="18576"/>
                  <a:pt x="9110" y="19851"/>
                  <a:pt x="9536" y="20117"/>
                </a:cubicBezTo>
                <a:cubicBezTo>
                  <a:pt x="9714" y="20228"/>
                  <a:pt x="10028" y="20409"/>
                  <a:pt x="10234" y="20519"/>
                </a:cubicBezTo>
                <a:cubicBezTo>
                  <a:pt x="10440" y="20629"/>
                  <a:pt x="10654" y="20745"/>
                  <a:pt x="10709" y="20777"/>
                </a:cubicBezTo>
                <a:cubicBezTo>
                  <a:pt x="10764" y="20809"/>
                  <a:pt x="10925" y="20903"/>
                  <a:pt x="11066" y="20985"/>
                </a:cubicBezTo>
                <a:cubicBezTo>
                  <a:pt x="11207" y="21067"/>
                  <a:pt x="11537" y="21224"/>
                  <a:pt x="11798" y="21333"/>
                </a:cubicBezTo>
                <a:lnTo>
                  <a:pt x="12272" y="21531"/>
                </a:lnTo>
                <a:lnTo>
                  <a:pt x="12348" y="21597"/>
                </a:lnTo>
                <a:lnTo>
                  <a:pt x="21563" y="21597"/>
                </a:lnTo>
                <a:cubicBezTo>
                  <a:pt x="21233" y="21246"/>
                  <a:pt x="20857" y="20834"/>
                  <a:pt x="20238" y="20139"/>
                </a:cubicBezTo>
                <a:cubicBezTo>
                  <a:pt x="19714" y="19551"/>
                  <a:pt x="19204" y="18981"/>
                  <a:pt x="19104" y="18873"/>
                </a:cubicBezTo>
                <a:cubicBezTo>
                  <a:pt x="19004" y="18765"/>
                  <a:pt x="18781" y="18519"/>
                  <a:pt x="18608" y="18326"/>
                </a:cubicBezTo>
                <a:cubicBezTo>
                  <a:pt x="18435" y="18133"/>
                  <a:pt x="18210" y="17885"/>
                  <a:pt x="18108" y="17775"/>
                </a:cubicBezTo>
                <a:cubicBezTo>
                  <a:pt x="18006" y="17665"/>
                  <a:pt x="17819" y="17459"/>
                  <a:pt x="17691" y="17316"/>
                </a:cubicBezTo>
                <a:cubicBezTo>
                  <a:pt x="17563" y="17174"/>
                  <a:pt x="17327" y="16917"/>
                  <a:pt x="17166" y="16745"/>
                </a:cubicBezTo>
                <a:cubicBezTo>
                  <a:pt x="17005" y="16573"/>
                  <a:pt x="16826" y="16362"/>
                  <a:pt x="16769" y="16277"/>
                </a:cubicBezTo>
                <a:cubicBezTo>
                  <a:pt x="16712" y="16193"/>
                  <a:pt x="16588" y="16014"/>
                  <a:pt x="16494" y="15881"/>
                </a:cubicBezTo>
                <a:cubicBezTo>
                  <a:pt x="16215" y="15489"/>
                  <a:pt x="16161" y="15356"/>
                  <a:pt x="15896" y="14412"/>
                </a:cubicBezTo>
                <a:cubicBezTo>
                  <a:pt x="15711" y="13755"/>
                  <a:pt x="15664" y="13309"/>
                  <a:pt x="15630" y="11900"/>
                </a:cubicBezTo>
                <a:cubicBezTo>
                  <a:pt x="15609" y="11022"/>
                  <a:pt x="15579" y="10817"/>
                  <a:pt x="15426" y="10472"/>
                </a:cubicBezTo>
                <a:cubicBezTo>
                  <a:pt x="15238" y="10045"/>
                  <a:pt x="15085" y="9595"/>
                  <a:pt x="15033" y="9318"/>
                </a:cubicBezTo>
                <a:cubicBezTo>
                  <a:pt x="15003" y="9156"/>
                  <a:pt x="14964" y="8972"/>
                  <a:pt x="14947" y="8909"/>
                </a:cubicBezTo>
                <a:cubicBezTo>
                  <a:pt x="14930" y="8845"/>
                  <a:pt x="14909" y="8731"/>
                  <a:pt x="14899" y="8656"/>
                </a:cubicBezTo>
                <a:cubicBezTo>
                  <a:pt x="14890" y="8580"/>
                  <a:pt x="14859" y="8424"/>
                  <a:pt x="14830" y="8308"/>
                </a:cubicBezTo>
                <a:cubicBezTo>
                  <a:pt x="14801" y="8193"/>
                  <a:pt x="14763" y="8023"/>
                  <a:pt x="14746" y="7931"/>
                </a:cubicBezTo>
                <a:cubicBezTo>
                  <a:pt x="14728" y="7839"/>
                  <a:pt x="14684" y="7711"/>
                  <a:pt x="14648" y="7648"/>
                </a:cubicBezTo>
                <a:cubicBezTo>
                  <a:pt x="14612" y="7585"/>
                  <a:pt x="14582" y="7501"/>
                  <a:pt x="14582" y="7460"/>
                </a:cubicBezTo>
                <a:cubicBezTo>
                  <a:pt x="14582" y="7420"/>
                  <a:pt x="14550" y="7316"/>
                  <a:pt x="14510" y="7228"/>
                </a:cubicBezTo>
                <a:cubicBezTo>
                  <a:pt x="14452" y="7100"/>
                  <a:pt x="14376" y="7018"/>
                  <a:pt x="14128" y="6812"/>
                </a:cubicBezTo>
                <a:cubicBezTo>
                  <a:pt x="13447" y="6245"/>
                  <a:pt x="13348" y="6149"/>
                  <a:pt x="13160" y="5877"/>
                </a:cubicBezTo>
                <a:cubicBezTo>
                  <a:pt x="13053" y="5722"/>
                  <a:pt x="12952" y="5611"/>
                  <a:pt x="12902" y="5591"/>
                </a:cubicBezTo>
                <a:cubicBezTo>
                  <a:pt x="12807" y="5555"/>
                  <a:pt x="12789" y="5522"/>
                  <a:pt x="12673" y="5190"/>
                </a:cubicBezTo>
                <a:cubicBezTo>
                  <a:pt x="12626" y="5057"/>
                  <a:pt x="12477" y="4761"/>
                  <a:pt x="12342" y="4531"/>
                </a:cubicBezTo>
                <a:cubicBezTo>
                  <a:pt x="12146" y="4198"/>
                  <a:pt x="12076" y="4103"/>
                  <a:pt x="11990" y="4062"/>
                </a:cubicBezTo>
                <a:cubicBezTo>
                  <a:pt x="11870" y="4003"/>
                  <a:pt x="11716" y="4014"/>
                  <a:pt x="11616" y="4091"/>
                </a:cubicBezTo>
                <a:cubicBezTo>
                  <a:pt x="11579" y="4119"/>
                  <a:pt x="11543" y="4128"/>
                  <a:pt x="11524" y="4112"/>
                </a:cubicBezTo>
                <a:cubicBezTo>
                  <a:pt x="11488" y="4081"/>
                  <a:pt x="11466" y="3591"/>
                  <a:pt x="11432" y="2023"/>
                </a:cubicBezTo>
                <a:cubicBezTo>
                  <a:pt x="11407" y="905"/>
                  <a:pt x="11403" y="853"/>
                  <a:pt x="11331" y="700"/>
                </a:cubicBezTo>
                <a:cubicBezTo>
                  <a:pt x="11176" y="374"/>
                  <a:pt x="10906" y="166"/>
                  <a:pt x="10495" y="55"/>
                </a:cubicBezTo>
                <a:cubicBezTo>
                  <a:pt x="10280" y="-2"/>
                  <a:pt x="10237" y="-3"/>
                  <a:pt x="6853" y="2"/>
                </a:cubicBezTo>
                <a:close/>
                <a:moveTo>
                  <a:pt x="9736" y="425"/>
                </a:moveTo>
                <a:cubicBezTo>
                  <a:pt x="10220" y="429"/>
                  <a:pt x="10306" y="442"/>
                  <a:pt x="10380" y="465"/>
                </a:cubicBezTo>
                <a:cubicBezTo>
                  <a:pt x="10590" y="533"/>
                  <a:pt x="10770" y="676"/>
                  <a:pt x="10854" y="841"/>
                </a:cubicBezTo>
                <a:cubicBezTo>
                  <a:pt x="10923" y="977"/>
                  <a:pt x="10923" y="982"/>
                  <a:pt x="10961" y="7766"/>
                </a:cubicBezTo>
                <a:cubicBezTo>
                  <a:pt x="10988" y="12785"/>
                  <a:pt x="10988" y="14585"/>
                  <a:pt x="10961" y="14671"/>
                </a:cubicBezTo>
                <a:cubicBezTo>
                  <a:pt x="10904" y="14849"/>
                  <a:pt x="10736" y="15018"/>
                  <a:pt x="10526" y="15106"/>
                </a:cubicBezTo>
                <a:lnTo>
                  <a:pt x="10343" y="15183"/>
                </a:lnTo>
                <a:lnTo>
                  <a:pt x="6802" y="15197"/>
                </a:lnTo>
                <a:cubicBezTo>
                  <a:pt x="4625" y="15206"/>
                  <a:pt x="3225" y="15201"/>
                  <a:pt x="3166" y="15185"/>
                </a:cubicBezTo>
                <a:cubicBezTo>
                  <a:pt x="2924" y="15118"/>
                  <a:pt x="2692" y="14914"/>
                  <a:pt x="2619" y="14706"/>
                </a:cubicBezTo>
                <a:cubicBezTo>
                  <a:pt x="2596" y="14641"/>
                  <a:pt x="2578" y="12885"/>
                  <a:pt x="2566" y="9529"/>
                </a:cubicBezTo>
                <a:cubicBezTo>
                  <a:pt x="2555" y="6736"/>
                  <a:pt x="2537" y="3699"/>
                  <a:pt x="2526" y="2781"/>
                </a:cubicBezTo>
                <a:cubicBezTo>
                  <a:pt x="2506" y="1294"/>
                  <a:pt x="2510" y="1094"/>
                  <a:pt x="2557" y="956"/>
                </a:cubicBezTo>
                <a:cubicBezTo>
                  <a:pt x="2627" y="753"/>
                  <a:pt x="2796" y="589"/>
                  <a:pt x="3017" y="509"/>
                </a:cubicBezTo>
                <a:lnTo>
                  <a:pt x="3190" y="446"/>
                </a:lnTo>
                <a:lnTo>
                  <a:pt x="6707" y="430"/>
                </a:lnTo>
                <a:cubicBezTo>
                  <a:pt x="8371" y="423"/>
                  <a:pt x="9252" y="420"/>
                  <a:pt x="9736" y="425"/>
                </a:cubicBezTo>
                <a:close/>
                <a:moveTo>
                  <a:pt x="11468" y="7263"/>
                </a:moveTo>
                <a:cubicBezTo>
                  <a:pt x="11480" y="7259"/>
                  <a:pt x="11538" y="7319"/>
                  <a:pt x="11598" y="7396"/>
                </a:cubicBezTo>
                <a:cubicBezTo>
                  <a:pt x="11657" y="7472"/>
                  <a:pt x="11838" y="7628"/>
                  <a:pt x="11999" y="7742"/>
                </a:cubicBezTo>
                <a:lnTo>
                  <a:pt x="12291" y="7950"/>
                </a:lnTo>
                <a:lnTo>
                  <a:pt x="12232" y="8024"/>
                </a:lnTo>
                <a:cubicBezTo>
                  <a:pt x="12155" y="8119"/>
                  <a:pt x="12155" y="8549"/>
                  <a:pt x="12232" y="8898"/>
                </a:cubicBezTo>
                <a:cubicBezTo>
                  <a:pt x="12261" y="9029"/>
                  <a:pt x="12274" y="9145"/>
                  <a:pt x="12261" y="9156"/>
                </a:cubicBezTo>
                <a:cubicBezTo>
                  <a:pt x="12248" y="9166"/>
                  <a:pt x="12055" y="9039"/>
                  <a:pt x="11830" y="8874"/>
                </a:cubicBezTo>
                <a:lnTo>
                  <a:pt x="11422" y="8575"/>
                </a:lnTo>
                <a:lnTo>
                  <a:pt x="11433" y="7923"/>
                </a:lnTo>
                <a:cubicBezTo>
                  <a:pt x="11440" y="7564"/>
                  <a:pt x="11456" y="7267"/>
                  <a:pt x="11468" y="7263"/>
                </a:cubicBezTo>
                <a:close/>
              </a:path>
            </a:pathLst>
          </a:custGeom>
          <a:ln w="12700">
            <a:miter lim="400000"/>
          </a:ln>
        </p:spPr>
      </p:pic>
      <p:sp>
        <p:nvSpPr>
          <p:cNvPr id="6" name="Picture Placeholder 3">
            <a:extLst>
              <a:ext uri="{FF2B5EF4-FFF2-40B4-BE49-F238E27FC236}">
                <a16:creationId xmlns:a16="http://schemas.microsoft.com/office/drawing/2014/main" id="{F0203553-58F5-8CF7-366E-4345CE9244FF}"/>
              </a:ext>
            </a:extLst>
          </p:cNvPr>
          <p:cNvSpPr>
            <a:spLocks noGrp="1"/>
          </p:cNvSpPr>
          <p:nvPr>
            <p:ph type="pic" sz="half" idx="24" hasCustomPrompt="1"/>
          </p:nvPr>
        </p:nvSpPr>
        <p:spPr>
          <a:xfrm>
            <a:off x="7646704" y="857966"/>
            <a:ext cx="2047741" cy="4221561"/>
          </a:xfrm>
          <a:prstGeom prst="roundRect">
            <a:avLst>
              <a:gd name="adj" fmla="val 10323"/>
            </a:avLst>
          </a:prstGeom>
          <a:solidFill>
            <a:srgbClr val="F3F5F7"/>
          </a:solidFill>
        </p:spPr>
        <p:txBody>
          <a:bodyPr wrap="square" lIns="91439" tIns="45719" rIns="91439" bIns="45719">
            <a:noAutofit/>
          </a:bodyPr>
          <a:lstStyle/>
          <a:p>
            <a:r>
              <a:rPr lang="en-US" dirty="0"/>
              <a:t> </a:t>
            </a:r>
            <a:endParaRPr dirty="0"/>
          </a:p>
        </p:txBody>
      </p:sp>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4" name="Slide Number">
            <a:extLst>
              <a:ext uri="{FF2B5EF4-FFF2-40B4-BE49-F238E27FC236}">
                <a16:creationId xmlns:a16="http://schemas.microsoft.com/office/drawing/2014/main" id="{45A3784C-FE39-A544-9114-D71CB758B98A}"/>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a:t>
            </a:fld>
            <a:endParaRPr lang="en-US" sz="550" b="0" i="0" dirty="0">
              <a:solidFill>
                <a:srgbClr val="FFFFFF"/>
              </a:solidFill>
              <a:latin typeface="Arial" panose="020B0604020202020204" pitchFamily="34" charset="0"/>
              <a:cs typeface="Arial" panose="020B0604020202020204" pitchFamily="34" charset="0"/>
            </a:endParaRPr>
          </a:p>
        </p:txBody>
      </p:sp>
      <p:sp>
        <p:nvSpPr>
          <p:cNvPr id="13" name="Text Placeholder 14">
            <a:extLst>
              <a:ext uri="{FF2B5EF4-FFF2-40B4-BE49-F238E27FC236}">
                <a16:creationId xmlns:a16="http://schemas.microsoft.com/office/drawing/2014/main" id="{BA096E32-E0B9-F347-FEC2-3AC8070CAEA3}"/>
              </a:ext>
            </a:extLst>
          </p:cNvPr>
          <p:cNvSpPr>
            <a:spLocks noGrp="1"/>
          </p:cNvSpPr>
          <p:nvPr>
            <p:ph type="body" sz="quarter" idx="29" hasCustomPrompt="1"/>
          </p:nvPr>
        </p:nvSpPr>
        <p:spPr>
          <a:xfrm>
            <a:off x="720208" y="5778763"/>
            <a:ext cx="5992018" cy="342145"/>
          </a:xfrm>
          <a:prstGeom prst="rect">
            <a:avLst/>
          </a:prstGeom>
        </p:spPr>
        <p:txBody>
          <a:bodyPr wrap="square" anchor="b">
            <a:spAutoFit/>
          </a:bodyPr>
          <a:lstStyle>
            <a:lvl1pPr>
              <a:lnSpc>
                <a:spcPct val="110000"/>
              </a:lnSpc>
              <a:defRPr sz="1600">
                <a:solidFill>
                  <a:schemeClr val="tx1">
                    <a:lumMod val="50000"/>
                    <a:lumOff val="50000"/>
                  </a:schemeClr>
                </a:solidFill>
              </a:defRPr>
            </a:lvl1pPr>
          </a:lstStyle>
          <a:p>
            <a:pPr lvl="0"/>
            <a:r>
              <a:rPr lang="en-GB" dirty="0" err="1"/>
              <a:t>Bemærkning</a:t>
            </a:r>
            <a:r>
              <a:rPr lang="en-GB" dirty="0"/>
              <a:t> </a:t>
            </a:r>
            <a:r>
              <a:rPr lang="en-GB" dirty="0" err="1"/>
              <a:t>eller</a:t>
            </a:r>
            <a:r>
              <a:rPr lang="en-GB" dirty="0"/>
              <a:t> </a:t>
            </a:r>
            <a:r>
              <a:rPr lang="en-GB" dirty="0" err="1"/>
              <a:t>kilde</a:t>
            </a:r>
            <a:endParaRPr lang="en-US" dirty="0"/>
          </a:p>
        </p:txBody>
      </p:sp>
      <p:sp>
        <p:nvSpPr>
          <p:cNvPr id="15" name="Text Placeholder 12">
            <a:extLst>
              <a:ext uri="{FF2B5EF4-FFF2-40B4-BE49-F238E27FC236}">
                <a16:creationId xmlns:a16="http://schemas.microsoft.com/office/drawing/2014/main" id="{B9552E76-7248-DEEA-3E2D-B0EBC1F30714}"/>
              </a:ext>
            </a:extLst>
          </p:cNvPr>
          <p:cNvSpPr>
            <a:spLocks noGrp="1"/>
          </p:cNvSpPr>
          <p:nvPr>
            <p:ph type="body" sz="quarter" idx="38" hasCustomPrompt="1"/>
          </p:nvPr>
        </p:nvSpPr>
        <p:spPr>
          <a:xfrm>
            <a:off x="714375" y="735288"/>
            <a:ext cx="6000103" cy="351674"/>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16" name="Title Placeholder 1">
            <a:extLst>
              <a:ext uri="{FF2B5EF4-FFF2-40B4-BE49-F238E27FC236}">
                <a16:creationId xmlns:a16="http://schemas.microsoft.com/office/drawing/2014/main" id="{CBEB21BD-3CB1-1629-76BE-91884F69EB8B}"/>
              </a:ext>
            </a:extLst>
          </p:cNvPr>
          <p:cNvSpPr>
            <a:spLocks noGrp="1"/>
          </p:cNvSpPr>
          <p:nvPr>
            <p:ph type="title" hasCustomPrompt="1"/>
          </p:nvPr>
        </p:nvSpPr>
        <p:spPr>
          <a:xfrm>
            <a:off x="719125" y="1202368"/>
            <a:ext cx="5993101" cy="584775"/>
          </a:xfrm>
          <a:prstGeom prst="rect">
            <a:avLst/>
          </a:prstGeom>
        </p:spPr>
        <p:txBody>
          <a:bodyPr vert="horz" wrap="square" lIns="91440" tIns="45720" rIns="91440" bIns="45720" rtlCol="0" anchor="t">
            <a:sp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17" name="Text Placeholder 3">
            <a:extLst>
              <a:ext uri="{FF2B5EF4-FFF2-40B4-BE49-F238E27FC236}">
                <a16:creationId xmlns:a16="http://schemas.microsoft.com/office/drawing/2014/main" id="{F516F898-D3F6-E24B-C11A-10B33FE901B1}"/>
              </a:ext>
            </a:extLst>
          </p:cNvPr>
          <p:cNvSpPr>
            <a:spLocks noGrp="1"/>
          </p:cNvSpPr>
          <p:nvPr>
            <p:ph type="body" sz="quarter" idx="39" hasCustomPrompt="1"/>
          </p:nvPr>
        </p:nvSpPr>
        <p:spPr>
          <a:xfrm>
            <a:off x="719125" y="1897119"/>
            <a:ext cx="5993101" cy="461665"/>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18" name="Text Placeholder 10">
            <a:extLst>
              <a:ext uri="{FF2B5EF4-FFF2-40B4-BE49-F238E27FC236}">
                <a16:creationId xmlns:a16="http://schemas.microsoft.com/office/drawing/2014/main" id="{65C0BCEC-6302-3B65-2154-234165916D16}"/>
              </a:ext>
            </a:extLst>
          </p:cNvPr>
          <p:cNvSpPr>
            <a:spLocks noGrp="1"/>
          </p:cNvSpPr>
          <p:nvPr>
            <p:ph type="body" sz="quarter" idx="40" hasCustomPrompt="1"/>
          </p:nvPr>
        </p:nvSpPr>
        <p:spPr>
          <a:xfrm>
            <a:off x="720208" y="2635200"/>
            <a:ext cx="5992018" cy="2508646"/>
          </a:xfrm>
        </p:spPr>
        <p:txBody>
          <a:bodyPr>
            <a:normAutofit/>
          </a:bodyPr>
          <a:lstStyle>
            <a:lvl1pPr marL="571500" indent="-571500">
              <a:buFont typeface="Arial" panose="020B0604020202020204" pitchFamily="34" charset="0"/>
              <a:buChar char="•"/>
              <a:defRPr sz="1800"/>
            </a:lvl1pPr>
          </a:lstStyle>
          <a:p>
            <a:pPr lvl="0"/>
            <a:r>
              <a:rPr lang="en-GB" dirty="0" err="1"/>
              <a:t>Tekst</a:t>
            </a:r>
            <a:endParaRPr lang="en-GB" dirty="0"/>
          </a:p>
          <a:p>
            <a:pPr lvl="0"/>
            <a:r>
              <a:rPr lang="en-GB" dirty="0" err="1"/>
              <a:t>Tekst</a:t>
            </a:r>
            <a:endParaRPr lang="en-GB" dirty="0"/>
          </a:p>
          <a:p>
            <a:pPr lvl="0"/>
            <a:r>
              <a:rPr lang="en-GB" dirty="0" err="1"/>
              <a:t>Tekst</a:t>
            </a:r>
            <a:endParaRPr lang="en-GB" dirty="0"/>
          </a:p>
        </p:txBody>
      </p:sp>
    </p:spTree>
    <p:extLst>
      <p:ext uri="{BB962C8B-B14F-4D97-AF65-F5344CB8AC3E}">
        <p14:creationId xmlns:p14="http://schemas.microsoft.com/office/powerpoint/2010/main" val="235355379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f canvas med kild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7DED83-004C-6E1F-1091-AAA46DC7D81F}"/>
              </a:ext>
            </a:extLst>
          </p:cNvPr>
          <p:cNvSpPr>
            <a:spLocks noGrp="1"/>
          </p:cNvSpPr>
          <p:nvPr>
            <p:ph type="title" hasCustomPrompt="1"/>
          </p:nvPr>
        </p:nvSpPr>
        <p:spPr>
          <a:xfrm>
            <a:off x="725626" y="728663"/>
            <a:ext cx="10740748" cy="584775"/>
          </a:xfrm>
          <a:prstGeom prst="rect">
            <a:avLst/>
          </a:prstGeom>
        </p:spPr>
        <p:txBody>
          <a:bodyPr vert="horz" wrap="square" lIns="91440" tIns="45720" rIns="91440" bIns="45720" rtlCol="0" anchor="t">
            <a:spAutoFit/>
          </a:bodyPr>
          <a:lstStyle>
            <a:lvl1pPr marL="0" indent="0">
              <a:lnSpc>
                <a:spcPct val="80000"/>
              </a:lnSpc>
              <a:tabLst>
                <a:tab pos="750888" algn="l"/>
              </a:tabLst>
              <a:defRPr sz="4000" spc="0" baseline="0"/>
            </a:lvl1pPr>
          </a:lstStyle>
          <a:p>
            <a:r>
              <a:rPr lang="en-GB" dirty="0" err="1"/>
              <a:t>Overskrift</a:t>
            </a:r>
            <a:endParaRPr lang="en-US" dirty="0"/>
          </a:p>
        </p:txBody>
      </p:sp>
      <p:pic>
        <p:nvPicPr>
          <p:cNvPr id="4" name="Picture 3" descr="A logo with blue dots&#10;&#10;AI-generated content may be incorrect.">
            <a:extLst>
              <a:ext uri="{FF2B5EF4-FFF2-40B4-BE49-F238E27FC236}">
                <a16:creationId xmlns:a16="http://schemas.microsoft.com/office/drawing/2014/main" id="{79466588-5C06-F803-02FA-E2A62C9A40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5" name="Slide Number">
            <a:extLst>
              <a:ext uri="{FF2B5EF4-FFF2-40B4-BE49-F238E27FC236}">
                <a16:creationId xmlns:a16="http://schemas.microsoft.com/office/drawing/2014/main" id="{20238901-5186-54EE-110F-6374661DF46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F4691154-A363-36E5-A2CA-6BC0C107C2E8}"/>
              </a:ext>
            </a:extLst>
          </p:cNvPr>
          <p:cNvSpPr>
            <a:spLocks noGrp="1"/>
          </p:cNvSpPr>
          <p:nvPr>
            <p:ph type="body" sz="quarter" idx="10" hasCustomPrompt="1"/>
          </p:nvPr>
        </p:nvSpPr>
        <p:spPr>
          <a:xfrm>
            <a:off x="6875463" y="6129338"/>
            <a:ext cx="4586287" cy="227136"/>
          </a:xfrm>
        </p:spPr>
        <p:txBody>
          <a:bodyPr>
            <a:normAutofit/>
          </a:bodyPr>
          <a:lstStyle>
            <a:lvl1pPr algn="r">
              <a:defRPr sz="1000" b="1"/>
            </a:lvl1pPr>
          </a:lstStyle>
          <a:p>
            <a:pPr algn="r" hangingPunct="1"/>
            <a:r>
              <a:rPr lang="en-GB" sz="1000" i="1" dirty="0"/>
              <a:t>Kilde: </a:t>
            </a:r>
            <a:r>
              <a:rPr lang="en-GB" sz="1000" i="1" dirty="0" err="1"/>
              <a:t>datakilde</a:t>
            </a:r>
            <a:r>
              <a:rPr lang="en-GB" sz="1000" i="1" dirty="0"/>
              <a:t>, </a:t>
            </a:r>
            <a:r>
              <a:rPr lang="en-GB" sz="1000" i="1" dirty="0" err="1"/>
              <a:t>oktober</a:t>
            </a:r>
            <a:r>
              <a:rPr lang="en-GB" sz="1000" i="1" dirty="0"/>
              <a:t> 20XX – September 20YY</a:t>
            </a:r>
            <a:endParaRPr lang="en-US" sz="1000" i="1" dirty="0"/>
          </a:p>
        </p:txBody>
      </p:sp>
    </p:spTree>
    <p:extLst>
      <p:ext uri="{BB962C8B-B14F-4D97-AF65-F5344CB8AC3E}">
        <p14:creationId xmlns:p14="http://schemas.microsoft.com/office/powerpoint/2010/main" val="17893156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canvas">
    <p:spTree>
      <p:nvGrpSpPr>
        <p:cNvPr id="1" name=""/>
        <p:cNvGrpSpPr/>
        <p:nvPr/>
      </p:nvGrpSpPr>
      <p:grpSpPr>
        <a:xfrm>
          <a:off x="0" y="0"/>
          <a:ext cx="0" cy="0"/>
          <a:chOff x="0" y="0"/>
          <a:chExt cx="0" cy="0"/>
        </a:xfrm>
      </p:grpSpPr>
      <p:sp>
        <p:nvSpPr>
          <p:cNvPr id="30" name="Media Placeholder 29">
            <a:extLst>
              <a:ext uri="{FF2B5EF4-FFF2-40B4-BE49-F238E27FC236}">
                <a16:creationId xmlns:a16="http://schemas.microsoft.com/office/drawing/2014/main" id="{0B4E84CA-466B-43BA-82EF-908E1D2432A6}"/>
              </a:ext>
            </a:extLst>
          </p:cNvPr>
          <p:cNvSpPr>
            <a:spLocks noGrp="1"/>
          </p:cNvSpPr>
          <p:nvPr>
            <p:ph type="media" sz="quarter" idx="26"/>
          </p:nvPr>
        </p:nvSpPr>
        <p:spPr>
          <a:xfrm>
            <a:off x="714376" y="728663"/>
            <a:ext cx="10760870" cy="5400675"/>
          </a:xfrm>
          <a:prstGeom prst="roundRect">
            <a:avLst>
              <a:gd name="adj" fmla="val 4567"/>
            </a:avLst>
          </a:prstGeom>
          <a:solidFill>
            <a:srgbClr val="F3F5F7"/>
          </a:solidFill>
        </p:spPr>
        <p:txBody>
          <a:bodyPr/>
          <a:lstStyle/>
          <a:p>
            <a:r>
              <a:rPr lang="da-DK"/>
              <a:t>Klik på ikonet for at tilføje et medie</a:t>
            </a:r>
          </a:p>
        </p:txBody>
      </p:sp>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 name="Slide Number">
            <a:extLst>
              <a:ext uri="{FF2B5EF4-FFF2-40B4-BE49-F238E27FC236}">
                <a16:creationId xmlns:a16="http://schemas.microsoft.com/office/drawing/2014/main" id="{59FABC4E-1C32-019A-09F1-E20DE8647FE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28" name="Text Placeholder 27">
            <a:extLst>
              <a:ext uri="{FF2B5EF4-FFF2-40B4-BE49-F238E27FC236}">
                <a16:creationId xmlns:a16="http://schemas.microsoft.com/office/drawing/2014/main" id="{6FB7A877-BACE-90F4-489D-70738B1F4121}"/>
              </a:ext>
            </a:extLst>
          </p:cNvPr>
          <p:cNvSpPr>
            <a:spLocks noGrp="1"/>
          </p:cNvSpPr>
          <p:nvPr>
            <p:ph type="body" sz="quarter" idx="25" hasCustomPrompt="1"/>
          </p:nvPr>
        </p:nvSpPr>
        <p:spPr>
          <a:xfrm>
            <a:off x="7097635" y="102953"/>
            <a:ext cx="4973982" cy="4553572"/>
          </a:xfrm>
          <a:blipFill dpi="0" rotWithShape="1">
            <a:blip r:embed="rId3">
              <a:extLst>
                <a:ext uri="{28A0092B-C50C-407E-A947-70E740481C1C}">
                  <a14:useLocalDpi xmlns:a14="http://schemas.microsoft.com/office/drawing/2010/main" val="0"/>
                </a:ext>
              </a:extLst>
            </a:blip>
            <a:srcRect/>
            <a:stretch>
              <a:fillRect/>
            </a:stretch>
          </a:blipFill>
          <a:effectLst>
            <a:outerShdw blurRad="50800" dist="127000" dir="8100000" algn="tr" rotWithShape="0">
              <a:prstClr val="black">
                <a:alpha val="40000"/>
              </a:prstClr>
            </a:outerShdw>
          </a:effectLst>
        </p:spPr>
        <p:txBody>
          <a:bodyPr>
            <a:normAutofit/>
          </a:bodyPr>
          <a:lstStyle>
            <a:lvl1pPr>
              <a:defRPr sz="1200">
                <a:solidFill>
                  <a:srgbClr val="5A8181"/>
                </a:solidFill>
              </a:defRPr>
            </a:lvl1pPr>
            <a:lvl2pPr>
              <a:defRPr sz="100">
                <a:solidFill>
                  <a:srgbClr val="246260"/>
                </a:solidFill>
              </a:defRPr>
            </a:lvl2pPr>
            <a:lvl3pPr>
              <a:defRPr sz="100">
                <a:solidFill>
                  <a:srgbClr val="246260"/>
                </a:solidFill>
              </a:defRPr>
            </a:lvl3pPr>
            <a:lvl4pPr>
              <a:defRPr sz="100">
                <a:solidFill>
                  <a:srgbClr val="246260"/>
                </a:solidFill>
              </a:defRPr>
            </a:lvl4pPr>
            <a:lvl5pPr>
              <a:defRPr sz="100">
                <a:solidFill>
                  <a:srgbClr val="246260"/>
                </a:solidFill>
              </a:defRPr>
            </a:lvl5pPr>
          </a:lstStyle>
          <a:p>
            <a:pPr lvl="0"/>
            <a:r>
              <a:rPr lang="en-US" dirty="0" err="1"/>
              <a:t>Instruktioner</a:t>
            </a:r>
            <a:endParaRPr lang="da-DK" dirty="0"/>
          </a:p>
        </p:txBody>
      </p:sp>
    </p:spTree>
    <p:extLst>
      <p:ext uri="{BB962C8B-B14F-4D97-AF65-F5344CB8AC3E}">
        <p14:creationId xmlns:p14="http://schemas.microsoft.com/office/powerpoint/2010/main" val="55141888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martArt canva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1158027-E04D-85E2-DFD7-BAFCDDABA251}"/>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sp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7" name="Text Placeholder 3">
            <a:extLst>
              <a:ext uri="{FF2B5EF4-FFF2-40B4-BE49-F238E27FC236}">
                <a16:creationId xmlns:a16="http://schemas.microsoft.com/office/drawing/2014/main" id="{05E409D6-4923-52C8-36B3-37924D303648}"/>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8" name="Text Placeholder 12">
            <a:extLst>
              <a:ext uri="{FF2B5EF4-FFF2-40B4-BE49-F238E27FC236}">
                <a16:creationId xmlns:a16="http://schemas.microsoft.com/office/drawing/2014/main" id="{556C00A5-879D-BF80-7DB9-7AD307062771}"/>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10" name="SmartArt Placeholder 9">
            <a:extLst>
              <a:ext uri="{FF2B5EF4-FFF2-40B4-BE49-F238E27FC236}">
                <a16:creationId xmlns:a16="http://schemas.microsoft.com/office/drawing/2014/main" id="{BCA2E3A6-2DCE-F9BD-6BFF-07372F5FFEBA}"/>
              </a:ext>
            </a:extLst>
          </p:cNvPr>
          <p:cNvSpPr>
            <a:spLocks noGrp="1"/>
          </p:cNvSpPr>
          <p:nvPr>
            <p:ph type="dgm" sz="quarter" idx="40"/>
          </p:nvPr>
        </p:nvSpPr>
        <p:spPr>
          <a:xfrm>
            <a:off x="713581" y="2287829"/>
            <a:ext cx="10748169" cy="3841509"/>
          </a:xfrm>
          <a:prstGeom prst="roundRect">
            <a:avLst/>
          </a:prstGeom>
          <a:solidFill>
            <a:srgbClr val="F3F5F7"/>
          </a:solidFill>
        </p:spPr>
        <p:txBody>
          <a:bodyPr/>
          <a:lstStyle/>
          <a:p>
            <a:r>
              <a:rPr lang="da-DK"/>
              <a:t>Klik på ikonet for at tilføje SmartArt-grafik</a:t>
            </a:r>
          </a:p>
        </p:txBody>
      </p:sp>
    </p:spTree>
    <p:extLst>
      <p:ext uri="{BB962C8B-B14F-4D97-AF65-F5344CB8AC3E}">
        <p14:creationId xmlns:p14="http://schemas.microsoft.com/office/powerpoint/2010/main" val="355971444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tat - Mørk 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23E8768C-FE37-E8A6-ED06-6A41898345B1}"/>
              </a:ext>
            </a:extLst>
          </p:cNvPr>
          <p:cNvSpPr/>
          <p:nvPr userDrawn="1"/>
        </p:nvSpPr>
        <p:spPr>
          <a:xfrm flipV="1">
            <a:off x="714375" y="734155"/>
            <a:ext cx="10747375" cy="5387120"/>
          </a:xfrm>
          <a:prstGeom prst="roundRect">
            <a:avLst>
              <a:gd name="adj" fmla="val 4330"/>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4" name="Picture 3"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6" name="Text Placeholder 14">
            <a:extLst>
              <a:ext uri="{FF2B5EF4-FFF2-40B4-BE49-F238E27FC236}">
                <a16:creationId xmlns:a16="http://schemas.microsoft.com/office/drawing/2014/main" id="{12F229B3-FDEB-D4F1-3428-45CAA05E7783}"/>
              </a:ext>
            </a:extLst>
          </p:cNvPr>
          <p:cNvSpPr>
            <a:spLocks noGrp="1"/>
          </p:cNvSpPr>
          <p:nvPr>
            <p:ph type="body" sz="quarter" idx="30" hasCustomPrompt="1"/>
          </p:nvPr>
        </p:nvSpPr>
        <p:spPr>
          <a:xfrm>
            <a:off x="2579207" y="5459792"/>
            <a:ext cx="7147885" cy="404663"/>
          </a:xfrm>
          <a:prstGeom prst="rect">
            <a:avLst/>
          </a:prstGeom>
        </p:spPr>
        <p:txBody>
          <a:bodyPr vert="horz" lIns="91440" tIns="45720" rIns="91440" bIns="45720" rtlCol="0" anchor="b">
            <a:spAutoFit/>
          </a:bodyPr>
          <a:lstStyle>
            <a:lvl1pPr algn="ctr">
              <a:defRPr lang="en-US" sz="2000" dirty="0" smtClean="0">
                <a:solidFill>
                  <a:srgbClr val="FFFFFF"/>
                </a:solidFill>
              </a:defRPr>
            </a:lvl1pPr>
          </a:lstStyle>
          <a:p>
            <a:pPr lvl="0">
              <a:lnSpc>
                <a:spcPct val="110000"/>
              </a:lnSpc>
            </a:pPr>
            <a:r>
              <a:rPr lang="en-US" dirty="0" err="1"/>
              <a:t>Navn</a:t>
            </a:r>
            <a:r>
              <a:rPr lang="en-US" dirty="0"/>
              <a:t>, </a:t>
            </a:r>
            <a:r>
              <a:rPr lang="en-US" dirty="0" err="1"/>
              <a:t>titel</a:t>
            </a:r>
            <a:r>
              <a:rPr lang="en-US" dirty="0"/>
              <a:t> &amp; </a:t>
            </a:r>
            <a:r>
              <a:rPr lang="en-US" dirty="0" err="1"/>
              <a:t>virksomhed</a:t>
            </a:r>
            <a:endParaRPr lang="en-US" dirty="0"/>
          </a:p>
        </p:txBody>
      </p:sp>
      <p:sp>
        <p:nvSpPr>
          <p:cNvPr id="8" name="Title Placeholder 1">
            <a:extLst>
              <a:ext uri="{FF2B5EF4-FFF2-40B4-BE49-F238E27FC236}">
                <a16:creationId xmlns:a16="http://schemas.microsoft.com/office/drawing/2014/main" id="{24889DFB-DC97-939B-24FC-84B0655965B2}"/>
              </a:ext>
            </a:extLst>
          </p:cNvPr>
          <p:cNvSpPr>
            <a:spLocks noGrp="1"/>
          </p:cNvSpPr>
          <p:nvPr>
            <p:ph type="title" hasCustomPrompt="1"/>
          </p:nvPr>
        </p:nvSpPr>
        <p:spPr>
          <a:xfrm>
            <a:off x="1577010" y="1937156"/>
            <a:ext cx="9037980" cy="1421928"/>
          </a:xfrm>
          <a:prstGeom prst="rect">
            <a:avLst/>
          </a:prstGeom>
        </p:spPr>
        <p:txBody>
          <a:bodyPr vert="horz" wrap="square" lIns="91440" tIns="45720" rIns="91440" bIns="45720" rtlCol="0" anchor="t">
            <a:spAutoFit/>
          </a:bodyPr>
          <a:lstStyle>
            <a:lvl1pPr algn="ctr">
              <a:lnSpc>
                <a:spcPct val="80000"/>
              </a:lnSpc>
              <a:defRPr sz="3600" spc="-75" baseline="0">
                <a:solidFill>
                  <a:srgbClr val="FFFFFF"/>
                </a:solidFill>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038850" y="3371850"/>
            <a:ext cx="114300" cy="114300"/>
          </a:xfrm>
          <a:prstGeom prst="rect">
            <a:avLst/>
          </a:prstGeom>
        </p:spPr>
      </p:pic>
      <p:sp>
        <p:nvSpPr>
          <p:cNvPr id="22" name="Slide Number">
            <a:extLst>
              <a:ext uri="{FF2B5EF4-FFF2-40B4-BE49-F238E27FC236}">
                <a16:creationId xmlns:a16="http://schemas.microsoft.com/office/drawing/2014/main" id="{8C734B8A-1D3A-8686-ABE9-2118E5E44460}"/>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pic>
        <p:nvPicPr>
          <p:cNvPr id="5" name="Graphic 4" descr="Open quotation mark with solid fill">
            <a:extLst>
              <a:ext uri="{FF2B5EF4-FFF2-40B4-BE49-F238E27FC236}">
                <a16:creationId xmlns:a16="http://schemas.microsoft.com/office/drawing/2014/main" id="{0401BA41-B68E-FED5-73B4-BAE80189A4FF}"/>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678850" y="1034669"/>
            <a:ext cx="720000" cy="720000"/>
          </a:xfrm>
          <a:prstGeom prst="rect">
            <a:avLst/>
          </a:prstGeom>
        </p:spPr>
      </p:pic>
    </p:spTree>
    <p:extLst>
      <p:ext uri="{BB962C8B-B14F-4D97-AF65-F5344CB8AC3E}">
        <p14:creationId xmlns:p14="http://schemas.microsoft.com/office/powerpoint/2010/main" val="352748020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itat - Lys bg">
    <p:spTree>
      <p:nvGrpSpPr>
        <p:cNvPr id="1" name=""/>
        <p:cNvGrpSpPr/>
        <p:nvPr/>
      </p:nvGrpSpPr>
      <p:grpSpPr>
        <a:xfrm>
          <a:off x="0" y="0"/>
          <a:ext cx="0" cy="0"/>
          <a:chOff x="0" y="0"/>
          <a:chExt cx="0" cy="0"/>
        </a:xfrm>
      </p:grpSpPr>
      <p:sp>
        <p:nvSpPr>
          <p:cNvPr id="19" name="BG">
            <a:extLst>
              <a:ext uri="{FF2B5EF4-FFF2-40B4-BE49-F238E27FC236}">
                <a16:creationId xmlns:a16="http://schemas.microsoft.com/office/drawing/2014/main" id="{8F65216A-8D3C-EFE8-77E6-3D8C5202CC75}"/>
              </a:ext>
            </a:extLst>
          </p:cNvPr>
          <p:cNvSpPr>
            <a:spLocks/>
          </p:cNvSpPr>
          <p:nvPr userDrawn="1"/>
        </p:nvSpPr>
        <p:spPr>
          <a:xfrm>
            <a:off x="720208" y="728663"/>
            <a:ext cx="10740749" cy="5400675"/>
          </a:xfrm>
          <a:prstGeom prst="roundRect">
            <a:avLst>
              <a:gd name="adj" fmla="val 4090"/>
            </a:avLst>
          </a:prstGeom>
          <a:solidFill>
            <a:srgbClr val="F3F5F7"/>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pic>
        <p:nvPicPr>
          <p:cNvPr id="4" name="Picture 3"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038850" y="3371850"/>
            <a:ext cx="114300" cy="114300"/>
          </a:xfrm>
          <a:prstGeom prst="rect">
            <a:avLst/>
          </a:prstGeom>
        </p:spPr>
      </p:pic>
      <p:sp>
        <p:nvSpPr>
          <p:cNvPr id="2" name="Slide Number">
            <a:extLst>
              <a:ext uri="{FF2B5EF4-FFF2-40B4-BE49-F238E27FC236}">
                <a16:creationId xmlns:a16="http://schemas.microsoft.com/office/drawing/2014/main" id="{AA4B9261-F09F-9B49-4F9F-4550C4667C16}"/>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3" name="Text Placeholder 14">
            <a:extLst>
              <a:ext uri="{FF2B5EF4-FFF2-40B4-BE49-F238E27FC236}">
                <a16:creationId xmlns:a16="http://schemas.microsoft.com/office/drawing/2014/main" id="{5C4C01FA-8456-D98E-90F5-195BC9FECEC0}"/>
              </a:ext>
            </a:extLst>
          </p:cNvPr>
          <p:cNvSpPr>
            <a:spLocks noGrp="1"/>
          </p:cNvSpPr>
          <p:nvPr>
            <p:ph type="body" sz="quarter" idx="30" hasCustomPrompt="1"/>
          </p:nvPr>
        </p:nvSpPr>
        <p:spPr>
          <a:xfrm>
            <a:off x="2579207" y="5459792"/>
            <a:ext cx="7147885" cy="404663"/>
          </a:xfrm>
          <a:prstGeom prst="rect">
            <a:avLst/>
          </a:prstGeom>
        </p:spPr>
        <p:txBody>
          <a:bodyPr vert="horz" lIns="91440" tIns="45720" rIns="91440" bIns="45720" rtlCol="0" anchor="b">
            <a:spAutoFit/>
          </a:bodyPr>
          <a:lstStyle>
            <a:lvl1pPr algn="ctr">
              <a:defRPr lang="en-US" sz="2000" dirty="0" smtClean="0">
                <a:solidFill>
                  <a:schemeClr val="accent2"/>
                </a:solidFill>
              </a:defRPr>
            </a:lvl1pPr>
          </a:lstStyle>
          <a:p>
            <a:pPr lvl="0">
              <a:lnSpc>
                <a:spcPct val="110000"/>
              </a:lnSpc>
            </a:pPr>
            <a:r>
              <a:rPr lang="en-US" dirty="0" err="1"/>
              <a:t>Navn</a:t>
            </a:r>
            <a:r>
              <a:rPr lang="en-US" dirty="0"/>
              <a:t>, </a:t>
            </a:r>
            <a:r>
              <a:rPr lang="en-US" dirty="0" err="1"/>
              <a:t>titel</a:t>
            </a:r>
            <a:r>
              <a:rPr lang="en-US" dirty="0"/>
              <a:t> &amp; </a:t>
            </a:r>
            <a:r>
              <a:rPr lang="en-US" dirty="0" err="1"/>
              <a:t>virksomhed</a:t>
            </a:r>
            <a:endParaRPr lang="en-US" dirty="0"/>
          </a:p>
        </p:txBody>
      </p:sp>
      <p:sp>
        <p:nvSpPr>
          <p:cNvPr id="5" name="Title Placeholder 1">
            <a:extLst>
              <a:ext uri="{FF2B5EF4-FFF2-40B4-BE49-F238E27FC236}">
                <a16:creationId xmlns:a16="http://schemas.microsoft.com/office/drawing/2014/main" id="{D94A24D6-FD47-16D1-77BF-D86839B61788}"/>
              </a:ext>
            </a:extLst>
          </p:cNvPr>
          <p:cNvSpPr>
            <a:spLocks noGrp="1"/>
          </p:cNvSpPr>
          <p:nvPr>
            <p:ph type="title" hasCustomPrompt="1"/>
          </p:nvPr>
        </p:nvSpPr>
        <p:spPr>
          <a:xfrm>
            <a:off x="1577010" y="1937156"/>
            <a:ext cx="9037980" cy="1421928"/>
          </a:xfrm>
          <a:prstGeom prst="rect">
            <a:avLst/>
          </a:prstGeom>
        </p:spPr>
        <p:txBody>
          <a:bodyPr vert="horz" wrap="square" lIns="91440" tIns="45720" rIns="91440" bIns="45720" rtlCol="0" anchor="t">
            <a:spAutoFit/>
          </a:bodyPr>
          <a:lstStyle>
            <a:lvl1pPr algn="ctr">
              <a:lnSpc>
                <a:spcPct val="80000"/>
              </a:lnSpc>
              <a:defRPr sz="3600" spc="-75" baseline="0">
                <a:solidFill>
                  <a:schemeClr val="accent2"/>
                </a:solidFill>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pic>
        <p:nvPicPr>
          <p:cNvPr id="9" name="Graphic 8" descr="Open quotation mark with solid fill">
            <a:extLst>
              <a:ext uri="{FF2B5EF4-FFF2-40B4-BE49-F238E27FC236}">
                <a16:creationId xmlns:a16="http://schemas.microsoft.com/office/drawing/2014/main" id="{35BA4D17-3B62-959E-D0F6-F4590E178D9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678850" y="1034669"/>
            <a:ext cx="720000" cy="720000"/>
          </a:xfrm>
          <a:prstGeom prst="rect">
            <a:avLst/>
          </a:prstGeom>
        </p:spPr>
      </p:pic>
    </p:spTree>
    <p:extLst>
      <p:ext uri="{BB962C8B-B14F-4D97-AF65-F5344CB8AC3E}">
        <p14:creationId xmlns:p14="http://schemas.microsoft.com/office/powerpoint/2010/main" val="173888143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edie med overskrift">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1689172"/>
            <a:ext cx="10740749" cy="444016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29" name="Slide Number">
            <a:extLst>
              <a:ext uri="{FF2B5EF4-FFF2-40B4-BE49-F238E27FC236}">
                <a16:creationId xmlns:a16="http://schemas.microsoft.com/office/drawing/2014/main" id="{5FF8ED0D-E49D-84C7-F600-B1838B901779}"/>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8" name="Title Placeholder 1">
            <a:extLst>
              <a:ext uri="{FF2B5EF4-FFF2-40B4-BE49-F238E27FC236}">
                <a16:creationId xmlns:a16="http://schemas.microsoft.com/office/drawing/2014/main" id="{814527CC-B485-FC0C-FA67-E250EF0996AE}"/>
              </a:ext>
            </a:extLst>
          </p:cNvPr>
          <p:cNvSpPr>
            <a:spLocks noGrp="1"/>
          </p:cNvSpPr>
          <p:nvPr>
            <p:ph type="title" hasCustomPrompt="1"/>
          </p:nvPr>
        </p:nvSpPr>
        <p:spPr>
          <a:xfrm>
            <a:off x="714375" y="1031339"/>
            <a:ext cx="10740748" cy="584775"/>
          </a:xfrm>
          <a:prstGeom prst="rect">
            <a:avLst/>
          </a:prstGeom>
        </p:spPr>
        <p:txBody>
          <a:bodyPr vert="horz" wrap="square" lIns="91440" tIns="45720" rIns="91440" bIns="45720" rtlCol="0" anchor="t">
            <a:sp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10" name="Text Placeholder 12">
            <a:extLst>
              <a:ext uri="{FF2B5EF4-FFF2-40B4-BE49-F238E27FC236}">
                <a16:creationId xmlns:a16="http://schemas.microsoft.com/office/drawing/2014/main" id="{3C6F58B2-B5D6-004A-A631-0FED9796BC85}"/>
              </a:ext>
            </a:extLst>
          </p:cNvPr>
          <p:cNvSpPr>
            <a:spLocks noGrp="1"/>
          </p:cNvSpPr>
          <p:nvPr>
            <p:ph type="body" sz="quarter" idx="38" hasCustomPrompt="1"/>
          </p:nvPr>
        </p:nvSpPr>
        <p:spPr>
          <a:xfrm>
            <a:off x="714375" y="735288"/>
            <a:ext cx="10740748" cy="222993"/>
          </a:xfrm>
        </p:spPr>
        <p:txBody>
          <a:bodyPr anchor="ctr">
            <a:noAutofit/>
          </a:bodyP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6883237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 Sand">
    <p:spTree>
      <p:nvGrpSpPr>
        <p:cNvPr id="1" name=""/>
        <p:cNvGrpSpPr/>
        <p:nvPr/>
      </p:nvGrpSpPr>
      <p:grpSpPr>
        <a:xfrm>
          <a:off x="0" y="0"/>
          <a:ext cx="0" cy="0"/>
          <a:chOff x="0" y="0"/>
          <a:chExt cx="0" cy="0"/>
        </a:xfrm>
      </p:grpSpPr>
      <p:sp>
        <p:nvSpPr>
          <p:cNvPr id="8" name="BG">
            <a:extLst>
              <a:ext uri="{FF2B5EF4-FFF2-40B4-BE49-F238E27FC236}">
                <a16:creationId xmlns:a16="http://schemas.microsoft.com/office/drawing/2014/main" id="{C1FCAB9D-C925-4673-E321-BE097BC78A9B}"/>
              </a:ext>
            </a:extLst>
          </p:cNvPr>
          <p:cNvSpPr/>
          <p:nvPr userDrawn="1"/>
        </p:nvSpPr>
        <p:spPr>
          <a:xfrm flipV="1">
            <a:off x="0" y="-23450"/>
            <a:ext cx="11457016" cy="5275390"/>
          </a:xfrm>
          <a:prstGeom prst="round1Rect">
            <a:avLst>
              <a:gd name="adj" fmla="val 27702"/>
            </a:avLst>
          </a:prstGeom>
          <a:solidFill>
            <a:srgbClr val="F8F5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4" name="Logo" descr="A logo with blue dots&#10;&#10;AI-generated content may be incorrect.">
            <a:extLst>
              <a:ext uri="{FF2B5EF4-FFF2-40B4-BE49-F238E27FC236}">
                <a16:creationId xmlns:a16="http://schemas.microsoft.com/office/drawing/2014/main" id="{E7F0C8A5-4311-0B5C-C854-0582766D96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5" name="Text Placeholder 14">
            <a:extLst>
              <a:ext uri="{FF2B5EF4-FFF2-40B4-BE49-F238E27FC236}">
                <a16:creationId xmlns:a16="http://schemas.microsoft.com/office/drawing/2014/main" id="{B1A02A3B-1217-B2FD-9FBD-0EE9A0A3FD28}"/>
              </a:ext>
            </a:extLst>
          </p:cNvPr>
          <p:cNvSpPr>
            <a:spLocks noGrp="1"/>
          </p:cNvSpPr>
          <p:nvPr>
            <p:ph type="body" sz="quarter" idx="29" hasCustomPrompt="1"/>
          </p:nvPr>
        </p:nvSpPr>
        <p:spPr>
          <a:xfrm>
            <a:off x="726121" y="2579436"/>
            <a:ext cx="10015568" cy="1015663"/>
          </a:xfrm>
          <a:prstGeom prst="rect">
            <a:avLst/>
          </a:prstGeom>
        </p:spPr>
        <p:txBody>
          <a:bodyPr wrap="square" anchor="b">
            <a:sp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6000" b="1">
                <a:solidFill>
                  <a:schemeClr val="bg1"/>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dirty="0" err="1"/>
              <a:t>Overskrift</a:t>
            </a:r>
            <a:endParaRPr lang="en-US" spc="0" dirty="0"/>
          </a:p>
        </p:txBody>
      </p:sp>
      <p:sp>
        <p:nvSpPr>
          <p:cNvPr id="6" name="Text Placeholder 14">
            <a:extLst>
              <a:ext uri="{FF2B5EF4-FFF2-40B4-BE49-F238E27FC236}">
                <a16:creationId xmlns:a16="http://schemas.microsoft.com/office/drawing/2014/main" id="{57350F4F-49CF-03C7-FBD7-93505276C785}"/>
              </a:ext>
            </a:extLst>
          </p:cNvPr>
          <p:cNvSpPr>
            <a:spLocks noGrp="1"/>
          </p:cNvSpPr>
          <p:nvPr>
            <p:ph type="body" sz="quarter" idx="30" hasCustomPrompt="1"/>
          </p:nvPr>
        </p:nvSpPr>
        <p:spPr>
          <a:xfrm>
            <a:off x="725328" y="3610273"/>
            <a:ext cx="10015568" cy="492443"/>
          </a:xfrm>
          <a:prstGeom prst="rect">
            <a:avLst/>
          </a:prstGeom>
        </p:spPr>
        <p:txBody>
          <a:bodyPr wrap="square" anchor="t">
            <a:spAutoFit/>
          </a:bodyPr>
          <a:lstStyle>
            <a:lvl1pPr marL="0" indent="0">
              <a:lnSpc>
                <a:spcPct val="100000"/>
              </a:lnSpc>
              <a:spcAft>
                <a:spcPts val="600"/>
              </a:spcAft>
              <a:buNone/>
              <a:defRPr sz="2600" b="1" i="0">
                <a:solidFill>
                  <a:schemeClr val="bg1"/>
                </a:solidFill>
                <a:latin typeface="Arial" panose="020B0604020202020204" pitchFamily="34" charset="0"/>
                <a:cs typeface="Arial" panose="020B0604020202020204" pitchFamily="34" charset="0"/>
              </a:defRPr>
            </a:lvl1pPr>
          </a:lstStyle>
          <a:p>
            <a:pPr hangingPunct="1"/>
            <a:r>
              <a:rPr lang="en-US" spc="0" dirty="0" err="1"/>
              <a:t>Underoverskrift</a:t>
            </a:r>
            <a:endParaRPr lang="en-US" spc="0" dirty="0"/>
          </a:p>
        </p:txBody>
      </p:sp>
      <p:sp>
        <p:nvSpPr>
          <p:cNvPr id="7" name="Text Placeholder 14">
            <a:extLst>
              <a:ext uri="{FF2B5EF4-FFF2-40B4-BE49-F238E27FC236}">
                <a16:creationId xmlns:a16="http://schemas.microsoft.com/office/drawing/2014/main" id="{CC26A0A6-DAA0-11FF-7AFC-1483C0E0C7D4}"/>
              </a:ext>
            </a:extLst>
          </p:cNvPr>
          <p:cNvSpPr>
            <a:spLocks noGrp="1"/>
          </p:cNvSpPr>
          <p:nvPr>
            <p:ph type="body" sz="quarter" idx="31" hasCustomPrompt="1"/>
          </p:nvPr>
        </p:nvSpPr>
        <p:spPr>
          <a:xfrm>
            <a:off x="720595" y="4511694"/>
            <a:ext cx="1554346" cy="542289"/>
          </a:xfrm>
          <a:prstGeom prst="rect">
            <a:avLst/>
          </a:prstGeom>
        </p:spPr>
        <p:txBody>
          <a:bodyPr wrap="square" anchor="t">
            <a:noAutofit/>
          </a:bodyPr>
          <a:lstStyle>
            <a:lvl1pPr marL="0" indent="0">
              <a:lnSpc>
                <a:spcPct val="100000"/>
              </a:lnSpc>
              <a:spcAft>
                <a:spcPts val="600"/>
              </a:spcAft>
              <a:buNone/>
              <a:defRPr sz="2000" b="0" i="0">
                <a:solidFill>
                  <a:schemeClr val="bg1"/>
                </a:solidFill>
                <a:latin typeface="Arial" panose="020B0604020202020204" pitchFamily="34" charset="0"/>
                <a:cs typeface="Arial" panose="020B0604020202020204" pitchFamily="34" charset="0"/>
              </a:defRPr>
            </a:lvl1pPr>
          </a:lstStyle>
          <a:p>
            <a:pPr hangingPunct="1"/>
            <a:r>
              <a:rPr lang="en-US" spc="0" dirty="0"/>
              <a:t>Dato</a:t>
            </a:r>
          </a:p>
        </p:txBody>
      </p:sp>
    </p:spTree>
    <p:extLst>
      <p:ext uri="{BB962C8B-B14F-4D97-AF65-F5344CB8AC3E}">
        <p14:creationId xmlns:p14="http://schemas.microsoft.com/office/powerpoint/2010/main" val="372935669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edie XL">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10740749"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2" name="Slide Number">
            <a:extLst>
              <a:ext uri="{FF2B5EF4-FFF2-40B4-BE49-F238E27FC236}">
                <a16:creationId xmlns:a16="http://schemas.microsoft.com/office/drawing/2014/main" id="{59FABC4E-1C32-019A-09F1-E20DE8647FE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228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alleri A">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521695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0" name="Slide Number">
            <a:extLst>
              <a:ext uri="{FF2B5EF4-FFF2-40B4-BE49-F238E27FC236}">
                <a16:creationId xmlns:a16="http://schemas.microsoft.com/office/drawing/2014/main" id="{6E3B01B9-6FEB-7C2A-6144-06C82838723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2" name="Picture Placeholder 2">
            <a:extLst>
              <a:ext uri="{FF2B5EF4-FFF2-40B4-BE49-F238E27FC236}">
                <a16:creationId xmlns:a16="http://schemas.microsoft.com/office/drawing/2014/main" id="{6CB9A328-3821-59D5-EEB6-E1231FF194B6}"/>
              </a:ext>
            </a:extLst>
          </p:cNvPr>
          <p:cNvSpPr>
            <a:spLocks noGrp="1"/>
          </p:cNvSpPr>
          <p:nvPr>
            <p:ph type="pic" idx="23" hasCustomPrompt="1"/>
          </p:nvPr>
        </p:nvSpPr>
        <p:spPr>
          <a:xfrm>
            <a:off x="6250043" y="737093"/>
            <a:ext cx="521091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Tree>
    <p:extLst>
      <p:ext uri="{BB962C8B-B14F-4D97-AF65-F5344CB8AC3E}">
        <p14:creationId xmlns:p14="http://schemas.microsoft.com/office/powerpoint/2010/main" val="38979715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alleri B">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337527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0" name="Slide Number">
            <a:extLst>
              <a:ext uri="{FF2B5EF4-FFF2-40B4-BE49-F238E27FC236}">
                <a16:creationId xmlns:a16="http://schemas.microsoft.com/office/drawing/2014/main" id="{6E3B01B9-6FEB-7C2A-6144-06C82838723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1" name="Picture Placeholder 2">
            <a:extLst>
              <a:ext uri="{FF2B5EF4-FFF2-40B4-BE49-F238E27FC236}">
                <a16:creationId xmlns:a16="http://schemas.microsoft.com/office/drawing/2014/main" id="{22E75541-D1A1-D60F-69F1-959FCC7C3248}"/>
              </a:ext>
            </a:extLst>
          </p:cNvPr>
          <p:cNvSpPr>
            <a:spLocks noGrp="1"/>
          </p:cNvSpPr>
          <p:nvPr>
            <p:ph type="pic" idx="22" hasCustomPrompt="1"/>
          </p:nvPr>
        </p:nvSpPr>
        <p:spPr>
          <a:xfrm>
            <a:off x="8085683" y="737093"/>
            <a:ext cx="337527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2" name="Picture Placeholder 2">
            <a:extLst>
              <a:ext uri="{FF2B5EF4-FFF2-40B4-BE49-F238E27FC236}">
                <a16:creationId xmlns:a16="http://schemas.microsoft.com/office/drawing/2014/main" id="{6CB9A328-3821-59D5-EEB6-E1231FF194B6}"/>
              </a:ext>
            </a:extLst>
          </p:cNvPr>
          <p:cNvSpPr>
            <a:spLocks noGrp="1"/>
          </p:cNvSpPr>
          <p:nvPr>
            <p:ph type="pic" idx="23" hasCustomPrompt="1"/>
          </p:nvPr>
        </p:nvSpPr>
        <p:spPr>
          <a:xfrm>
            <a:off x="4408363" y="737093"/>
            <a:ext cx="337527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Tree>
    <p:extLst>
      <p:ext uri="{BB962C8B-B14F-4D97-AF65-F5344CB8AC3E}">
        <p14:creationId xmlns:p14="http://schemas.microsoft.com/office/powerpoint/2010/main" val="205120246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alleri C">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2911993"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3984108" y="737094"/>
            <a:ext cx="7476849"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9" name="Picture Placeholder 2">
            <a:extLst>
              <a:ext uri="{FF2B5EF4-FFF2-40B4-BE49-F238E27FC236}">
                <a16:creationId xmlns:a16="http://schemas.microsoft.com/office/drawing/2014/main" id="{D7A0C83B-CA23-DF71-7E6E-6B4332E1ADD3}"/>
              </a:ext>
            </a:extLst>
          </p:cNvPr>
          <p:cNvSpPr>
            <a:spLocks noGrp="1"/>
          </p:cNvSpPr>
          <p:nvPr>
            <p:ph type="pic" idx="23" hasCustomPrompt="1"/>
          </p:nvPr>
        </p:nvSpPr>
        <p:spPr>
          <a:xfrm>
            <a:off x="3984108" y="3619994"/>
            <a:ext cx="7476849"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0" name="Slide Number">
            <a:extLst>
              <a:ext uri="{FF2B5EF4-FFF2-40B4-BE49-F238E27FC236}">
                <a16:creationId xmlns:a16="http://schemas.microsoft.com/office/drawing/2014/main" id="{0ACF17A1-D078-C859-FA49-C8E52ECAB57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32700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alleri D">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8548964" y="737093"/>
            <a:ext cx="2911993"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720208" y="737094"/>
            <a:ext cx="3559693"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9" name="Picture Placeholder 2">
            <a:extLst>
              <a:ext uri="{FF2B5EF4-FFF2-40B4-BE49-F238E27FC236}">
                <a16:creationId xmlns:a16="http://schemas.microsoft.com/office/drawing/2014/main" id="{D7A0C83B-CA23-DF71-7E6E-6B4332E1ADD3}"/>
              </a:ext>
            </a:extLst>
          </p:cNvPr>
          <p:cNvSpPr>
            <a:spLocks noGrp="1"/>
          </p:cNvSpPr>
          <p:nvPr>
            <p:ph type="pic" idx="23" hasCustomPrompt="1"/>
          </p:nvPr>
        </p:nvSpPr>
        <p:spPr>
          <a:xfrm>
            <a:off x="720208" y="3619994"/>
            <a:ext cx="7476849"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5" name="Picture Placeholder 2">
            <a:extLst>
              <a:ext uri="{FF2B5EF4-FFF2-40B4-BE49-F238E27FC236}">
                <a16:creationId xmlns:a16="http://schemas.microsoft.com/office/drawing/2014/main" id="{6DB3238B-A7E8-EB2E-8412-E6BFE7FA19FE}"/>
              </a:ext>
            </a:extLst>
          </p:cNvPr>
          <p:cNvSpPr>
            <a:spLocks noGrp="1"/>
          </p:cNvSpPr>
          <p:nvPr>
            <p:ph type="pic" idx="24" hasCustomPrompt="1"/>
          </p:nvPr>
        </p:nvSpPr>
        <p:spPr>
          <a:xfrm>
            <a:off x="4638158" y="737094"/>
            <a:ext cx="3559693"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6" name="Slide Number">
            <a:extLst>
              <a:ext uri="{FF2B5EF4-FFF2-40B4-BE49-F238E27FC236}">
                <a16:creationId xmlns:a16="http://schemas.microsoft.com/office/drawing/2014/main" id="{E983A155-0F2E-3280-5AA8-295B1064F4B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7693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alleri E">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720208" y="737094"/>
            <a:ext cx="3246486"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6" name="Slide Number">
            <a:extLst>
              <a:ext uri="{FF2B5EF4-FFF2-40B4-BE49-F238E27FC236}">
                <a16:creationId xmlns:a16="http://schemas.microsoft.com/office/drawing/2014/main" id="{E983A155-0F2E-3280-5AA8-295B1064F4B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3" name="Picture Placeholder 2">
            <a:extLst>
              <a:ext uri="{FF2B5EF4-FFF2-40B4-BE49-F238E27FC236}">
                <a16:creationId xmlns:a16="http://schemas.microsoft.com/office/drawing/2014/main" id="{C037E42D-F3F5-E544-76CC-F31B0A510C71}"/>
              </a:ext>
            </a:extLst>
          </p:cNvPr>
          <p:cNvSpPr>
            <a:spLocks noGrp="1"/>
          </p:cNvSpPr>
          <p:nvPr>
            <p:ph type="pic" idx="29" hasCustomPrompt="1"/>
          </p:nvPr>
        </p:nvSpPr>
        <p:spPr>
          <a:xfrm>
            <a:off x="4472758" y="737094"/>
            <a:ext cx="3246486"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4" name="Picture Placeholder 2">
            <a:extLst>
              <a:ext uri="{FF2B5EF4-FFF2-40B4-BE49-F238E27FC236}">
                <a16:creationId xmlns:a16="http://schemas.microsoft.com/office/drawing/2014/main" id="{8E3CEBEA-F739-9FD1-623E-28502C2AEEEA}"/>
              </a:ext>
            </a:extLst>
          </p:cNvPr>
          <p:cNvSpPr>
            <a:spLocks noGrp="1"/>
          </p:cNvSpPr>
          <p:nvPr>
            <p:ph type="pic" idx="30" hasCustomPrompt="1"/>
          </p:nvPr>
        </p:nvSpPr>
        <p:spPr>
          <a:xfrm>
            <a:off x="8215712" y="737094"/>
            <a:ext cx="3246486"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5" name="Picture Placeholder 2">
            <a:extLst>
              <a:ext uri="{FF2B5EF4-FFF2-40B4-BE49-F238E27FC236}">
                <a16:creationId xmlns:a16="http://schemas.microsoft.com/office/drawing/2014/main" id="{EB606D9F-55F3-F214-A524-5960D4C812DD}"/>
              </a:ext>
            </a:extLst>
          </p:cNvPr>
          <p:cNvSpPr>
            <a:spLocks noGrp="1"/>
          </p:cNvSpPr>
          <p:nvPr>
            <p:ph type="pic" idx="31" hasCustomPrompt="1"/>
          </p:nvPr>
        </p:nvSpPr>
        <p:spPr>
          <a:xfrm>
            <a:off x="720208" y="3618850"/>
            <a:ext cx="3246486" cy="250505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6" name="Picture Placeholder 2">
            <a:extLst>
              <a:ext uri="{FF2B5EF4-FFF2-40B4-BE49-F238E27FC236}">
                <a16:creationId xmlns:a16="http://schemas.microsoft.com/office/drawing/2014/main" id="{08253164-27E1-6FA1-8303-E9396324CF68}"/>
              </a:ext>
            </a:extLst>
          </p:cNvPr>
          <p:cNvSpPr>
            <a:spLocks noGrp="1"/>
          </p:cNvSpPr>
          <p:nvPr>
            <p:ph type="pic" idx="32" hasCustomPrompt="1"/>
          </p:nvPr>
        </p:nvSpPr>
        <p:spPr>
          <a:xfrm>
            <a:off x="4472758" y="3618850"/>
            <a:ext cx="3246486" cy="250505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7" name="Picture Placeholder 2">
            <a:extLst>
              <a:ext uri="{FF2B5EF4-FFF2-40B4-BE49-F238E27FC236}">
                <a16:creationId xmlns:a16="http://schemas.microsoft.com/office/drawing/2014/main" id="{5D42E103-FC8E-B4D2-39C1-0F3E00AACA1F}"/>
              </a:ext>
            </a:extLst>
          </p:cNvPr>
          <p:cNvSpPr>
            <a:spLocks noGrp="1"/>
          </p:cNvSpPr>
          <p:nvPr>
            <p:ph type="pic" idx="33" hasCustomPrompt="1"/>
          </p:nvPr>
        </p:nvSpPr>
        <p:spPr>
          <a:xfrm>
            <a:off x="8215712" y="3618850"/>
            <a:ext cx="3246486" cy="250505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Tree>
    <p:extLst>
      <p:ext uri="{BB962C8B-B14F-4D97-AF65-F5344CB8AC3E}">
        <p14:creationId xmlns:p14="http://schemas.microsoft.com/office/powerpoint/2010/main" val="321421326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k for i dag - Sand">
    <p:bg>
      <p:bgPr>
        <a:solidFill>
          <a:srgbClr val="F7F5EE"/>
        </a:solidFill>
        <a:effectLst/>
      </p:bgPr>
    </p:bg>
    <p:spTree>
      <p:nvGrpSpPr>
        <p:cNvPr id="1" name=""/>
        <p:cNvGrpSpPr/>
        <p:nvPr/>
      </p:nvGrpSpPr>
      <p:grpSpPr>
        <a:xfrm>
          <a:off x="0" y="0"/>
          <a:ext cx="0" cy="0"/>
          <a:chOff x="0" y="0"/>
          <a:chExt cx="0" cy="0"/>
        </a:xfrm>
      </p:grpSpPr>
      <p:pic>
        <p:nvPicPr>
          <p:cNvPr id="7" name="Picture 6" descr="A blue dots in a circle&#10;&#10;AI-generated content may be incorrect.">
            <a:extLst>
              <a:ext uri="{FF2B5EF4-FFF2-40B4-BE49-F238E27FC236}">
                <a16:creationId xmlns:a16="http://schemas.microsoft.com/office/drawing/2014/main" id="{ED8215FF-BB10-D9F4-CDD4-14037C4F6E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10" y="728662"/>
            <a:ext cx="1471999" cy="828000"/>
          </a:xfrm>
          <a:prstGeom prst="rect">
            <a:avLst/>
          </a:prstGeom>
        </p:spPr>
      </p:pic>
      <p:sp>
        <p:nvSpPr>
          <p:cNvPr id="3" name="Text Placeholder 2">
            <a:extLst>
              <a:ext uri="{FF2B5EF4-FFF2-40B4-BE49-F238E27FC236}">
                <a16:creationId xmlns:a16="http://schemas.microsoft.com/office/drawing/2014/main" id="{6C0C0241-2FE2-7DE8-04E6-6252D9C1E07D}"/>
              </a:ext>
            </a:extLst>
          </p:cNvPr>
          <p:cNvSpPr>
            <a:spLocks noGrp="1"/>
          </p:cNvSpPr>
          <p:nvPr>
            <p:ph type="body" sz="quarter" idx="30" hasCustomPrompt="1"/>
          </p:nvPr>
        </p:nvSpPr>
        <p:spPr>
          <a:xfrm>
            <a:off x="721000" y="5719420"/>
            <a:ext cx="1702886" cy="415498"/>
          </a:xfrm>
        </p:spPr>
        <p:txBody>
          <a:bodyPr wrap="square">
            <a:spAutoFit/>
          </a:bodyPr>
          <a:lstStyle>
            <a:lvl1pPr>
              <a:spcAft>
                <a:spcPts val="600"/>
              </a:spcAft>
              <a:defRPr lang="en-DK" sz="800" dirty="0">
                <a:solidFill>
                  <a:schemeClr val="bg1"/>
                </a:solidFill>
              </a:defRPr>
            </a:lvl1pPr>
          </a:lstStyle>
          <a:p>
            <a:pPr lvl="0"/>
            <a:r>
              <a:rPr lang="en-GB" dirty="0"/>
              <a:t>Thomas B. </a:t>
            </a:r>
            <a:r>
              <a:rPr lang="en-GB" dirty="0" err="1"/>
              <a:t>Thriges</a:t>
            </a:r>
            <a:r>
              <a:rPr lang="en-GB" dirty="0"/>
              <a:t> Gade 48, 1. </a:t>
            </a:r>
          </a:p>
          <a:p>
            <a:pPr lvl="0"/>
            <a:r>
              <a:rPr lang="en-GB" dirty="0"/>
              <a:t>5000 Odense C</a:t>
            </a:r>
            <a:endParaRPr lang="en-DK" dirty="0"/>
          </a:p>
        </p:txBody>
      </p:sp>
      <p:sp>
        <p:nvSpPr>
          <p:cNvPr id="4" name="Text Placeholder 2">
            <a:extLst>
              <a:ext uri="{FF2B5EF4-FFF2-40B4-BE49-F238E27FC236}">
                <a16:creationId xmlns:a16="http://schemas.microsoft.com/office/drawing/2014/main" id="{55B7568E-1F93-EC0B-F143-7EF9ECA27400}"/>
              </a:ext>
            </a:extLst>
          </p:cNvPr>
          <p:cNvSpPr>
            <a:spLocks noGrp="1"/>
          </p:cNvSpPr>
          <p:nvPr>
            <p:ph type="body" sz="quarter" idx="31" hasCustomPrompt="1"/>
          </p:nvPr>
        </p:nvSpPr>
        <p:spPr>
          <a:xfrm>
            <a:off x="2583543" y="5719420"/>
            <a:ext cx="2844800" cy="415498"/>
          </a:xfrm>
        </p:spPr>
        <p:txBody>
          <a:bodyPr wrap="square">
            <a:spAutoFit/>
          </a:bodyPr>
          <a:lstStyle>
            <a:lvl1pPr>
              <a:spcAft>
                <a:spcPts val="600"/>
              </a:spcAft>
              <a:defRPr lang="en-DK" sz="800" dirty="0">
                <a:solidFill>
                  <a:schemeClr val="bg1"/>
                </a:solidFill>
              </a:defRPr>
            </a:lvl1pPr>
          </a:lstStyle>
          <a:p>
            <a:pPr lvl="0"/>
            <a:r>
              <a:rPr lang="en-GB" dirty="0"/>
              <a:t>C/O Det </a:t>
            </a:r>
            <a:r>
              <a:rPr lang="en-GB" dirty="0" err="1"/>
              <a:t>Almenmedicinske</a:t>
            </a:r>
            <a:r>
              <a:rPr lang="en-GB" dirty="0"/>
              <a:t> Hus, </a:t>
            </a:r>
            <a:r>
              <a:rPr lang="en-GB" dirty="0" err="1"/>
              <a:t>Stockholmsgade</a:t>
            </a:r>
            <a:r>
              <a:rPr lang="en-GB" dirty="0"/>
              <a:t> 55, </a:t>
            </a:r>
            <a:r>
              <a:rPr lang="en-GB" dirty="0" err="1"/>
              <a:t>st.</a:t>
            </a:r>
            <a:endParaRPr lang="en-GB" dirty="0"/>
          </a:p>
          <a:p>
            <a:pPr lvl="0"/>
            <a:r>
              <a:rPr lang="en-GB" dirty="0"/>
              <a:t>2100 København </a:t>
            </a:r>
            <a:r>
              <a:rPr lang="en-GB" dirty="0" err="1"/>
              <a:t>Ø</a:t>
            </a:r>
            <a:endParaRPr lang="en-DK" dirty="0"/>
          </a:p>
        </p:txBody>
      </p:sp>
      <p:sp>
        <p:nvSpPr>
          <p:cNvPr id="16" name="Text Placeholder 3">
            <a:extLst>
              <a:ext uri="{FF2B5EF4-FFF2-40B4-BE49-F238E27FC236}">
                <a16:creationId xmlns:a16="http://schemas.microsoft.com/office/drawing/2014/main" id="{95CDF88E-5FB4-DB25-EBC1-42ABB6F0AFDE}"/>
              </a:ext>
            </a:extLst>
          </p:cNvPr>
          <p:cNvSpPr>
            <a:spLocks noGrp="1"/>
          </p:cNvSpPr>
          <p:nvPr>
            <p:ph type="body" sz="quarter" idx="39" hasCustomPrompt="1"/>
          </p:nvPr>
        </p:nvSpPr>
        <p:spPr>
          <a:xfrm>
            <a:off x="721002" y="3309657"/>
            <a:ext cx="10740748" cy="745571"/>
          </a:xfrm>
          <a:prstGeom prst="rect">
            <a:avLst/>
          </a:prstGeom>
        </p:spPr>
        <p:txBody>
          <a:bodyPr>
            <a:normAutofit/>
          </a:bodyPr>
          <a:lstStyle>
            <a:lvl1pPr marL="0" indent="0" algn="ctr">
              <a:buNone/>
              <a:defRPr sz="3000" b="0" i="0">
                <a:solidFill>
                  <a:schemeClr val="bg1"/>
                </a:solidFill>
                <a:latin typeface="Arial" panose="020B0604020202020204" pitchFamily="34" charset="0"/>
                <a:cs typeface="Arial" panose="020B0604020202020204" pitchFamily="34" charset="0"/>
              </a:defRPr>
            </a:lvl1pPr>
          </a:lstStyle>
          <a:p>
            <a:pPr lvl="0"/>
            <a:r>
              <a:rPr lang="en-GB" dirty="0" err="1"/>
              <a:t>Besøg</a:t>
            </a:r>
            <a:r>
              <a:rPr lang="en-GB" dirty="0"/>
              <a:t> </a:t>
            </a:r>
            <a:r>
              <a:rPr lang="en-GB" dirty="0" err="1"/>
              <a:t>os</a:t>
            </a:r>
            <a:r>
              <a:rPr lang="en-GB" dirty="0"/>
              <a:t> </a:t>
            </a:r>
            <a:r>
              <a:rPr lang="en-GB" dirty="0" err="1"/>
              <a:t>på</a:t>
            </a:r>
            <a:r>
              <a:rPr lang="en-GB" dirty="0"/>
              <a:t> </a:t>
            </a:r>
            <a:r>
              <a:rPr lang="en-GB" dirty="0" err="1"/>
              <a:t>KiAP.dk</a:t>
            </a:r>
            <a:endParaRPr lang="en-DK" dirty="0"/>
          </a:p>
        </p:txBody>
      </p:sp>
      <p:sp>
        <p:nvSpPr>
          <p:cNvPr id="17" name="Text Placeholder 2">
            <a:extLst>
              <a:ext uri="{FF2B5EF4-FFF2-40B4-BE49-F238E27FC236}">
                <a16:creationId xmlns:a16="http://schemas.microsoft.com/office/drawing/2014/main" id="{9F5DBDB1-1DAA-702B-AF04-8E3218D47717}"/>
              </a:ext>
            </a:extLst>
          </p:cNvPr>
          <p:cNvSpPr>
            <a:spLocks noGrp="1"/>
          </p:cNvSpPr>
          <p:nvPr>
            <p:ph type="body" sz="quarter" idx="40" hasCustomPrompt="1"/>
          </p:nvPr>
        </p:nvSpPr>
        <p:spPr>
          <a:xfrm>
            <a:off x="721000" y="5423809"/>
            <a:ext cx="1702886" cy="246221"/>
          </a:xfrm>
        </p:spPr>
        <p:txBody>
          <a:bodyPr wrap="square">
            <a:spAutoFit/>
          </a:bodyPr>
          <a:lstStyle>
            <a:lvl1pPr>
              <a:defRPr lang="en-DK" sz="1000" b="1" i="0" dirty="0">
                <a:solidFill>
                  <a:schemeClr val="bg1"/>
                </a:solidFill>
                <a:latin typeface="Arial" panose="020B0604020202020204" pitchFamily="34" charset="0"/>
                <a:cs typeface="Arial" panose="020B0604020202020204" pitchFamily="34" charset="0"/>
              </a:defRPr>
            </a:lvl1pPr>
          </a:lstStyle>
          <a:p>
            <a:pPr lvl="0"/>
            <a:r>
              <a:rPr lang="en-GB" dirty="0" err="1"/>
              <a:t>KiAP</a:t>
            </a:r>
            <a:r>
              <a:rPr lang="en-GB" dirty="0"/>
              <a:t> Odense</a:t>
            </a:r>
            <a:endParaRPr lang="en-DK" dirty="0"/>
          </a:p>
        </p:txBody>
      </p:sp>
      <p:sp>
        <p:nvSpPr>
          <p:cNvPr id="18" name="Text Placeholder 2">
            <a:extLst>
              <a:ext uri="{FF2B5EF4-FFF2-40B4-BE49-F238E27FC236}">
                <a16:creationId xmlns:a16="http://schemas.microsoft.com/office/drawing/2014/main" id="{206DEB05-76C2-C199-3BB5-513354F8168D}"/>
              </a:ext>
            </a:extLst>
          </p:cNvPr>
          <p:cNvSpPr>
            <a:spLocks noGrp="1"/>
          </p:cNvSpPr>
          <p:nvPr>
            <p:ph type="body" sz="quarter" idx="41" hasCustomPrompt="1"/>
          </p:nvPr>
        </p:nvSpPr>
        <p:spPr>
          <a:xfrm>
            <a:off x="2583543" y="5423809"/>
            <a:ext cx="2844800" cy="246221"/>
          </a:xfrm>
        </p:spPr>
        <p:txBody>
          <a:bodyPr wrap="square">
            <a:spAutoFit/>
          </a:bodyPr>
          <a:lstStyle>
            <a:lvl1pPr>
              <a:defRPr lang="en-DK" sz="1000" b="1" i="0" dirty="0">
                <a:solidFill>
                  <a:schemeClr val="bg1"/>
                </a:solidFill>
                <a:latin typeface="Arial" panose="020B0604020202020204" pitchFamily="34" charset="0"/>
                <a:cs typeface="Arial" panose="020B0604020202020204" pitchFamily="34" charset="0"/>
              </a:defRPr>
            </a:lvl1pPr>
          </a:lstStyle>
          <a:p>
            <a:pPr lvl="0"/>
            <a:r>
              <a:rPr lang="en-GB" dirty="0" err="1"/>
              <a:t>KiAP</a:t>
            </a:r>
            <a:r>
              <a:rPr lang="en-GB" dirty="0"/>
              <a:t> København</a:t>
            </a:r>
            <a:endParaRPr lang="en-DK" dirty="0"/>
          </a:p>
        </p:txBody>
      </p:sp>
      <p:sp>
        <p:nvSpPr>
          <p:cNvPr id="19" name="Title Placeholder 1">
            <a:extLst>
              <a:ext uri="{FF2B5EF4-FFF2-40B4-BE49-F238E27FC236}">
                <a16:creationId xmlns:a16="http://schemas.microsoft.com/office/drawing/2014/main" id="{23E42DCF-8A36-49E3-A7B4-31ADD4D15E1C}"/>
              </a:ext>
            </a:extLst>
          </p:cNvPr>
          <p:cNvSpPr>
            <a:spLocks noGrp="1"/>
          </p:cNvSpPr>
          <p:nvPr>
            <p:ph type="title" hasCustomPrompt="1"/>
          </p:nvPr>
        </p:nvSpPr>
        <p:spPr>
          <a:xfrm>
            <a:off x="720208" y="2470619"/>
            <a:ext cx="10740748" cy="830997"/>
          </a:xfrm>
          <a:prstGeom prst="rect">
            <a:avLst/>
          </a:prstGeom>
        </p:spPr>
        <p:txBody>
          <a:bodyPr vert="horz" wrap="square" lIns="91440" tIns="45720" rIns="91440" bIns="45720" rtlCol="0" anchor="t">
            <a:spAutoFit/>
          </a:bodyPr>
          <a:lstStyle>
            <a:lvl1pPr marL="0" indent="0" algn="ctr">
              <a:lnSpc>
                <a:spcPct val="80000"/>
              </a:lnSpc>
              <a:tabLst>
                <a:tab pos="750888" algn="l"/>
              </a:tabLst>
              <a:defRPr sz="6000" spc="0" baseline="0"/>
            </a:lvl1pPr>
          </a:lstStyle>
          <a:p>
            <a:r>
              <a:rPr lang="en-GB" dirty="0"/>
              <a:t>Tak for </a:t>
            </a:r>
            <a:r>
              <a:rPr lang="en-GB" dirty="0" err="1"/>
              <a:t>i</a:t>
            </a:r>
            <a:r>
              <a:rPr lang="en-GB" dirty="0"/>
              <a:t> </a:t>
            </a:r>
            <a:r>
              <a:rPr lang="en-GB" dirty="0" err="1"/>
              <a:t>dag</a:t>
            </a:r>
            <a:endParaRPr lang="en-US" dirty="0"/>
          </a:p>
        </p:txBody>
      </p:sp>
    </p:spTree>
    <p:extLst>
      <p:ext uri="{BB962C8B-B14F-4D97-AF65-F5344CB8AC3E}">
        <p14:creationId xmlns:p14="http://schemas.microsoft.com/office/powerpoint/2010/main" val="1054110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k for i dag - Grøn">
    <p:bg>
      <p:bgPr>
        <a:solidFill>
          <a:srgbClr val="246260"/>
        </a:solidFill>
        <a:effectLst/>
      </p:bgPr>
    </p:bg>
    <p:spTree>
      <p:nvGrpSpPr>
        <p:cNvPr id="1" name=""/>
        <p:cNvGrpSpPr/>
        <p:nvPr/>
      </p:nvGrpSpPr>
      <p:grpSpPr>
        <a:xfrm>
          <a:off x="0" y="0"/>
          <a:ext cx="0" cy="0"/>
          <a:chOff x="0" y="0"/>
          <a:chExt cx="0" cy="0"/>
        </a:xfrm>
      </p:grpSpPr>
      <p:pic>
        <p:nvPicPr>
          <p:cNvPr id="6" name="Picture 5" descr="A black background with white text&#10;&#10;AI-generated content may be incorrect.">
            <a:extLst>
              <a:ext uri="{FF2B5EF4-FFF2-40B4-BE49-F238E27FC236}">
                <a16:creationId xmlns:a16="http://schemas.microsoft.com/office/drawing/2014/main" id="{6E71184C-21DF-56D6-11DE-70E5F4FBA9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998" y="737411"/>
            <a:ext cx="1472371" cy="828000"/>
          </a:xfrm>
          <a:prstGeom prst="rect">
            <a:avLst/>
          </a:prstGeom>
        </p:spPr>
      </p:pic>
      <p:sp>
        <p:nvSpPr>
          <p:cNvPr id="5" name="Text Placeholder 2">
            <a:extLst>
              <a:ext uri="{FF2B5EF4-FFF2-40B4-BE49-F238E27FC236}">
                <a16:creationId xmlns:a16="http://schemas.microsoft.com/office/drawing/2014/main" id="{5BF1B936-7431-6CA9-570B-1E68DE7F2288}"/>
              </a:ext>
            </a:extLst>
          </p:cNvPr>
          <p:cNvSpPr>
            <a:spLocks noGrp="1"/>
          </p:cNvSpPr>
          <p:nvPr>
            <p:ph type="body" sz="quarter" idx="30" hasCustomPrompt="1"/>
          </p:nvPr>
        </p:nvSpPr>
        <p:spPr>
          <a:xfrm>
            <a:off x="721000" y="5719420"/>
            <a:ext cx="1702886" cy="415498"/>
          </a:xfrm>
        </p:spPr>
        <p:txBody>
          <a:bodyPr wrap="square">
            <a:spAutoFit/>
          </a:bodyPr>
          <a:lstStyle>
            <a:lvl1pPr>
              <a:spcAft>
                <a:spcPts val="600"/>
              </a:spcAft>
              <a:defRPr lang="en-DK" sz="800" dirty="0">
                <a:solidFill>
                  <a:srgbClr val="FFFFFF"/>
                </a:solidFill>
              </a:defRPr>
            </a:lvl1pPr>
          </a:lstStyle>
          <a:p>
            <a:pPr lvl="0"/>
            <a:r>
              <a:rPr lang="en-GB" dirty="0"/>
              <a:t>Thomas B. </a:t>
            </a:r>
            <a:r>
              <a:rPr lang="en-GB" dirty="0" err="1"/>
              <a:t>Thriges</a:t>
            </a:r>
            <a:r>
              <a:rPr lang="en-GB" dirty="0"/>
              <a:t> Gade 48, 1. </a:t>
            </a:r>
          </a:p>
          <a:p>
            <a:pPr lvl="0"/>
            <a:r>
              <a:rPr lang="en-GB" dirty="0"/>
              <a:t>5000 Odense C</a:t>
            </a:r>
            <a:endParaRPr lang="en-DK" dirty="0"/>
          </a:p>
        </p:txBody>
      </p:sp>
      <p:sp>
        <p:nvSpPr>
          <p:cNvPr id="7" name="Text Placeholder 2">
            <a:extLst>
              <a:ext uri="{FF2B5EF4-FFF2-40B4-BE49-F238E27FC236}">
                <a16:creationId xmlns:a16="http://schemas.microsoft.com/office/drawing/2014/main" id="{F4628827-F0A9-B66E-F03E-8C0422D05EB2}"/>
              </a:ext>
            </a:extLst>
          </p:cNvPr>
          <p:cNvSpPr>
            <a:spLocks noGrp="1"/>
          </p:cNvSpPr>
          <p:nvPr>
            <p:ph type="body" sz="quarter" idx="31" hasCustomPrompt="1"/>
          </p:nvPr>
        </p:nvSpPr>
        <p:spPr>
          <a:xfrm>
            <a:off x="2583543" y="5719420"/>
            <a:ext cx="2844800" cy="415498"/>
          </a:xfrm>
        </p:spPr>
        <p:txBody>
          <a:bodyPr wrap="square">
            <a:spAutoFit/>
          </a:bodyPr>
          <a:lstStyle>
            <a:lvl1pPr>
              <a:spcAft>
                <a:spcPts val="600"/>
              </a:spcAft>
              <a:defRPr lang="en-DK" sz="800" dirty="0">
                <a:solidFill>
                  <a:srgbClr val="FFFFFF"/>
                </a:solidFill>
              </a:defRPr>
            </a:lvl1pPr>
          </a:lstStyle>
          <a:p>
            <a:pPr lvl="0"/>
            <a:r>
              <a:rPr lang="en-GB" dirty="0"/>
              <a:t>C/O Det </a:t>
            </a:r>
            <a:r>
              <a:rPr lang="en-GB" dirty="0" err="1"/>
              <a:t>Almenmedicinske</a:t>
            </a:r>
            <a:r>
              <a:rPr lang="en-GB" dirty="0"/>
              <a:t> Hus, </a:t>
            </a:r>
            <a:r>
              <a:rPr lang="en-GB" dirty="0" err="1"/>
              <a:t>Stockholmsgade</a:t>
            </a:r>
            <a:r>
              <a:rPr lang="en-GB" dirty="0"/>
              <a:t> 55, </a:t>
            </a:r>
            <a:r>
              <a:rPr lang="en-GB" dirty="0" err="1"/>
              <a:t>st.</a:t>
            </a:r>
            <a:endParaRPr lang="en-GB" dirty="0"/>
          </a:p>
          <a:p>
            <a:pPr lvl="0"/>
            <a:r>
              <a:rPr lang="en-GB" dirty="0"/>
              <a:t>2100 København </a:t>
            </a:r>
            <a:r>
              <a:rPr lang="en-GB" dirty="0" err="1"/>
              <a:t>Ø</a:t>
            </a:r>
            <a:endParaRPr lang="en-DK" dirty="0"/>
          </a:p>
        </p:txBody>
      </p:sp>
      <p:sp>
        <p:nvSpPr>
          <p:cNvPr id="8" name="Text Placeholder 2">
            <a:extLst>
              <a:ext uri="{FF2B5EF4-FFF2-40B4-BE49-F238E27FC236}">
                <a16:creationId xmlns:a16="http://schemas.microsoft.com/office/drawing/2014/main" id="{AE9E8DCC-F347-6518-C216-473B1F8E6A12}"/>
              </a:ext>
            </a:extLst>
          </p:cNvPr>
          <p:cNvSpPr>
            <a:spLocks noGrp="1"/>
          </p:cNvSpPr>
          <p:nvPr>
            <p:ph type="body" sz="quarter" idx="40" hasCustomPrompt="1"/>
          </p:nvPr>
        </p:nvSpPr>
        <p:spPr>
          <a:xfrm>
            <a:off x="721000" y="5423809"/>
            <a:ext cx="1702886" cy="246221"/>
          </a:xfrm>
        </p:spPr>
        <p:txBody>
          <a:bodyPr wrap="square">
            <a:spAutoFit/>
          </a:bodyPr>
          <a:lstStyle>
            <a:lvl1pPr>
              <a:defRPr lang="en-DK" sz="1000" b="1" i="0" dirty="0">
                <a:solidFill>
                  <a:srgbClr val="FFFFFF"/>
                </a:solidFill>
                <a:latin typeface="Arial" panose="020B0604020202020204" pitchFamily="34" charset="0"/>
                <a:cs typeface="Arial" panose="020B0604020202020204" pitchFamily="34" charset="0"/>
              </a:defRPr>
            </a:lvl1pPr>
          </a:lstStyle>
          <a:p>
            <a:pPr lvl="0"/>
            <a:r>
              <a:rPr lang="en-GB" dirty="0" err="1"/>
              <a:t>KiAP</a:t>
            </a:r>
            <a:r>
              <a:rPr lang="en-GB" dirty="0"/>
              <a:t> Odense</a:t>
            </a:r>
            <a:endParaRPr lang="en-DK" dirty="0"/>
          </a:p>
        </p:txBody>
      </p:sp>
      <p:sp>
        <p:nvSpPr>
          <p:cNvPr id="9" name="Text Placeholder 2">
            <a:extLst>
              <a:ext uri="{FF2B5EF4-FFF2-40B4-BE49-F238E27FC236}">
                <a16:creationId xmlns:a16="http://schemas.microsoft.com/office/drawing/2014/main" id="{86E0D1D0-3527-58D5-4DE6-09067C96E7BD}"/>
              </a:ext>
            </a:extLst>
          </p:cNvPr>
          <p:cNvSpPr>
            <a:spLocks noGrp="1"/>
          </p:cNvSpPr>
          <p:nvPr>
            <p:ph type="body" sz="quarter" idx="41" hasCustomPrompt="1"/>
          </p:nvPr>
        </p:nvSpPr>
        <p:spPr>
          <a:xfrm>
            <a:off x="2583543" y="5423809"/>
            <a:ext cx="2844800" cy="246221"/>
          </a:xfrm>
        </p:spPr>
        <p:txBody>
          <a:bodyPr wrap="square">
            <a:spAutoFit/>
          </a:bodyPr>
          <a:lstStyle>
            <a:lvl1pPr>
              <a:defRPr lang="en-DK" sz="1000" b="1" i="0" dirty="0">
                <a:solidFill>
                  <a:srgbClr val="FFFFFF"/>
                </a:solidFill>
                <a:latin typeface="Arial" panose="020B0604020202020204" pitchFamily="34" charset="0"/>
                <a:cs typeface="Arial" panose="020B0604020202020204" pitchFamily="34" charset="0"/>
              </a:defRPr>
            </a:lvl1pPr>
          </a:lstStyle>
          <a:p>
            <a:pPr lvl="0"/>
            <a:r>
              <a:rPr lang="en-GB" dirty="0" err="1"/>
              <a:t>KiAP</a:t>
            </a:r>
            <a:r>
              <a:rPr lang="en-GB" dirty="0"/>
              <a:t> København</a:t>
            </a:r>
            <a:endParaRPr lang="en-DK" dirty="0"/>
          </a:p>
        </p:txBody>
      </p:sp>
      <p:sp>
        <p:nvSpPr>
          <p:cNvPr id="10" name="Text Placeholder 3">
            <a:extLst>
              <a:ext uri="{FF2B5EF4-FFF2-40B4-BE49-F238E27FC236}">
                <a16:creationId xmlns:a16="http://schemas.microsoft.com/office/drawing/2014/main" id="{C15B18D7-4327-C54C-8D0A-16B3C43A4CF6}"/>
              </a:ext>
            </a:extLst>
          </p:cNvPr>
          <p:cNvSpPr>
            <a:spLocks noGrp="1"/>
          </p:cNvSpPr>
          <p:nvPr>
            <p:ph type="body" sz="quarter" idx="39" hasCustomPrompt="1"/>
          </p:nvPr>
        </p:nvSpPr>
        <p:spPr>
          <a:xfrm>
            <a:off x="721002" y="3309657"/>
            <a:ext cx="10740748" cy="745571"/>
          </a:xfrm>
          <a:prstGeom prst="rect">
            <a:avLst/>
          </a:prstGeom>
        </p:spPr>
        <p:txBody>
          <a:bodyPr>
            <a:normAutofit/>
          </a:bodyPr>
          <a:lstStyle>
            <a:lvl1pPr marL="0" indent="0" algn="ctr">
              <a:buNone/>
              <a:defRPr sz="3000" b="0" i="0">
                <a:solidFill>
                  <a:srgbClr val="FFFFFF"/>
                </a:solidFill>
                <a:latin typeface="Arial" panose="020B0604020202020204" pitchFamily="34" charset="0"/>
                <a:cs typeface="Arial" panose="020B0604020202020204" pitchFamily="34" charset="0"/>
              </a:defRPr>
            </a:lvl1pPr>
          </a:lstStyle>
          <a:p>
            <a:pPr lvl="0"/>
            <a:r>
              <a:rPr lang="en-GB" dirty="0" err="1"/>
              <a:t>Besøg</a:t>
            </a:r>
            <a:r>
              <a:rPr lang="en-GB" dirty="0"/>
              <a:t> </a:t>
            </a:r>
            <a:r>
              <a:rPr lang="en-GB" dirty="0" err="1"/>
              <a:t>os</a:t>
            </a:r>
            <a:r>
              <a:rPr lang="en-GB" dirty="0"/>
              <a:t> </a:t>
            </a:r>
            <a:r>
              <a:rPr lang="en-GB" dirty="0" err="1"/>
              <a:t>på</a:t>
            </a:r>
            <a:r>
              <a:rPr lang="en-GB" dirty="0"/>
              <a:t> </a:t>
            </a:r>
            <a:r>
              <a:rPr lang="en-GB" dirty="0" err="1"/>
              <a:t>KiAP.dk</a:t>
            </a:r>
            <a:endParaRPr lang="en-DK" dirty="0"/>
          </a:p>
        </p:txBody>
      </p:sp>
      <p:sp>
        <p:nvSpPr>
          <p:cNvPr id="11" name="Title Placeholder 1">
            <a:extLst>
              <a:ext uri="{FF2B5EF4-FFF2-40B4-BE49-F238E27FC236}">
                <a16:creationId xmlns:a16="http://schemas.microsoft.com/office/drawing/2014/main" id="{E6FCFEFD-A5A2-B67F-B22A-6C8F48900363}"/>
              </a:ext>
            </a:extLst>
          </p:cNvPr>
          <p:cNvSpPr>
            <a:spLocks noGrp="1"/>
          </p:cNvSpPr>
          <p:nvPr>
            <p:ph type="title" hasCustomPrompt="1"/>
          </p:nvPr>
        </p:nvSpPr>
        <p:spPr>
          <a:xfrm>
            <a:off x="720208" y="2470619"/>
            <a:ext cx="10740748" cy="830997"/>
          </a:xfrm>
          <a:prstGeom prst="rect">
            <a:avLst/>
          </a:prstGeom>
        </p:spPr>
        <p:txBody>
          <a:bodyPr vert="horz" wrap="square" lIns="91440" tIns="45720" rIns="91440" bIns="45720" rtlCol="0" anchor="t">
            <a:spAutoFit/>
          </a:bodyPr>
          <a:lstStyle>
            <a:lvl1pPr marL="0" indent="0" algn="ctr">
              <a:lnSpc>
                <a:spcPct val="80000"/>
              </a:lnSpc>
              <a:tabLst>
                <a:tab pos="750888" algn="l"/>
              </a:tabLst>
              <a:defRPr sz="6000" spc="0" baseline="0">
                <a:solidFill>
                  <a:srgbClr val="FFFFFF"/>
                </a:solidFill>
              </a:defRPr>
            </a:lvl1pPr>
          </a:lstStyle>
          <a:p>
            <a:r>
              <a:rPr lang="en-GB" dirty="0"/>
              <a:t>Tak for </a:t>
            </a:r>
            <a:r>
              <a:rPr lang="en-GB" dirty="0" err="1"/>
              <a:t>i</a:t>
            </a:r>
            <a:r>
              <a:rPr lang="en-GB" dirty="0"/>
              <a:t> </a:t>
            </a:r>
            <a:r>
              <a:rPr lang="en-GB" dirty="0" err="1"/>
              <a:t>dag</a:t>
            </a:r>
            <a:endParaRPr lang="en-US" dirty="0"/>
          </a:p>
        </p:txBody>
      </p:sp>
    </p:spTree>
    <p:extLst>
      <p:ext uri="{BB962C8B-B14F-4D97-AF65-F5344CB8AC3E}">
        <p14:creationId xmlns:p14="http://schemas.microsoft.com/office/powerpoint/2010/main" val="21028190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 Hvi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5127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skrift">
    <p:spTree>
      <p:nvGrpSpPr>
        <p:cNvPr id="1" name=""/>
        <p:cNvGrpSpPr/>
        <p:nvPr/>
      </p:nvGrpSpPr>
      <p:grpSpPr>
        <a:xfrm>
          <a:off x="0" y="0"/>
          <a:ext cx="0" cy="0"/>
          <a:chOff x="0" y="0"/>
          <a:chExt cx="0" cy="0"/>
        </a:xfrm>
      </p:grpSpPr>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6" name="Slide Number">
            <a:extLst>
              <a:ext uri="{FF2B5EF4-FFF2-40B4-BE49-F238E27FC236}">
                <a16:creationId xmlns:a16="http://schemas.microsoft.com/office/drawing/2014/main" id="{6D2240C5-0603-263B-E031-06B53321189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2" name="Title Placeholder 1">
            <a:extLst>
              <a:ext uri="{FF2B5EF4-FFF2-40B4-BE49-F238E27FC236}">
                <a16:creationId xmlns:a16="http://schemas.microsoft.com/office/drawing/2014/main" id="{DA26F5F4-9DA5-A28F-5182-EDBA5818B07F}"/>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sp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6" name="Text Placeholder 12">
            <a:extLst>
              <a:ext uri="{FF2B5EF4-FFF2-40B4-BE49-F238E27FC236}">
                <a16:creationId xmlns:a16="http://schemas.microsoft.com/office/drawing/2014/main" id="{596B965D-E18E-7509-B9FC-36666C2147CA}"/>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1504089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skrift, label og tekst">
    <p:spTree>
      <p:nvGrpSpPr>
        <p:cNvPr id="1" name=""/>
        <p:cNvGrpSpPr/>
        <p:nvPr/>
      </p:nvGrpSpPr>
      <p:grpSpPr>
        <a:xfrm>
          <a:off x="0" y="0"/>
          <a:ext cx="0" cy="0"/>
          <a:chOff x="0" y="0"/>
          <a:chExt cx="0" cy="0"/>
        </a:xfrm>
      </p:grpSpPr>
      <p:pic>
        <p:nvPicPr>
          <p:cNvPr id="4" name="Picture 3" descr="A logo with blue dots&#10;&#10;AI-generated content may be incorrect.">
            <a:extLst>
              <a:ext uri="{FF2B5EF4-FFF2-40B4-BE49-F238E27FC236}">
                <a16:creationId xmlns:a16="http://schemas.microsoft.com/office/drawing/2014/main" id="{A046EA84-657A-C68E-675B-F5B7258BCE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5" name="Slide Number">
            <a:extLst>
              <a:ext uri="{FF2B5EF4-FFF2-40B4-BE49-F238E27FC236}">
                <a16:creationId xmlns:a16="http://schemas.microsoft.com/office/drawing/2014/main" id="{8798C6E7-A174-F6FF-2CA7-B38246DBAF3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1" name="Text Placeholder 10">
            <a:extLst>
              <a:ext uri="{FF2B5EF4-FFF2-40B4-BE49-F238E27FC236}">
                <a16:creationId xmlns:a16="http://schemas.microsoft.com/office/drawing/2014/main" id="{B19E2096-EF7B-3A24-22E6-8FF4AD4E9971}"/>
              </a:ext>
            </a:extLst>
          </p:cNvPr>
          <p:cNvSpPr>
            <a:spLocks noGrp="1"/>
          </p:cNvSpPr>
          <p:nvPr>
            <p:ph type="body" sz="quarter" idx="38" hasCustomPrompt="1"/>
          </p:nvPr>
        </p:nvSpPr>
        <p:spPr>
          <a:xfrm>
            <a:off x="720207" y="2287829"/>
            <a:ext cx="10755037" cy="3834883"/>
          </a:xfrm>
        </p:spPr>
        <p:txBody>
          <a:bodyPr/>
          <a:lstStyle>
            <a:lvl1pPr>
              <a:defRPr sz="1800"/>
            </a:lvl1pPr>
          </a:lstStyle>
          <a:p>
            <a:pPr lvl="0"/>
            <a:r>
              <a:rPr lang="en-GB" dirty="0" err="1"/>
              <a:t>Tekst</a:t>
            </a:r>
            <a:endParaRPr lang="en-GB" dirty="0"/>
          </a:p>
        </p:txBody>
      </p:sp>
      <p:sp>
        <p:nvSpPr>
          <p:cNvPr id="2" name="Title Placeholder 1">
            <a:extLst>
              <a:ext uri="{FF2B5EF4-FFF2-40B4-BE49-F238E27FC236}">
                <a16:creationId xmlns:a16="http://schemas.microsoft.com/office/drawing/2014/main" id="{2FF78700-07B4-ED96-8449-3D967C916CE8}"/>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sp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5" name="Text Placeholder 3">
            <a:extLst>
              <a:ext uri="{FF2B5EF4-FFF2-40B4-BE49-F238E27FC236}">
                <a16:creationId xmlns:a16="http://schemas.microsoft.com/office/drawing/2014/main" id="{74AD434E-C5C5-7620-F4CB-C31880831EE2}"/>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6" name="Text Placeholder 12">
            <a:extLst>
              <a:ext uri="{FF2B5EF4-FFF2-40B4-BE49-F238E27FC236}">
                <a16:creationId xmlns:a16="http://schemas.microsoft.com/office/drawing/2014/main" id="{A67A9FA5-71DA-75D0-3795-A19E652041A8}"/>
              </a:ext>
            </a:extLst>
          </p:cNvPr>
          <p:cNvSpPr>
            <a:spLocks noGrp="1"/>
          </p:cNvSpPr>
          <p:nvPr>
            <p:ph type="body" sz="quarter" idx="40"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403157411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amp; medie bred">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4" name="Picture Placeholder 2">
            <a:extLst>
              <a:ext uri="{FF2B5EF4-FFF2-40B4-BE49-F238E27FC236}">
                <a16:creationId xmlns:a16="http://schemas.microsoft.com/office/drawing/2014/main" id="{1CBBFCFD-3429-ADA0-185F-F6F500DB95EF}"/>
              </a:ext>
            </a:extLst>
          </p:cNvPr>
          <p:cNvSpPr>
            <a:spLocks noGrp="1"/>
          </p:cNvSpPr>
          <p:nvPr>
            <p:ph type="pic" idx="22" hasCustomPrompt="1"/>
          </p:nvPr>
        </p:nvSpPr>
        <p:spPr>
          <a:xfrm>
            <a:off x="734497" y="1897380"/>
            <a:ext cx="10740748" cy="4225332"/>
          </a:xfrm>
          <a:prstGeom prst="roundRect">
            <a:avLst>
              <a:gd name="adj" fmla="val 1444"/>
            </a:avLst>
          </a:prstGeom>
          <a:solidFill>
            <a:srgbClr val="F3F5F7"/>
          </a:solidFill>
        </p:spPr>
        <p:txBody>
          <a:bodyPr wrap="square" lIns="91439" tIns="45719" rIns="91439" bIns="45719">
            <a:noAutofit/>
          </a:bodyPr>
          <a:lstStyle>
            <a:lvl1pPr marL="0" indent="0">
              <a:buNone/>
              <a:defRPr/>
            </a:lvl1pPr>
          </a:lstStyle>
          <a:p>
            <a:r>
              <a:rPr lang="en-US" dirty="0"/>
              <a:t> </a:t>
            </a:r>
            <a:endParaRPr dirty="0"/>
          </a:p>
        </p:txBody>
      </p:sp>
      <p:sp>
        <p:nvSpPr>
          <p:cNvPr id="9" name="Slide Number">
            <a:extLst>
              <a:ext uri="{FF2B5EF4-FFF2-40B4-BE49-F238E27FC236}">
                <a16:creationId xmlns:a16="http://schemas.microsoft.com/office/drawing/2014/main" id="{C753DB1D-97B3-FE0C-67EB-93D249DBA697}"/>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6" name="Title Placeholder 1">
            <a:extLst>
              <a:ext uri="{FF2B5EF4-FFF2-40B4-BE49-F238E27FC236}">
                <a16:creationId xmlns:a16="http://schemas.microsoft.com/office/drawing/2014/main" id="{14BF2420-53A2-74A1-CE8C-42E9728755DB}"/>
              </a:ext>
            </a:extLst>
          </p:cNvPr>
          <p:cNvSpPr>
            <a:spLocks noGrp="1"/>
          </p:cNvSpPr>
          <p:nvPr>
            <p:ph type="title" hasCustomPrompt="1"/>
          </p:nvPr>
        </p:nvSpPr>
        <p:spPr>
          <a:xfrm>
            <a:off x="720208" y="1235566"/>
            <a:ext cx="10740748" cy="584775"/>
          </a:xfrm>
          <a:prstGeom prst="rect">
            <a:avLst/>
          </a:prstGeom>
        </p:spPr>
        <p:txBody>
          <a:bodyPr vert="horz" wrap="square" lIns="91440" tIns="45720" rIns="91440" bIns="45720" rtlCol="0" anchor="t">
            <a:sp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8" name="Text Placeholder 12">
            <a:extLst>
              <a:ext uri="{FF2B5EF4-FFF2-40B4-BE49-F238E27FC236}">
                <a16:creationId xmlns:a16="http://schemas.microsoft.com/office/drawing/2014/main" id="{D4DC1A2F-7E48-DFD4-00CB-D2C929177E20}"/>
              </a:ext>
            </a:extLst>
          </p:cNvPr>
          <p:cNvSpPr>
            <a:spLocks noGrp="1"/>
          </p:cNvSpPr>
          <p:nvPr>
            <p:ph type="body" sz="quarter" idx="38" hasCustomPrompt="1"/>
          </p:nvPr>
        </p:nvSpPr>
        <p:spPr>
          <a:xfrm>
            <a:off x="714375" y="735288"/>
            <a:ext cx="10740748" cy="351674"/>
          </a:xfrm>
        </p:spPr>
        <p:txBody>
          <a:bodyPr anchor="ctr"/>
          <a:lstStyle>
            <a:lvl1pPr>
              <a:defRPr sz="18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42928593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7680" userDrawn="1">
          <p15:clr>
            <a:srgbClr val="FBAE40"/>
          </p15:clr>
        </p15:guide>
        <p15:guide id="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kolonn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B730CAE-6FC3-2876-1967-A6E75958894A}"/>
              </a:ext>
            </a:extLst>
          </p:cNvPr>
          <p:cNvSpPr/>
          <p:nvPr userDrawn="1"/>
        </p:nvSpPr>
        <p:spPr>
          <a:xfrm>
            <a:off x="5634659" y="3027993"/>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3894271" y="4297681"/>
            <a:ext cx="4403458" cy="156966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24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r>
              <a:rPr lang="en-US" dirty="0"/>
              <a:t>. 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r>
              <a:rPr lang="en-US" dirty="0"/>
              <a:t>.</a:t>
            </a:r>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0" name="Text Placeholder 3">
            <a:extLst>
              <a:ext uri="{FF2B5EF4-FFF2-40B4-BE49-F238E27FC236}">
                <a16:creationId xmlns:a16="http://schemas.microsoft.com/office/drawing/2014/main" id="{74D5584D-A109-C303-20C1-0BC92033C50F}"/>
              </a:ext>
            </a:extLst>
          </p:cNvPr>
          <p:cNvSpPr>
            <a:spLocks noGrp="1"/>
          </p:cNvSpPr>
          <p:nvPr>
            <p:ph type="body" sz="quarter" idx="41" hasCustomPrompt="1"/>
          </p:nvPr>
        </p:nvSpPr>
        <p:spPr>
          <a:xfrm>
            <a:off x="5615716" y="31419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1</a:t>
            </a:r>
            <a:endParaRPr lang="en-DK" dirty="0"/>
          </a:p>
        </p:txBody>
      </p:sp>
      <p:sp>
        <p:nvSpPr>
          <p:cNvPr id="4" name="Title Placeholder 1">
            <a:extLst>
              <a:ext uri="{FF2B5EF4-FFF2-40B4-BE49-F238E27FC236}">
                <a16:creationId xmlns:a16="http://schemas.microsoft.com/office/drawing/2014/main" id="{20AD882F-A349-2F2C-2693-B120AEDB1238}"/>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sp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8" name="Text Placeholder 3">
            <a:extLst>
              <a:ext uri="{FF2B5EF4-FFF2-40B4-BE49-F238E27FC236}">
                <a16:creationId xmlns:a16="http://schemas.microsoft.com/office/drawing/2014/main" id="{28A64BA6-F18C-12EC-2C5D-6E78CCA0C325}"/>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9" name="Text Placeholder 12">
            <a:extLst>
              <a:ext uri="{FF2B5EF4-FFF2-40B4-BE49-F238E27FC236}">
                <a16:creationId xmlns:a16="http://schemas.microsoft.com/office/drawing/2014/main" id="{584FABA7-E5F2-A43B-12CA-5B2CB8EA4E76}"/>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9603858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kolonner">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46703246-29B7-AE3B-1D7A-46C1B2A144FB}"/>
              </a:ext>
            </a:extLst>
          </p:cNvPr>
          <p:cNvSpPr/>
          <p:nvPr userDrawn="1"/>
        </p:nvSpPr>
        <p:spPr>
          <a:xfrm>
            <a:off x="8135471" y="3038993"/>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Oval 1">
            <a:extLst>
              <a:ext uri="{FF2B5EF4-FFF2-40B4-BE49-F238E27FC236}">
                <a16:creationId xmlns:a16="http://schemas.microsoft.com/office/drawing/2014/main" id="{4E3C2C17-FC17-14BA-2CB6-5EC513210D3A}"/>
              </a:ext>
            </a:extLst>
          </p:cNvPr>
          <p:cNvSpPr/>
          <p:nvPr userDrawn="1"/>
        </p:nvSpPr>
        <p:spPr>
          <a:xfrm>
            <a:off x="2993051" y="3042392"/>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2016601" y="4166444"/>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40" name="Text Placeholder 14">
            <a:extLst>
              <a:ext uri="{FF2B5EF4-FFF2-40B4-BE49-F238E27FC236}">
                <a16:creationId xmlns:a16="http://schemas.microsoft.com/office/drawing/2014/main" id="{385A924C-02E2-81A8-8117-A273943E1DE7}"/>
              </a:ext>
            </a:extLst>
          </p:cNvPr>
          <p:cNvSpPr>
            <a:spLocks noGrp="1"/>
          </p:cNvSpPr>
          <p:nvPr>
            <p:ph type="body" sz="quarter" idx="31" hasCustomPrompt="1"/>
          </p:nvPr>
        </p:nvSpPr>
        <p:spPr>
          <a:xfrm>
            <a:off x="7161383" y="4166444"/>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2" name="Text Placeholder 3">
            <a:extLst>
              <a:ext uri="{FF2B5EF4-FFF2-40B4-BE49-F238E27FC236}">
                <a16:creationId xmlns:a16="http://schemas.microsoft.com/office/drawing/2014/main" id="{D4BE1B82-783E-6161-CF36-7BE75967C6EC}"/>
              </a:ext>
            </a:extLst>
          </p:cNvPr>
          <p:cNvSpPr>
            <a:spLocks noGrp="1"/>
          </p:cNvSpPr>
          <p:nvPr>
            <p:ph type="body" sz="quarter" idx="42" hasCustomPrompt="1"/>
          </p:nvPr>
        </p:nvSpPr>
        <p:spPr>
          <a:xfrm>
            <a:off x="2959583" y="3151584"/>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1</a:t>
            </a:r>
            <a:endParaRPr lang="en-DK" dirty="0"/>
          </a:p>
        </p:txBody>
      </p:sp>
      <p:sp>
        <p:nvSpPr>
          <p:cNvPr id="13" name="Text Placeholder 3">
            <a:extLst>
              <a:ext uri="{FF2B5EF4-FFF2-40B4-BE49-F238E27FC236}">
                <a16:creationId xmlns:a16="http://schemas.microsoft.com/office/drawing/2014/main" id="{8208F65E-F90B-9027-1C2D-BD67E2BFA154}"/>
              </a:ext>
            </a:extLst>
          </p:cNvPr>
          <p:cNvSpPr>
            <a:spLocks noGrp="1"/>
          </p:cNvSpPr>
          <p:nvPr>
            <p:ph type="body" sz="quarter" idx="43" hasCustomPrompt="1"/>
          </p:nvPr>
        </p:nvSpPr>
        <p:spPr>
          <a:xfrm>
            <a:off x="8129487" y="3151584"/>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2</a:t>
            </a:r>
            <a:endParaRPr lang="en-DK" dirty="0"/>
          </a:p>
        </p:txBody>
      </p:sp>
      <p:sp>
        <p:nvSpPr>
          <p:cNvPr id="4" name="Title Placeholder 1">
            <a:extLst>
              <a:ext uri="{FF2B5EF4-FFF2-40B4-BE49-F238E27FC236}">
                <a16:creationId xmlns:a16="http://schemas.microsoft.com/office/drawing/2014/main" id="{855251A7-B780-26CA-3A36-37ECD3A0E0FC}"/>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sp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9" name="Text Placeholder 3">
            <a:extLst>
              <a:ext uri="{FF2B5EF4-FFF2-40B4-BE49-F238E27FC236}">
                <a16:creationId xmlns:a16="http://schemas.microsoft.com/office/drawing/2014/main" id="{1B38A57D-9056-B704-EB8B-F695094EB913}"/>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10" name="Text Placeholder 12">
            <a:extLst>
              <a:ext uri="{FF2B5EF4-FFF2-40B4-BE49-F238E27FC236}">
                <a16:creationId xmlns:a16="http://schemas.microsoft.com/office/drawing/2014/main" id="{2EA9AD62-E741-AACB-A948-F187F9CA8FA9}"/>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33368274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kolonner">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8541449-CED7-6B89-D9D2-06DDB9877FBB}"/>
              </a:ext>
            </a:extLst>
          </p:cNvPr>
          <p:cNvSpPr/>
          <p:nvPr userDrawn="1"/>
        </p:nvSpPr>
        <p:spPr>
          <a:xfrm>
            <a:off x="9550292"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 name="Oval 3">
            <a:extLst>
              <a:ext uri="{FF2B5EF4-FFF2-40B4-BE49-F238E27FC236}">
                <a16:creationId xmlns:a16="http://schemas.microsoft.com/office/drawing/2014/main" id="{48263E66-01E8-DEF8-4EF5-FEBBDCFCD9CD}"/>
              </a:ext>
            </a:extLst>
          </p:cNvPr>
          <p:cNvSpPr/>
          <p:nvPr userDrawn="1"/>
        </p:nvSpPr>
        <p:spPr>
          <a:xfrm>
            <a:off x="5621053"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Oval 7">
            <a:extLst>
              <a:ext uri="{FF2B5EF4-FFF2-40B4-BE49-F238E27FC236}">
                <a16:creationId xmlns:a16="http://schemas.microsoft.com/office/drawing/2014/main" id="{395BB78B-27B5-ACE1-27E7-7BC3588C16C3}"/>
              </a:ext>
            </a:extLst>
          </p:cNvPr>
          <p:cNvSpPr/>
          <p:nvPr userDrawn="1"/>
        </p:nvSpPr>
        <p:spPr>
          <a:xfrm>
            <a:off x="1691814"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713581"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40" name="Text Placeholder 14">
            <a:extLst>
              <a:ext uri="{FF2B5EF4-FFF2-40B4-BE49-F238E27FC236}">
                <a16:creationId xmlns:a16="http://schemas.microsoft.com/office/drawing/2014/main" id="{385A924C-02E2-81A8-8117-A273943E1DE7}"/>
              </a:ext>
            </a:extLst>
          </p:cNvPr>
          <p:cNvSpPr>
            <a:spLocks noGrp="1"/>
          </p:cNvSpPr>
          <p:nvPr>
            <p:ph type="body" sz="quarter" idx="31" hasCustomPrompt="1"/>
          </p:nvPr>
        </p:nvSpPr>
        <p:spPr>
          <a:xfrm>
            <a:off x="4654403"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41" name="Text Placeholder 14">
            <a:extLst>
              <a:ext uri="{FF2B5EF4-FFF2-40B4-BE49-F238E27FC236}">
                <a16:creationId xmlns:a16="http://schemas.microsoft.com/office/drawing/2014/main" id="{B3B69203-6932-6208-8CCA-738C061743C4}"/>
              </a:ext>
            </a:extLst>
          </p:cNvPr>
          <p:cNvSpPr>
            <a:spLocks noGrp="1"/>
          </p:cNvSpPr>
          <p:nvPr>
            <p:ph type="body" sz="quarter" idx="32" hasCustomPrompt="1"/>
          </p:nvPr>
        </p:nvSpPr>
        <p:spPr>
          <a:xfrm>
            <a:off x="8580957"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2" name="Text Placeholder 3">
            <a:extLst>
              <a:ext uri="{FF2B5EF4-FFF2-40B4-BE49-F238E27FC236}">
                <a16:creationId xmlns:a16="http://schemas.microsoft.com/office/drawing/2014/main" id="{D4BE1B82-783E-6161-CF36-7BE75967C6EC}"/>
              </a:ext>
            </a:extLst>
          </p:cNvPr>
          <p:cNvSpPr>
            <a:spLocks noGrp="1"/>
          </p:cNvSpPr>
          <p:nvPr>
            <p:ph type="body" sz="quarter" idx="42" hasCustomPrompt="1"/>
          </p:nvPr>
        </p:nvSpPr>
        <p:spPr>
          <a:xfrm>
            <a:off x="1656563"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1</a:t>
            </a:r>
            <a:endParaRPr lang="en-DK" dirty="0"/>
          </a:p>
        </p:txBody>
      </p:sp>
      <p:sp>
        <p:nvSpPr>
          <p:cNvPr id="13" name="Text Placeholder 3">
            <a:extLst>
              <a:ext uri="{FF2B5EF4-FFF2-40B4-BE49-F238E27FC236}">
                <a16:creationId xmlns:a16="http://schemas.microsoft.com/office/drawing/2014/main" id="{8208F65E-F90B-9027-1C2D-BD67E2BFA154}"/>
              </a:ext>
            </a:extLst>
          </p:cNvPr>
          <p:cNvSpPr>
            <a:spLocks noGrp="1"/>
          </p:cNvSpPr>
          <p:nvPr>
            <p:ph type="body" sz="quarter" idx="43" hasCustomPrompt="1"/>
          </p:nvPr>
        </p:nvSpPr>
        <p:spPr>
          <a:xfrm>
            <a:off x="5595925"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2</a:t>
            </a:r>
            <a:endParaRPr lang="en-DK" dirty="0"/>
          </a:p>
        </p:txBody>
      </p:sp>
      <p:sp>
        <p:nvSpPr>
          <p:cNvPr id="14" name="Text Placeholder 3">
            <a:extLst>
              <a:ext uri="{FF2B5EF4-FFF2-40B4-BE49-F238E27FC236}">
                <a16:creationId xmlns:a16="http://schemas.microsoft.com/office/drawing/2014/main" id="{B27C7260-AEF7-49B2-E19C-B3915358DFE7}"/>
              </a:ext>
            </a:extLst>
          </p:cNvPr>
          <p:cNvSpPr>
            <a:spLocks noGrp="1"/>
          </p:cNvSpPr>
          <p:nvPr>
            <p:ph type="body" sz="quarter" idx="44" hasCustomPrompt="1"/>
          </p:nvPr>
        </p:nvSpPr>
        <p:spPr>
          <a:xfrm>
            <a:off x="9535288"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3</a:t>
            </a:r>
            <a:endParaRPr lang="en-DK" dirty="0"/>
          </a:p>
        </p:txBody>
      </p:sp>
      <p:sp>
        <p:nvSpPr>
          <p:cNvPr id="9" name="Title Placeholder 1">
            <a:extLst>
              <a:ext uri="{FF2B5EF4-FFF2-40B4-BE49-F238E27FC236}">
                <a16:creationId xmlns:a16="http://schemas.microsoft.com/office/drawing/2014/main" id="{1D92A779-7CAD-D4E6-700F-1173ADF6139E}"/>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sp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10" name="Text Placeholder 3">
            <a:extLst>
              <a:ext uri="{FF2B5EF4-FFF2-40B4-BE49-F238E27FC236}">
                <a16:creationId xmlns:a16="http://schemas.microsoft.com/office/drawing/2014/main" id="{60018EF8-7E28-FACF-4695-8B6681307A5D}"/>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11" name="Text Placeholder 12">
            <a:extLst>
              <a:ext uri="{FF2B5EF4-FFF2-40B4-BE49-F238E27FC236}">
                <a16:creationId xmlns:a16="http://schemas.microsoft.com/office/drawing/2014/main" id="{5AC3583F-DCC8-A6E6-DE44-A0DF2773D79B}"/>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7470911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21870B0-267C-A4F3-29B6-151CC44210BB}"/>
              </a:ext>
            </a:extLst>
          </p:cNvPr>
          <p:cNvSpPr>
            <a:spLocks noGrp="1"/>
          </p:cNvSpPr>
          <p:nvPr>
            <p:ph type="title"/>
          </p:nvPr>
        </p:nvSpPr>
        <p:spPr>
          <a:xfrm>
            <a:off x="713581" y="1171860"/>
            <a:ext cx="10747375" cy="830997"/>
          </a:xfrm>
          <a:prstGeom prst="rect">
            <a:avLst/>
          </a:prstGeom>
        </p:spPr>
        <p:txBody>
          <a:bodyPr vert="horz" lIns="91440" tIns="45720" rIns="91440" bIns="45720" rtlCol="0" anchor="ctr">
            <a:spAutoFit/>
          </a:bodyPr>
          <a:lstStyle/>
          <a:p>
            <a:r>
              <a:rPr lang="da-DK"/>
              <a:t>Klik for at redigere titeltypografien i masteren</a:t>
            </a:r>
            <a:endParaRPr lang="da-DK" dirty="0"/>
          </a:p>
        </p:txBody>
      </p:sp>
      <p:sp>
        <p:nvSpPr>
          <p:cNvPr id="3" name="Text Placeholder 10">
            <a:extLst>
              <a:ext uri="{FF2B5EF4-FFF2-40B4-BE49-F238E27FC236}">
                <a16:creationId xmlns:a16="http://schemas.microsoft.com/office/drawing/2014/main" id="{189CDE1F-20DD-7580-A153-E7C524C2B364}"/>
              </a:ext>
            </a:extLst>
          </p:cNvPr>
          <p:cNvSpPr txBox="1">
            <a:spLocks/>
          </p:cNvSpPr>
          <p:nvPr userDrawn="1"/>
        </p:nvSpPr>
        <p:spPr>
          <a:xfrm>
            <a:off x="2734849" y="3429000"/>
            <a:ext cx="3932237" cy="3811588"/>
          </a:xfrm>
          <a:prstGeom prst="rect">
            <a:avLst/>
          </a:prstGeom>
        </p:spPr>
        <p:txBody>
          <a:bodyPr>
            <a:normAutofit/>
          </a:bodyPr>
          <a:lstStyle>
            <a:lvl1pPr marL="742950" marR="0" indent="-742950" algn="l" defTabSz="412750" rtl="0" latinLnBrk="0">
              <a:lnSpc>
                <a:spcPct val="100000"/>
              </a:lnSpc>
              <a:spcBef>
                <a:spcPts val="0"/>
              </a:spcBef>
              <a:spcAft>
                <a:spcPts val="1200"/>
              </a:spcAft>
              <a:buClrTx/>
              <a:buSzPct val="90000"/>
              <a:buFont typeface="+mj-lt"/>
              <a:buAutoNum type="arabicPeriod"/>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a:solidFill>
                  <a:schemeClr val="bg1"/>
                </a:solidFill>
                <a:uFillTx/>
                <a:latin typeface="Arial" panose="020B0604020202020204" pitchFamily="34" charset="0"/>
                <a:ea typeface="+mn-ea"/>
                <a:cs typeface="Arial" panose="020B0604020202020204" pitchFamily="34" charset="0"/>
                <a:sym typeface="Helvetica Neue"/>
              </a:defRPr>
            </a:lvl2pPr>
            <a:lvl3pPr marL="17145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62865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latinLnBrk="0">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hangingPunct="1"/>
            <a:endParaRPr lang="en-DK" dirty="0"/>
          </a:p>
        </p:txBody>
      </p:sp>
      <p:sp>
        <p:nvSpPr>
          <p:cNvPr id="9" name="Text Placeholder 8">
            <a:extLst>
              <a:ext uri="{FF2B5EF4-FFF2-40B4-BE49-F238E27FC236}">
                <a16:creationId xmlns:a16="http://schemas.microsoft.com/office/drawing/2014/main" id="{32DD265F-2032-0B37-38E6-68FC3E7CA25C}"/>
              </a:ext>
            </a:extLst>
          </p:cNvPr>
          <p:cNvSpPr>
            <a:spLocks noGrp="1"/>
          </p:cNvSpPr>
          <p:nvPr>
            <p:ph type="body" idx="1"/>
          </p:nvPr>
        </p:nvSpPr>
        <p:spPr>
          <a:xfrm>
            <a:off x="714374" y="2700268"/>
            <a:ext cx="10746581" cy="3429070"/>
          </a:xfrm>
          <a:prstGeom prst="rect">
            <a:avLst/>
          </a:prstGeom>
        </p:spPr>
        <p:txBody>
          <a:bodyPr vert="horz" lIns="91440" tIns="45720" rIns="91440" bIns="45720" rtlCol="0">
            <a:normAutofit/>
          </a:bodyPr>
          <a:lstStyle/>
          <a:p>
            <a:pPr marL="285750"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a:p>
            <a:pPr marL="742950" lvl="1"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a:p>
            <a:pPr marL="1200150" lvl="2"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a:p>
            <a:pPr marL="1657350" lvl="3"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a:p>
            <a:pPr marL="1657350" lvl="3"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p:txBody>
      </p:sp>
    </p:spTree>
  </p:cSld>
  <p:clrMap bg1="lt1" tx1="dk1" bg2="lt2" tx2="dk2" accent1="accent1" accent2="accent2" accent3="accent3" accent4="accent4" accent5="accent5" accent6="accent6" hlink="hlink" folHlink="folHlink"/>
  <p:sldLayoutIdLst>
    <p:sldLayoutId id="2147483661" r:id="rId1"/>
    <p:sldLayoutId id="2147483805" r:id="rId2"/>
    <p:sldLayoutId id="2147483804" r:id="rId3"/>
    <p:sldLayoutId id="2147483811" r:id="rId4"/>
    <p:sldLayoutId id="2147483814" r:id="rId5"/>
    <p:sldLayoutId id="2147483799" r:id="rId6"/>
    <p:sldLayoutId id="2147483658" r:id="rId7"/>
    <p:sldLayoutId id="2147483832" r:id="rId8"/>
    <p:sldLayoutId id="2147483828" r:id="rId9"/>
    <p:sldLayoutId id="2147483812" r:id="rId10"/>
    <p:sldLayoutId id="2147483803" r:id="rId11"/>
    <p:sldLayoutId id="2147483664" r:id="rId12"/>
    <p:sldLayoutId id="2147483667" r:id="rId13"/>
    <p:sldLayoutId id="2147483670" r:id="rId14"/>
    <p:sldLayoutId id="2147483673" r:id="rId15"/>
    <p:sldLayoutId id="2147483655" r:id="rId16"/>
    <p:sldLayoutId id="2147483831" r:id="rId17"/>
    <p:sldLayoutId id="2147483806" r:id="rId18"/>
    <p:sldLayoutId id="2147483808" r:id="rId19"/>
    <p:sldLayoutId id="2147483809" r:id="rId20"/>
    <p:sldLayoutId id="2147483800" r:id="rId21"/>
    <p:sldLayoutId id="2147483830" r:id="rId22"/>
    <p:sldLayoutId id="2147483682" r:id="rId23"/>
    <p:sldLayoutId id="2147483833" r:id="rId24"/>
    <p:sldLayoutId id="2147483834" r:id="rId25"/>
    <p:sldLayoutId id="2147483835" r:id="rId26"/>
    <p:sldLayoutId id="2147483685" r:id="rId27"/>
    <p:sldLayoutId id="2147483810" r:id="rId28"/>
    <p:sldLayoutId id="2147483827" r:id="rId29"/>
    <p:sldLayoutId id="2147483816" r:id="rId30"/>
    <p:sldLayoutId id="2147483822" r:id="rId31"/>
    <p:sldLayoutId id="2147483817" r:id="rId32"/>
    <p:sldLayoutId id="2147483818" r:id="rId33"/>
    <p:sldLayoutId id="2147483819" r:id="rId34"/>
    <p:sldLayoutId id="2147483820" r:id="rId35"/>
    <p:sldLayoutId id="2147483821" r:id="rId36"/>
    <p:sldLayoutId id="2147483829" r:id="rId37"/>
    <p:sldLayoutId id="2147483794" r:id="rId38"/>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marL="0" marR="0" indent="0" algn="l" defTabSz="1219169" rtl="0" eaLnBrk="1" latinLnBrk="0" hangingPunct="1">
        <a:lnSpc>
          <a:spcPct val="80000"/>
        </a:lnSpc>
        <a:spcBef>
          <a:spcPts val="0"/>
        </a:spcBef>
        <a:spcAft>
          <a:spcPts val="0"/>
        </a:spcAft>
        <a:buClrTx/>
        <a:buSzTx/>
        <a:buFontTx/>
        <a:buNone/>
        <a:tabLst/>
        <a:defRPr sz="6000" b="1" i="0" u="none" strike="noStrike" cap="none" spc="-75" baseline="0">
          <a:solidFill>
            <a:srgbClr val="000000"/>
          </a:solidFill>
          <a:uFillTx/>
          <a:latin typeface="Arial" panose="020B0604020202020204" pitchFamily="34" charset="0"/>
          <a:ea typeface="+mn-ea"/>
          <a:cs typeface="Arial" panose="020B0604020202020204" pitchFamily="34" charset="0"/>
          <a:sym typeface="Helvetica Neue"/>
        </a:defRPr>
      </a:lvl1pPr>
      <a:lvl2pPr marL="0" marR="0" indent="2286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2pPr>
      <a:lvl3pPr marL="0" marR="0" indent="4572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3pPr>
      <a:lvl4pPr marL="0" marR="0" indent="6858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4pPr>
      <a:lvl5pPr marL="0" marR="0" indent="9144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5pPr>
      <a:lvl6pPr marL="0" marR="0" indent="11430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6pPr>
      <a:lvl7pPr marL="0" marR="0" indent="13716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7pPr>
      <a:lvl8pPr marL="0" marR="0" indent="16002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8pPr>
      <a:lvl9pPr marL="0" marR="0" indent="18288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9pPr>
    </p:titleStyle>
    <p:body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p:bodyStyle>
    <p:otherStyle>
      <a:lvl1pPr marL="0" marR="0" indent="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4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30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extLst>
    <p:ext uri="{27BBF7A9-308A-43DC-89C8-2F10F3537804}">
      <p15:sldGuideLst xmlns:p15="http://schemas.microsoft.com/office/powerpoint/2012/main">
        <p15:guide id="1" orient="horz" pos="459" userDrawn="1">
          <p15:clr>
            <a:srgbClr val="F26B43"/>
          </p15:clr>
        </p15:guide>
        <p15:guide id="2" pos="450" userDrawn="1">
          <p15:clr>
            <a:srgbClr val="F26B43"/>
          </p15:clr>
        </p15:guide>
        <p15:guide id="3" orient="horz" pos="3861" userDrawn="1">
          <p15:clr>
            <a:srgbClr val="F26B43"/>
          </p15:clr>
        </p15:guide>
        <p15:guide id="4" pos="72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4.xml"/><Relationship Id="rId1" Type="http://schemas.openxmlformats.org/officeDocument/2006/relationships/video" Target="https://player.vimeo.com/video/1049999312?app_id=122963" TargetMode="Externa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19.sv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19.sv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19.sv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20.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4.xml"/><Relationship Id="rId1" Type="http://schemas.openxmlformats.org/officeDocument/2006/relationships/video" Target="https://player.vimeo.com/video/1049966475?app_id=122963" TargetMode="Externa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19.sv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19.sv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7.xml"/><Relationship Id="rId4" Type="http://schemas.openxmlformats.org/officeDocument/2006/relationships/image" Target="../media/image19.sv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image" Target="../media/image20.sv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7.xml"/><Relationship Id="rId4" Type="http://schemas.openxmlformats.org/officeDocument/2006/relationships/image" Target="../media/image19.sv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7.xml"/><Relationship Id="rId5" Type="http://schemas.openxmlformats.org/officeDocument/2006/relationships/image" Target="../media/image23.svg"/><Relationship Id="rId4" Type="http://schemas.openxmlformats.org/officeDocument/2006/relationships/image" Target="../media/image20.sv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4.xml"/><Relationship Id="rId1" Type="http://schemas.openxmlformats.org/officeDocument/2006/relationships/video" Target="https://player.vimeo.com/video/1055493458?app_id=122963"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8.xml"/><Relationship Id="rId1" Type="http://schemas.openxmlformats.org/officeDocument/2006/relationships/video" Target="https://player.vimeo.com/video/1097265605?h=b6159e291c&amp;amp;app_id=122963" TargetMode="External"/><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image" Target="../media/image26.svg"/><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image" Target="../media/image27.svg"/><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image" Target="../media/image28.svg"/><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notesSlide" Target="../notesSlides/notesSlide34.xml"/><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8.xml"/><Relationship Id="rId1" Type="http://schemas.openxmlformats.org/officeDocument/2006/relationships/slideLayout" Target="../slideLayouts/slideLayout24.xml"/><Relationship Id="rId4" Type="http://schemas.openxmlformats.org/officeDocument/2006/relationships/image" Target="../media/image33.sv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hyperlink" Target="https://kiap.sharepoint.com/:w:/r/sites/Design/Shared%20Documents/Designguide%20og%20implementering/Retningslinjer_Klyngepakker.docx?d=w0feef0bbc47a458e9d95ee84955b940b&amp;csf=1&amp;web=1&amp;e=LH0e3J" TargetMode="External"/><Relationship Id="rId2" Type="http://schemas.openxmlformats.org/officeDocument/2006/relationships/notesSlide" Target="../notesSlides/notesSlide39.xml"/><Relationship Id="rId1" Type="http://schemas.openxmlformats.org/officeDocument/2006/relationships/slideLayout" Target="../slideLayouts/slideLayout38.xml"/><Relationship Id="rId4" Type="http://schemas.openxmlformats.org/officeDocument/2006/relationships/hyperlink" Target="https://www.figma.com/proto/kVAGH37doux4NdOXjj6Sl2/KiAP---Designguide?page-id=4666%3A8939&amp;node-id=9515-97&amp;viewport=-935%2C437%2C0.48&amp;t=2iax8UqsTqUOAhqG-8&amp;scaling=contain&amp;content-scaling=responsive&amp;starting-point-node-id=9515%3A97&amp;show-proto-sidebar=1&amp;hotspot-hints=0&amp;hide-ui=1" TargetMode="External"/></Relationships>
</file>

<file path=ppt/slides/_rels/slide65.xml.rels><?xml version="1.0" encoding="UTF-8" standalone="yes"?>
<Relationships xmlns="http://schemas.openxmlformats.org/package/2006/relationships"><Relationship Id="rId13" Type="http://schemas.openxmlformats.org/officeDocument/2006/relationships/image" Target="../media/image44.svg"/><Relationship Id="rId18" Type="http://schemas.openxmlformats.org/officeDocument/2006/relationships/image" Target="../media/image32.svg"/><Relationship Id="rId26" Type="http://schemas.openxmlformats.org/officeDocument/2006/relationships/image" Target="../media/image55.svg"/><Relationship Id="rId39" Type="http://schemas.openxmlformats.org/officeDocument/2006/relationships/image" Target="../media/image68.svg"/><Relationship Id="rId21" Type="http://schemas.openxmlformats.org/officeDocument/2006/relationships/image" Target="../media/image50.svg"/><Relationship Id="rId34" Type="http://schemas.openxmlformats.org/officeDocument/2006/relationships/image" Target="../media/image63.svg"/><Relationship Id="rId42" Type="http://schemas.openxmlformats.org/officeDocument/2006/relationships/image" Target="../media/image71.svg"/><Relationship Id="rId7" Type="http://schemas.openxmlformats.org/officeDocument/2006/relationships/image" Target="../media/image38.svg"/><Relationship Id="rId2" Type="http://schemas.openxmlformats.org/officeDocument/2006/relationships/notesSlide" Target="../notesSlides/notesSlide40.xml"/><Relationship Id="rId16" Type="http://schemas.openxmlformats.org/officeDocument/2006/relationships/image" Target="../media/image47.svg"/><Relationship Id="rId20" Type="http://schemas.openxmlformats.org/officeDocument/2006/relationships/image" Target="../media/image49.svg"/><Relationship Id="rId29" Type="http://schemas.openxmlformats.org/officeDocument/2006/relationships/image" Target="../media/image58.svg"/><Relationship Id="rId41" Type="http://schemas.openxmlformats.org/officeDocument/2006/relationships/image" Target="../media/image70.svg"/><Relationship Id="rId1" Type="http://schemas.openxmlformats.org/officeDocument/2006/relationships/slideLayout" Target="../slideLayouts/slideLayout38.xml"/><Relationship Id="rId6" Type="http://schemas.openxmlformats.org/officeDocument/2006/relationships/image" Target="../media/image37.svg"/><Relationship Id="rId11" Type="http://schemas.openxmlformats.org/officeDocument/2006/relationships/image" Target="../media/image42.svg"/><Relationship Id="rId24" Type="http://schemas.openxmlformats.org/officeDocument/2006/relationships/image" Target="../media/image53.svg"/><Relationship Id="rId32" Type="http://schemas.openxmlformats.org/officeDocument/2006/relationships/image" Target="../media/image61.svg"/><Relationship Id="rId37" Type="http://schemas.openxmlformats.org/officeDocument/2006/relationships/image" Target="../media/image66.svg"/><Relationship Id="rId40" Type="http://schemas.openxmlformats.org/officeDocument/2006/relationships/image" Target="../media/image69.svg"/><Relationship Id="rId5" Type="http://schemas.openxmlformats.org/officeDocument/2006/relationships/image" Target="../media/image36.svg"/><Relationship Id="rId15" Type="http://schemas.openxmlformats.org/officeDocument/2006/relationships/image" Target="../media/image46.svg"/><Relationship Id="rId23" Type="http://schemas.openxmlformats.org/officeDocument/2006/relationships/image" Target="../media/image52.svg"/><Relationship Id="rId28" Type="http://schemas.openxmlformats.org/officeDocument/2006/relationships/image" Target="../media/image57.svg"/><Relationship Id="rId36" Type="http://schemas.openxmlformats.org/officeDocument/2006/relationships/image" Target="../media/image65.svg"/><Relationship Id="rId10" Type="http://schemas.openxmlformats.org/officeDocument/2006/relationships/image" Target="../media/image41.svg"/><Relationship Id="rId19" Type="http://schemas.openxmlformats.org/officeDocument/2006/relationships/image" Target="../media/image28.svg"/><Relationship Id="rId31" Type="http://schemas.openxmlformats.org/officeDocument/2006/relationships/image" Target="../media/image60.svg"/><Relationship Id="rId4" Type="http://schemas.openxmlformats.org/officeDocument/2006/relationships/image" Target="../media/image35.svg"/><Relationship Id="rId9" Type="http://schemas.openxmlformats.org/officeDocument/2006/relationships/image" Target="../media/image40.svg"/><Relationship Id="rId14" Type="http://schemas.openxmlformats.org/officeDocument/2006/relationships/image" Target="../media/image45.svg"/><Relationship Id="rId22" Type="http://schemas.openxmlformats.org/officeDocument/2006/relationships/image" Target="../media/image51.svg"/><Relationship Id="rId27" Type="http://schemas.openxmlformats.org/officeDocument/2006/relationships/image" Target="../media/image56.svg"/><Relationship Id="rId30" Type="http://schemas.openxmlformats.org/officeDocument/2006/relationships/image" Target="../media/image59.svg"/><Relationship Id="rId35" Type="http://schemas.openxmlformats.org/officeDocument/2006/relationships/image" Target="../media/image64.svg"/><Relationship Id="rId43" Type="http://schemas.openxmlformats.org/officeDocument/2006/relationships/image" Target="../media/image72.svg"/><Relationship Id="rId8" Type="http://schemas.openxmlformats.org/officeDocument/2006/relationships/image" Target="../media/image39.svg"/><Relationship Id="rId3" Type="http://schemas.openxmlformats.org/officeDocument/2006/relationships/image" Target="../media/image34.png"/><Relationship Id="rId12" Type="http://schemas.openxmlformats.org/officeDocument/2006/relationships/image" Target="../media/image43.svg"/><Relationship Id="rId17" Type="http://schemas.openxmlformats.org/officeDocument/2006/relationships/image" Target="../media/image48.svg"/><Relationship Id="rId25" Type="http://schemas.openxmlformats.org/officeDocument/2006/relationships/image" Target="../media/image54.svg"/><Relationship Id="rId33" Type="http://schemas.openxmlformats.org/officeDocument/2006/relationships/image" Target="../media/image62.svg"/><Relationship Id="rId38" Type="http://schemas.openxmlformats.org/officeDocument/2006/relationships/image" Target="../media/image67.svg"/></Relationships>
</file>

<file path=ppt/slides/_rels/slide6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notesSlide" Target="../notesSlides/notesSlide41.xml"/><Relationship Id="rId1" Type="http://schemas.openxmlformats.org/officeDocument/2006/relationships/slideLayout" Target="../slideLayouts/slideLayout3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918277E-E9E0-07AF-1EF2-87BC52A1F4F4}"/>
              </a:ext>
            </a:extLst>
          </p:cNvPr>
          <p:cNvSpPr>
            <a:spLocks noGrp="1"/>
          </p:cNvSpPr>
          <p:nvPr>
            <p:ph type="body" sz="quarter" idx="29"/>
          </p:nvPr>
        </p:nvSpPr>
        <p:spPr>
          <a:xfrm>
            <a:off x="619125" y="1810584"/>
            <a:ext cx="10015538" cy="1785104"/>
          </a:xfrm>
        </p:spPr>
        <p:txBody>
          <a:bodyPr/>
          <a:lstStyle/>
          <a:p>
            <a:r>
              <a:rPr lang="da-DK" dirty="0"/>
              <a:t>Type 2-daibates: behandling og kvalitet</a:t>
            </a:r>
            <a:endParaRPr lang="da-DK" noProof="0" dirty="0"/>
          </a:p>
        </p:txBody>
      </p:sp>
      <p:sp>
        <p:nvSpPr>
          <p:cNvPr id="6" name="Text Placeholder 5">
            <a:extLst>
              <a:ext uri="{FF2B5EF4-FFF2-40B4-BE49-F238E27FC236}">
                <a16:creationId xmlns:a16="http://schemas.microsoft.com/office/drawing/2014/main" id="{24F53A13-A0EC-88C2-7558-F898CDE3A679}"/>
              </a:ext>
            </a:extLst>
          </p:cNvPr>
          <p:cNvSpPr>
            <a:spLocks noGrp="1"/>
          </p:cNvSpPr>
          <p:nvPr>
            <p:ph type="body" sz="quarter" idx="30"/>
          </p:nvPr>
        </p:nvSpPr>
        <p:spPr>
          <a:xfrm>
            <a:off x="618648" y="3610273"/>
            <a:ext cx="10015568" cy="492443"/>
          </a:xfrm>
        </p:spPr>
        <p:txBody>
          <a:bodyPr/>
          <a:lstStyle/>
          <a:p>
            <a:r>
              <a:rPr lang="da-DK" dirty="0"/>
              <a:t>Demoklynge</a:t>
            </a:r>
            <a:endParaRPr lang="da-DK" sz="2600" noProof="0" dirty="0"/>
          </a:p>
        </p:txBody>
      </p:sp>
      <p:sp>
        <p:nvSpPr>
          <p:cNvPr id="7" name="Text Placeholder 6">
            <a:extLst>
              <a:ext uri="{FF2B5EF4-FFF2-40B4-BE49-F238E27FC236}">
                <a16:creationId xmlns:a16="http://schemas.microsoft.com/office/drawing/2014/main" id="{95B6C709-0D7F-DBD9-670B-32270DFCEC11}"/>
              </a:ext>
            </a:extLst>
          </p:cNvPr>
          <p:cNvSpPr>
            <a:spLocks noGrp="1"/>
          </p:cNvSpPr>
          <p:nvPr>
            <p:ph type="body" sz="quarter" idx="31"/>
          </p:nvPr>
        </p:nvSpPr>
        <p:spPr>
          <a:xfrm>
            <a:off x="613915" y="4511694"/>
            <a:ext cx="2377378" cy="542289"/>
          </a:xfrm>
        </p:spPr>
        <p:txBody>
          <a:bodyPr/>
          <a:lstStyle/>
          <a:p>
            <a:r>
              <a:rPr lang="da-DK" noProof="0" dirty="0"/>
              <a:t>D. </a:t>
            </a:r>
            <a:r>
              <a:rPr lang="da-DK" noProof="0" dirty="0" err="1"/>
              <a:t>dd</a:t>
            </a:r>
            <a:r>
              <a:rPr lang="da-DK" noProof="0" dirty="0"/>
              <a:t>-mm-</a:t>
            </a:r>
            <a:r>
              <a:rPr lang="da-DK" noProof="0" dirty="0" err="1"/>
              <a:t>yyyy</a:t>
            </a:r>
            <a:endParaRPr lang="da-DK" noProof="0" dirty="0"/>
          </a:p>
        </p:txBody>
      </p:sp>
    </p:spTree>
    <p:extLst>
      <p:ext uri="{BB962C8B-B14F-4D97-AF65-F5344CB8AC3E}">
        <p14:creationId xmlns:p14="http://schemas.microsoft.com/office/powerpoint/2010/main" val="374815636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A0A25-8D32-03C6-A22D-1BE099329AFD}"/>
              </a:ext>
            </a:extLst>
          </p:cNvPr>
          <p:cNvSpPr>
            <a:spLocks noGrp="1"/>
          </p:cNvSpPr>
          <p:nvPr>
            <p:ph type="title"/>
          </p:nvPr>
        </p:nvSpPr>
        <p:spPr/>
        <p:txBody>
          <a:bodyPr/>
          <a:lstStyle/>
          <a:p>
            <a:r>
              <a:rPr lang="da-DK" dirty="0"/>
              <a:t>Video: forløbsplaner (2½ min.)</a:t>
            </a:r>
          </a:p>
        </p:txBody>
      </p:sp>
      <p:pic>
        <p:nvPicPr>
          <p:cNvPr id="4" name="Onlinemedier 3" title="Diabetes - forløbsplaner">
            <a:hlinkClick r:id="" action="ppaction://media"/>
            <a:extLst>
              <a:ext uri="{FF2B5EF4-FFF2-40B4-BE49-F238E27FC236}">
                <a16:creationId xmlns:a16="http://schemas.microsoft.com/office/drawing/2014/main" id="{9E400D27-9454-9D5D-6DB6-872C3FE0F71D}"/>
              </a:ext>
            </a:extLst>
          </p:cNvPr>
          <p:cNvPicPr>
            <a:picLocks noRot="1" noChangeAspect="1"/>
          </p:cNvPicPr>
          <p:nvPr>
            <a:videoFile r:link="rId1"/>
          </p:nvPr>
        </p:nvPicPr>
        <p:blipFill>
          <a:blip r:embed="rId4"/>
          <a:stretch>
            <a:fillRect/>
          </a:stretch>
        </p:blipFill>
        <p:spPr>
          <a:xfrm>
            <a:off x="1694333" y="1399522"/>
            <a:ext cx="8803334" cy="4958978"/>
          </a:xfrm>
          <a:prstGeom prst="rect">
            <a:avLst/>
          </a:prstGeom>
        </p:spPr>
      </p:pic>
    </p:spTree>
    <p:extLst>
      <p:ext uri="{BB962C8B-B14F-4D97-AF65-F5344CB8AC3E}">
        <p14:creationId xmlns:p14="http://schemas.microsoft.com/office/powerpoint/2010/main" val="11668506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CB2F97BE-A6AF-90CB-1CA5-74B47BD622B3}"/>
              </a:ext>
            </a:extLst>
          </p:cNvPr>
          <p:cNvSpPr>
            <a:spLocks noGrp="1"/>
          </p:cNvSpPr>
          <p:nvPr>
            <p:ph type="body" sz="quarter" idx="29"/>
          </p:nvPr>
        </p:nvSpPr>
        <p:spPr/>
        <p:txBody>
          <a:bodyPr/>
          <a:lstStyle/>
          <a:p>
            <a:endParaRPr lang="da-DK"/>
          </a:p>
        </p:txBody>
      </p:sp>
      <p:sp>
        <p:nvSpPr>
          <p:cNvPr id="4" name="Titel 3">
            <a:extLst>
              <a:ext uri="{FF2B5EF4-FFF2-40B4-BE49-F238E27FC236}">
                <a16:creationId xmlns:a16="http://schemas.microsoft.com/office/drawing/2014/main" id="{6B7118F4-966F-CD7D-99F2-931AB932DE52}"/>
              </a:ext>
            </a:extLst>
          </p:cNvPr>
          <p:cNvSpPr>
            <a:spLocks noGrp="1"/>
          </p:cNvSpPr>
          <p:nvPr>
            <p:ph type="title"/>
          </p:nvPr>
        </p:nvSpPr>
        <p:spPr>
          <a:xfrm>
            <a:off x="714031" y="1156433"/>
            <a:ext cx="4382212" cy="1089529"/>
          </a:xfrm>
        </p:spPr>
        <p:txBody>
          <a:bodyPr/>
          <a:lstStyle/>
          <a:p>
            <a:r>
              <a:rPr lang="da-DK" sz="3600" dirty="0"/>
              <a:t>Forløbsplansdata:</a:t>
            </a:r>
            <a:br>
              <a:rPr lang="da-DK" sz="3600" dirty="0"/>
            </a:br>
            <a:r>
              <a:rPr lang="da-DK" sz="3600" dirty="0"/>
              <a:t>patient overblik</a:t>
            </a:r>
          </a:p>
        </p:txBody>
      </p:sp>
      <p:sp>
        <p:nvSpPr>
          <p:cNvPr id="5" name="Pladsholder til tekst 4">
            <a:extLst>
              <a:ext uri="{FF2B5EF4-FFF2-40B4-BE49-F238E27FC236}">
                <a16:creationId xmlns:a16="http://schemas.microsoft.com/office/drawing/2014/main" id="{525B9C3F-8137-4772-8746-22B912874973}"/>
              </a:ext>
            </a:extLst>
          </p:cNvPr>
          <p:cNvSpPr>
            <a:spLocks noGrp="1"/>
          </p:cNvSpPr>
          <p:nvPr>
            <p:ph type="body" sz="quarter" idx="30"/>
          </p:nvPr>
        </p:nvSpPr>
        <p:spPr/>
        <p:txBody>
          <a:bodyPr/>
          <a:lstStyle/>
          <a:p>
            <a:endParaRPr lang="da-DK"/>
          </a:p>
        </p:txBody>
      </p:sp>
      <p:sp>
        <p:nvSpPr>
          <p:cNvPr id="6" name="Pladsholder til tekst 5">
            <a:extLst>
              <a:ext uri="{FF2B5EF4-FFF2-40B4-BE49-F238E27FC236}">
                <a16:creationId xmlns:a16="http://schemas.microsoft.com/office/drawing/2014/main" id="{D81696FB-A45A-EB53-B05E-4E7873BFA563}"/>
              </a:ext>
            </a:extLst>
          </p:cNvPr>
          <p:cNvSpPr>
            <a:spLocks noGrp="1"/>
          </p:cNvSpPr>
          <p:nvPr>
            <p:ph type="body" sz="quarter" idx="40"/>
          </p:nvPr>
        </p:nvSpPr>
        <p:spPr>
          <a:xfrm>
            <a:off x="708361" y="2342895"/>
            <a:ext cx="4387882" cy="1968601"/>
          </a:xfrm>
        </p:spPr>
        <p:txBody>
          <a:bodyPr>
            <a:normAutofit fontScale="70000" lnSpcReduction="20000"/>
          </a:bodyPr>
          <a:lstStyle/>
          <a:p>
            <a:r>
              <a:rPr lang="da-DK" dirty="0"/>
              <a:t>Forløbsplaner giver overblik over en række centrale informationer og kliniske værdier for patienter med type</a:t>
            </a:r>
          </a:p>
          <a:p>
            <a:r>
              <a:rPr lang="da-DK" dirty="0"/>
              <a:t>2-diabetes:</a:t>
            </a:r>
          </a:p>
          <a:p>
            <a:pPr marL="285750" indent="-285750">
              <a:buFont typeface="Wingdings" panose="05000000000000000000" pitchFamily="2" charset="2"/>
              <a:buChar char="§"/>
            </a:pPr>
            <a:r>
              <a:rPr lang="da-DK" dirty="0"/>
              <a:t>HbA1c</a:t>
            </a:r>
          </a:p>
          <a:p>
            <a:pPr marL="285750" indent="-285750">
              <a:buFont typeface="Wingdings" panose="05000000000000000000" pitchFamily="2" charset="2"/>
              <a:buChar char="§"/>
            </a:pPr>
            <a:r>
              <a:rPr lang="da-DK" dirty="0"/>
              <a:t>Systolisk blodtryk</a:t>
            </a:r>
          </a:p>
          <a:p>
            <a:pPr marL="285750" indent="-285750">
              <a:buFont typeface="Wingdings" panose="05000000000000000000" pitchFamily="2" charset="2"/>
              <a:buChar char="§"/>
            </a:pPr>
            <a:r>
              <a:rPr lang="da-DK" dirty="0"/>
              <a:t>Lipider </a:t>
            </a:r>
          </a:p>
          <a:p>
            <a:endParaRPr lang="da-DK" dirty="0"/>
          </a:p>
        </p:txBody>
      </p:sp>
      <p:pic>
        <p:nvPicPr>
          <p:cNvPr id="7" name="Pladsholder til billede 6" descr="Et billede, der indeholder skærmbillede&#10;&#10;Automatisk genereret beskrivelse">
            <a:extLst>
              <a:ext uri="{FF2B5EF4-FFF2-40B4-BE49-F238E27FC236}">
                <a16:creationId xmlns:a16="http://schemas.microsoft.com/office/drawing/2014/main" id="{4400B131-2061-23CB-2EA0-7C4345F9FD9B}"/>
              </a:ext>
            </a:extLst>
          </p:cNvPr>
          <p:cNvPicPr>
            <a:picLocks noGrp="1" noChangeAspect="1"/>
          </p:cNvPicPr>
          <p:nvPr>
            <p:ph type="pic" sz="half" idx="24"/>
          </p:nvPr>
        </p:nvPicPr>
        <p:blipFill>
          <a:blip r:embed="rId3">
            <a:extLst>
              <a:ext uri="{28A0092B-C50C-407E-A947-70E740481C1C}">
                <a14:useLocalDpi xmlns:a14="http://schemas.microsoft.com/office/drawing/2010/main" val="0"/>
              </a:ext>
            </a:extLst>
          </a:blip>
          <a:srcRect t="3919" b="3919"/>
          <a:stretch>
            <a:fillRect/>
          </a:stretch>
        </p:blipFill>
        <p:spPr>
          <a:xfrm>
            <a:off x="5722643" y="1519826"/>
            <a:ext cx="5426075" cy="3614737"/>
          </a:xfrm>
          <a:prstGeom prst="rect">
            <a:avLst/>
          </a:prstGeom>
        </p:spPr>
      </p:pic>
    </p:spTree>
    <p:extLst>
      <p:ext uri="{BB962C8B-B14F-4D97-AF65-F5344CB8AC3E}">
        <p14:creationId xmlns:p14="http://schemas.microsoft.com/office/powerpoint/2010/main" val="354370800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65EB0-411D-5DA5-483D-969E6B7ED34A}"/>
            </a:ext>
          </a:extLst>
        </p:cNvPr>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AF970C59-F556-4746-EEE7-ED825FB4014C}"/>
              </a:ext>
            </a:extLst>
          </p:cNvPr>
          <p:cNvSpPr>
            <a:spLocks noGrp="1"/>
          </p:cNvSpPr>
          <p:nvPr>
            <p:ph type="body" sz="quarter" idx="29"/>
          </p:nvPr>
        </p:nvSpPr>
        <p:spPr/>
        <p:txBody>
          <a:bodyPr/>
          <a:lstStyle/>
          <a:p>
            <a:endParaRPr lang="da-DK"/>
          </a:p>
        </p:txBody>
      </p:sp>
      <p:sp>
        <p:nvSpPr>
          <p:cNvPr id="4" name="Titel 3">
            <a:extLst>
              <a:ext uri="{FF2B5EF4-FFF2-40B4-BE49-F238E27FC236}">
                <a16:creationId xmlns:a16="http://schemas.microsoft.com/office/drawing/2014/main" id="{AB2CE8AB-CC7C-C3C2-D305-72A77DB836D6}"/>
              </a:ext>
            </a:extLst>
          </p:cNvPr>
          <p:cNvSpPr>
            <a:spLocks noGrp="1"/>
          </p:cNvSpPr>
          <p:nvPr>
            <p:ph type="title"/>
          </p:nvPr>
        </p:nvSpPr>
        <p:spPr>
          <a:xfrm>
            <a:off x="714031" y="1156433"/>
            <a:ext cx="4382212" cy="1089529"/>
          </a:xfrm>
        </p:spPr>
        <p:txBody>
          <a:bodyPr/>
          <a:lstStyle/>
          <a:p>
            <a:r>
              <a:rPr lang="da-DK" sz="3600" dirty="0"/>
              <a:t>Forløbsplansdata:</a:t>
            </a:r>
            <a:br>
              <a:rPr lang="da-DK" sz="3600" dirty="0"/>
            </a:br>
            <a:r>
              <a:rPr lang="da-DK" sz="3600" dirty="0"/>
              <a:t>patientliste</a:t>
            </a:r>
          </a:p>
        </p:txBody>
      </p:sp>
      <p:sp>
        <p:nvSpPr>
          <p:cNvPr id="5" name="Pladsholder til tekst 4">
            <a:extLst>
              <a:ext uri="{FF2B5EF4-FFF2-40B4-BE49-F238E27FC236}">
                <a16:creationId xmlns:a16="http://schemas.microsoft.com/office/drawing/2014/main" id="{B3CCB605-BCC3-1003-87DC-90AEB724DF18}"/>
              </a:ext>
            </a:extLst>
          </p:cNvPr>
          <p:cNvSpPr>
            <a:spLocks noGrp="1"/>
          </p:cNvSpPr>
          <p:nvPr>
            <p:ph type="body" sz="quarter" idx="30"/>
          </p:nvPr>
        </p:nvSpPr>
        <p:spPr/>
        <p:txBody>
          <a:bodyPr/>
          <a:lstStyle/>
          <a:p>
            <a:endParaRPr lang="da-DK"/>
          </a:p>
        </p:txBody>
      </p:sp>
      <p:sp>
        <p:nvSpPr>
          <p:cNvPr id="6" name="Pladsholder til tekst 5">
            <a:extLst>
              <a:ext uri="{FF2B5EF4-FFF2-40B4-BE49-F238E27FC236}">
                <a16:creationId xmlns:a16="http://schemas.microsoft.com/office/drawing/2014/main" id="{E82A6EA2-1263-0EEA-5D64-85D66B368AF0}"/>
              </a:ext>
            </a:extLst>
          </p:cNvPr>
          <p:cNvSpPr>
            <a:spLocks noGrp="1"/>
          </p:cNvSpPr>
          <p:nvPr>
            <p:ph type="body" sz="quarter" idx="40"/>
          </p:nvPr>
        </p:nvSpPr>
        <p:spPr>
          <a:xfrm>
            <a:off x="708361" y="2342895"/>
            <a:ext cx="4387882" cy="1968601"/>
          </a:xfrm>
        </p:spPr>
        <p:txBody>
          <a:bodyPr>
            <a:normAutofit/>
          </a:bodyPr>
          <a:lstStyle/>
          <a:p>
            <a:endParaRPr lang="da-DK" dirty="0"/>
          </a:p>
        </p:txBody>
      </p:sp>
      <p:pic>
        <p:nvPicPr>
          <p:cNvPr id="10" name="Pladsholder til billede 9" descr="Et billede, der indeholder bord&#10;&#10;Automatisk genereret beskrivelse">
            <a:extLst>
              <a:ext uri="{FF2B5EF4-FFF2-40B4-BE49-F238E27FC236}">
                <a16:creationId xmlns:a16="http://schemas.microsoft.com/office/drawing/2014/main" id="{991F9A30-D089-02B3-7605-3ABFBBE90619}"/>
              </a:ext>
            </a:extLst>
          </p:cNvPr>
          <p:cNvPicPr>
            <a:picLocks noGrp="1" noChangeAspect="1"/>
          </p:cNvPicPr>
          <p:nvPr>
            <p:ph type="pic" sz="half" idx="24"/>
          </p:nvPr>
        </p:nvPicPr>
        <p:blipFill>
          <a:blip r:embed="rId3"/>
          <a:srcRect l="10663" r="10663"/>
          <a:stretch>
            <a:fillRect/>
          </a:stretch>
        </p:blipFill>
        <p:spPr>
          <a:xfrm>
            <a:off x="5623406" y="1465410"/>
            <a:ext cx="5426075" cy="3614737"/>
          </a:xfrm>
          <a:prstGeom prst="rect">
            <a:avLst/>
          </a:prstGeom>
        </p:spPr>
      </p:pic>
    </p:spTree>
    <p:extLst>
      <p:ext uri="{BB962C8B-B14F-4D97-AF65-F5344CB8AC3E}">
        <p14:creationId xmlns:p14="http://schemas.microsoft.com/office/powerpoint/2010/main" val="109027201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3A3F6026-50CC-1193-0D23-0FE9D8EA551B}"/>
              </a:ext>
            </a:extLst>
          </p:cNvPr>
          <p:cNvSpPr>
            <a:spLocks noGrp="1"/>
          </p:cNvSpPr>
          <p:nvPr>
            <p:ph type="body" sz="quarter" idx="29"/>
          </p:nvPr>
        </p:nvSpPr>
        <p:spPr/>
        <p:txBody>
          <a:bodyPr/>
          <a:lstStyle/>
          <a:p>
            <a:r>
              <a:rPr lang="da-DK" dirty="0"/>
              <a:t>Blok 1: behandlingsresultater</a:t>
            </a:r>
          </a:p>
        </p:txBody>
      </p:sp>
      <p:sp>
        <p:nvSpPr>
          <p:cNvPr id="3" name="Pladsholder til tekst 2">
            <a:extLst>
              <a:ext uri="{FF2B5EF4-FFF2-40B4-BE49-F238E27FC236}">
                <a16:creationId xmlns:a16="http://schemas.microsoft.com/office/drawing/2014/main" id="{CCE92A7F-46D9-2D97-5B71-DA301CFAAE85}"/>
              </a:ext>
            </a:extLst>
          </p:cNvPr>
          <p:cNvSpPr>
            <a:spLocks noGrp="1"/>
          </p:cNvSpPr>
          <p:nvPr>
            <p:ph type="body" sz="quarter" idx="30"/>
          </p:nvPr>
        </p:nvSpPr>
        <p:spPr/>
        <p:txBody>
          <a:bodyPr/>
          <a:lstStyle/>
          <a:p>
            <a:r>
              <a:rPr lang="da-DK" dirty="0"/>
              <a:t>Samlet tid: 45 minutter</a:t>
            </a:r>
          </a:p>
        </p:txBody>
      </p:sp>
    </p:spTree>
    <p:extLst>
      <p:ext uri="{BB962C8B-B14F-4D97-AF65-F5344CB8AC3E}">
        <p14:creationId xmlns:p14="http://schemas.microsoft.com/office/powerpoint/2010/main" val="223440932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B8DBE0F1-D9F6-B0BD-50DD-73ED61EFAEFB}"/>
              </a:ext>
            </a:extLst>
          </p:cNvPr>
          <p:cNvSpPr>
            <a:spLocks noGrp="1"/>
          </p:cNvSpPr>
          <p:nvPr>
            <p:ph type="body" sz="quarter" idx="30"/>
          </p:nvPr>
        </p:nvSpPr>
        <p:spPr>
          <a:xfrm>
            <a:off x="2016601" y="4166444"/>
            <a:ext cx="2880000" cy="1200329"/>
          </a:xfrm>
        </p:spPr>
        <p:txBody>
          <a:bodyPr/>
          <a:lstStyle/>
          <a:p>
            <a:r>
              <a:rPr lang="da-DK" dirty="0"/>
              <a:t>Der vises, hvor stor en del af patienterne, der har nået behandlingsmålene for diabetes</a:t>
            </a:r>
          </a:p>
        </p:txBody>
      </p:sp>
      <p:sp>
        <p:nvSpPr>
          <p:cNvPr id="3" name="Pladsholder til tekst 2">
            <a:extLst>
              <a:ext uri="{FF2B5EF4-FFF2-40B4-BE49-F238E27FC236}">
                <a16:creationId xmlns:a16="http://schemas.microsoft.com/office/drawing/2014/main" id="{97CC0462-2EE0-7F60-5A1D-C072A5FEACF1}"/>
              </a:ext>
            </a:extLst>
          </p:cNvPr>
          <p:cNvSpPr>
            <a:spLocks noGrp="1"/>
          </p:cNvSpPr>
          <p:nvPr>
            <p:ph type="body" sz="quarter" idx="31"/>
          </p:nvPr>
        </p:nvSpPr>
        <p:spPr>
          <a:xfrm>
            <a:off x="7161383" y="4166444"/>
            <a:ext cx="2880000" cy="2031325"/>
          </a:xfrm>
        </p:spPr>
        <p:txBody>
          <a:bodyPr/>
          <a:lstStyle/>
          <a:p>
            <a:r>
              <a:rPr lang="da-DK" dirty="0"/>
              <a:t>Opgørelserne giver mulighed for at drøfte udfordringer i at nå behandlingsmålene for patienterne og dele ideer til, hvad der kan gøres for at nå målene</a:t>
            </a:r>
          </a:p>
        </p:txBody>
      </p:sp>
      <p:sp>
        <p:nvSpPr>
          <p:cNvPr id="4" name="Pladsholder til tekst 3">
            <a:extLst>
              <a:ext uri="{FF2B5EF4-FFF2-40B4-BE49-F238E27FC236}">
                <a16:creationId xmlns:a16="http://schemas.microsoft.com/office/drawing/2014/main" id="{654EE9BE-DFB8-15F3-5CF9-922217BE0C1A}"/>
              </a:ext>
            </a:extLst>
          </p:cNvPr>
          <p:cNvSpPr>
            <a:spLocks noGrp="1"/>
          </p:cNvSpPr>
          <p:nvPr>
            <p:ph type="body" sz="quarter" idx="42"/>
          </p:nvPr>
        </p:nvSpPr>
        <p:spPr/>
        <p:txBody>
          <a:bodyPr/>
          <a:lstStyle/>
          <a:p>
            <a:r>
              <a:rPr lang="da-DK" dirty="0"/>
              <a:t>1</a:t>
            </a:r>
          </a:p>
        </p:txBody>
      </p:sp>
      <p:sp>
        <p:nvSpPr>
          <p:cNvPr id="5" name="Pladsholder til tekst 4">
            <a:extLst>
              <a:ext uri="{FF2B5EF4-FFF2-40B4-BE49-F238E27FC236}">
                <a16:creationId xmlns:a16="http://schemas.microsoft.com/office/drawing/2014/main" id="{BB575A03-E977-F65B-3024-1333ACEFE521}"/>
              </a:ext>
            </a:extLst>
          </p:cNvPr>
          <p:cNvSpPr>
            <a:spLocks noGrp="1"/>
          </p:cNvSpPr>
          <p:nvPr>
            <p:ph type="body" sz="quarter" idx="43"/>
          </p:nvPr>
        </p:nvSpPr>
        <p:spPr/>
        <p:txBody>
          <a:bodyPr/>
          <a:lstStyle/>
          <a:p>
            <a:r>
              <a:rPr lang="da-DK" dirty="0"/>
              <a:t>2</a:t>
            </a:r>
          </a:p>
        </p:txBody>
      </p:sp>
      <p:sp>
        <p:nvSpPr>
          <p:cNvPr id="6" name="Titel 5">
            <a:extLst>
              <a:ext uri="{FF2B5EF4-FFF2-40B4-BE49-F238E27FC236}">
                <a16:creationId xmlns:a16="http://schemas.microsoft.com/office/drawing/2014/main" id="{5A470CE7-AABA-EDA4-EDE1-19B8571F1E42}"/>
              </a:ext>
            </a:extLst>
          </p:cNvPr>
          <p:cNvSpPr>
            <a:spLocks noGrp="1"/>
          </p:cNvSpPr>
          <p:nvPr>
            <p:ph type="title"/>
          </p:nvPr>
        </p:nvSpPr>
        <p:spPr/>
        <p:txBody>
          <a:bodyPr/>
          <a:lstStyle/>
          <a:p>
            <a:r>
              <a:rPr lang="da-DK" dirty="0"/>
              <a:t>Formål</a:t>
            </a:r>
          </a:p>
        </p:txBody>
      </p:sp>
      <p:sp>
        <p:nvSpPr>
          <p:cNvPr id="7" name="Pladsholder til tekst 6">
            <a:extLst>
              <a:ext uri="{FF2B5EF4-FFF2-40B4-BE49-F238E27FC236}">
                <a16:creationId xmlns:a16="http://schemas.microsoft.com/office/drawing/2014/main" id="{271C8DF8-0C9B-008A-AA61-50C1032A6B58}"/>
              </a:ext>
            </a:extLst>
          </p:cNvPr>
          <p:cNvSpPr>
            <a:spLocks noGrp="1"/>
          </p:cNvSpPr>
          <p:nvPr>
            <p:ph type="body" sz="quarter" idx="39"/>
          </p:nvPr>
        </p:nvSpPr>
        <p:spPr>
          <a:xfrm>
            <a:off x="713581" y="1822802"/>
            <a:ext cx="10740748" cy="745571"/>
          </a:xfrm>
        </p:spPr>
        <p:txBody>
          <a:bodyPr>
            <a:normAutofit/>
          </a:bodyPr>
          <a:lstStyle/>
          <a:p>
            <a:r>
              <a:rPr lang="da-DK" dirty="0"/>
              <a:t>I blok 1 gennemgås fire kliniske målinger for behandlingen af diabetes, og andelen af patienter der ligger over et bestemt niveau.</a:t>
            </a:r>
          </a:p>
        </p:txBody>
      </p:sp>
      <p:sp>
        <p:nvSpPr>
          <p:cNvPr id="8" name="Pladsholder til tekst 7">
            <a:extLst>
              <a:ext uri="{FF2B5EF4-FFF2-40B4-BE49-F238E27FC236}">
                <a16:creationId xmlns:a16="http://schemas.microsoft.com/office/drawing/2014/main" id="{3141F499-11AF-7CFA-B5EE-6980D1A17DB6}"/>
              </a:ext>
            </a:extLst>
          </p:cNvPr>
          <p:cNvSpPr>
            <a:spLocks noGrp="1"/>
          </p:cNvSpPr>
          <p:nvPr>
            <p:ph type="body" sz="quarter" idx="38"/>
          </p:nvPr>
        </p:nvSpPr>
        <p:spPr/>
        <p:txBody>
          <a:bodyPr/>
          <a:lstStyle/>
          <a:p>
            <a:endParaRPr lang="da-DK"/>
          </a:p>
        </p:txBody>
      </p:sp>
    </p:spTree>
    <p:extLst>
      <p:ext uri="{BB962C8B-B14F-4D97-AF65-F5344CB8AC3E}">
        <p14:creationId xmlns:p14="http://schemas.microsoft.com/office/powerpoint/2010/main" val="386302586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BE16A-CFBA-5952-9425-89355E8B5AD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14607BF-AD3F-BBAB-A8DF-03BECB96DCCC}"/>
              </a:ext>
            </a:extLst>
          </p:cNvPr>
          <p:cNvSpPr>
            <a:spLocks noGrp="1"/>
          </p:cNvSpPr>
          <p:nvPr>
            <p:ph type="title"/>
          </p:nvPr>
        </p:nvSpPr>
        <p:spPr>
          <a:xfrm>
            <a:off x="725626" y="728663"/>
            <a:ext cx="10740748" cy="535531"/>
          </a:xfrm>
        </p:spPr>
        <p:txBody>
          <a:bodyPr/>
          <a:lstStyle/>
          <a:p>
            <a:r>
              <a:rPr lang="da-DK" sz="3600" dirty="0"/>
              <a:t>Andel patienter (%) med HbA1c &gt; 58 mmol/mol</a:t>
            </a:r>
          </a:p>
        </p:txBody>
      </p:sp>
      <p:sp>
        <p:nvSpPr>
          <p:cNvPr id="3" name="Pladsholder til tekst 2">
            <a:extLst>
              <a:ext uri="{FF2B5EF4-FFF2-40B4-BE49-F238E27FC236}">
                <a16:creationId xmlns:a16="http://schemas.microsoft.com/office/drawing/2014/main" id="{22DC8B68-8614-75BD-6C21-5225543FCD84}"/>
              </a:ext>
            </a:extLst>
          </p:cNvPr>
          <p:cNvSpPr>
            <a:spLocks noGrp="1"/>
          </p:cNvSpPr>
          <p:nvPr>
            <p:ph type="body" sz="quarter" idx="10"/>
          </p:nvPr>
        </p:nvSpPr>
        <p:spPr/>
        <p:txBody>
          <a:bodyPr>
            <a:normAutofit fontScale="92500" lnSpcReduction="10000"/>
          </a:bodyPr>
          <a:lstStyle/>
          <a:p>
            <a:r>
              <a:rPr lang="da-DK" dirty="0"/>
              <a:t>Kilde: FLP, perioden måned år til måned år</a:t>
            </a:r>
          </a:p>
        </p:txBody>
      </p:sp>
      <p:graphicFrame>
        <p:nvGraphicFramePr>
          <p:cNvPr id="4" name="Diagram 3">
            <a:extLst>
              <a:ext uri="{FF2B5EF4-FFF2-40B4-BE49-F238E27FC236}">
                <a16:creationId xmlns:a16="http://schemas.microsoft.com/office/drawing/2014/main" id="{14E84961-A7FE-353F-4DB7-4573FB2D7947}"/>
              </a:ext>
            </a:extLst>
          </p:cNvPr>
          <p:cNvGraphicFramePr>
            <a:graphicFrameLocks/>
          </p:cNvGraphicFramePr>
          <p:nvPr/>
        </p:nvGraphicFramePr>
        <p:xfrm>
          <a:off x="725625" y="1313437"/>
          <a:ext cx="10736125" cy="4761297"/>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DAF3F7DA-514C-2E48-B179-5B51BF243226}"/>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100681510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F021F-7AFE-1E7F-0B5A-F585B8B8E04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4900E37-2255-3CB8-C0E1-0620FE1B017D}"/>
              </a:ext>
            </a:extLst>
          </p:cNvPr>
          <p:cNvSpPr>
            <a:spLocks noGrp="1"/>
          </p:cNvSpPr>
          <p:nvPr>
            <p:ph type="title"/>
          </p:nvPr>
        </p:nvSpPr>
        <p:spPr>
          <a:xfrm>
            <a:off x="725626" y="728663"/>
            <a:ext cx="10740748" cy="781752"/>
          </a:xfrm>
        </p:spPr>
        <p:txBody>
          <a:bodyPr/>
          <a:lstStyle/>
          <a:p>
            <a:r>
              <a:rPr lang="da-DK" sz="2800" dirty="0"/>
              <a:t>Andel patienter (%) med LDL &gt; 2,5 mmol og patienten ikke er behandlet med </a:t>
            </a:r>
            <a:r>
              <a:rPr lang="da-DK" sz="2800" dirty="0" err="1"/>
              <a:t>statin</a:t>
            </a:r>
            <a:endParaRPr lang="da-DK" sz="2800" dirty="0"/>
          </a:p>
        </p:txBody>
      </p:sp>
      <p:sp>
        <p:nvSpPr>
          <p:cNvPr id="3" name="Pladsholder til tekst 2">
            <a:extLst>
              <a:ext uri="{FF2B5EF4-FFF2-40B4-BE49-F238E27FC236}">
                <a16:creationId xmlns:a16="http://schemas.microsoft.com/office/drawing/2014/main" id="{0716E52F-1BFD-72C8-C400-44594D5EBBE9}"/>
              </a:ext>
            </a:extLst>
          </p:cNvPr>
          <p:cNvSpPr>
            <a:spLocks noGrp="1"/>
          </p:cNvSpPr>
          <p:nvPr>
            <p:ph type="body" sz="quarter" idx="10"/>
          </p:nvPr>
        </p:nvSpPr>
        <p:spPr/>
        <p:txBody>
          <a:bodyPr>
            <a:normAutofit fontScale="92500" lnSpcReduction="10000"/>
          </a:bodyPr>
          <a:lstStyle/>
          <a:p>
            <a:r>
              <a:rPr lang="da-DK" dirty="0"/>
              <a:t>Kilde: FLP, perioden måned år til måned år</a:t>
            </a:r>
          </a:p>
        </p:txBody>
      </p:sp>
      <p:graphicFrame>
        <p:nvGraphicFramePr>
          <p:cNvPr id="4" name="Diagram 3">
            <a:extLst>
              <a:ext uri="{FF2B5EF4-FFF2-40B4-BE49-F238E27FC236}">
                <a16:creationId xmlns:a16="http://schemas.microsoft.com/office/drawing/2014/main" id="{CABDB9FE-AFD4-2DD1-B760-95A26CFC1DAB}"/>
              </a:ext>
            </a:extLst>
          </p:cNvPr>
          <p:cNvGraphicFramePr>
            <a:graphicFrameLocks/>
          </p:cNvGraphicFramePr>
          <p:nvPr>
            <p:extLst>
              <p:ext uri="{D42A27DB-BD31-4B8C-83A1-F6EECF244321}">
                <p14:modId xmlns:p14="http://schemas.microsoft.com/office/powerpoint/2010/main" val="3642327611"/>
              </p:ext>
            </p:extLst>
          </p:nvPr>
        </p:nvGraphicFramePr>
        <p:xfrm>
          <a:off x="725625" y="1510415"/>
          <a:ext cx="10736125" cy="4564319"/>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FEB20984-6EE0-C1BE-B22B-19B739A6F62C}"/>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14272489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41C48-791E-E243-11EE-ED7FC8F259E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BB8D91E-B374-AF91-AA81-9D49058ECF81}"/>
              </a:ext>
            </a:extLst>
          </p:cNvPr>
          <p:cNvSpPr>
            <a:spLocks noGrp="1"/>
          </p:cNvSpPr>
          <p:nvPr>
            <p:ph type="title"/>
          </p:nvPr>
        </p:nvSpPr>
        <p:spPr>
          <a:xfrm>
            <a:off x="725626" y="728663"/>
            <a:ext cx="10740748" cy="535531"/>
          </a:xfrm>
        </p:spPr>
        <p:txBody>
          <a:bodyPr/>
          <a:lstStyle/>
          <a:p>
            <a:r>
              <a:rPr lang="da-DK" sz="3600" dirty="0"/>
              <a:t>Andel patienter (%) med blodtryk &gt; 140 </a:t>
            </a:r>
            <a:r>
              <a:rPr lang="da-DK" sz="3600" dirty="0" err="1"/>
              <a:t>mmHg</a:t>
            </a:r>
            <a:r>
              <a:rPr lang="da-DK" sz="3600" dirty="0"/>
              <a:t>.</a:t>
            </a:r>
          </a:p>
        </p:txBody>
      </p:sp>
      <p:sp>
        <p:nvSpPr>
          <p:cNvPr id="3" name="Pladsholder til tekst 2">
            <a:extLst>
              <a:ext uri="{FF2B5EF4-FFF2-40B4-BE49-F238E27FC236}">
                <a16:creationId xmlns:a16="http://schemas.microsoft.com/office/drawing/2014/main" id="{3F4E41D8-52C2-C7A8-4B5B-3C9AB0756484}"/>
              </a:ext>
            </a:extLst>
          </p:cNvPr>
          <p:cNvSpPr>
            <a:spLocks noGrp="1"/>
          </p:cNvSpPr>
          <p:nvPr>
            <p:ph type="body" sz="quarter" idx="10"/>
          </p:nvPr>
        </p:nvSpPr>
        <p:spPr/>
        <p:txBody>
          <a:bodyPr>
            <a:normAutofit fontScale="92500" lnSpcReduction="10000"/>
          </a:bodyPr>
          <a:lstStyle/>
          <a:p>
            <a:r>
              <a:rPr lang="da-DK" dirty="0"/>
              <a:t>Kilde: FLP, perioden måned år til måned år</a:t>
            </a:r>
          </a:p>
        </p:txBody>
      </p:sp>
      <p:graphicFrame>
        <p:nvGraphicFramePr>
          <p:cNvPr id="4" name="Diagram 3">
            <a:extLst>
              <a:ext uri="{FF2B5EF4-FFF2-40B4-BE49-F238E27FC236}">
                <a16:creationId xmlns:a16="http://schemas.microsoft.com/office/drawing/2014/main" id="{9870A53A-CC04-59EE-73C7-BADC3FB2AA22}"/>
              </a:ext>
            </a:extLst>
          </p:cNvPr>
          <p:cNvGraphicFramePr>
            <a:graphicFrameLocks/>
          </p:cNvGraphicFramePr>
          <p:nvPr/>
        </p:nvGraphicFramePr>
        <p:xfrm>
          <a:off x="725625" y="1313437"/>
          <a:ext cx="10736125" cy="4761297"/>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A853E50F-950E-F1D8-2127-4727F19E2FB7}"/>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165335101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16958-08AF-239A-A1A1-48D8B09B023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BBD12B7-0A56-9733-8A5D-37817401E14B}"/>
              </a:ext>
            </a:extLst>
          </p:cNvPr>
          <p:cNvSpPr>
            <a:spLocks noGrp="1"/>
          </p:cNvSpPr>
          <p:nvPr>
            <p:ph type="title"/>
          </p:nvPr>
        </p:nvSpPr>
        <p:spPr>
          <a:xfrm>
            <a:off x="725626" y="728663"/>
            <a:ext cx="10740748" cy="880241"/>
          </a:xfrm>
        </p:spPr>
        <p:txBody>
          <a:bodyPr/>
          <a:lstStyle/>
          <a:p>
            <a:r>
              <a:rPr lang="da-DK" sz="3200" dirty="0"/>
              <a:t>Andel patienter (%) der har vedvarende forhøjede værdier af HbA1c</a:t>
            </a:r>
          </a:p>
        </p:txBody>
      </p:sp>
      <p:sp>
        <p:nvSpPr>
          <p:cNvPr id="3" name="Pladsholder til tekst 2">
            <a:extLst>
              <a:ext uri="{FF2B5EF4-FFF2-40B4-BE49-F238E27FC236}">
                <a16:creationId xmlns:a16="http://schemas.microsoft.com/office/drawing/2014/main" id="{608CC330-F963-4B0C-EEDE-0A5C71363782}"/>
              </a:ext>
            </a:extLst>
          </p:cNvPr>
          <p:cNvSpPr>
            <a:spLocks noGrp="1"/>
          </p:cNvSpPr>
          <p:nvPr>
            <p:ph type="body" sz="quarter" idx="10"/>
          </p:nvPr>
        </p:nvSpPr>
        <p:spPr/>
        <p:txBody>
          <a:bodyPr>
            <a:normAutofit fontScale="92500" lnSpcReduction="10000"/>
          </a:bodyPr>
          <a:lstStyle/>
          <a:p>
            <a:r>
              <a:rPr lang="da-DK" dirty="0"/>
              <a:t>Kilde: FLP, perioden måned år til måned år</a:t>
            </a:r>
          </a:p>
        </p:txBody>
      </p:sp>
      <p:graphicFrame>
        <p:nvGraphicFramePr>
          <p:cNvPr id="4" name="Diagram 3">
            <a:extLst>
              <a:ext uri="{FF2B5EF4-FFF2-40B4-BE49-F238E27FC236}">
                <a16:creationId xmlns:a16="http://schemas.microsoft.com/office/drawing/2014/main" id="{0C702A9A-CACD-3118-3DCE-1C26B12BB1C4}"/>
              </a:ext>
            </a:extLst>
          </p:cNvPr>
          <p:cNvGraphicFramePr>
            <a:graphicFrameLocks/>
          </p:cNvGraphicFramePr>
          <p:nvPr>
            <p:extLst>
              <p:ext uri="{D42A27DB-BD31-4B8C-83A1-F6EECF244321}">
                <p14:modId xmlns:p14="http://schemas.microsoft.com/office/powerpoint/2010/main" val="427120471"/>
              </p:ext>
            </p:extLst>
          </p:nvPr>
        </p:nvGraphicFramePr>
        <p:xfrm>
          <a:off x="725625" y="1608904"/>
          <a:ext cx="10736125" cy="4465830"/>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0CDB0996-E759-BC92-7467-14524830E723}"/>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243154453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CA054-16B8-3B9A-A23C-85582760BBCB}"/>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EB3452F4-C017-48DE-A126-B0D553E60BAB}"/>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35590891-E773-B7BD-06D4-2AE3711FD387}"/>
              </a:ext>
            </a:extLst>
          </p:cNvPr>
          <p:cNvSpPr>
            <a:spLocks noGrp="1"/>
          </p:cNvSpPr>
          <p:nvPr>
            <p:ph type="body" sz="quarter" idx="30"/>
          </p:nvPr>
        </p:nvSpPr>
        <p:spPr/>
        <p:txBody>
          <a:bodyPr>
            <a:noAutofit/>
          </a:bodyPr>
          <a:lstStyle/>
          <a:p>
            <a:r>
              <a:rPr lang="da-DK" sz="1200" dirty="0">
                <a:latin typeface="Arial"/>
                <a:cs typeface="Arial"/>
              </a:rPr>
              <a:t>Sidemandssamtale</a:t>
            </a:r>
            <a:r>
              <a:rPr lang="da-DK" sz="1200" noProof="0" dirty="0">
                <a:latin typeface="Arial"/>
                <a:cs typeface="Arial"/>
              </a:rPr>
              <a:t> (</a:t>
            </a:r>
            <a:r>
              <a:rPr lang="da-DK" sz="1200" dirty="0">
                <a:latin typeface="Arial"/>
                <a:cs typeface="Arial"/>
              </a:rPr>
              <a:t>5</a:t>
            </a:r>
            <a:r>
              <a:rPr lang="da-DK" sz="1200" noProof="0" dirty="0">
                <a:latin typeface="Arial"/>
                <a:cs typeface="Arial"/>
              </a:rPr>
              <a:t> min.)</a:t>
            </a:r>
          </a:p>
        </p:txBody>
      </p:sp>
      <p:pic>
        <p:nvPicPr>
          <p:cNvPr id="2" name="Graphic 1" descr="Meeting with solid fill">
            <a:extLst>
              <a:ext uri="{FF2B5EF4-FFF2-40B4-BE49-F238E27FC236}">
                <a16:creationId xmlns:a16="http://schemas.microsoft.com/office/drawing/2014/main" id="{1D5A40FD-088B-180A-2CB6-FDC3BCC5C959}"/>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475341"/>
            <a:ext cx="1475608" cy="1475608"/>
          </a:xfrm>
          <a:prstGeom prst="rect">
            <a:avLst/>
          </a:prstGeom>
        </p:spPr>
      </p:pic>
      <p:sp>
        <p:nvSpPr>
          <p:cNvPr id="6" name="Text Placeholder 4">
            <a:extLst>
              <a:ext uri="{FF2B5EF4-FFF2-40B4-BE49-F238E27FC236}">
                <a16:creationId xmlns:a16="http://schemas.microsoft.com/office/drawing/2014/main" id="{956446B7-9279-6E94-29A1-06266964FDE5}"/>
              </a:ext>
            </a:extLst>
          </p:cNvPr>
          <p:cNvSpPr>
            <a:spLocks noGrp="1"/>
          </p:cNvSpPr>
          <p:nvPr>
            <p:ph type="body" sz="quarter" idx="41"/>
          </p:nvPr>
        </p:nvSpPr>
        <p:spPr>
          <a:xfrm>
            <a:off x="721001" y="2691196"/>
            <a:ext cx="4385987" cy="2749021"/>
          </a:xfrm>
        </p:spPr>
        <p:txBody>
          <a:bodyPr>
            <a:normAutofit/>
          </a:bodyPr>
          <a:lstStyle/>
          <a:p>
            <a:pPr marL="342900" indent="-342900">
              <a:buAutoNum type="arabicPeriod"/>
            </a:pPr>
            <a:r>
              <a:rPr lang="da-DK" dirty="0"/>
              <a:t>Er der flere end ventet med for højt HbA1c? </a:t>
            </a:r>
          </a:p>
          <a:p>
            <a:pPr marL="342900" indent="-342900">
              <a:buAutoNum type="arabicPeriod"/>
            </a:pPr>
            <a:r>
              <a:rPr lang="da-DK" dirty="0"/>
              <a:t>Hvad er forklaringen? </a:t>
            </a:r>
          </a:p>
          <a:p>
            <a:pPr marL="342900" indent="-342900">
              <a:buAutoNum type="arabicPeriod"/>
            </a:pPr>
            <a:r>
              <a:rPr lang="da-DK" dirty="0"/>
              <a:t>Hvordan iværksættes tillæg af ny oral medicin? Insulin? </a:t>
            </a:r>
          </a:p>
          <a:p>
            <a:pPr marL="342900" indent="-342900">
              <a:buAutoNum type="arabicPeriod"/>
            </a:pPr>
            <a:r>
              <a:rPr lang="da-DK" dirty="0"/>
              <a:t>Hvordan følges op?</a:t>
            </a:r>
          </a:p>
        </p:txBody>
      </p:sp>
      <p:sp>
        <p:nvSpPr>
          <p:cNvPr id="10" name="Title 2">
            <a:extLst>
              <a:ext uri="{FF2B5EF4-FFF2-40B4-BE49-F238E27FC236}">
                <a16:creationId xmlns:a16="http://schemas.microsoft.com/office/drawing/2014/main" id="{2ACDFD4B-3C26-95A2-B3C4-C98F7172DB10}"/>
              </a:ext>
            </a:extLst>
          </p:cNvPr>
          <p:cNvSpPr>
            <a:spLocks noGrp="1"/>
          </p:cNvSpPr>
          <p:nvPr>
            <p:ph type="title"/>
          </p:nvPr>
        </p:nvSpPr>
        <p:spPr>
          <a:xfrm>
            <a:off x="714030" y="1027249"/>
            <a:ext cx="4398514" cy="757130"/>
          </a:xfrm>
        </p:spPr>
        <p:txBody>
          <a:bodyPr/>
          <a:lstStyle/>
          <a:p>
            <a:r>
              <a:rPr lang="da-DK" sz="2400" noProof="0" dirty="0"/>
              <a:t>Spørgsmål til målepunkt 1: HbA1c</a:t>
            </a:r>
          </a:p>
        </p:txBody>
      </p:sp>
      <p:sp>
        <p:nvSpPr>
          <p:cNvPr id="13" name="Text Placeholder 9">
            <a:extLst>
              <a:ext uri="{FF2B5EF4-FFF2-40B4-BE49-F238E27FC236}">
                <a16:creationId xmlns:a16="http://schemas.microsoft.com/office/drawing/2014/main" id="{95E1FD47-695A-0278-9D88-5FCC788EFD86}"/>
              </a:ext>
            </a:extLst>
          </p:cNvPr>
          <p:cNvSpPr>
            <a:spLocks noGrp="1"/>
          </p:cNvSpPr>
          <p:nvPr>
            <p:ph type="body" sz="quarter" idx="29"/>
          </p:nvPr>
        </p:nvSpPr>
        <p:spPr>
          <a:xfrm>
            <a:off x="720208" y="5440218"/>
            <a:ext cx="4385987" cy="680690"/>
          </a:xfrm>
        </p:spPr>
        <p:txBody>
          <a:bodyPr/>
          <a:lstStyle/>
          <a:p>
            <a:endParaRPr lang="da-DK" noProof="0"/>
          </a:p>
        </p:txBody>
      </p:sp>
    </p:spTree>
    <p:extLst>
      <p:ext uri="{BB962C8B-B14F-4D97-AF65-F5344CB8AC3E}">
        <p14:creationId xmlns:p14="http://schemas.microsoft.com/office/powerpoint/2010/main" val="71125962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5AC66-677C-9D55-B436-C84A78875CE1}"/>
            </a:ext>
          </a:extLst>
        </p:cNvPr>
        <p:cNvGrpSpPr/>
        <p:nvPr/>
      </p:nvGrpSpPr>
      <p:grpSpPr>
        <a:xfrm>
          <a:off x="0" y="0"/>
          <a:ext cx="0" cy="0"/>
          <a:chOff x="0" y="0"/>
          <a:chExt cx="0" cy="0"/>
        </a:xfrm>
      </p:grpSpPr>
      <p:sp>
        <p:nvSpPr>
          <p:cNvPr id="2" name="Title 61">
            <a:extLst>
              <a:ext uri="{FF2B5EF4-FFF2-40B4-BE49-F238E27FC236}">
                <a16:creationId xmlns:a16="http://schemas.microsoft.com/office/drawing/2014/main" id="{06FA351E-AB4F-BEA0-D3C5-2C720C1C0DF0}"/>
              </a:ext>
            </a:extLst>
          </p:cNvPr>
          <p:cNvSpPr>
            <a:spLocks noGrp="1"/>
          </p:cNvSpPr>
          <p:nvPr>
            <p:ph type="title"/>
          </p:nvPr>
        </p:nvSpPr>
        <p:spPr>
          <a:xfrm>
            <a:off x="720208" y="764666"/>
            <a:ext cx="10740748" cy="584775"/>
          </a:xfrm>
        </p:spPr>
        <p:txBody>
          <a:bodyPr/>
          <a:lstStyle/>
          <a:p>
            <a:r>
              <a:rPr lang="da-DK" noProof="0" dirty="0"/>
              <a:t>Program</a:t>
            </a:r>
          </a:p>
        </p:txBody>
      </p:sp>
      <p:graphicFrame>
        <p:nvGraphicFramePr>
          <p:cNvPr id="3" name="Table 2">
            <a:extLst>
              <a:ext uri="{FF2B5EF4-FFF2-40B4-BE49-F238E27FC236}">
                <a16:creationId xmlns:a16="http://schemas.microsoft.com/office/drawing/2014/main" id="{6CC4F211-E1B5-7E5E-1B9C-698686C224BD}"/>
              </a:ext>
            </a:extLst>
          </p:cNvPr>
          <p:cNvGraphicFramePr>
            <a:graphicFrameLocks noGrp="1"/>
          </p:cNvGraphicFramePr>
          <p:nvPr>
            <p:extLst>
              <p:ext uri="{D42A27DB-BD31-4B8C-83A1-F6EECF244321}">
                <p14:modId xmlns:p14="http://schemas.microsoft.com/office/powerpoint/2010/main" val="2007588712"/>
              </p:ext>
            </p:extLst>
          </p:nvPr>
        </p:nvGraphicFramePr>
        <p:xfrm>
          <a:off x="720208" y="1349441"/>
          <a:ext cx="10733087" cy="4845684"/>
        </p:xfrm>
        <a:graphic>
          <a:graphicData uri="http://schemas.openxmlformats.org/drawingml/2006/table">
            <a:tbl>
              <a:tblPr bandRow="1">
                <a:tableStyleId>{8799B23B-EC83-4686-B30A-512413B5E67A}</a:tableStyleId>
              </a:tblPr>
              <a:tblGrid>
                <a:gridCol w="1570329">
                  <a:extLst>
                    <a:ext uri="{9D8B030D-6E8A-4147-A177-3AD203B41FA5}">
                      <a16:colId xmlns:a16="http://schemas.microsoft.com/office/drawing/2014/main" val="3640038049"/>
                    </a:ext>
                  </a:extLst>
                </a:gridCol>
                <a:gridCol w="9162758">
                  <a:extLst>
                    <a:ext uri="{9D8B030D-6E8A-4147-A177-3AD203B41FA5}">
                      <a16:colId xmlns:a16="http://schemas.microsoft.com/office/drawing/2014/main" val="1804512729"/>
                    </a:ext>
                  </a:extLst>
                </a:gridCol>
              </a:tblGrid>
              <a:tr h="434500">
                <a:tc>
                  <a:txBody>
                    <a:bodyPr/>
                    <a:lstStyle/>
                    <a:p>
                      <a:r>
                        <a:rPr lang="da-DK" sz="1600" noProof="0" dirty="0"/>
                        <a:t>15 min</a:t>
                      </a:r>
                    </a:p>
                  </a:txBody>
                  <a:tcPr marL="180000" marR="180000" marT="90000" marB="90000" anchor="ctr"/>
                </a:tc>
                <a:tc>
                  <a:txBody>
                    <a:bodyPr/>
                    <a:lstStyle/>
                    <a:p>
                      <a:pPr algn="l"/>
                      <a:r>
                        <a:rPr lang="da-DK" sz="1600" noProof="0" dirty="0"/>
                        <a:t>Velkomst og introduktion</a:t>
                      </a:r>
                    </a:p>
                  </a:txBody>
                  <a:tcPr marL="180000" marR="180000" marT="90000" marB="90000" anchor="ctr"/>
                </a:tc>
                <a:extLst>
                  <a:ext uri="{0D108BD9-81ED-4DB2-BD59-A6C34878D82A}">
                    <a16:rowId xmlns:a16="http://schemas.microsoft.com/office/drawing/2014/main" val="3722927222"/>
                  </a:ext>
                </a:extLst>
              </a:tr>
              <a:tr h="688901">
                <a:tc>
                  <a:txBody>
                    <a:bodyPr/>
                    <a:lstStyle/>
                    <a:p>
                      <a:r>
                        <a:rPr lang="da-DK" sz="1600" noProof="0" dirty="0"/>
                        <a:t>45 min</a:t>
                      </a:r>
                    </a:p>
                  </a:txBody>
                  <a:tcPr marL="180000" marR="180000" marT="90000" marB="90000" anchor="ct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da-DK" sz="1600" b="1" noProof="0" dirty="0"/>
                        <a:t>Blok 1: behandlingsresultater (målepunkt 1 - 4)</a:t>
                      </a:r>
                      <a:endParaRPr lang="da-DK" sz="1600" noProof="0" dirty="0"/>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600" noProof="0" dirty="0"/>
                        <a:t>Gennemgang af klyngens data for HbA1c, LDL, systolisk blodtryk og andel, hvor HbA1c er vedvarende forhøjet.</a:t>
                      </a: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600" i="0" noProof="0" dirty="0"/>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600" i="0" noProof="0" dirty="0"/>
                        <a:t>Gruppearbejde og opsamling i plenum om målepunkterne</a:t>
                      </a:r>
                    </a:p>
                  </a:txBody>
                  <a:tcPr marL="180000" marR="180000" marT="90000" marB="90000" anchor="ctr"/>
                </a:tc>
                <a:extLst>
                  <a:ext uri="{0D108BD9-81ED-4DB2-BD59-A6C34878D82A}">
                    <a16:rowId xmlns:a16="http://schemas.microsoft.com/office/drawing/2014/main" val="4122258881"/>
                  </a:ext>
                </a:extLst>
              </a:tr>
              <a:tr h="434500">
                <a:tc>
                  <a:txBody>
                    <a:bodyPr/>
                    <a:lstStyle/>
                    <a:p>
                      <a:r>
                        <a:rPr lang="da-DK" sz="1600" noProof="0" dirty="0"/>
                        <a:t>15 min</a:t>
                      </a:r>
                    </a:p>
                  </a:txBody>
                  <a:tcPr marL="180000" marR="180000" marT="90000" marB="90000" anchor="ctr"/>
                </a:tc>
                <a:tc>
                  <a:txBody>
                    <a:bodyPr/>
                    <a:lstStyle/>
                    <a:p>
                      <a:pPr algn="l"/>
                      <a:r>
                        <a:rPr lang="da-DK" sz="1600" noProof="0" dirty="0"/>
                        <a:t>Pause</a:t>
                      </a:r>
                      <a:endParaRPr lang="da-DK" sz="1600" i="1" noProof="0" dirty="0"/>
                    </a:p>
                  </a:txBody>
                  <a:tcPr marL="180000" marR="180000" marT="90000" marB="90000" anchor="ctr"/>
                </a:tc>
                <a:extLst>
                  <a:ext uri="{0D108BD9-81ED-4DB2-BD59-A6C34878D82A}">
                    <a16:rowId xmlns:a16="http://schemas.microsoft.com/office/drawing/2014/main" val="3893725207"/>
                  </a:ext>
                </a:extLst>
              </a:tr>
              <a:tr h="684472">
                <a:tc>
                  <a:txBody>
                    <a:bodyPr/>
                    <a:lstStyle/>
                    <a:p>
                      <a:r>
                        <a:rPr lang="da-DK" sz="1600" noProof="0" dirty="0"/>
                        <a:t>45 min</a:t>
                      </a:r>
                    </a:p>
                  </a:txBody>
                  <a:tcPr marL="180000" marR="180000" marT="90000" marB="90000" anchor="ctr"/>
                </a:tc>
                <a:tc>
                  <a:txBody>
                    <a:bodyPr/>
                    <a:lstStyle/>
                    <a:p>
                      <a:pPr algn="l"/>
                      <a:r>
                        <a:rPr lang="da-DK" sz="1600" b="1" noProof="0" dirty="0"/>
                        <a:t>Blok 2: specifik behandling (målepunkt 5 - 7)</a:t>
                      </a:r>
                      <a:br>
                        <a:rPr lang="da-DK" sz="1600" noProof="0" dirty="0"/>
                      </a:br>
                      <a:r>
                        <a:rPr lang="da-DK" sz="1600" noProof="0" dirty="0"/>
                        <a:t>Gennemgang af klyngens data for andel patienter med </a:t>
                      </a:r>
                      <a:r>
                        <a:rPr lang="da-DK" sz="1600" noProof="0" dirty="0" err="1"/>
                        <a:t>mikroalbuminuri</a:t>
                      </a:r>
                      <a:r>
                        <a:rPr lang="da-DK" sz="1600" noProof="0" dirty="0"/>
                        <a:t> eller </a:t>
                      </a:r>
                      <a:r>
                        <a:rPr lang="da-DK" sz="1600" noProof="0" dirty="0" err="1"/>
                        <a:t>makroalbuminuri</a:t>
                      </a:r>
                      <a:r>
                        <a:rPr lang="da-DK" sz="1600" noProof="0" dirty="0"/>
                        <a:t>, der ikke får ARB/ACE, andel med </a:t>
                      </a:r>
                      <a:r>
                        <a:rPr lang="da-DK" sz="1600" noProof="0" dirty="0" err="1"/>
                        <a:t>eGFR</a:t>
                      </a:r>
                      <a:r>
                        <a:rPr lang="da-DK" sz="1600" noProof="0" dirty="0"/>
                        <a:t> &lt; 30, der får </a:t>
                      </a:r>
                      <a:r>
                        <a:rPr lang="da-DK" sz="1600" noProof="0" dirty="0" err="1"/>
                        <a:t>metformin</a:t>
                      </a:r>
                      <a:r>
                        <a:rPr lang="da-DK" sz="1600" noProof="0" dirty="0"/>
                        <a:t>, og andel patienter med samtidig hjertesygdom, der får SLG2 eller GLP1.</a:t>
                      </a:r>
                    </a:p>
                    <a:p>
                      <a:pPr algn="l"/>
                      <a:endParaRPr lang="da-DK" sz="1600" i="0" noProof="0" dirty="0"/>
                    </a:p>
                    <a:p>
                      <a:pPr marL="0" marR="0" lvl="0" indent="0" algn="l" defTabSz="292100" rtl="0" eaLnBrk="1" fontAlgn="auto" latinLnBrk="0" hangingPunct="1">
                        <a:lnSpc>
                          <a:spcPct val="100000"/>
                        </a:lnSpc>
                        <a:spcBef>
                          <a:spcPts val="0"/>
                        </a:spcBef>
                        <a:spcAft>
                          <a:spcPts val="0"/>
                        </a:spcAft>
                        <a:buClrTx/>
                        <a:buSzTx/>
                        <a:buFontTx/>
                        <a:buNone/>
                        <a:tabLst/>
                        <a:defRPr/>
                      </a:pPr>
                      <a:r>
                        <a:rPr lang="da-DK" sz="1600" i="0" noProof="0" dirty="0"/>
                        <a:t>Gruppearbejde og opsamling i plenum om målepunkterne.</a:t>
                      </a:r>
                    </a:p>
                  </a:txBody>
                  <a:tcPr marL="180000" marR="180000" marT="90000" marB="90000" anchor="ctr"/>
                </a:tc>
                <a:extLst>
                  <a:ext uri="{0D108BD9-81ED-4DB2-BD59-A6C34878D82A}">
                    <a16:rowId xmlns:a16="http://schemas.microsoft.com/office/drawing/2014/main" val="2190333926"/>
                  </a:ext>
                </a:extLst>
              </a:tr>
              <a:tr h="934444">
                <a:tc>
                  <a:txBody>
                    <a:bodyPr/>
                    <a:lstStyle/>
                    <a:p>
                      <a:r>
                        <a:rPr lang="da-DK" sz="1600" noProof="0" dirty="0"/>
                        <a:t>30 min</a:t>
                      </a:r>
                    </a:p>
                  </a:txBody>
                  <a:tcPr marL="180000" marR="180000" marT="90000" marB="90000" anchor="ctr"/>
                </a:tc>
                <a:tc>
                  <a:txBody>
                    <a:bodyPr/>
                    <a:lstStyle/>
                    <a:p>
                      <a:pPr algn="l"/>
                      <a:r>
                        <a:rPr lang="da-DK" sz="1600" b="1" noProof="0" dirty="0"/>
                        <a:t>Blok 3</a:t>
                      </a:r>
                      <a:br>
                        <a:rPr lang="da-DK" sz="1600" noProof="0" dirty="0"/>
                      </a:br>
                      <a:r>
                        <a:rPr lang="da-DK" sz="1600" noProof="0" dirty="0"/>
                        <a:t>Opsamling og opfølgning</a:t>
                      </a:r>
                      <a:br>
                        <a:rPr lang="da-DK" sz="1600" noProof="0" dirty="0"/>
                      </a:br>
                      <a:r>
                        <a:rPr lang="da-DK" sz="1600" noProof="0" dirty="0"/>
                        <a:t>Hvordan følger vi op?</a:t>
                      </a:r>
                      <a:endParaRPr lang="da-DK" sz="1600" i="0" noProof="0" dirty="0"/>
                    </a:p>
                  </a:txBody>
                  <a:tcPr marL="180000" marR="180000" marT="90000" marB="90000" anchor="ctr"/>
                </a:tc>
                <a:extLst>
                  <a:ext uri="{0D108BD9-81ED-4DB2-BD59-A6C34878D82A}">
                    <a16:rowId xmlns:a16="http://schemas.microsoft.com/office/drawing/2014/main" val="1723228639"/>
                  </a:ext>
                </a:extLst>
              </a:tr>
            </a:tbl>
          </a:graphicData>
        </a:graphic>
      </p:graphicFrame>
    </p:spTree>
    <p:extLst>
      <p:ext uri="{BB962C8B-B14F-4D97-AF65-F5344CB8AC3E}">
        <p14:creationId xmlns:p14="http://schemas.microsoft.com/office/powerpoint/2010/main" val="426108291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E7EEB-38DA-28EC-232D-4465304DAED0}"/>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7751AC4E-CAF0-5577-6820-2E630F000DBA}"/>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DB14C8E1-5250-EA19-736B-0009B3BAAEC2}"/>
              </a:ext>
            </a:extLst>
          </p:cNvPr>
          <p:cNvSpPr>
            <a:spLocks noGrp="1"/>
          </p:cNvSpPr>
          <p:nvPr>
            <p:ph type="body" sz="quarter" idx="30"/>
          </p:nvPr>
        </p:nvSpPr>
        <p:spPr/>
        <p:txBody>
          <a:bodyPr>
            <a:noAutofit/>
          </a:bodyPr>
          <a:lstStyle/>
          <a:p>
            <a:r>
              <a:rPr lang="da-DK" sz="1200" dirty="0">
                <a:latin typeface="Arial"/>
                <a:cs typeface="Arial"/>
              </a:rPr>
              <a:t>Sidemandssamtale</a:t>
            </a:r>
            <a:r>
              <a:rPr lang="da-DK" sz="1200" noProof="0" dirty="0">
                <a:latin typeface="Arial"/>
                <a:cs typeface="Arial"/>
              </a:rPr>
              <a:t> (</a:t>
            </a:r>
            <a:r>
              <a:rPr lang="da-DK" sz="1200" dirty="0">
                <a:latin typeface="Arial"/>
                <a:cs typeface="Arial"/>
              </a:rPr>
              <a:t>5</a:t>
            </a:r>
            <a:r>
              <a:rPr lang="da-DK" sz="1200" noProof="0" dirty="0">
                <a:latin typeface="Arial"/>
                <a:cs typeface="Arial"/>
              </a:rPr>
              <a:t> min.)</a:t>
            </a:r>
          </a:p>
        </p:txBody>
      </p:sp>
      <p:pic>
        <p:nvPicPr>
          <p:cNvPr id="2" name="Graphic 1" descr="Meeting with solid fill">
            <a:extLst>
              <a:ext uri="{FF2B5EF4-FFF2-40B4-BE49-F238E27FC236}">
                <a16:creationId xmlns:a16="http://schemas.microsoft.com/office/drawing/2014/main" id="{0703CF12-7639-2947-F8E7-D46B578D6DF2}"/>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475341"/>
            <a:ext cx="1475608" cy="1475608"/>
          </a:xfrm>
          <a:prstGeom prst="rect">
            <a:avLst/>
          </a:prstGeom>
        </p:spPr>
      </p:pic>
      <p:sp>
        <p:nvSpPr>
          <p:cNvPr id="6" name="Text Placeholder 4">
            <a:extLst>
              <a:ext uri="{FF2B5EF4-FFF2-40B4-BE49-F238E27FC236}">
                <a16:creationId xmlns:a16="http://schemas.microsoft.com/office/drawing/2014/main" id="{22D54510-D7B7-358F-CD5C-4322C1E2B256}"/>
              </a:ext>
            </a:extLst>
          </p:cNvPr>
          <p:cNvSpPr>
            <a:spLocks noGrp="1"/>
          </p:cNvSpPr>
          <p:nvPr>
            <p:ph type="body" sz="quarter" idx="41"/>
          </p:nvPr>
        </p:nvSpPr>
        <p:spPr>
          <a:xfrm>
            <a:off x="721001" y="2691196"/>
            <a:ext cx="4385987" cy="2749021"/>
          </a:xfrm>
        </p:spPr>
        <p:txBody>
          <a:bodyPr>
            <a:normAutofit/>
          </a:bodyPr>
          <a:lstStyle/>
          <a:p>
            <a:pPr marL="342900" indent="-342900">
              <a:buAutoNum type="arabicPeriod"/>
            </a:pPr>
            <a:r>
              <a:rPr lang="da-DK" dirty="0"/>
              <a:t>Er der flere end ventet med for højt LDL? </a:t>
            </a:r>
          </a:p>
          <a:p>
            <a:pPr marL="342900" indent="-342900">
              <a:buAutoNum type="arabicPeriod"/>
            </a:pPr>
            <a:r>
              <a:rPr lang="da-DK" dirty="0"/>
              <a:t>Hvad er forklaringen? </a:t>
            </a:r>
          </a:p>
          <a:p>
            <a:pPr marL="342900" indent="-342900">
              <a:buAutoNum type="arabicPeriod"/>
            </a:pPr>
            <a:r>
              <a:rPr lang="da-DK" dirty="0"/>
              <a:t>Hvordan iværksættes medicinændringer, og hvordan følges der op på ændringer?</a:t>
            </a:r>
          </a:p>
        </p:txBody>
      </p:sp>
      <p:sp>
        <p:nvSpPr>
          <p:cNvPr id="10" name="Title 2">
            <a:extLst>
              <a:ext uri="{FF2B5EF4-FFF2-40B4-BE49-F238E27FC236}">
                <a16:creationId xmlns:a16="http://schemas.microsoft.com/office/drawing/2014/main" id="{F0C45765-1172-3CC0-B69B-BBD3EF4B1EBB}"/>
              </a:ext>
            </a:extLst>
          </p:cNvPr>
          <p:cNvSpPr>
            <a:spLocks noGrp="1"/>
          </p:cNvSpPr>
          <p:nvPr>
            <p:ph type="title"/>
          </p:nvPr>
        </p:nvSpPr>
        <p:spPr>
          <a:xfrm>
            <a:off x="714030" y="1027249"/>
            <a:ext cx="4398514" cy="757130"/>
          </a:xfrm>
        </p:spPr>
        <p:txBody>
          <a:bodyPr/>
          <a:lstStyle/>
          <a:p>
            <a:r>
              <a:rPr lang="da-DK" sz="2400" noProof="0" dirty="0"/>
              <a:t>Spørgsmål til målepunkt 2: LDL</a:t>
            </a:r>
          </a:p>
        </p:txBody>
      </p:sp>
      <p:sp>
        <p:nvSpPr>
          <p:cNvPr id="13" name="Text Placeholder 9">
            <a:extLst>
              <a:ext uri="{FF2B5EF4-FFF2-40B4-BE49-F238E27FC236}">
                <a16:creationId xmlns:a16="http://schemas.microsoft.com/office/drawing/2014/main" id="{3120514D-CB76-8CE4-9773-2A4A9DA7DB73}"/>
              </a:ext>
            </a:extLst>
          </p:cNvPr>
          <p:cNvSpPr>
            <a:spLocks noGrp="1"/>
          </p:cNvSpPr>
          <p:nvPr>
            <p:ph type="body" sz="quarter" idx="29"/>
          </p:nvPr>
        </p:nvSpPr>
        <p:spPr>
          <a:xfrm>
            <a:off x="720208" y="5440218"/>
            <a:ext cx="4385987" cy="680690"/>
          </a:xfrm>
        </p:spPr>
        <p:txBody>
          <a:bodyPr/>
          <a:lstStyle/>
          <a:p>
            <a:endParaRPr lang="da-DK" noProof="0"/>
          </a:p>
        </p:txBody>
      </p:sp>
    </p:spTree>
    <p:extLst>
      <p:ext uri="{BB962C8B-B14F-4D97-AF65-F5344CB8AC3E}">
        <p14:creationId xmlns:p14="http://schemas.microsoft.com/office/powerpoint/2010/main" val="322425069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80B30-31DB-561D-DBA0-19C923E24D2B}"/>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1039A0C5-FB8B-8F09-26CF-22CCF5EBC760}"/>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186AF83E-9BD5-2C44-C404-55510F9055A7}"/>
              </a:ext>
            </a:extLst>
          </p:cNvPr>
          <p:cNvSpPr>
            <a:spLocks noGrp="1"/>
          </p:cNvSpPr>
          <p:nvPr>
            <p:ph type="body" sz="quarter" idx="30"/>
          </p:nvPr>
        </p:nvSpPr>
        <p:spPr/>
        <p:txBody>
          <a:bodyPr>
            <a:noAutofit/>
          </a:bodyPr>
          <a:lstStyle/>
          <a:p>
            <a:r>
              <a:rPr lang="da-DK" sz="1200" dirty="0">
                <a:latin typeface="Arial"/>
                <a:cs typeface="Arial"/>
              </a:rPr>
              <a:t>Sidemandssamtale</a:t>
            </a:r>
            <a:r>
              <a:rPr lang="da-DK" sz="1200" noProof="0" dirty="0">
                <a:latin typeface="Arial"/>
                <a:cs typeface="Arial"/>
              </a:rPr>
              <a:t> (</a:t>
            </a:r>
            <a:r>
              <a:rPr lang="da-DK" sz="1200" dirty="0">
                <a:latin typeface="Arial"/>
                <a:cs typeface="Arial"/>
              </a:rPr>
              <a:t>5</a:t>
            </a:r>
            <a:r>
              <a:rPr lang="da-DK" sz="1200" noProof="0" dirty="0">
                <a:latin typeface="Arial"/>
                <a:cs typeface="Arial"/>
              </a:rPr>
              <a:t> min.)</a:t>
            </a:r>
          </a:p>
        </p:txBody>
      </p:sp>
      <p:pic>
        <p:nvPicPr>
          <p:cNvPr id="2" name="Graphic 1" descr="Meeting with solid fill">
            <a:extLst>
              <a:ext uri="{FF2B5EF4-FFF2-40B4-BE49-F238E27FC236}">
                <a16:creationId xmlns:a16="http://schemas.microsoft.com/office/drawing/2014/main" id="{BF4F352F-8FB9-9F2E-4E7F-35F0174DB5EF}"/>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475341"/>
            <a:ext cx="1475608" cy="1475608"/>
          </a:xfrm>
          <a:prstGeom prst="rect">
            <a:avLst/>
          </a:prstGeom>
        </p:spPr>
      </p:pic>
      <p:sp>
        <p:nvSpPr>
          <p:cNvPr id="6" name="Text Placeholder 4">
            <a:extLst>
              <a:ext uri="{FF2B5EF4-FFF2-40B4-BE49-F238E27FC236}">
                <a16:creationId xmlns:a16="http://schemas.microsoft.com/office/drawing/2014/main" id="{E408AD84-4AA0-460D-D8AF-8FE57B7B9AF9}"/>
              </a:ext>
            </a:extLst>
          </p:cNvPr>
          <p:cNvSpPr>
            <a:spLocks noGrp="1"/>
          </p:cNvSpPr>
          <p:nvPr>
            <p:ph type="body" sz="quarter" idx="41"/>
          </p:nvPr>
        </p:nvSpPr>
        <p:spPr>
          <a:xfrm>
            <a:off x="721001" y="2691196"/>
            <a:ext cx="4385987" cy="2749021"/>
          </a:xfrm>
        </p:spPr>
        <p:txBody>
          <a:bodyPr>
            <a:normAutofit/>
          </a:bodyPr>
          <a:lstStyle/>
          <a:p>
            <a:pPr marL="342900" indent="-342900">
              <a:buAutoNum type="arabicPeriod"/>
            </a:pPr>
            <a:r>
              <a:rPr lang="da-DK" dirty="0"/>
              <a:t>Er der flere end ventet med for højt systolisk BT? </a:t>
            </a:r>
          </a:p>
          <a:p>
            <a:pPr marL="342900" indent="-342900">
              <a:buAutoNum type="arabicPeriod"/>
            </a:pPr>
            <a:r>
              <a:rPr lang="da-DK" dirty="0"/>
              <a:t>Hvad er forklaringen? </a:t>
            </a:r>
          </a:p>
          <a:p>
            <a:pPr marL="342900" indent="-342900">
              <a:buAutoNum type="arabicPeriod"/>
            </a:pPr>
            <a:r>
              <a:rPr lang="da-DK" dirty="0"/>
              <a:t>Hvordan iværksættes medicinændringer, og hvordan følges der op på ændringer?</a:t>
            </a:r>
          </a:p>
        </p:txBody>
      </p:sp>
      <p:sp>
        <p:nvSpPr>
          <p:cNvPr id="10" name="Title 2">
            <a:extLst>
              <a:ext uri="{FF2B5EF4-FFF2-40B4-BE49-F238E27FC236}">
                <a16:creationId xmlns:a16="http://schemas.microsoft.com/office/drawing/2014/main" id="{8CE9E0FF-C84E-EF81-F9EA-1CD56F5B91CD}"/>
              </a:ext>
            </a:extLst>
          </p:cNvPr>
          <p:cNvSpPr>
            <a:spLocks noGrp="1"/>
          </p:cNvSpPr>
          <p:nvPr>
            <p:ph type="title"/>
          </p:nvPr>
        </p:nvSpPr>
        <p:spPr>
          <a:xfrm>
            <a:off x="714030" y="1027249"/>
            <a:ext cx="4398514" cy="757130"/>
          </a:xfrm>
        </p:spPr>
        <p:txBody>
          <a:bodyPr/>
          <a:lstStyle/>
          <a:p>
            <a:r>
              <a:rPr lang="da-DK" sz="2400" noProof="0" dirty="0"/>
              <a:t>Spørgsmål til målepunkt 3: Blodtryk</a:t>
            </a:r>
          </a:p>
        </p:txBody>
      </p:sp>
      <p:sp>
        <p:nvSpPr>
          <p:cNvPr id="13" name="Text Placeholder 9">
            <a:extLst>
              <a:ext uri="{FF2B5EF4-FFF2-40B4-BE49-F238E27FC236}">
                <a16:creationId xmlns:a16="http://schemas.microsoft.com/office/drawing/2014/main" id="{F32EC588-5252-28B9-42FA-88AD00D63B5E}"/>
              </a:ext>
            </a:extLst>
          </p:cNvPr>
          <p:cNvSpPr>
            <a:spLocks noGrp="1"/>
          </p:cNvSpPr>
          <p:nvPr>
            <p:ph type="body" sz="quarter" idx="29"/>
          </p:nvPr>
        </p:nvSpPr>
        <p:spPr>
          <a:xfrm>
            <a:off x="720208" y="5440218"/>
            <a:ext cx="4385987" cy="680690"/>
          </a:xfrm>
        </p:spPr>
        <p:txBody>
          <a:bodyPr/>
          <a:lstStyle/>
          <a:p>
            <a:endParaRPr lang="da-DK" noProof="0"/>
          </a:p>
        </p:txBody>
      </p:sp>
    </p:spTree>
    <p:extLst>
      <p:ext uri="{BB962C8B-B14F-4D97-AF65-F5344CB8AC3E}">
        <p14:creationId xmlns:p14="http://schemas.microsoft.com/office/powerpoint/2010/main" val="372738906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648D9-94F8-44A9-97D0-0A18802A410E}"/>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669B25D1-8787-0240-9A0A-59109F4F33ED}"/>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6504DD49-0A02-3A5A-9894-878BB1697769}"/>
              </a:ext>
            </a:extLst>
          </p:cNvPr>
          <p:cNvSpPr>
            <a:spLocks noGrp="1"/>
          </p:cNvSpPr>
          <p:nvPr>
            <p:ph type="body" sz="quarter" idx="30"/>
          </p:nvPr>
        </p:nvSpPr>
        <p:spPr/>
        <p:txBody>
          <a:bodyPr>
            <a:noAutofit/>
          </a:bodyPr>
          <a:lstStyle/>
          <a:p>
            <a:r>
              <a:rPr lang="da-DK" sz="1200" dirty="0">
                <a:latin typeface="Arial"/>
                <a:cs typeface="Arial"/>
              </a:rPr>
              <a:t>Sidemandssamtale</a:t>
            </a:r>
            <a:r>
              <a:rPr lang="da-DK" sz="1200" noProof="0" dirty="0">
                <a:latin typeface="Arial"/>
                <a:cs typeface="Arial"/>
              </a:rPr>
              <a:t> (</a:t>
            </a:r>
            <a:r>
              <a:rPr lang="da-DK" sz="1200" dirty="0">
                <a:latin typeface="Arial"/>
                <a:cs typeface="Arial"/>
              </a:rPr>
              <a:t>5</a:t>
            </a:r>
            <a:r>
              <a:rPr lang="da-DK" sz="1200" noProof="0" dirty="0">
                <a:latin typeface="Arial"/>
                <a:cs typeface="Arial"/>
              </a:rPr>
              <a:t> min.)</a:t>
            </a:r>
          </a:p>
        </p:txBody>
      </p:sp>
      <p:pic>
        <p:nvPicPr>
          <p:cNvPr id="2" name="Graphic 1" descr="Meeting with solid fill">
            <a:extLst>
              <a:ext uri="{FF2B5EF4-FFF2-40B4-BE49-F238E27FC236}">
                <a16:creationId xmlns:a16="http://schemas.microsoft.com/office/drawing/2014/main" id="{E0FD27D6-23A8-400E-1A87-3BC4FF2D5EDD}"/>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475341"/>
            <a:ext cx="1475608" cy="1475608"/>
          </a:xfrm>
          <a:prstGeom prst="rect">
            <a:avLst/>
          </a:prstGeom>
        </p:spPr>
      </p:pic>
      <p:sp>
        <p:nvSpPr>
          <p:cNvPr id="6" name="Text Placeholder 4">
            <a:extLst>
              <a:ext uri="{FF2B5EF4-FFF2-40B4-BE49-F238E27FC236}">
                <a16:creationId xmlns:a16="http://schemas.microsoft.com/office/drawing/2014/main" id="{9BC15EA1-BBB1-AAC0-888B-63660B346959}"/>
              </a:ext>
            </a:extLst>
          </p:cNvPr>
          <p:cNvSpPr>
            <a:spLocks noGrp="1"/>
          </p:cNvSpPr>
          <p:nvPr>
            <p:ph type="body" sz="quarter" idx="41"/>
          </p:nvPr>
        </p:nvSpPr>
        <p:spPr>
          <a:xfrm>
            <a:off x="721001" y="2691196"/>
            <a:ext cx="4385987" cy="2749021"/>
          </a:xfrm>
        </p:spPr>
        <p:txBody>
          <a:bodyPr>
            <a:normAutofit/>
          </a:bodyPr>
          <a:lstStyle/>
          <a:p>
            <a:pPr marL="342900" indent="-342900">
              <a:buAutoNum type="arabicPeriod"/>
            </a:pPr>
            <a:r>
              <a:rPr lang="da-DK" dirty="0"/>
              <a:t>Hvilke patienter har vedvarende forhøjede værdier? </a:t>
            </a:r>
          </a:p>
          <a:p>
            <a:pPr marL="342900" indent="-342900">
              <a:buAutoNum type="arabicPeriod"/>
            </a:pPr>
            <a:r>
              <a:rPr lang="da-DK" dirty="0"/>
              <a:t>Hvorfor? </a:t>
            </a:r>
          </a:p>
          <a:p>
            <a:pPr marL="342900" indent="-342900">
              <a:buAutoNum type="arabicPeriod"/>
            </a:pPr>
            <a:r>
              <a:rPr lang="da-DK" dirty="0"/>
              <a:t>Hvad kan vi gøre anderledes?</a:t>
            </a:r>
          </a:p>
        </p:txBody>
      </p:sp>
      <p:sp>
        <p:nvSpPr>
          <p:cNvPr id="10" name="Title 2">
            <a:extLst>
              <a:ext uri="{FF2B5EF4-FFF2-40B4-BE49-F238E27FC236}">
                <a16:creationId xmlns:a16="http://schemas.microsoft.com/office/drawing/2014/main" id="{3BAA0B32-1846-AE18-D75F-EAEE940DA4EF}"/>
              </a:ext>
            </a:extLst>
          </p:cNvPr>
          <p:cNvSpPr>
            <a:spLocks noGrp="1"/>
          </p:cNvSpPr>
          <p:nvPr>
            <p:ph type="title"/>
          </p:nvPr>
        </p:nvSpPr>
        <p:spPr>
          <a:xfrm>
            <a:off x="714030" y="1027249"/>
            <a:ext cx="4398514" cy="757130"/>
          </a:xfrm>
        </p:spPr>
        <p:txBody>
          <a:bodyPr/>
          <a:lstStyle/>
          <a:p>
            <a:r>
              <a:rPr lang="da-DK" sz="2400" noProof="0" dirty="0"/>
              <a:t>Spørgsmål til målepunkt 4: HbA1c vedvarende forhøjet</a:t>
            </a:r>
          </a:p>
        </p:txBody>
      </p:sp>
      <p:sp>
        <p:nvSpPr>
          <p:cNvPr id="13" name="Text Placeholder 9">
            <a:extLst>
              <a:ext uri="{FF2B5EF4-FFF2-40B4-BE49-F238E27FC236}">
                <a16:creationId xmlns:a16="http://schemas.microsoft.com/office/drawing/2014/main" id="{4D2BB4B8-4F0F-5C59-4FC1-C2E81CE0AFA9}"/>
              </a:ext>
            </a:extLst>
          </p:cNvPr>
          <p:cNvSpPr>
            <a:spLocks noGrp="1"/>
          </p:cNvSpPr>
          <p:nvPr>
            <p:ph type="body" sz="quarter" idx="29"/>
          </p:nvPr>
        </p:nvSpPr>
        <p:spPr>
          <a:xfrm>
            <a:off x="720208" y="5440218"/>
            <a:ext cx="4385987" cy="680690"/>
          </a:xfrm>
        </p:spPr>
        <p:txBody>
          <a:bodyPr/>
          <a:lstStyle/>
          <a:p>
            <a:endParaRPr lang="da-DK" noProof="0"/>
          </a:p>
        </p:txBody>
      </p:sp>
    </p:spTree>
    <p:extLst>
      <p:ext uri="{BB962C8B-B14F-4D97-AF65-F5344CB8AC3E}">
        <p14:creationId xmlns:p14="http://schemas.microsoft.com/office/powerpoint/2010/main" val="407099753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1F412-5C8A-2CFB-0AE2-FE5DD2562202}"/>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48741C4E-EEB6-6B6F-F647-63CFDB03304A}"/>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1" name="Text Placeholder 10">
            <a:extLst>
              <a:ext uri="{FF2B5EF4-FFF2-40B4-BE49-F238E27FC236}">
                <a16:creationId xmlns:a16="http://schemas.microsoft.com/office/drawing/2014/main" id="{C0B2905E-469F-3237-3428-E9DC98E3136F}"/>
              </a:ext>
            </a:extLst>
          </p:cNvPr>
          <p:cNvSpPr>
            <a:spLocks noGrp="1"/>
          </p:cNvSpPr>
          <p:nvPr>
            <p:ph type="body" sz="quarter" idx="30"/>
          </p:nvPr>
        </p:nvSpPr>
        <p:spPr/>
        <p:txBody>
          <a:bodyPr>
            <a:noAutofit/>
          </a:bodyPr>
          <a:lstStyle/>
          <a:p>
            <a:r>
              <a:rPr lang="da-DK" sz="1200" noProof="0"/>
              <a:t>Opsamling i plenum (10 min.)</a:t>
            </a:r>
          </a:p>
        </p:txBody>
      </p:sp>
      <p:sp>
        <p:nvSpPr>
          <p:cNvPr id="4" name="Text Placeholder 4">
            <a:extLst>
              <a:ext uri="{FF2B5EF4-FFF2-40B4-BE49-F238E27FC236}">
                <a16:creationId xmlns:a16="http://schemas.microsoft.com/office/drawing/2014/main" id="{388CB890-09EF-BB02-3CF1-2B9FE35942B2}"/>
              </a:ext>
            </a:extLst>
          </p:cNvPr>
          <p:cNvSpPr>
            <a:spLocks noGrp="1"/>
          </p:cNvSpPr>
          <p:nvPr>
            <p:ph type="body" sz="quarter" idx="41"/>
          </p:nvPr>
        </p:nvSpPr>
        <p:spPr>
          <a:xfrm>
            <a:off x="721001" y="2691197"/>
            <a:ext cx="4385987" cy="1043896"/>
          </a:xfrm>
        </p:spPr>
        <p:txBody>
          <a:bodyPr>
            <a:normAutofit/>
          </a:bodyPr>
          <a:lstStyle/>
          <a:p>
            <a:pPr marL="285750" indent="-285750">
              <a:buFont typeface="Arial" panose="020B0604020202020204" pitchFamily="34" charset="0"/>
              <a:buChar char="•"/>
            </a:pPr>
            <a:endParaRPr lang="da-DK"/>
          </a:p>
          <a:p>
            <a:pPr marL="285750" indent="-285750">
              <a:buFont typeface="Arial" panose="020B0604020202020204" pitchFamily="34" charset="0"/>
              <a:buChar char="•"/>
            </a:pPr>
            <a:endParaRPr lang="da-DK" sz="1600" noProof="0"/>
          </a:p>
        </p:txBody>
      </p:sp>
      <p:sp>
        <p:nvSpPr>
          <p:cNvPr id="8" name="Title 2">
            <a:extLst>
              <a:ext uri="{FF2B5EF4-FFF2-40B4-BE49-F238E27FC236}">
                <a16:creationId xmlns:a16="http://schemas.microsoft.com/office/drawing/2014/main" id="{6BA619DD-2A43-E6DA-E01E-A47A3F809B54}"/>
              </a:ext>
            </a:extLst>
          </p:cNvPr>
          <p:cNvSpPr>
            <a:spLocks noGrp="1"/>
          </p:cNvSpPr>
          <p:nvPr>
            <p:ph type="title"/>
          </p:nvPr>
        </p:nvSpPr>
        <p:spPr>
          <a:xfrm>
            <a:off x="714030" y="1027249"/>
            <a:ext cx="4398514" cy="757130"/>
          </a:xfrm>
        </p:spPr>
        <p:txBody>
          <a:bodyPr/>
          <a:lstStyle/>
          <a:p>
            <a:r>
              <a:rPr lang="da-DK" sz="2400" noProof="0" dirty="0"/>
              <a:t>Plenum gennemgang af målepunkt 1 - 4</a:t>
            </a:r>
          </a:p>
        </p:txBody>
      </p:sp>
      <p:sp>
        <p:nvSpPr>
          <p:cNvPr id="13" name="Text Placeholder 9">
            <a:extLst>
              <a:ext uri="{FF2B5EF4-FFF2-40B4-BE49-F238E27FC236}">
                <a16:creationId xmlns:a16="http://schemas.microsoft.com/office/drawing/2014/main" id="{3A692115-D263-E31B-E9D6-0E2AF49713B2}"/>
              </a:ext>
            </a:extLst>
          </p:cNvPr>
          <p:cNvSpPr>
            <a:spLocks noGrp="1"/>
          </p:cNvSpPr>
          <p:nvPr>
            <p:ph type="body" sz="quarter" idx="29"/>
          </p:nvPr>
        </p:nvSpPr>
        <p:spPr>
          <a:xfrm>
            <a:off x="720208" y="5440218"/>
            <a:ext cx="4385987" cy="680690"/>
          </a:xfrm>
        </p:spPr>
        <p:txBody>
          <a:bodyPr/>
          <a:lstStyle/>
          <a:p>
            <a:endParaRPr lang="da-DK" noProof="0"/>
          </a:p>
        </p:txBody>
      </p:sp>
      <p:pic>
        <p:nvPicPr>
          <p:cNvPr id="5" name="Graphic 1" descr="Teacher with solid fill">
            <a:extLst>
              <a:ext uri="{FF2B5EF4-FFF2-40B4-BE49-F238E27FC236}">
                <a16:creationId xmlns:a16="http://schemas.microsoft.com/office/drawing/2014/main" id="{8277066C-DE19-592E-E560-AFFA1DCEC7EF}"/>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475341"/>
            <a:ext cx="1475608" cy="1475608"/>
          </a:xfrm>
          <a:prstGeom prst="rect">
            <a:avLst/>
          </a:prstGeom>
        </p:spPr>
      </p:pic>
      <p:sp>
        <p:nvSpPr>
          <p:cNvPr id="2" name="Text Placeholder 4">
            <a:extLst>
              <a:ext uri="{FF2B5EF4-FFF2-40B4-BE49-F238E27FC236}">
                <a16:creationId xmlns:a16="http://schemas.microsoft.com/office/drawing/2014/main" id="{90A09628-3101-958F-064E-CDD6B6721B6B}"/>
              </a:ext>
            </a:extLst>
          </p:cNvPr>
          <p:cNvSpPr txBox="1">
            <a:spLocks/>
          </p:cNvSpPr>
          <p:nvPr/>
        </p:nvSpPr>
        <p:spPr>
          <a:xfrm>
            <a:off x="721001" y="2691196"/>
            <a:ext cx="4385987" cy="2749021"/>
          </a:xfrm>
          <a:prstGeom prst="rect">
            <a:avLst/>
          </a:prstGeom>
        </p:spPr>
        <p:txBody>
          <a:bodyPr vert="horz" lIns="91440" tIns="45720" rIns="91440" bIns="45720" rtlCol="0">
            <a:normAutofit/>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1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marL="342900" indent="-342900">
              <a:buFont typeface="Arial" panose="020B0604020202020204" pitchFamily="34" charset="0"/>
              <a:buChar char="•"/>
            </a:pPr>
            <a:r>
              <a:rPr lang="da-DK" dirty="0"/>
              <a:t>Hvad har I talt om?</a:t>
            </a:r>
          </a:p>
        </p:txBody>
      </p:sp>
    </p:spTree>
    <p:extLst>
      <p:ext uri="{BB962C8B-B14F-4D97-AF65-F5344CB8AC3E}">
        <p14:creationId xmlns:p14="http://schemas.microsoft.com/office/powerpoint/2010/main" val="222042842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AB947E93-3B93-DBBC-865E-CFC4482DA411}"/>
              </a:ext>
            </a:extLst>
          </p:cNvPr>
          <p:cNvSpPr>
            <a:spLocks noGrp="1"/>
          </p:cNvSpPr>
          <p:nvPr>
            <p:ph type="body" sz="quarter" idx="29"/>
          </p:nvPr>
        </p:nvSpPr>
        <p:spPr/>
        <p:txBody>
          <a:bodyPr/>
          <a:lstStyle/>
          <a:p>
            <a:r>
              <a:rPr lang="da-DK" dirty="0"/>
              <a:t>Pause</a:t>
            </a:r>
          </a:p>
        </p:txBody>
      </p:sp>
      <p:sp>
        <p:nvSpPr>
          <p:cNvPr id="3" name="Pladsholder til tekst 2">
            <a:extLst>
              <a:ext uri="{FF2B5EF4-FFF2-40B4-BE49-F238E27FC236}">
                <a16:creationId xmlns:a16="http://schemas.microsoft.com/office/drawing/2014/main" id="{BB609711-F8FE-7545-D91C-100071DE8446}"/>
              </a:ext>
            </a:extLst>
          </p:cNvPr>
          <p:cNvSpPr>
            <a:spLocks noGrp="1"/>
          </p:cNvSpPr>
          <p:nvPr>
            <p:ph type="body" sz="quarter" idx="30"/>
          </p:nvPr>
        </p:nvSpPr>
        <p:spPr/>
        <p:txBody>
          <a:bodyPr/>
          <a:lstStyle/>
          <a:p>
            <a:r>
              <a:rPr lang="da-DK" dirty="0"/>
              <a:t>Samlet tid: 15 minutter</a:t>
            </a:r>
          </a:p>
        </p:txBody>
      </p:sp>
    </p:spTree>
    <p:extLst>
      <p:ext uri="{BB962C8B-B14F-4D97-AF65-F5344CB8AC3E}">
        <p14:creationId xmlns:p14="http://schemas.microsoft.com/office/powerpoint/2010/main" val="315009694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442F3-D553-EB30-C265-18D6420AD3DA}"/>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54ABB188-5E1D-4BEA-1688-ECDAED59FF9B}"/>
              </a:ext>
            </a:extLst>
          </p:cNvPr>
          <p:cNvSpPr>
            <a:spLocks noGrp="1"/>
          </p:cNvSpPr>
          <p:nvPr>
            <p:ph type="body" sz="quarter" idx="29"/>
          </p:nvPr>
        </p:nvSpPr>
        <p:spPr/>
        <p:txBody>
          <a:bodyPr/>
          <a:lstStyle/>
          <a:p>
            <a:r>
              <a:rPr lang="da-DK" dirty="0"/>
              <a:t>Blok 2: specifik behandling</a:t>
            </a:r>
          </a:p>
        </p:txBody>
      </p:sp>
      <p:sp>
        <p:nvSpPr>
          <p:cNvPr id="3" name="Pladsholder til tekst 2">
            <a:extLst>
              <a:ext uri="{FF2B5EF4-FFF2-40B4-BE49-F238E27FC236}">
                <a16:creationId xmlns:a16="http://schemas.microsoft.com/office/drawing/2014/main" id="{38AEF09C-498C-3AA6-8B2A-0D1CB7A19372}"/>
              </a:ext>
            </a:extLst>
          </p:cNvPr>
          <p:cNvSpPr>
            <a:spLocks noGrp="1"/>
          </p:cNvSpPr>
          <p:nvPr>
            <p:ph type="body" sz="quarter" idx="30"/>
          </p:nvPr>
        </p:nvSpPr>
        <p:spPr/>
        <p:txBody>
          <a:bodyPr/>
          <a:lstStyle/>
          <a:p>
            <a:r>
              <a:rPr lang="da-DK" dirty="0"/>
              <a:t>Samlet tid: 45 minutter</a:t>
            </a:r>
          </a:p>
        </p:txBody>
      </p:sp>
    </p:spTree>
    <p:extLst>
      <p:ext uri="{BB962C8B-B14F-4D97-AF65-F5344CB8AC3E}">
        <p14:creationId xmlns:p14="http://schemas.microsoft.com/office/powerpoint/2010/main" val="228469670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5D6B724C-E025-A4C2-3C00-99505E7799D7}"/>
              </a:ext>
            </a:extLst>
          </p:cNvPr>
          <p:cNvSpPr>
            <a:spLocks noGrp="1"/>
          </p:cNvSpPr>
          <p:nvPr>
            <p:ph type="body" sz="quarter" idx="30"/>
          </p:nvPr>
        </p:nvSpPr>
        <p:spPr>
          <a:xfrm>
            <a:off x="713581" y="4202532"/>
            <a:ext cx="2880000" cy="369332"/>
          </a:xfrm>
        </p:spPr>
        <p:txBody>
          <a:bodyPr/>
          <a:lstStyle/>
          <a:p>
            <a:r>
              <a:rPr lang="da-DK" dirty="0"/>
              <a:t>Er vi i mål?</a:t>
            </a:r>
          </a:p>
        </p:txBody>
      </p:sp>
      <p:sp>
        <p:nvSpPr>
          <p:cNvPr id="3" name="Pladsholder til tekst 2">
            <a:extLst>
              <a:ext uri="{FF2B5EF4-FFF2-40B4-BE49-F238E27FC236}">
                <a16:creationId xmlns:a16="http://schemas.microsoft.com/office/drawing/2014/main" id="{E4A6E74D-DA5C-F26F-F337-61F371EA9112}"/>
              </a:ext>
            </a:extLst>
          </p:cNvPr>
          <p:cNvSpPr>
            <a:spLocks noGrp="1"/>
          </p:cNvSpPr>
          <p:nvPr>
            <p:ph type="body" sz="quarter" idx="31"/>
          </p:nvPr>
        </p:nvSpPr>
        <p:spPr>
          <a:xfrm>
            <a:off x="4654403" y="4202532"/>
            <a:ext cx="2880000" cy="646331"/>
          </a:xfrm>
        </p:spPr>
        <p:txBody>
          <a:bodyPr/>
          <a:lstStyle/>
          <a:p>
            <a:r>
              <a:rPr lang="da-DK" dirty="0"/>
              <a:t>Hvilke udfordringer er der?</a:t>
            </a:r>
          </a:p>
        </p:txBody>
      </p:sp>
      <p:sp>
        <p:nvSpPr>
          <p:cNvPr id="4" name="Pladsholder til tekst 3">
            <a:extLst>
              <a:ext uri="{FF2B5EF4-FFF2-40B4-BE49-F238E27FC236}">
                <a16:creationId xmlns:a16="http://schemas.microsoft.com/office/drawing/2014/main" id="{A0CDF0A0-4D66-4AD8-89C7-C7F2FEA592C2}"/>
              </a:ext>
            </a:extLst>
          </p:cNvPr>
          <p:cNvSpPr>
            <a:spLocks noGrp="1"/>
          </p:cNvSpPr>
          <p:nvPr>
            <p:ph type="body" sz="quarter" idx="32"/>
          </p:nvPr>
        </p:nvSpPr>
        <p:spPr>
          <a:xfrm>
            <a:off x="8580957" y="4202532"/>
            <a:ext cx="2880000" cy="369332"/>
          </a:xfrm>
        </p:spPr>
        <p:txBody>
          <a:bodyPr/>
          <a:lstStyle/>
          <a:p>
            <a:r>
              <a:rPr lang="da-DK" dirty="0"/>
              <a:t>Hvad kan vi gøre ved det?</a:t>
            </a:r>
          </a:p>
        </p:txBody>
      </p:sp>
      <p:sp>
        <p:nvSpPr>
          <p:cNvPr id="5" name="Pladsholder til tekst 4">
            <a:extLst>
              <a:ext uri="{FF2B5EF4-FFF2-40B4-BE49-F238E27FC236}">
                <a16:creationId xmlns:a16="http://schemas.microsoft.com/office/drawing/2014/main" id="{C1866A2B-2AED-608A-5591-3F3BCD62AE40}"/>
              </a:ext>
            </a:extLst>
          </p:cNvPr>
          <p:cNvSpPr>
            <a:spLocks noGrp="1"/>
          </p:cNvSpPr>
          <p:nvPr>
            <p:ph type="body" sz="quarter" idx="42"/>
          </p:nvPr>
        </p:nvSpPr>
        <p:spPr/>
        <p:txBody>
          <a:bodyPr/>
          <a:lstStyle/>
          <a:p>
            <a:r>
              <a:rPr lang="da-DK" dirty="0"/>
              <a:t>1</a:t>
            </a:r>
          </a:p>
        </p:txBody>
      </p:sp>
      <p:sp>
        <p:nvSpPr>
          <p:cNvPr id="6" name="Pladsholder til tekst 5">
            <a:extLst>
              <a:ext uri="{FF2B5EF4-FFF2-40B4-BE49-F238E27FC236}">
                <a16:creationId xmlns:a16="http://schemas.microsoft.com/office/drawing/2014/main" id="{57538B79-7EE9-B85A-A16C-35388739D5C6}"/>
              </a:ext>
            </a:extLst>
          </p:cNvPr>
          <p:cNvSpPr>
            <a:spLocks noGrp="1"/>
          </p:cNvSpPr>
          <p:nvPr>
            <p:ph type="body" sz="quarter" idx="43"/>
          </p:nvPr>
        </p:nvSpPr>
        <p:spPr/>
        <p:txBody>
          <a:bodyPr/>
          <a:lstStyle/>
          <a:p>
            <a:r>
              <a:rPr lang="da-DK" dirty="0"/>
              <a:t>2</a:t>
            </a:r>
          </a:p>
        </p:txBody>
      </p:sp>
      <p:sp>
        <p:nvSpPr>
          <p:cNvPr id="7" name="Pladsholder til tekst 6">
            <a:extLst>
              <a:ext uri="{FF2B5EF4-FFF2-40B4-BE49-F238E27FC236}">
                <a16:creationId xmlns:a16="http://schemas.microsoft.com/office/drawing/2014/main" id="{31272316-17AA-F59C-59F9-D2D1723B5304}"/>
              </a:ext>
            </a:extLst>
          </p:cNvPr>
          <p:cNvSpPr>
            <a:spLocks noGrp="1"/>
          </p:cNvSpPr>
          <p:nvPr>
            <p:ph type="body" sz="quarter" idx="44"/>
          </p:nvPr>
        </p:nvSpPr>
        <p:spPr/>
        <p:txBody>
          <a:bodyPr/>
          <a:lstStyle/>
          <a:p>
            <a:r>
              <a:rPr lang="da-DK" dirty="0"/>
              <a:t>3</a:t>
            </a:r>
          </a:p>
        </p:txBody>
      </p:sp>
      <p:sp>
        <p:nvSpPr>
          <p:cNvPr id="8" name="Titel 7">
            <a:extLst>
              <a:ext uri="{FF2B5EF4-FFF2-40B4-BE49-F238E27FC236}">
                <a16:creationId xmlns:a16="http://schemas.microsoft.com/office/drawing/2014/main" id="{217FF785-BC63-9133-3877-EE408FEE3394}"/>
              </a:ext>
            </a:extLst>
          </p:cNvPr>
          <p:cNvSpPr>
            <a:spLocks noGrp="1"/>
          </p:cNvSpPr>
          <p:nvPr>
            <p:ph type="title"/>
          </p:nvPr>
        </p:nvSpPr>
        <p:spPr/>
        <p:txBody>
          <a:bodyPr/>
          <a:lstStyle/>
          <a:p>
            <a:r>
              <a:rPr lang="da-DK" dirty="0"/>
              <a:t>Formål</a:t>
            </a:r>
          </a:p>
        </p:txBody>
      </p:sp>
      <p:sp>
        <p:nvSpPr>
          <p:cNvPr id="9" name="Pladsholder til tekst 8">
            <a:extLst>
              <a:ext uri="{FF2B5EF4-FFF2-40B4-BE49-F238E27FC236}">
                <a16:creationId xmlns:a16="http://schemas.microsoft.com/office/drawing/2014/main" id="{FD86B9E7-86B9-B296-3398-08EFDD0EADF9}"/>
              </a:ext>
            </a:extLst>
          </p:cNvPr>
          <p:cNvSpPr>
            <a:spLocks noGrp="1"/>
          </p:cNvSpPr>
          <p:nvPr>
            <p:ph type="body" sz="quarter" idx="39"/>
          </p:nvPr>
        </p:nvSpPr>
        <p:spPr/>
        <p:txBody>
          <a:bodyPr/>
          <a:lstStyle/>
          <a:p>
            <a:r>
              <a:rPr lang="da-DK" dirty="0"/>
              <a:t>Formålet med blok 2 er at se hvor stor en andel af patienterne, der får den anbefalede behandling. </a:t>
            </a:r>
          </a:p>
        </p:txBody>
      </p:sp>
      <p:sp>
        <p:nvSpPr>
          <p:cNvPr id="10" name="Pladsholder til tekst 9">
            <a:extLst>
              <a:ext uri="{FF2B5EF4-FFF2-40B4-BE49-F238E27FC236}">
                <a16:creationId xmlns:a16="http://schemas.microsoft.com/office/drawing/2014/main" id="{655CBE76-85AC-F0EA-EB81-C8BD51967CB9}"/>
              </a:ext>
            </a:extLst>
          </p:cNvPr>
          <p:cNvSpPr>
            <a:spLocks noGrp="1"/>
          </p:cNvSpPr>
          <p:nvPr>
            <p:ph type="body" sz="quarter" idx="38"/>
          </p:nvPr>
        </p:nvSpPr>
        <p:spPr/>
        <p:txBody>
          <a:bodyPr/>
          <a:lstStyle/>
          <a:p>
            <a:endParaRPr lang="da-DK"/>
          </a:p>
        </p:txBody>
      </p:sp>
    </p:spTree>
    <p:extLst>
      <p:ext uri="{BB962C8B-B14F-4D97-AF65-F5344CB8AC3E}">
        <p14:creationId xmlns:p14="http://schemas.microsoft.com/office/powerpoint/2010/main" val="290357927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35798C-615B-17C5-0048-A33B26E96CF5}"/>
              </a:ext>
            </a:extLst>
          </p:cNvPr>
          <p:cNvSpPr>
            <a:spLocks noGrp="1"/>
          </p:cNvSpPr>
          <p:nvPr>
            <p:ph type="title"/>
          </p:nvPr>
        </p:nvSpPr>
        <p:spPr/>
        <p:txBody>
          <a:bodyPr/>
          <a:lstStyle/>
          <a:p>
            <a:r>
              <a:rPr lang="da-DK" dirty="0"/>
              <a:t>Video: behandling og kvalitet (3 min.)</a:t>
            </a:r>
          </a:p>
        </p:txBody>
      </p:sp>
      <p:pic>
        <p:nvPicPr>
          <p:cNvPr id="4" name="Onlinemedier 3" title="Diabetes - behandling og kvalitet (video 2)">
            <a:hlinkClick r:id="" action="ppaction://media"/>
            <a:extLst>
              <a:ext uri="{FF2B5EF4-FFF2-40B4-BE49-F238E27FC236}">
                <a16:creationId xmlns:a16="http://schemas.microsoft.com/office/drawing/2014/main" id="{3C5CC266-574F-240F-DC20-27AC6635D65E}"/>
              </a:ext>
            </a:extLst>
          </p:cNvPr>
          <p:cNvPicPr>
            <a:picLocks noRot="1" noChangeAspect="1"/>
          </p:cNvPicPr>
          <p:nvPr>
            <a:videoFile r:link="rId1"/>
          </p:nvPr>
        </p:nvPicPr>
        <p:blipFill>
          <a:blip r:embed="rId4"/>
          <a:stretch>
            <a:fillRect/>
          </a:stretch>
        </p:blipFill>
        <p:spPr>
          <a:xfrm>
            <a:off x="1566955" y="1313438"/>
            <a:ext cx="9058090" cy="5102484"/>
          </a:xfrm>
          <a:prstGeom prst="rect">
            <a:avLst/>
          </a:prstGeom>
        </p:spPr>
      </p:pic>
    </p:spTree>
    <p:extLst>
      <p:ext uri="{BB962C8B-B14F-4D97-AF65-F5344CB8AC3E}">
        <p14:creationId xmlns:p14="http://schemas.microsoft.com/office/powerpoint/2010/main" val="372728802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CAB52169-0CC0-284E-92AE-A694B2708861}"/>
              </a:ext>
            </a:extLst>
          </p:cNvPr>
          <p:cNvSpPr>
            <a:spLocks noGrp="1"/>
          </p:cNvSpPr>
          <p:nvPr>
            <p:ph type="body" sz="quarter" idx="29"/>
          </p:nvPr>
        </p:nvSpPr>
        <p:spPr/>
        <p:txBody>
          <a:bodyPr/>
          <a:lstStyle/>
          <a:p>
            <a:endParaRPr lang="da-DK"/>
          </a:p>
        </p:txBody>
      </p:sp>
      <p:sp>
        <p:nvSpPr>
          <p:cNvPr id="4" name="Titel 3">
            <a:extLst>
              <a:ext uri="{FF2B5EF4-FFF2-40B4-BE49-F238E27FC236}">
                <a16:creationId xmlns:a16="http://schemas.microsoft.com/office/drawing/2014/main" id="{506208FF-D649-3515-0911-240FD97BFCC1}"/>
              </a:ext>
            </a:extLst>
          </p:cNvPr>
          <p:cNvSpPr>
            <a:spLocks noGrp="1"/>
          </p:cNvSpPr>
          <p:nvPr>
            <p:ph type="title"/>
          </p:nvPr>
        </p:nvSpPr>
        <p:spPr>
          <a:xfrm>
            <a:off x="714031" y="1156433"/>
            <a:ext cx="4382212" cy="1200329"/>
          </a:xfrm>
        </p:spPr>
        <p:txBody>
          <a:bodyPr/>
          <a:lstStyle/>
          <a:p>
            <a:r>
              <a:rPr lang="da-DK" dirty="0"/>
              <a:t>Farmakologisk vejledning</a:t>
            </a:r>
          </a:p>
        </p:txBody>
      </p:sp>
      <p:sp>
        <p:nvSpPr>
          <p:cNvPr id="5" name="Pladsholder til tekst 4">
            <a:extLst>
              <a:ext uri="{FF2B5EF4-FFF2-40B4-BE49-F238E27FC236}">
                <a16:creationId xmlns:a16="http://schemas.microsoft.com/office/drawing/2014/main" id="{138C5EA0-1AAD-AE16-7F3A-D31E3D3950D2}"/>
              </a:ext>
            </a:extLst>
          </p:cNvPr>
          <p:cNvSpPr>
            <a:spLocks noGrp="1"/>
          </p:cNvSpPr>
          <p:nvPr>
            <p:ph type="body" sz="quarter" idx="30"/>
          </p:nvPr>
        </p:nvSpPr>
        <p:spPr/>
        <p:txBody>
          <a:bodyPr/>
          <a:lstStyle/>
          <a:p>
            <a:endParaRPr lang="da-DK"/>
          </a:p>
        </p:txBody>
      </p:sp>
      <p:sp>
        <p:nvSpPr>
          <p:cNvPr id="6" name="Pladsholder til tekst 5">
            <a:extLst>
              <a:ext uri="{FF2B5EF4-FFF2-40B4-BE49-F238E27FC236}">
                <a16:creationId xmlns:a16="http://schemas.microsoft.com/office/drawing/2014/main" id="{029563A4-BF20-DF6C-FDCB-A12B75ADC5D2}"/>
              </a:ext>
            </a:extLst>
          </p:cNvPr>
          <p:cNvSpPr>
            <a:spLocks noGrp="1"/>
          </p:cNvSpPr>
          <p:nvPr>
            <p:ph type="body" sz="quarter" idx="40"/>
          </p:nvPr>
        </p:nvSpPr>
        <p:spPr>
          <a:xfrm>
            <a:off x="708361" y="2444699"/>
            <a:ext cx="4387882" cy="1968601"/>
          </a:xfrm>
        </p:spPr>
        <p:txBody>
          <a:bodyPr/>
          <a:lstStyle/>
          <a:p>
            <a:r>
              <a:rPr lang="da-DK" dirty="0"/>
              <a:t>DSAM har sammen med DES (Dansk </a:t>
            </a:r>
            <a:r>
              <a:rPr lang="da-DK" dirty="0" err="1"/>
              <a:t>Endokrinologisk</a:t>
            </a:r>
            <a:r>
              <a:rPr lang="da-DK" dirty="0"/>
              <a:t> Selskab) i 2022 opdateret den farmakologiske vejledning for behandling af patienter med type 2-diabetes. Se </a:t>
            </a:r>
            <a:r>
              <a:rPr lang="da-DK" dirty="0" err="1"/>
              <a:t>DSAM´s</a:t>
            </a:r>
            <a:r>
              <a:rPr lang="da-DK" dirty="0"/>
              <a:t> hjemmeside.</a:t>
            </a:r>
          </a:p>
          <a:p>
            <a:endParaRPr lang="da-DK" dirty="0"/>
          </a:p>
        </p:txBody>
      </p:sp>
      <p:pic>
        <p:nvPicPr>
          <p:cNvPr id="7" name="Pladsholder til billede 6">
            <a:extLst>
              <a:ext uri="{FF2B5EF4-FFF2-40B4-BE49-F238E27FC236}">
                <a16:creationId xmlns:a16="http://schemas.microsoft.com/office/drawing/2014/main" id="{6E08F1A6-2E2B-3DFA-6415-48BE619D5C38}"/>
              </a:ext>
            </a:extLst>
          </p:cNvPr>
          <p:cNvPicPr>
            <a:picLocks noGrp="1" noChangeAspect="1"/>
          </p:cNvPicPr>
          <p:nvPr>
            <p:ph type="pic" sz="half" idx="24"/>
          </p:nvPr>
        </p:nvPicPr>
        <p:blipFill>
          <a:blip r:embed="rId2"/>
          <a:srcRect l="4967" r="4967"/>
          <a:stretch>
            <a:fillRect/>
          </a:stretch>
        </p:blipFill>
        <p:spPr>
          <a:xfrm>
            <a:off x="5651759" y="1444145"/>
            <a:ext cx="5426075" cy="3614737"/>
          </a:xfrm>
          <a:prstGeom prst="rect">
            <a:avLst/>
          </a:prstGeom>
        </p:spPr>
      </p:pic>
    </p:spTree>
    <p:extLst>
      <p:ext uri="{BB962C8B-B14F-4D97-AF65-F5344CB8AC3E}">
        <p14:creationId xmlns:p14="http://schemas.microsoft.com/office/powerpoint/2010/main" val="187397221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EAAC9A-432F-9037-C29F-2BB0FF6FFEE1}"/>
              </a:ext>
            </a:extLst>
          </p:cNvPr>
          <p:cNvSpPr>
            <a:spLocks noGrp="1"/>
          </p:cNvSpPr>
          <p:nvPr>
            <p:ph type="title"/>
          </p:nvPr>
        </p:nvSpPr>
        <p:spPr>
          <a:xfrm>
            <a:off x="725626" y="728663"/>
            <a:ext cx="10740748" cy="880241"/>
          </a:xfrm>
        </p:spPr>
        <p:txBody>
          <a:bodyPr/>
          <a:lstStyle/>
          <a:p>
            <a:r>
              <a:rPr lang="da-DK" sz="3200" dirty="0"/>
              <a:t>Andel patienter (%) med mikro/makro-</a:t>
            </a:r>
            <a:r>
              <a:rPr lang="da-DK" sz="3200" dirty="0" err="1"/>
              <a:t>albuminuri</a:t>
            </a:r>
            <a:r>
              <a:rPr lang="da-DK" sz="3200" dirty="0"/>
              <a:t>, der ikke får ARB/ACE</a:t>
            </a:r>
          </a:p>
        </p:txBody>
      </p:sp>
      <p:sp>
        <p:nvSpPr>
          <p:cNvPr id="3" name="Pladsholder til tekst 2">
            <a:extLst>
              <a:ext uri="{FF2B5EF4-FFF2-40B4-BE49-F238E27FC236}">
                <a16:creationId xmlns:a16="http://schemas.microsoft.com/office/drawing/2014/main" id="{BDA82234-DA5D-3DF1-7BBA-88F9A9ADEF79}"/>
              </a:ext>
            </a:extLst>
          </p:cNvPr>
          <p:cNvSpPr>
            <a:spLocks noGrp="1"/>
          </p:cNvSpPr>
          <p:nvPr>
            <p:ph type="body" sz="quarter" idx="10"/>
          </p:nvPr>
        </p:nvSpPr>
        <p:spPr/>
        <p:txBody>
          <a:bodyPr>
            <a:normAutofit fontScale="92500" lnSpcReduction="10000"/>
          </a:bodyPr>
          <a:lstStyle/>
          <a:p>
            <a:r>
              <a:rPr lang="da-DK" dirty="0"/>
              <a:t>Kilde: FLP, perioden måned år til måned år</a:t>
            </a:r>
          </a:p>
        </p:txBody>
      </p:sp>
      <p:graphicFrame>
        <p:nvGraphicFramePr>
          <p:cNvPr id="4" name="Diagram 3">
            <a:extLst>
              <a:ext uri="{FF2B5EF4-FFF2-40B4-BE49-F238E27FC236}">
                <a16:creationId xmlns:a16="http://schemas.microsoft.com/office/drawing/2014/main" id="{255ECFC8-CE98-8EB3-98ED-5A3BB0196E31}"/>
              </a:ext>
            </a:extLst>
          </p:cNvPr>
          <p:cNvGraphicFramePr>
            <a:graphicFrameLocks/>
          </p:cNvGraphicFramePr>
          <p:nvPr/>
        </p:nvGraphicFramePr>
        <p:xfrm>
          <a:off x="725625" y="1313437"/>
          <a:ext cx="10736125" cy="4761297"/>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felt 4">
            <a:extLst>
              <a:ext uri="{FF2B5EF4-FFF2-40B4-BE49-F238E27FC236}">
                <a16:creationId xmlns:a16="http://schemas.microsoft.com/office/drawing/2014/main" id="{81D11EF4-DE51-2395-E1F5-4A5595D3E1AF}"/>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219171579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339E1036-E3BE-B1EC-51F9-5F111A7DCFFA}"/>
              </a:ext>
            </a:extLst>
          </p:cNvPr>
          <p:cNvSpPr>
            <a:spLocks noGrp="1"/>
          </p:cNvSpPr>
          <p:nvPr>
            <p:ph type="body" sz="quarter" idx="38"/>
          </p:nvPr>
        </p:nvSpPr>
        <p:spPr/>
        <p:txBody>
          <a:bodyPr/>
          <a:lstStyle/>
          <a:p>
            <a:pPr marL="285750" indent="-285750">
              <a:buFont typeface="Arial" panose="020B0604020202020204" pitchFamily="34" charset="0"/>
              <a:buChar char="•"/>
            </a:pPr>
            <a:r>
              <a:rPr lang="da-DK" dirty="0"/>
              <a:t>Uddelingskopier med data til gruppearbejde</a:t>
            </a:r>
          </a:p>
          <a:p>
            <a:pPr marL="285750" indent="-285750">
              <a:buFont typeface="Arial" panose="020B0604020202020204" pitchFamily="34" charset="0"/>
              <a:buChar char="•"/>
            </a:pPr>
            <a:r>
              <a:rPr lang="da-DK" dirty="0"/>
              <a:t>Mødenotater med mulighed for at notere egne overvejelser og ideer ned – så det kan danne grundlag for løbende refleksion og samtale</a:t>
            </a:r>
          </a:p>
          <a:p>
            <a:pPr marL="285750" indent="-285750">
              <a:buFont typeface="Arial" panose="020B0604020202020204" pitchFamily="34" charset="0"/>
              <a:buChar char="•"/>
            </a:pPr>
            <a:r>
              <a:rPr lang="da-DK" dirty="0"/>
              <a:t>Implementeringsplan med mulighed for at bringe ny viden og ideer med hjem</a:t>
            </a:r>
          </a:p>
        </p:txBody>
      </p:sp>
      <p:sp>
        <p:nvSpPr>
          <p:cNvPr id="3" name="Titel 2">
            <a:extLst>
              <a:ext uri="{FF2B5EF4-FFF2-40B4-BE49-F238E27FC236}">
                <a16:creationId xmlns:a16="http://schemas.microsoft.com/office/drawing/2014/main" id="{5F6A7DBE-EC15-2531-7719-8F0FE8B22BF2}"/>
              </a:ext>
            </a:extLst>
          </p:cNvPr>
          <p:cNvSpPr>
            <a:spLocks noGrp="1"/>
          </p:cNvSpPr>
          <p:nvPr>
            <p:ph type="title"/>
          </p:nvPr>
        </p:nvSpPr>
        <p:spPr/>
        <p:txBody>
          <a:bodyPr/>
          <a:lstStyle/>
          <a:p>
            <a:r>
              <a:rPr lang="da-DK" dirty="0"/>
              <a:t>Materiale</a:t>
            </a:r>
          </a:p>
        </p:txBody>
      </p:sp>
      <p:sp>
        <p:nvSpPr>
          <p:cNvPr id="4" name="Pladsholder til tekst 3">
            <a:extLst>
              <a:ext uri="{FF2B5EF4-FFF2-40B4-BE49-F238E27FC236}">
                <a16:creationId xmlns:a16="http://schemas.microsoft.com/office/drawing/2014/main" id="{18463310-A6D9-CC64-EE80-E6CB66808142}"/>
              </a:ext>
            </a:extLst>
          </p:cNvPr>
          <p:cNvSpPr>
            <a:spLocks noGrp="1"/>
          </p:cNvSpPr>
          <p:nvPr>
            <p:ph type="body" sz="quarter" idx="39"/>
          </p:nvPr>
        </p:nvSpPr>
        <p:spPr/>
        <p:txBody>
          <a:bodyPr/>
          <a:lstStyle/>
          <a:p>
            <a:r>
              <a:rPr lang="da-DK" dirty="0"/>
              <a:t>På mødet udleveres</a:t>
            </a:r>
          </a:p>
        </p:txBody>
      </p:sp>
      <p:sp>
        <p:nvSpPr>
          <p:cNvPr id="5" name="Pladsholder til tekst 4">
            <a:extLst>
              <a:ext uri="{FF2B5EF4-FFF2-40B4-BE49-F238E27FC236}">
                <a16:creationId xmlns:a16="http://schemas.microsoft.com/office/drawing/2014/main" id="{57D2A233-41D7-3EF1-0027-F287F3AA4D81}"/>
              </a:ext>
            </a:extLst>
          </p:cNvPr>
          <p:cNvSpPr>
            <a:spLocks noGrp="1"/>
          </p:cNvSpPr>
          <p:nvPr>
            <p:ph type="body" sz="quarter" idx="40"/>
          </p:nvPr>
        </p:nvSpPr>
        <p:spPr/>
        <p:txBody>
          <a:bodyPr/>
          <a:lstStyle/>
          <a:p>
            <a:endParaRPr lang="da-DK"/>
          </a:p>
        </p:txBody>
      </p:sp>
    </p:spTree>
    <p:extLst>
      <p:ext uri="{BB962C8B-B14F-4D97-AF65-F5344CB8AC3E}">
        <p14:creationId xmlns:p14="http://schemas.microsoft.com/office/powerpoint/2010/main" val="248146131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29120-4C20-0FAF-A64A-5FEF3F7D70C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5E9C83F-52B2-F194-46E7-36F174EA0FAF}"/>
              </a:ext>
            </a:extLst>
          </p:cNvPr>
          <p:cNvSpPr>
            <a:spLocks noGrp="1"/>
          </p:cNvSpPr>
          <p:nvPr>
            <p:ph type="title"/>
          </p:nvPr>
        </p:nvSpPr>
        <p:spPr>
          <a:xfrm>
            <a:off x="725626" y="728663"/>
            <a:ext cx="10740748" cy="880241"/>
          </a:xfrm>
        </p:spPr>
        <p:txBody>
          <a:bodyPr/>
          <a:lstStyle/>
          <a:p>
            <a:r>
              <a:rPr lang="da-DK" sz="3200" dirty="0"/>
              <a:t>Andel patienter (%) med </a:t>
            </a:r>
            <a:r>
              <a:rPr lang="da-DK" sz="3200" dirty="0" err="1"/>
              <a:t>eGFR</a:t>
            </a:r>
            <a:r>
              <a:rPr lang="da-DK" sz="3200" dirty="0"/>
              <a:t> &lt;30, der er i behandling med </a:t>
            </a:r>
            <a:r>
              <a:rPr lang="da-DK" sz="3200" dirty="0" err="1"/>
              <a:t>metformin</a:t>
            </a:r>
            <a:endParaRPr lang="da-DK" sz="3200" dirty="0"/>
          </a:p>
        </p:txBody>
      </p:sp>
      <p:sp>
        <p:nvSpPr>
          <p:cNvPr id="3" name="Pladsholder til tekst 2">
            <a:extLst>
              <a:ext uri="{FF2B5EF4-FFF2-40B4-BE49-F238E27FC236}">
                <a16:creationId xmlns:a16="http://schemas.microsoft.com/office/drawing/2014/main" id="{31615937-1ECB-8D67-49F7-BCC8B36254D9}"/>
              </a:ext>
            </a:extLst>
          </p:cNvPr>
          <p:cNvSpPr>
            <a:spLocks noGrp="1"/>
          </p:cNvSpPr>
          <p:nvPr>
            <p:ph type="body" sz="quarter" idx="10"/>
          </p:nvPr>
        </p:nvSpPr>
        <p:spPr/>
        <p:txBody>
          <a:bodyPr>
            <a:normAutofit fontScale="92500" lnSpcReduction="10000"/>
          </a:bodyPr>
          <a:lstStyle/>
          <a:p>
            <a:r>
              <a:rPr lang="da-DK" dirty="0"/>
              <a:t>Kilde: FLP, perioden måned år til måned år</a:t>
            </a:r>
          </a:p>
        </p:txBody>
      </p:sp>
      <p:graphicFrame>
        <p:nvGraphicFramePr>
          <p:cNvPr id="4" name="Diagram 3">
            <a:extLst>
              <a:ext uri="{FF2B5EF4-FFF2-40B4-BE49-F238E27FC236}">
                <a16:creationId xmlns:a16="http://schemas.microsoft.com/office/drawing/2014/main" id="{2C253BDE-81D3-1AE7-C192-2B1ABDF8428B}"/>
              </a:ext>
            </a:extLst>
          </p:cNvPr>
          <p:cNvGraphicFramePr>
            <a:graphicFrameLocks/>
          </p:cNvGraphicFramePr>
          <p:nvPr/>
        </p:nvGraphicFramePr>
        <p:xfrm>
          <a:off x="725625" y="1313437"/>
          <a:ext cx="10736125" cy="4761297"/>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felt 4">
            <a:extLst>
              <a:ext uri="{FF2B5EF4-FFF2-40B4-BE49-F238E27FC236}">
                <a16:creationId xmlns:a16="http://schemas.microsoft.com/office/drawing/2014/main" id="{1A895B58-22F7-E756-C95A-F548E215DF12}"/>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59749033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44D1F-7488-BE8F-B272-7E25B2DCDA7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4B670B5-CF68-AA4B-B915-7B5AB2C9C571}"/>
              </a:ext>
            </a:extLst>
          </p:cNvPr>
          <p:cNvSpPr>
            <a:spLocks noGrp="1"/>
          </p:cNvSpPr>
          <p:nvPr>
            <p:ph type="title"/>
          </p:nvPr>
        </p:nvSpPr>
        <p:spPr>
          <a:xfrm>
            <a:off x="725626" y="728663"/>
            <a:ext cx="10740748" cy="880241"/>
          </a:xfrm>
        </p:spPr>
        <p:txBody>
          <a:bodyPr/>
          <a:lstStyle/>
          <a:p>
            <a:r>
              <a:rPr lang="da-DK" sz="3200" dirty="0"/>
              <a:t>Andel patienter (%) med samtidig hjertesygdom, der får GLP1/ SLGT2 </a:t>
            </a:r>
          </a:p>
        </p:txBody>
      </p:sp>
      <p:sp>
        <p:nvSpPr>
          <p:cNvPr id="3" name="Pladsholder til tekst 2">
            <a:extLst>
              <a:ext uri="{FF2B5EF4-FFF2-40B4-BE49-F238E27FC236}">
                <a16:creationId xmlns:a16="http://schemas.microsoft.com/office/drawing/2014/main" id="{9345D0C3-3AC2-1813-2C8C-B1683D4E6C95}"/>
              </a:ext>
            </a:extLst>
          </p:cNvPr>
          <p:cNvSpPr>
            <a:spLocks noGrp="1"/>
          </p:cNvSpPr>
          <p:nvPr>
            <p:ph type="body" sz="quarter" idx="10"/>
          </p:nvPr>
        </p:nvSpPr>
        <p:spPr/>
        <p:txBody>
          <a:bodyPr>
            <a:normAutofit fontScale="92500" lnSpcReduction="10000"/>
          </a:bodyPr>
          <a:lstStyle/>
          <a:p>
            <a:r>
              <a:rPr lang="da-DK" dirty="0"/>
              <a:t>Kilde: FLP, perioden måned år til måned år</a:t>
            </a:r>
          </a:p>
        </p:txBody>
      </p:sp>
      <p:graphicFrame>
        <p:nvGraphicFramePr>
          <p:cNvPr id="4" name="Diagram 3">
            <a:extLst>
              <a:ext uri="{FF2B5EF4-FFF2-40B4-BE49-F238E27FC236}">
                <a16:creationId xmlns:a16="http://schemas.microsoft.com/office/drawing/2014/main" id="{EE631CF3-7BC1-D92C-6D58-B8DBAC218823}"/>
              </a:ext>
            </a:extLst>
          </p:cNvPr>
          <p:cNvGraphicFramePr>
            <a:graphicFrameLocks/>
          </p:cNvGraphicFramePr>
          <p:nvPr/>
        </p:nvGraphicFramePr>
        <p:xfrm>
          <a:off x="725625" y="1313437"/>
          <a:ext cx="10736125" cy="4761297"/>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9D168915-A9C7-53F6-ADA2-76A93C64E079}"/>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107898380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DED81-1614-4D47-5B2E-959EEEC1E99F}"/>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8372F6B2-2A2E-C078-FF1B-7AABD006AA7C}"/>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5716747A-F2D0-04E8-64C9-E3DDEDFC208C}"/>
              </a:ext>
            </a:extLst>
          </p:cNvPr>
          <p:cNvSpPr>
            <a:spLocks noGrp="1"/>
          </p:cNvSpPr>
          <p:nvPr>
            <p:ph type="body" sz="quarter" idx="30"/>
          </p:nvPr>
        </p:nvSpPr>
        <p:spPr/>
        <p:txBody>
          <a:bodyPr>
            <a:noAutofit/>
          </a:bodyPr>
          <a:lstStyle/>
          <a:p>
            <a:r>
              <a:rPr lang="da-DK" sz="1200" dirty="0">
                <a:latin typeface="Arial"/>
                <a:cs typeface="Arial"/>
              </a:rPr>
              <a:t>Sidemandssamtale</a:t>
            </a:r>
            <a:r>
              <a:rPr lang="da-DK" sz="1200" noProof="0" dirty="0">
                <a:latin typeface="Arial"/>
                <a:cs typeface="Arial"/>
              </a:rPr>
              <a:t> (</a:t>
            </a:r>
            <a:r>
              <a:rPr lang="da-DK" sz="1200" dirty="0">
                <a:latin typeface="Arial"/>
                <a:cs typeface="Arial"/>
              </a:rPr>
              <a:t>5</a:t>
            </a:r>
            <a:r>
              <a:rPr lang="da-DK" sz="1200" noProof="0" dirty="0">
                <a:latin typeface="Arial"/>
                <a:cs typeface="Arial"/>
              </a:rPr>
              <a:t> min.)</a:t>
            </a:r>
          </a:p>
        </p:txBody>
      </p:sp>
      <p:pic>
        <p:nvPicPr>
          <p:cNvPr id="2" name="Graphic 1" descr="Meeting with solid fill">
            <a:extLst>
              <a:ext uri="{FF2B5EF4-FFF2-40B4-BE49-F238E27FC236}">
                <a16:creationId xmlns:a16="http://schemas.microsoft.com/office/drawing/2014/main" id="{077125BA-69BD-9CC9-8742-4AAE83BB3753}"/>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475341"/>
            <a:ext cx="1475608" cy="1475608"/>
          </a:xfrm>
          <a:prstGeom prst="rect">
            <a:avLst/>
          </a:prstGeom>
        </p:spPr>
      </p:pic>
      <p:sp>
        <p:nvSpPr>
          <p:cNvPr id="6" name="Text Placeholder 4">
            <a:extLst>
              <a:ext uri="{FF2B5EF4-FFF2-40B4-BE49-F238E27FC236}">
                <a16:creationId xmlns:a16="http://schemas.microsoft.com/office/drawing/2014/main" id="{FEBDD556-C050-845B-0322-4A2BBAEEFEE1}"/>
              </a:ext>
            </a:extLst>
          </p:cNvPr>
          <p:cNvSpPr>
            <a:spLocks noGrp="1"/>
          </p:cNvSpPr>
          <p:nvPr>
            <p:ph type="body" sz="quarter" idx="41"/>
          </p:nvPr>
        </p:nvSpPr>
        <p:spPr>
          <a:xfrm>
            <a:off x="721001" y="2691196"/>
            <a:ext cx="4385987" cy="2749021"/>
          </a:xfrm>
        </p:spPr>
        <p:txBody>
          <a:bodyPr>
            <a:normAutofit/>
          </a:bodyPr>
          <a:lstStyle/>
          <a:p>
            <a:pPr marL="342900" indent="-342900">
              <a:buAutoNum type="arabicPeriod"/>
            </a:pPr>
            <a:r>
              <a:rPr lang="da-DK" dirty="0"/>
              <a:t>Er der patienter med hjertesygdom, der ikke får </a:t>
            </a:r>
            <a:r>
              <a:rPr lang="da-DK" dirty="0" err="1"/>
              <a:t>angiotensin</a:t>
            </a:r>
            <a:r>
              <a:rPr lang="da-DK" dirty="0"/>
              <a:t> II-receptorblokker/ACE? </a:t>
            </a:r>
          </a:p>
          <a:p>
            <a:pPr marL="342900" indent="-342900">
              <a:buAutoNum type="arabicPeriod"/>
            </a:pPr>
            <a:r>
              <a:rPr lang="da-DK" dirty="0"/>
              <a:t>Hvorfor? </a:t>
            </a:r>
          </a:p>
          <a:p>
            <a:pPr marL="342900" indent="-342900">
              <a:buAutoNum type="arabicPeriod"/>
            </a:pPr>
            <a:r>
              <a:rPr lang="da-DK" dirty="0"/>
              <a:t>Hvordan sikres det?</a:t>
            </a:r>
          </a:p>
        </p:txBody>
      </p:sp>
      <p:sp>
        <p:nvSpPr>
          <p:cNvPr id="10" name="Title 2">
            <a:extLst>
              <a:ext uri="{FF2B5EF4-FFF2-40B4-BE49-F238E27FC236}">
                <a16:creationId xmlns:a16="http://schemas.microsoft.com/office/drawing/2014/main" id="{F05F18C4-950C-677F-A542-A5F91F547098}"/>
              </a:ext>
            </a:extLst>
          </p:cNvPr>
          <p:cNvSpPr>
            <a:spLocks noGrp="1"/>
          </p:cNvSpPr>
          <p:nvPr>
            <p:ph type="title"/>
          </p:nvPr>
        </p:nvSpPr>
        <p:spPr>
          <a:xfrm>
            <a:off x="714030" y="1027249"/>
            <a:ext cx="4398514" cy="1421928"/>
          </a:xfrm>
        </p:spPr>
        <p:txBody>
          <a:bodyPr/>
          <a:lstStyle/>
          <a:p>
            <a:r>
              <a:rPr lang="da-DK" sz="2400" noProof="0" dirty="0"/>
              <a:t>Spørgsmål til målepunkt 5: Patienter med mikro/makro-</a:t>
            </a:r>
            <a:r>
              <a:rPr lang="da-DK" sz="2400" noProof="0" dirty="0" err="1"/>
              <a:t>albuminuri</a:t>
            </a:r>
            <a:r>
              <a:rPr lang="da-DK" sz="2400" noProof="0" dirty="0"/>
              <a:t>, der ikke får ARB/ACE</a:t>
            </a:r>
          </a:p>
        </p:txBody>
      </p:sp>
      <p:sp>
        <p:nvSpPr>
          <p:cNvPr id="13" name="Text Placeholder 9">
            <a:extLst>
              <a:ext uri="{FF2B5EF4-FFF2-40B4-BE49-F238E27FC236}">
                <a16:creationId xmlns:a16="http://schemas.microsoft.com/office/drawing/2014/main" id="{6BDCCAFB-4058-8643-9C5D-7D9B44B0E601}"/>
              </a:ext>
            </a:extLst>
          </p:cNvPr>
          <p:cNvSpPr>
            <a:spLocks noGrp="1"/>
          </p:cNvSpPr>
          <p:nvPr>
            <p:ph type="body" sz="quarter" idx="29"/>
          </p:nvPr>
        </p:nvSpPr>
        <p:spPr>
          <a:xfrm>
            <a:off x="720208" y="5440218"/>
            <a:ext cx="4385987" cy="680690"/>
          </a:xfrm>
        </p:spPr>
        <p:txBody>
          <a:bodyPr/>
          <a:lstStyle/>
          <a:p>
            <a:endParaRPr lang="da-DK" noProof="0"/>
          </a:p>
        </p:txBody>
      </p:sp>
    </p:spTree>
    <p:extLst>
      <p:ext uri="{BB962C8B-B14F-4D97-AF65-F5344CB8AC3E}">
        <p14:creationId xmlns:p14="http://schemas.microsoft.com/office/powerpoint/2010/main" val="404899441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FFAF3-2AF8-8A38-FC4F-AC2F92A512BC}"/>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FFE8FA68-3F26-112A-B38C-B45FC3136387}"/>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94121EFD-577D-4836-302F-4B4E97EFBDAD}"/>
              </a:ext>
            </a:extLst>
          </p:cNvPr>
          <p:cNvSpPr>
            <a:spLocks noGrp="1"/>
          </p:cNvSpPr>
          <p:nvPr>
            <p:ph type="body" sz="quarter" idx="30"/>
          </p:nvPr>
        </p:nvSpPr>
        <p:spPr/>
        <p:txBody>
          <a:bodyPr>
            <a:noAutofit/>
          </a:bodyPr>
          <a:lstStyle/>
          <a:p>
            <a:r>
              <a:rPr lang="da-DK" sz="1200" dirty="0">
                <a:latin typeface="Arial"/>
                <a:cs typeface="Arial"/>
              </a:rPr>
              <a:t>Sidemandssamtale</a:t>
            </a:r>
            <a:r>
              <a:rPr lang="da-DK" sz="1200" noProof="0" dirty="0">
                <a:latin typeface="Arial"/>
                <a:cs typeface="Arial"/>
              </a:rPr>
              <a:t> (</a:t>
            </a:r>
            <a:r>
              <a:rPr lang="da-DK" sz="1200" dirty="0">
                <a:latin typeface="Arial"/>
                <a:cs typeface="Arial"/>
              </a:rPr>
              <a:t>5</a:t>
            </a:r>
            <a:r>
              <a:rPr lang="da-DK" sz="1200" noProof="0" dirty="0">
                <a:latin typeface="Arial"/>
                <a:cs typeface="Arial"/>
              </a:rPr>
              <a:t> min.)</a:t>
            </a:r>
          </a:p>
        </p:txBody>
      </p:sp>
      <p:pic>
        <p:nvPicPr>
          <p:cNvPr id="2" name="Graphic 1" descr="Meeting with solid fill">
            <a:extLst>
              <a:ext uri="{FF2B5EF4-FFF2-40B4-BE49-F238E27FC236}">
                <a16:creationId xmlns:a16="http://schemas.microsoft.com/office/drawing/2014/main" id="{BD3179C2-1B57-5DE5-AA53-D96F45333EA3}"/>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475341"/>
            <a:ext cx="1475608" cy="1475608"/>
          </a:xfrm>
          <a:prstGeom prst="rect">
            <a:avLst/>
          </a:prstGeom>
        </p:spPr>
      </p:pic>
      <p:sp>
        <p:nvSpPr>
          <p:cNvPr id="6" name="Text Placeholder 4">
            <a:extLst>
              <a:ext uri="{FF2B5EF4-FFF2-40B4-BE49-F238E27FC236}">
                <a16:creationId xmlns:a16="http://schemas.microsoft.com/office/drawing/2014/main" id="{D826E075-9A90-F5F5-B4B9-EA0B4EF9F5E7}"/>
              </a:ext>
            </a:extLst>
          </p:cNvPr>
          <p:cNvSpPr>
            <a:spLocks noGrp="1"/>
          </p:cNvSpPr>
          <p:nvPr>
            <p:ph type="body" sz="quarter" idx="41"/>
          </p:nvPr>
        </p:nvSpPr>
        <p:spPr>
          <a:xfrm>
            <a:off x="721001" y="2691196"/>
            <a:ext cx="4385987" cy="2749021"/>
          </a:xfrm>
        </p:spPr>
        <p:txBody>
          <a:bodyPr>
            <a:normAutofit/>
          </a:bodyPr>
          <a:lstStyle/>
          <a:p>
            <a:pPr marL="342900" indent="-342900">
              <a:buAutoNum type="arabicPeriod"/>
            </a:pPr>
            <a:r>
              <a:rPr lang="da-DK" dirty="0"/>
              <a:t>Er der patienter med </a:t>
            </a:r>
            <a:r>
              <a:rPr lang="da-DK" dirty="0" err="1"/>
              <a:t>eGFR</a:t>
            </a:r>
            <a:r>
              <a:rPr lang="da-DK" dirty="0"/>
              <a:t> &lt; 30, der får </a:t>
            </a:r>
            <a:r>
              <a:rPr lang="da-DK" dirty="0" err="1"/>
              <a:t>metformin</a:t>
            </a:r>
            <a:r>
              <a:rPr lang="da-DK" dirty="0"/>
              <a:t>? </a:t>
            </a:r>
          </a:p>
          <a:p>
            <a:pPr marL="342900" indent="-342900">
              <a:buAutoNum type="arabicPeriod"/>
            </a:pPr>
            <a:r>
              <a:rPr lang="da-DK" dirty="0"/>
              <a:t>Hvorfor? </a:t>
            </a:r>
          </a:p>
          <a:p>
            <a:pPr marL="342900" indent="-342900">
              <a:buAutoNum type="arabicPeriod"/>
            </a:pPr>
            <a:r>
              <a:rPr lang="da-DK" dirty="0"/>
              <a:t>Hvordan forhindres det?</a:t>
            </a:r>
          </a:p>
        </p:txBody>
      </p:sp>
      <p:sp>
        <p:nvSpPr>
          <p:cNvPr id="10" name="Title 2">
            <a:extLst>
              <a:ext uri="{FF2B5EF4-FFF2-40B4-BE49-F238E27FC236}">
                <a16:creationId xmlns:a16="http://schemas.microsoft.com/office/drawing/2014/main" id="{6A985BF0-C41C-DE03-3B22-AB431909C247}"/>
              </a:ext>
            </a:extLst>
          </p:cNvPr>
          <p:cNvSpPr>
            <a:spLocks noGrp="1"/>
          </p:cNvSpPr>
          <p:nvPr>
            <p:ph type="title"/>
          </p:nvPr>
        </p:nvSpPr>
        <p:spPr>
          <a:xfrm>
            <a:off x="714030" y="1027249"/>
            <a:ext cx="4398514" cy="1089529"/>
          </a:xfrm>
        </p:spPr>
        <p:txBody>
          <a:bodyPr/>
          <a:lstStyle/>
          <a:p>
            <a:r>
              <a:rPr lang="da-DK" sz="2400" noProof="0" dirty="0"/>
              <a:t>Spørgsmål til målepunkt 6: Patienter med </a:t>
            </a:r>
            <a:r>
              <a:rPr lang="da-DK" sz="2400" noProof="0" dirty="0" err="1"/>
              <a:t>eGFR</a:t>
            </a:r>
            <a:r>
              <a:rPr lang="da-DK" sz="2400" noProof="0" dirty="0"/>
              <a:t> &lt; 30, </a:t>
            </a:r>
            <a:br>
              <a:rPr lang="da-DK" sz="2400" noProof="0" dirty="0"/>
            </a:br>
            <a:r>
              <a:rPr lang="da-DK" sz="2400" noProof="0" dirty="0"/>
              <a:t>der får </a:t>
            </a:r>
            <a:r>
              <a:rPr lang="da-DK" sz="2400" noProof="0" dirty="0" err="1"/>
              <a:t>metformin</a:t>
            </a:r>
            <a:endParaRPr lang="da-DK" sz="2400" noProof="0" dirty="0"/>
          </a:p>
        </p:txBody>
      </p:sp>
      <p:sp>
        <p:nvSpPr>
          <p:cNvPr id="13" name="Text Placeholder 9">
            <a:extLst>
              <a:ext uri="{FF2B5EF4-FFF2-40B4-BE49-F238E27FC236}">
                <a16:creationId xmlns:a16="http://schemas.microsoft.com/office/drawing/2014/main" id="{D1532D7D-BB6D-7320-4A87-EA94E8986146}"/>
              </a:ext>
            </a:extLst>
          </p:cNvPr>
          <p:cNvSpPr>
            <a:spLocks noGrp="1"/>
          </p:cNvSpPr>
          <p:nvPr>
            <p:ph type="body" sz="quarter" idx="29"/>
          </p:nvPr>
        </p:nvSpPr>
        <p:spPr>
          <a:xfrm>
            <a:off x="720208" y="5440218"/>
            <a:ext cx="4385987" cy="680690"/>
          </a:xfrm>
        </p:spPr>
        <p:txBody>
          <a:bodyPr/>
          <a:lstStyle/>
          <a:p>
            <a:endParaRPr lang="da-DK" noProof="0"/>
          </a:p>
        </p:txBody>
      </p:sp>
    </p:spTree>
    <p:extLst>
      <p:ext uri="{BB962C8B-B14F-4D97-AF65-F5344CB8AC3E}">
        <p14:creationId xmlns:p14="http://schemas.microsoft.com/office/powerpoint/2010/main" val="151024715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492FE-1B0B-3B5B-DEE3-FC368D132674}"/>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1FDFA2F0-A0C9-C8B1-1BBC-76BEB92FBC5E}"/>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E60155EF-4513-28DC-7685-B4656B37A56B}"/>
              </a:ext>
            </a:extLst>
          </p:cNvPr>
          <p:cNvSpPr>
            <a:spLocks noGrp="1"/>
          </p:cNvSpPr>
          <p:nvPr>
            <p:ph type="body" sz="quarter" idx="30"/>
          </p:nvPr>
        </p:nvSpPr>
        <p:spPr/>
        <p:txBody>
          <a:bodyPr>
            <a:noAutofit/>
          </a:bodyPr>
          <a:lstStyle/>
          <a:p>
            <a:r>
              <a:rPr lang="da-DK" sz="1200" dirty="0">
                <a:latin typeface="Arial"/>
                <a:cs typeface="Arial"/>
              </a:rPr>
              <a:t>Sidemandssamtale</a:t>
            </a:r>
            <a:r>
              <a:rPr lang="da-DK" sz="1200" noProof="0" dirty="0">
                <a:latin typeface="Arial"/>
                <a:cs typeface="Arial"/>
              </a:rPr>
              <a:t> (</a:t>
            </a:r>
            <a:r>
              <a:rPr lang="da-DK" sz="1200" dirty="0">
                <a:latin typeface="Arial"/>
                <a:cs typeface="Arial"/>
              </a:rPr>
              <a:t>5</a:t>
            </a:r>
            <a:r>
              <a:rPr lang="da-DK" sz="1200" noProof="0" dirty="0">
                <a:latin typeface="Arial"/>
                <a:cs typeface="Arial"/>
              </a:rPr>
              <a:t> min.)</a:t>
            </a:r>
          </a:p>
        </p:txBody>
      </p:sp>
      <p:pic>
        <p:nvPicPr>
          <p:cNvPr id="2" name="Graphic 1" descr="Meeting with solid fill">
            <a:extLst>
              <a:ext uri="{FF2B5EF4-FFF2-40B4-BE49-F238E27FC236}">
                <a16:creationId xmlns:a16="http://schemas.microsoft.com/office/drawing/2014/main" id="{86DF0108-4F84-6E43-CEFC-F3D6A4FCCE56}"/>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475341"/>
            <a:ext cx="1475608" cy="1475608"/>
          </a:xfrm>
          <a:prstGeom prst="rect">
            <a:avLst/>
          </a:prstGeom>
        </p:spPr>
      </p:pic>
      <p:sp>
        <p:nvSpPr>
          <p:cNvPr id="6" name="Text Placeholder 4">
            <a:extLst>
              <a:ext uri="{FF2B5EF4-FFF2-40B4-BE49-F238E27FC236}">
                <a16:creationId xmlns:a16="http://schemas.microsoft.com/office/drawing/2014/main" id="{6C59EB49-5EB5-A541-1B6C-8490C7CA7D46}"/>
              </a:ext>
            </a:extLst>
          </p:cNvPr>
          <p:cNvSpPr>
            <a:spLocks noGrp="1"/>
          </p:cNvSpPr>
          <p:nvPr>
            <p:ph type="body" sz="quarter" idx="41"/>
          </p:nvPr>
        </p:nvSpPr>
        <p:spPr>
          <a:xfrm>
            <a:off x="721001" y="2691196"/>
            <a:ext cx="4385987" cy="2749021"/>
          </a:xfrm>
        </p:spPr>
        <p:txBody>
          <a:bodyPr>
            <a:normAutofit/>
          </a:bodyPr>
          <a:lstStyle/>
          <a:p>
            <a:pPr marL="342900" indent="-342900">
              <a:buAutoNum type="arabicPeriod"/>
            </a:pPr>
            <a:r>
              <a:rPr lang="da-DK" dirty="0"/>
              <a:t>Er der patienter med hjertesygdom, der ikke får SLGT2 eller GLP1? </a:t>
            </a:r>
          </a:p>
          <a:p>
            <a:pPr marL="342900" indent="-342900">
              <a:buAutoNum type="arabicPeriod"/>
            </a:pPr>
            <a:r>
              <a:rPr lang="da-DK" dirty="0"/>
              <a:t>Hvorfor?</a:t>
            </a:r>
          </a:p>
          <a:p>
            <a:pPr marL="342900" indent="-342900">
              <a:buAutoNum type="arabicPeriod"/>
            </a:pPr>
            <a:r>
              <a:rPr lang="da-DK" dirty="0"/>
              <a:t>Hvordan sikres det?</a:t>
            </a:r>
          </a:p>
        </p:txBody>
      </p:sp>
      <p:sp>
        <p:nvSpPr>
          <p:cNvPr id="10" name="Title 2">
            <a:extLst>
              <a:ext uri="{FF2B5EF4-FFF2-40B4-BE49-F238E27FC236}">
                <a16:creationId xmlns:a16="http://schemas.microsoft.com/office/drawing/2014/main" id="{C82D1044-6A7F-446C-3AF7-A9C38A25DE40}"/>
              </a:ext>
            </a:extLst>
          </p:cNvPr>
          <p:cNvSpPr>
            <a:spLocks noGrp="1"/>
          </p:cNvSpPr>
          <p:nvPr>
            <p:ph type="title"/>
          </p:nvPr>
        </p:nvSpPr>
        <p:spPr>
          <a:xfrm>
            <a:off x="714030" y="1027249"/>
            <a:ext cx="4398514" cy="1421928"/>
          </a:xfrm>
        </p:spPr>
        <p:txBody>
          <a:bodyPr/>
          <a:lstStyle/>
          <a:p>
            <a:r>
              <a:rPr lang="da-DK" sz="2400" noProof="0" dirty="0"/>
              <a:t>Spørgsmål til målepunkt 7: Patienten med samtidig hjertesygdom, der får GLP1/ SLGT2 </a:t>
            </a:r>
          </a:p>
        </p:txBody>
      </p:sp>
      <p:sp>
        <p:nvSpPr>
          <p:cNvPr id="13" name="Text Placeholder 9">
            <a:extLst>
              <a:ext uri="{FF2B5EF4-FFF2-40B4-BE49-F238E27FC236}">
                <a16:creationId xmlns:a16="http://schemas.microsoft.com/office/drawing/2014/main" id="{A809BB74-15D1-1EFA-D2A8-902861611F0C}"/>
              </a:ext>
            </a:extLst>
          </p:cNvPr>
          <p:cNvSpPr>
            <a:spLocks noGrp="1"/>
          </p:cNvSpPr>
          <p:nvPr>
            <p:ph type="body" sz="quarter" idx="29"/>
          </p:nvPr>
        </p:nvSpPr>
        <p:spPr>
          <a:xfrm>
            <a:off x="720208" y="5440218"/>
            <a:ext cx="4385987" cy="680690"/>
          </a:xfrm>
        </p:spPr>
        <p:txBody>
          <a:bodyPr/>
          <a:lstStyle/>
          <a:p>
            <a:endParaRPr lang="da-DK" noProof="0"/>
          </a:p>
        </p:txBody>
      </p:sp>
    </p:spTree>
    <p:extLst>
      <p:ext uri="{BB962C8B-B14F-4D97-AF65-F5344CB8AC3E}">
        <p14:creationId xmlns:p14="http://schemas.microsoft.com/office/powerpoint/2010/main" val="27294920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15197-6EE0-7EE4-E87A-A88A9DD85500}"/>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536B2003-3A62-B2C1-83A0-5E0C234308CB}"/>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1" name="Text Placeholder 10">
            <a:extLst>
              <a:ext uri="{FF2B5EF4-FFF2-40B4-BE49-F238E27FC236}">
                <a16:creationId xmlns:a16="http://schemas.microsoft.com/office/drawing/2014/main" id="{D2CB5D7A-0564-4534-F78E-B862D245E851}"/>
              </a:ext>
            </a:extLst>
          </p:cNvPr>
          <p:cNvSpPr>
            <a:spLocks noGrp="1"/>
          </p:cNvSpPr>
          <p:nvPr>
            <p:ph type="body" sz="quarter" idx="30"/>
          </p:nvPr>
        </p:nvSpPr>
        <p:spPr/>
        <p:txBody>
          <a:bodyPr>
            <a:noAutofit/>
          </a:bodyPr>
          <a:lstStyle/>
          <a:p>
            <a:r>
              <a:rPr lang="da-DK" sz="1200" noProof="0"/>
              <a:t>Opsamling i plenum (10 min.)</a:t>
            </a:r>
          </a:p>
        </p:txBody>
      </p:sp>
      <p:sp>
        <p:nvSpPr>
          <p:cNvPr id="4" name="Text Placeholder 4">
            <a:extLst>
              <a:ext uri="{FF2B5EF4-FFF2-40B4-BE49-F238E27FC236}">
                <a16:creationId xmlns:a16="http://schemas.microsoft.com/office/drawing/2014/main" id="{CF37186C-5110-186F-8E79-CC50C3ED7E63}"/>
              </a:ext>
            </a:extLst>
          </p:cNvPr>
          <p:cNvSpPr>
            <a:spLocks noGrp="1"/>
          </p:cNvSpPr>
          <p:nvPr>
            <p:ph type="body" sz="quarter" idx="41"/>
          </p:nvPr>
        </p:nvSpPr>
        <p:spPr>
          <a:xfrm>
            <a:off x="721001" y="2691197"/>
            <a:ext cx="4385987" cy="1043896"/>
          </a:xfrm>
        </p:spPr>
        <p:txBody>
          <a:bodyPr>
            <a:normAutofit/>
          </a:bodyPr>
          <a:lstStyle/>
          <a:p>
            <a:pPr marL="285750" indent="-285750">
              <a:buFont typeface="Arial" panose="020B0604020202020204" pitchFamily="34" charset="0"/>
              <a:buChar char="•"/>
            </a:pPr>
            <a:endParaRPr lang="da-DK"/>
          </a:p>
          <a:p>
            <a:pPr marL="285750" indent="-285750">
              <a:buFont typeface="Arial" panose="020B0604020202020204" pitchFamily="34" charset="0"/>
              <a:buChar char="•"/>
            </a:pPr>
            <a:endParaRPr lang="da-DK" sz="1600" noProof="0"/>
          </a:p>
        </p:txBody>
      </p:sp>
      <p:sp>
        <p:nvSpPr>
          <p:cNvPr id="8" name="Title 2">
            <a:extLst>
              <a:ext uri="{FF2B5EF4-FFF2-40B4-BE49-F238E27FC236}">
                <a16:creationId xmlns:a16="http://schemas.microsoft.com/office/drawing/2014/main" id="{479E8D25-F692-49BC-C153-17F86C707877}"/>
              </a:ext>
            </a:extLst>
          </p:cNvPr>
          <p:cNvSpPr>
            <a:spLocks noGrp="1"/>
          </p:cNvSpPr>
          <p:nvPr>
            <p:ph type="title"/>
          </p:nvPr>
        </p:nvSpPr>
        <p:spPr>
          <a:xfrm>
            <a:off x="714030" y="1027249"/>
            <a:ext cx="4398514" cy="757130"/>
          </a:xfrm>
        </p:spPr>
        <p:txBody>
          <a:bodyPr/>
          <a:lstStyle/>
          <a:p>
            <a:r>
              <a:rPr lang="da-DK" sz="2400" noProof="0" dirty="0"/>
              <a:t>Plenum gennemgang af målepunkt 5 - 7</a:t>
            </a:r>
          </a:p>
        </p:txBody>
      </p:sp>
      <p:sp>
        <p:nvSpPr>
          <p:cNvPr id="13" name="Text Placeholder 9">
            <a:extLst>
              <a:ext uri="{FF2B5EF4-FFF2-40B4-BE49-F238E27FC236}">
                <a16:creationId xmlns:a16="http://schemas.microsoft.com/office/drawing/2014/main" id="{A425CF6D-9AE7-B197-4489-6675BF1621B2}"/>
              </a:ext>
            </a:extLst>
          </p:cNvPr>
          <p:cNvSpPr>
            <a:spLocks noGrp="1"/>
          </p:cNvSpPr>
          <p:nvPr>
            <p:ph type="body" sz="quarter" idx="29"/>
          </p:nvPr>
        </p:nvSpPr>
        <p:spPr>
          <a:xfrm>
            <a:off x="720208" y="5440218"/>
            <a:ext cx="4385987" cy="680690"/>
          </a:xfrm>
        </p:spPr>
        <p:txBody>
          <a:bodyPr/>
          <a:lstStyle/>
          <a:p>
            <a:endParaRPr lang="da-DK" noProof="0"/>
          </a:p>
        </p:txBody>
      </p:sp>
      <p:pic>
        <p:nvPicPr>
          <p:cNvPr id="5" name="Graphic 1" descr="Teacher with solid fill">
            <a:extLst>
              <a:ext uri="{FF2B5EF4-FFF2-40B4-BE49-F238E27FC236}">
                <a16:creationId xmlns:a16="http://schemas.microsoft.com/office/drawing/2014/main" id="{0E9D94F5-6A8D-B49D-8FFF-D963A816F236}"/>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475341"/>
            <a:ext cx="1475608" cy="1475608"/>
          </a:xfrm>
          <a:prstGeom prst="rect">
            <a:avLst/>
          </a:prstGeom>
        </p:spPr>
      </p:pic>
      <p:sp>
        <p:nvSpPr>
          <p:cNvPr id="2" name="Text Placeholder 4">
            <a:extLst>
              <a:ext uri="{FF2B5EF4-FFF2-40B4-BE49-F238E27FC236}">
                <a16:creationId xmlns:a16="http://schemas.microsoft.com/office/drawing/2014/main" id="{96A814CF-6EB3-C636-688E-2AF0E95494FA}"/>
              </a:ext>
            </a:extLst>
          </p:cNvPr>
          <p:cNvSpPr txBox="1">
            <a:spLocks/>
          </p:cNvSpPr>
          <p:nvPr/>
        </p:nvSpPr>
        <p:spPr>
          <a:xfrm>
            <a:off x="721001" y="2691196"/>
            <a:ext cx="4385987" cy="2749021"/>
          </a:xfrm>
          <a:prstGeom prst="rect">
            <a:avLst/>
          </a:prstGeom>
        </p:spPr>
        <p:txBody>
          <a:bodyPr vert="horz" lIns="91440" tIns="45720" rIns="91440" bIns="45720" rtlCol="0">
            <a:normAutofit/>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1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marL="342900" indent="-342900">
              <a:buFont typeface="Arial" panose="020B0604020202020204" pitchFamily="34" charset="0"/>
              <a:buChar char="•"/>
            </a:pPr>
            <a:r>
              <a:rPr lang="da-DK" dirty="0"/>
              <a:t>Hvad har I talt om?</a:t>
            </a:r>
          </a:p>
        </p:txBody>
      </p:sp>
    </p:spTree>
    <p:extLst>
      <p:ext uri="{BB962C8B-B14F-4D97-AF65-F5344CB8AC3E}">
        <p14:creationId xmlns:p14="http://schemas.microsoft.com/office/powerpoint/2010/main" val="10986235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A1A46-840C-EBF3-A2FB-94304CF88925}"/>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75E48CAD-3ECF-B7DB-2672-154A940E4D60}"/>
              </a:ext>
            </a:extLst>
          </p:cNvPr>
          <p:cNvSpPr>
            <a:spLocks noGrp="1"/>
          </p:cNvSpPr>
          <p:nvPr>
            <p:ph type="body" sz="quarter" idx="29"/>
          </p:nvPr>
        </p:nvSpPr>
        <p:spPr>
          <a:xfrm>
            <a:off x="724664" y="2602409"/>
            <a:ext cx="10735496" cy="769441"/>
          </a:xfrm>
        </p:spPr>
        <p:txBody>
          <a:bodyPr/>
          <a:lstStyle/>
          <a:p>
            <a:r>
              <a:rPr lang="da-DK" sz="4400" dirty="0"/>
              <a:t>Blok 3: implementering og opfølgning</a:t>
            </a:r>
          </a:p>
        </p:txBody>
      </p:sp>
      <p:sp>
        <p:nvSpPr>
          <p:cNvPr id="3" name="Pladsholder til tekst 2">
            <a:extLst>
              <a:ext uri="{FF2B5EF4-FFF2-40B4-BE49-F238E27FC236}">
                <a16:creationId xmlns:a16="http://schemas.microsoft.com/office/drawing/2014/main" id="{B6E788BD-9C03-DE64-1AB8-B4E42921425C}"/>
              </a:ext>
            </a:extLst>
          </p:cNvPr>
          <p:cNvSpPr>
            <a:spLocks noGrp="1"/>
          </p:cNvSpPr>
          <p:nvPr>
            <p:ph type="body" sz="quarter" idx="30"/>
          </p:nvPr>
        </p:nvSpPr>
        <p:spPr/>
        <p:txBody>
          <a:bodyPr/>
          <a:lstStyle/>
          <a:p>
            <a:r>
              <a:rPr lang="da-DK" dirty="0"/>
              <a:t>Samlet tid: 30 minutter</a:t>
            </a:r>
          </a:p>
        </p:txBody>
      </p:sp>
      <p:sp>
        <p:nvSpPr>
          <p:cNvPr id="4" name="Pladsholder til tekst 2">
            <a:extLst>
              <a:ext uri="{FF2B5EF4-FFF2-40B4-BE49-F238E27FC236}">
                <a16:creationId xmlns:a16="http://schemas.microsoft.com/office/drawing/2014/main" id="{F76D43D0-1DBF-6190-FD3F-241784C3048F}"/>
              </a:ext>
            </a:extLst>
          </p:cNvPr>
          <p:cNvSpPr txBox="1">
            <a:spLocks/>
          </p:cNvSpPr>
          <p:nvPr/>
        </p:nvSpPr>
        <p:spPr>
          <a:xfrm>
            <a:off x="724664" y="5536119"/>
            <a:ext cx="10735496" cy="492443"/>
          </a:xfrm>
          <a:prstGeom prst="rect">
            <a:avLst/>
          </a:prstGeom>
        </p:spPr>
        <p:txBody>
          <a:bodyPr vert="horz" wrap="square" lIns="91440" tIns="45720" rIns="91440" bIns="45720" rtlCol="0" anchor="b">
            <a:norm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kumimoji="0" lang="en-GB" sz="2600" b="0" i="0" u="none" strike="noStrike" cap="none" spc="0" normalizeH="0" baseline="0">
                <a:ln>
                  <a:noFill/>
                </a:ln>
                <a:solidFill>
                  <a:srgbClr val="FFFFFF"/>
                </a:solidFill>
                <a:effectLst/>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kumimoji="0" lang="en-GB" sz="3600" b="0" i="0" u="none" strike="noStrike" cap="none" spc="0" normalizeH="0" baseline="0" dirty="0" smtClean="0">
                <a:ln>
                  <a:noFill/>
                </a:ln>
                <a:solidFill>
                  <a:schemeClr val="bg1"/>
                </a:solidFill>
                <a:effectLst/>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fontAlgn="auto" latinLnBrk="0" hangingPunct="1">
              <a:lnSpc>
                <a:spcPct val="100000"/>
              </a:lnSpc>
              <a:spcBef>
                <a:spcPts val="0"/>
              </a:spcBef>
              <a:spcAft>
                <a:spcPts val="1200"/>
              </a:spcAft>
              <a:buClrTx/>
              <a:buSzPct val="90000"/>
              <a:buFont typeface="Arial" panose="020B0604020202020204" pitchFamily="34" charset="0"/>
              <a:buChar char="•"/>
              <a:tabLst/>
              <a:defRPr kumimoji="0" lang="da-DK" sz="3600" b="0" i="0" u="none" strike="noStrike" cap="none" spc="0" normalizeH="0" baseline="0" dirty="0" smtClean="0">
                <a:ln>
                  <a:noFill/>
                </a:ln>
                <a:solidFill>
                  <a:schemeClr val="bg1"/>
                </a:solidFill>
                <a:effectLst/>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fontAlgn="auto" latinLnBrk="0" hangingPunct="1">
              <a:lnSpc>
                <a:spcPct val="100000"/>
              </a:lnSpc>
              <a:spcBef>
                <a:spcPts val="0"/>
              </a:spcBef>
              <a:spcAft>
                <a:spcPts val="1200"/>
              </a:spcAft>
              <a:buClrTx/>
              <a:buSzPct val="90000"/>
              <a:buFont typeface="Arial" panose="020B0604020202020204" pitchFamily="34" charset="0"/>
              <a:buChar char="•"/>
              <a:tabLst/>
              <a:defRPr kumimoji="0" lang="en-GB" sz="3600" b="0" i="0" u="none" strike="noStrike" cap="none" spc="0" normalizeH="0" baseline="0" dirty="0" smtClean="0">
                <a:ln>
                  <a:noFill/>
                </a:ln>
                <a:solidFill>
                  <a:schemeClr val="bg1"/>
                </a:solidFill>
                <a:effectLst/>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kumimoji="0" sz="3600" b="0" i="0" u="none" strike="noStrike" cap="none" spc="0" normalizeH="0" baseline="0">
                <a:ln>
                  <a:noFill/>
                </a:ln>
                <a:solidFill>
                  <a:schemeClr val="bg1"/>
                </a:solidFill>
                <a:effectLst/>
                <a:uFillTx/>
                <a:latin typeface="Arial" panose="020B0604020202020204" pitchFamily="34" charset="0"/>
                <a:ea typeface="+mn-ea"/>
                <a:cs typeface="Arial" panose="020B0604020202020204" pitchFamily="34" charset="0"/>
                <a:sym typeface="Helvetica Neue"/>
              </a:defRPr>
            </a:lvl5pPr>
            <a:lvl6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kumimoji="0" lang="en-US" sz="3600" b="0" i="0" u="none" strike="noStrike" cap="none" spc="0" normalizeH="0" baseline="0" dirty="0">
                <a:ln>
                  <a:noFill/>
                </a:ln>
                <a:solidFill>
                  <a:srgbClr val="000000"/>
                </a:solidFill>
                <a:effectLst/>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kumimoji="0" lang="en-US" sz="1400" b="0" i="0" u="none" strike="noStrike" cap="none" spc="0" normalizeH="0" baseline="0" dirty="0" smtClean="0">
                <a:ln>
                  <a:noFill/>
                </a:ln>
                <a:solidFill>
                  <a:srgbClr val="000000"/>
                </a:solidFill>
                <a:effectLst/>
                <a:uFillTx/>
                <a:latin typeface="Arial" panose="020B0604020202020204" pitchFamily="34" charset="0"/>
                <a:ea typeface="+mn-ea"/>
                <a:cs typeface="Arial" panose="020B0604020202020204" pitchFamily="34" charset="0"/>
                <a:sym typeface="Helvetica Neue"/>
              </a:defRPr>
            </a:lvl7pPr>
            <a:lvl8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kumimoji="0" lang="en-US" sz="3600" b="0" i="0" u="none" strike="noStrike" cap="none" spc="0" normalizeH="0" baseline="0" dirty="0" smtClean="0">
                <a:ln>
                  <a:noFill/>
                </a:ln>
                <a:solidFill>
                  <a:srgbClr val="000000"/>
                </a:solidFill>
                <a:effectLst/>
                <a:uFillTx/>
                <a:latin typeface="+mn-lt"/>
                <a:ea typeface="+mn-ea"/>
                <a:cs typeface="+mn-cs"/>
                <a:sym typeface="Helvetica Neue"/>
              </a:defRPr>
            </a:lvl8pPr>
            <a:lvl9pPr marL="0" marR="0" indent="0" algn="l" defTabSz="412750" rtl="0" eaLnBrk="1" fontAlgn="auto" latinLnBrk="0" hangingPunct="1">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a:defRPr>
            </a:lvl9pPr>
          </a:lstStyle>
          <a:p>
            <a:r>
              <a:rPr lang="da-DK" sz="2400" i="1" dirty="0"/>
              <a:t>Sæt jer sammen i egen praksis. Sololæger går sammen.</a:t>
            </a:r>
          </a:p>
        </p:txBody>
      </p:sp>
    </p:spTree>
    <p:extLst>
      <p:ext uri="{BB962C8B-B14F-4D97-AF65-F5344CB8AC3E}">
        <p14:creationId xmlns:p14="http://schemas.microsoft.com/office/powerpoint/2010/main" val="19563199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83EC0-EAA2-C038-7905-D2AEB3C1D6E4}"/>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47DC0FD0-67C1-92EB-A77E-948ED731CA43}"/>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E1479C39-70BE-DBA3-0C40-E21203D70A63}"/>
              </a:ext>
            </a:extLst>
          </p:cNvPr>
          <p:cNvSpPr>
            <a:spLocks noGrp="1"/>
          </p:cNvSpPr>
          <p:nvPr>
            <p:ph type="body" sz="quarter" idx="30"/>
          </p:nvPr>
        </p:nvSpPr>
        <p:spPr/>
        <p:txBody>
          <a:bodyPr>
            <a:noAutofit/>
          </a:bodyPr>
          <a:lstStyle/>
          <a:p>
            <a:r>
              <a:rPr lang="da-DK" sz="1200" noProof="0" dirty="0"/>
              <a:t>Gruppedrøftelse og plenum (</a:t>
            </a:r>
            <a:r>
              <a:rPr lang="da-DK" sz="1200" dirty="0"/>
              <a:t>20</a:t>
            </a:r>
            <a:r>
              <a:rPr lang="da-DK" sz="1200" noProof="0" dirty="0"/>
              <a:t> min.)</a:t>
            </a:r>
          </a:p>
        </p:txBody>
      </p:sp>
      <p:pic>
        <p:nvPicPr>
          <p:cNvPr id="2" name="Graphic 1" descr="Meeting with solid fill">
            <a:extLst>
              <a:ext uri="{FF2B5EF4-FFF2-40B4-BE49-F238E27FC236}">
                <a16:creationId xmlns:a16="http://schemas.microsoft.com/office/drawing/2014/main" id="{75D9B74C-C18B-CDD7-95C4-D9BE5FEC9C30}"/>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8105FD95-B212-70E0-9B13-F2DEC9C902D1}"/>
              </a:ext>
            </a:extLst>
          </p:cNvPr>
          <p:cNvSpPr>
            <a:spLocks noGrp="1"/>
          </p:cNvSpPr>
          <p:nvPr>
            <p:ph type="body" sz="quarter" idx="41"/>
          </p:nvPr>
        </p:nvSpPr>
        <p:spPr>
          <a:xfrm>
            <a:off x="721001" y="2691196"/>
            <a:ext cx="4385987" cy="2749022"/>
          </a:xfrm>
        </p:spPr>
        <p:txBody>
          <a:bodyPr>
            <a:normAutofit/>
          </a:bodyPr>
          <a:lstStyle/>
          <a:p>
            <a:pPr marL="285750" indent="-285750">
              <a:buFont typeface="Arial" panose="020B0604020202020204" pitchFamily="34" charset="0"/>
              <a:buChar char="•"/>
            </a:pPr>
            <a:r>
              <a:rPr lang="da-DK" dirty="0"/>
              <a:t>Hvilke tiltag er vigtigst og lettest at gennemføre?</a:t>
            </a:r>
          </a:p>
          <a:p>
            <a:pPr marL="285750" indent="-285750">
              <a:buFont typeface="Arial" panose="020B0604020202020204" pitchFamily="34" charset="0"/>
              <a:buChar char="•"/>
            </a:pPr>
            <a:r>
              <a:rPr lang="da-DK" dirty="0"/>
              <a:t>Hvordan kan det ske?</a:t>
            </a:r>
          </a:p>
          <a:p>
            <a:pPr marL="285750" indent="-285750">
              <a:buFont typeface="Arial" panose="020B0604020202020204" pitchFamily="34" charset="0"/>
              <a:buChar char="•"/>
            </a:pPr>
            <a:r>
              <a:rPr lang="da-DK" dirty="0"/>
              <a:t>Er der retningslinjer/fraser/andet materiale, der kan deles i gruppen?</a:t>
            </a:r>
          </a:p>
          <a:p>
            <a:pPr marL="285750" indent="-285750">
              <a:buFont typeface="Arial" panose="020B0604020202020204" pitchFamily="34" charset="0"/>
              <a:buChar char="•"/>
            </a:pPr>
            <a:r>
              <a:rPr lang="da-DK" dirty="0"/>
              <a:t>Hvad vil I tage med hjem til jeres praksis? </a:t>
            </a:r>
          </a:p>
        </p:txBody>
      </p:sp>
      <p:sp>
        <p:nvSpPr>
          <p:cNvPr id="10" name="Title 2">
            <a:extLst>
              <a:ext uri="{FF2B5EF4-FFF2-40B4-BE49-F238E27FC236}">
                <a16:creationId xmlns:a16="http://schemas.microsoft.com/office/drawing/2014/main" id="{77F4E67C-9C82-6CB0-56B2-A99513FABABA}"/>
              </a:ext>
            </a:extLst>
          </p:cNvPr>
          <p:cNvSpPr>
            <a:spLocks noGrp="1"/>
          </p:cNvSpPr>
          <p:nvPr>
            <p:ph type="title"/>
          </p:nvPr>
        </p:nvSpPr>
        <p:spPr>
          <a:xfrm>
            <a:off x="714030" y="1027249"/>
            <a:ext cx="4398514" cy="1089529"/>
          </a:xfrm>
        </p:spPr>
        <p:txBody>
          <a:bodyPr/>
          <a:lstStyle/>
          <a:p>
            <a:r>
              <a:rPr lang="da-DK" sz="2400" noProof="0" dirty="0"/>
              <a:t>Implementering og opfølgning – er der potentiale for forandring</a:t>
            </a:r>
          </a:p>
        </p:txBody>
      </p:sp>
      <p:sp>
        <p:nvSpPr>
          <p:cNvPr id="13" name="Text Placeholder 9">
            <a:extLst>
              <a:ext uri="{FF2B5EF4-FFF2-40B4-BE49-F238E27FC236}">
                <a16:creationId xmlns:a16="http://schemas.microsoft.com/office/drawing/2014/main" id="{8B813173-DB6D-F4F5-8FC5-B22658ACCA22}"/>
              </a:ext>
            </a:extLst>
          </p:cNvPr>
          <p:cNvSpPr>
            <a:spLocks noGrp="1"/>
          </p:cNvSpPr>
          <p:nvPr>
            <p:ph type="body" sz="quarter" idx="29"/>
          </p:nvPr>
        </p:nvSpPr>
        <p:spPr>
          <a:xfrm>
            <a:off x="720208" y="5440218"/>
            <a:ext cx="4385987" cy="680690"/>
          </a:xfrm>
        </p:spPr>
        <p:txBody>
          <a:bodyPr/>
          <a:lstStyle/>
          <a:p>
            <a:endParaRPr lang="da-DK" noProof="0"/>
          </a:p>
        </p:txBody>
      </p:sp>
    </p:spTree>
    <p:extLst>
      <p:ext uri="{BB962C8B-B14F-4D97-AF65-F5344CB8AC3E}">
        <p14:creationId xmlns:p14="http://schemas.microsoft.com/office/powerpoint/2010/main" val="422446714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A51A4-63F8-6926-362D-E789723BBEFA}"/>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A1E0AF12-DBFC-AB35-B464-A7FCC144F462}"/>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1" name="Text Placeholder 10">
            <a:extLst>
              <a:ext uri="{FF2B5EF4-FFF2-40B4-BE49-F238E27FC236}">
                <a16:creationId xmlns:a16="http://schemas.microsoft.com/office/drawing/2014/main" id="{67AC71D9-BE39-9A2E-9738-64CF9B5D5E04}"/>
              </a:ext>
            </a:extLst>
          </p:cNvPr>
          <p:cNvSpPr>
            <a:spLocks noGrp="1"/>
          </p:cNvSpPr>
          <p:nvPr>
            <p:ph type="body" sz="quarter" idx="30"/>
          </p:nvPr>
        </p:nvSpPr>
        <p:spPr/>
        <p:txBody>
          <a:bodyPr>
            <a:noAutofit/>
          </a:bodyPr>
          <a:lstStyle/>
          <a:p>
            <a:r>
              <a:rPr lang="da-DK" sz="1200" noProof="0" dirty="0"/>
              <a:t>Opsamling i plenum (10 min.)</a:t>
            </a:r>
          </a:p>
        </p:txBody>
      </p:sp>
      <p:sp>
        <p:nvSpPr>
          <p:cNvPr id="4" name="Text Placeholder 4">
            <a:extLst>
              <a:ext uri="{FF2B5EF4-FFF2-40B4-BE49-F238E27FC236}">
                <a16:creationId xmlns:a16="http://schemas.microsoft.com/office/drawing/2014/main" id="{FFAA61B9-0CC5-1871-B901-0640E766560A}"/>
              </a:ext>
            </a:extLst>
          </p:cNvPr>
          <p:cNvSpPr>
            <a:spLocks noGrp="1"/>
          </p:cNvSpPr>
          <p:nvPr>
            <p:ph type="body" sz="quarter" idx="41"/>
          </p:nvPr>
        </p:nvSpPr>
        <p:spPr>
          <a:xfrm>
            <a:off x="721001" y="2101516"/>
            <a:ext cx="4385987" cy="3338701"/>
          </a:xfrm>
        </p:spPr>
        <p:txBody>
          <a:bodyPr>
            <a:normAutofit/>
          </a:bodyPr>
          <a:lstStyle/>
          <a:p>
            <a:pPr marL="285750" indent="-285750">
              <a:buFont typeface="Arial" panose="020B0604020202020204" pitchFamily="34" charset="0"/>
              <a:buChar char="•"/>
            </a:pPr>
            <a:r>
              <a:rPr lang="da-DK" dirty="0"/>
              <a:t>Hvordan skal vi følge op på dagens møde?</a:t>
            </a:r>
          </a:p>
          <a:p>
            <a:pPr marL="285750" indent="-285750">
              <a:buFont typeface="Arial" panose="020B0604020202020204" pitchFamily="34" charset="0"/>
              <a:buChar char="•"/>
            </a:pPr>
            <a:r>
              <a:rPr lang="da-DK" dirty="0"/>
              <a:t>Det kan fx gøres ved at fastsætte dato for en opfølgende opgørelse/datatræk. Det giver mulighed for at se eventuelle forandringer. </a:t>
            </a:r>
          </a:p>
        </p:txBody>
      </p:sp>
      <p:sp>
        <p:nvSpPr>
          <p:cNvPr id="8" name="Title 2">
            <a:extLst>
              <a:ext uri="{FF2B5EF4-FFF2-40B4-BE49-F238E27FC236}">
                <a16:creationId xmlns:a16="http://schemas.microsoft.com/office/drawing/2014/main" id="{3D787BEA-4AA8-1752-A7AB-EAB396AE348C}"/>
              </a:ext>
            </a:extLst>
          </p:cNvPr>
          <p:cNvSpPr>
            <a:spLocks noGrp="1"/>
          </p:cNvSpPr>
          <p:nvPr>
            <p:ph type="title"/>
          </p:nvPr>
        </p:nvSpPr>
        <p:spPr>
          <a:xfrm>
            <a:off x="714030" y="1027249"/>
            <a:ext cx="4398514" cy="1540460"/>
          </a:xfrm>
        </p:spPr>
        <p:txBody>
          <a:bodyPr/>
          <a:lstStyle/>
          <a:p>
            <a:r>
              <a:rPr lang="da-DK" sz="2400" noProof="0" dirty="0"/>
              <a:t>Opsamling og opfølgning</a:t>
            </a:r>
          </a:p>
        </p:txBody>
      </p:sp>
      <p:sp>
        <p:nvSpPr>
          <p:cNvPr id="13" name="Text Placeholder 9">
            <a:extLst>
              <a:ext uri="{FF2B5EF4-FFF2-40B4-BE49-F238E27FC236}">
                <a16:creationId xmlns:a16="http://schemas.microsoft.com/office/drawing/2014/main" id="{A02A2E1A-D8D7-F956-A065-9D12BA37FAC5}"/>
              </a:ext>
            </a:extLst>
          </p:cNvPr>
          <p:cNvSpPr>
            <a:spLocks noGrp="1"/>
          </p:cNvSpPr>
          <p:nvPr>
            <p:ph type="body" sz="quarter" idx="29"/>
          </p:nvPr>
        </p:nvSpPr>
        <p:spPr>
          <a:xfrm>
            <a:off x="720208" y="5440218"/>
            <a:ext cx="4385987" cy="680690"/>
          </a:xfrm>
        </p:spPr>
        <p:txBody>
          <a:bodyPr/>
          <a:lstStyle/>
          <a:p>
            <a:endParaRPr lang="da-DK" noProof="0"/>
          </a:p>
        </p:txBody>
      </p:sp>
      <p:pic>
        <p:nvPicPr>
          <p:cNvPr id="5" name="Graphic 1" descr="Teacher with solid fill">
            <a:extLst>
              <a:ext uri="{FF2B5EF4-FFF2-40B4-BE49-F238E27FC236}">
                <a16:creationId xmlns:a16="http://schemas.microsoft.com/office/drawing/2014/main" id="{1E1D7CA2-C7AA-67EF-5D3E-A2C740C1545C}"/>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449198" y="2475341"/>
            <a:ext cx="1475608" cy="1475608"/>
          </a:xfrm>
          <a:prstGeom prst="rect">
            <a:avLst/>
          </a:prstGeom>
        </p:spPr>
      </p:pic>
      <p:pic>
        <p:nvPicPr>
          <p:cNvPr id="7" name="Grafik 4">
            <a:extLst>
              <a:ext uri="{FF2B5EF4-FFF2-40B4-BE49-F238E27FC236}">
                <a16:creationId xmlns:a16="http://schemas.microsoft.com/office/drawing/2014/main" id="{D4901E19-4EEE-9697-C30B-BA5628DF8CC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285667" y="3683000"/>
            <a:ext cx="3286125" cy="2628900"/>
          </a:xfrm>
          <a:prstGeom prst="rect">
            <a:avLst/>
          </a:prstGeom>
        </p:spPr>
      </p:pic>
    </p:spTree>
    <p:extLst>
      <p:ext uri="{BB962C8B-B14F-4D97-AF65-F5344CB8AC3E}">
        <p14:creationId xmlns:p14="http://schemas.microsoft.com/office/powerpoint/2010/main" val="25284173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3364549-8ED6-2FD9-D4A5-4AFFFFCF4739}"/>
              </a:ext>
            </a:extLst>
          </p:cNvPr>
          <p:cNvSpPr>
            <a:spLocks noGrp="1"/>
          </p:cNvSpPr>
          <p:nvPr>
            <p:ph type="body" sz="quarter" idx="30"/>
          </p:nvPr>
        </p:nvSpPr>
        <p:spPr/>
        <p:txBody>
          <a:bodyPr/>
          <a:lstStyle/>
          <a:p>
            <a:endParaRPr lang="da-DK"/>
          </a:p>
        </p:txBody>
      </p:sp>
      <p:sp>
        <p:nvSpPr>
          <p:cNvPr id="3" name="Pladsholder til tekst 2">
            <a:extLst>
              <a:ext uri="{FF2B5EF4-FFF2-40B4-BE49-F238E27FC236}">
                <a16:creationId xmlns:a16="http://schemas.microsoft.com/office/drawing/2014/main" id="{D59B04E0-DC29-03EB-A00E-33FA8D7E5DA2}"/>
              </a:ext>
            </a:extLst>
          </p:cNvPr>
          <p:cNvSpPr>
            <a:spLocks noGrp="1"/>
          </p:cNvSpPr>
          <p:nvPr>
            <p:ph type="body" sz="quarter" idx="31"/>
          </p:nvPr>
        </p:nvSpPr>
        <p:spPr/>
        <p:txBody>
          <a:bodyPr/>
          <a:lstStyle/>
          <a:p>
            <a:endParaRPr lang="da-DK"/>
          </a:p>
        </p:txBody>
      </p:sp>
      <p:sp>
        <p:nvSpPr>
          <p:cNvPr id="4" name="Pladsholder til tekst 3">
            <a:extLst>
              <a:ext uri="{FF2B5EF4-FFF2-40B4-BE49-F238E27FC236}">
                <a16:creationId xmlns:a16="http://schemas.microsoft.com/office/drawing/2014/main" id="{E349AB11-B0E6-50D5-1244-0C37FC2463AC}"/>
              </a:ext>
            </a:extLst>
          </p:cNvPr>
          <p:cNvSpPr>
            <a:spLocks noGrp="1"/>
          </p:cNvSpPr>
          <p:nvPr>
            <p:ph type="body" sz="quarter" idx="40"/>
          </p:nvPr>
        </p:nvSpPr>
        <p:spPr/>
        <p:txBody>
          <a:bodyPr/>
          <a:lstStyle/>
          <a:p>
            <a:endParaRPr lang="da-DK"/>
          </a:p>
        </p:txBody>
      </p:sp>
      <p:sp>
        <p:nvSpPr>
          <p:cNvPr id="5" name="Pladsholder til tekst 4">
            <a:extLst>
              <a:ext uri="{FF2B5EF4-FFF2-40B4-BE49-F238E27FC236}">
                <a16:creationId xmlns:a16="http://schemas.microsoft.com/office/drawing/2014/main" id="{893FF767-6E8D-DFAE-7419-026D137C6A1F}"/>
              </a:ext>
            </a:extLst>
          </p:cNvPr>
          <p:cNvSpPr>
            <a:spLocks noGrp="1"/>
          </p:cNvSpPr>
          <p:nvPr>
            <p:ph type="body" sz="quarter" idx="41"/>
          </p:nvPr>
        </p:nvSpPr>
        <p:spPr/>
        <p:txBody>
          <a:bodyPr/>
          <a:lstStyle/>
          <a:p>
            <a:endParaRPr lang="da-DK"/>
          </a:p>
        </p:txBody>
      </p:sp>
      <p:sp>
        <p:nvSpPr>
          <p:cNvPr id="6" name="Pladsholder til tekst 5">
            <a:extLst>
              <a:ext uri="{FF2B5EF4-FFF2-40B4-BE49-F238E27FC236}">
                <a16:creationId xmlns:a16="http://schemas.microsoft.com/office/drawing/2014/main" id="{ACEEF7C9-7C01-5D29-78E0-2F46B50015AF}"/>
              </a:ext>
            </a:extLst>
          </p:cNvPr>
          <p:cNvSpPr>
            <a:spLocks noGrp="1"/>
          </p:cNvSpPr>
          <p:nvPr>
            <p:ph type="body" sz="quarter" idx="39"/>
          </p:nvPr>
        </p:nvSpPr>
        <p:spPr/>
        <p:txBody>
          <a:bodyPr/>
          <a:lstStyle/>
          <a:p>
            <a:r>
              <a:rPr lang="da-DK"/>
              <a:t>Besøg os på KiAP.dk</a:t>
            </a:r>
          </a:p>
        </p:txBody>
      </p:sp>
      <p:sp>
        <p:nvSpPr>
          <p:cNvPr id="7" name="Titel 6">
            <a:extLst>
              <a:ext uri="{FF2B5EF4-FFF2-40B4-BE49-F238E27FC236}">
                <a16:creationId xmlns:a16="http://schemas.microsoft.com/office/drawing/2014/main" id="{BE96788C-651E-EE3B-FC19-FCF1599BDE98}"/>
              </a:ext>
            </a:extLst>
          </p:cNvPr>
          <p:cNvSpPr>
            <a:spLocks noGrp="1"/>
          </p:cNvSpPr>
          <p:nvPr>
            <p:ph type="title"/>
          </p:nvPr>
        </p:nvSpPr>
        <p:spPr/>
        <p:txBody>
          <a:bodyPr/>
          <a:lstStyle/>
          <a:p>
            <a:r>
              <a:rPr lang="da-DK"/>
              <a:t>Tak for i dag</a:t>
            </a:r>
          </a:p>
        </p:txBody>
      </p:sp>
    </p:spTree>
    <p:extLst>
      <p:ext uri="{BB962C8B-B14F-4D97-AF65-F5344CB8AC3E}">
        <p14:creationId xmlns:p14="http://schemas.microsoft.com/office/powerpoint/2010/main" val="20370333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FB35BE-C202-AC6E-5CEB-C171468D53E6}"/>
              </a:ext>
            </a:extLst>
          </p:cNvPr>
          <p:cNvSpPr>
            <a:spLocks noGrp="1"/>
          </p:cNvSpPr>
          <p:nvPr>
            <p:ph type="title"/>
          </p:nvPr>
        </p:nvSpPr>
        <p:spPr/>
        <p:txBody>
          <a:bodyPr/>
          <a:lstStyle/>
          <a:p>
            <a:r>
              <a:rPr lang="da-DK" dirty="0"/>
              <a:t>Video: behandling og kvalitet (3 min.)</a:t>
            </a:r>
          </a:p>
        </p:txBody>
      </p:sp>
      <p:pic>
        <p:nvPicPr>
          <p:cNvPr id="4" name="Onlinemedier 3" title="Diabetes - behandling og kvalitet (video 1)">
            <a:hlinkClick r:id="" action="ppaction://media"/>
            <a:extLst>
              <a:ext uri="{FF2B5EF4-FFF2-40B4-BE49-F238E27FC236}">
                <a16:creationId xmlns:a16="http://schemas.microsoft.com/office/drawing/2014/main" id="{2C03EBAF-0259-BEF7-C468-C661FE6210F7}"/>
              </a:ext>
            </a:extLst>
          </p:cNvPr>
          <p:cNvPicPr>
            <a:picLocks noRot="1" noChangeAspect="1"/>
          </p:cNvPicPr>
          <p:nvPr>
            <a:videoFile r:link="rId1"/>
          </p:nvPr>
        </p:nvPicPr>
        <p:blipFill>
          <a:blip r:embed="rId3"/>
          <a:stretch>
            <a:fillRect/>
          </a:stretch>
        </p:blipFill>
        <p:spPr>
          <a:xfrm>
            <a:off x="1713826" y="1366537"/>
            <a:ext cx="8764347" cy="4937016"/>
          </a:xfrm>
          <a:prstGeom prst="rect">
            <a:avLst/>
          </a:prstGeom>
        </p:spPr>
      </p:pic>
    </p:spTree>
    <p:extLst>
      <p:ext uri="{BB962C8B-B14F-4D97-AF65-F5344CB8AC3E}">
        <p14:creationId xmlns:p14="http://schemas.microsoft.com/office/powerpoint/2010/main" val="415802737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69FB0D-B23E-CAFA-79D0-0A020C1A0A6C}"/>
              </a:ext>
            </a:extLst>
          </p:cNvPr>
          <p:cNvSpPr>
            <a:spLocks noGrp="1"/>
          </p:cNvSpPr>
          <p:nvPr>
            <p:ph type="body" sz="quarter" idx="29"/>
          </p:nvPr>
        </p:nvSpPr>
        <p:spPr>
          <a:xfrm>
            <a:off x="741361" y="2656380"/>
            <a:ext cx="10015568" cy="938719"/>
          </a:xfrm>
        </p:spPr>
        <p:txBody>
          <a:bodyPr/>
          <a:lstStyle/>
          <a:p>
            <a:r>
              <a:rPr lang="da-DK" noProof="0" dirty="0"/>
              <a:t>Tema for klyngepakke</a:t>
            </a:r>
          </a:p>
        </p:txBody>
      </p:sp>
      <p:sp>
        <p:nvSpPr>
          <p:cNvPr id="3" name="Text Placeholder 2">
            <a:extLst>
              <a:ext uri="{FF2B5EF4-FFF2-40B4-BE49-F238E27FC236}">
                <a16:creationId xmlns:a16="http://schemas.microsoft.com/office/drawing/2014/main" id="{5AA6AA9B-4574-66A9-3BF9-04C712832B78}"/>
              </a:ext>
            </a:extLst>
          </p:cNvPr>
          <p:cNvSpPr>
            <a:spLocks noGrp="1"/>
          </p:cNvSpPr>
          <p:nvPr>
            <p:ph type="body" sz="quarter" idx="30"/>
          </p:nvPr>
        </p:nvSpPr>
        <p:spPr/>
        <p:txBody>
          <a:bodyPr/>
          <a:lstStyle/>
          <a:p>
            <a:r>
              <a:rPr lang="da-DK" noProof="0" dirty="0"/>
              <a:t>Klyngens navn</a:t>
            </a:r>
          </a:p>
        </p:txBody>
      </p:sp>
      <p:sp>
        <p:nvSpPr>
          <p:cNvPr id="4" name="Text Placeholder 3">
            <a:extLst>
              <a:ext uri="{FF2B5EF4-FFF2-40B4-BE49-F238E27FC236}">
                <a16:creationId xmlns:a16="http://schemas.microsoft.com/office/drawing/2014/main" id="{958D6F2D-FB9A-CB87-8464-9F9E22E62803}"/>
              </a:ext>
            </a:extLst>
          </p:cNvPr>
          <p:cNvSpPr>
            <a:spLocks noGrp="1"/>
          </p:cNvSpPr>
          <p:nvPr>
            <p:ph type="body" sz="quarter" idx="31"/>
          </p:nvPr>
        </p:nvSpPr>
        <p:spPr>
          <a:xfrm>
            <a:off x="735835" y="4511694"/>
            <a:ext cx="4789642" cy="542289"/>
          </a:xfrm>
        </p:spPr>
        <p:txBody>
          <a:bodyPr/>
          <a:lstStyle/>
          <a:p>
            <a:r>
              <a:rPr lang="da-DK" noProof="0" dirty="0"/>
              <a:t>Klyngemøde </a:t>
            </a:r>
            <a:r>
              <a:rPr lang="da-DK" noProof="0" dirty="0" err="1"/>
              <a:t>dd.mm.yyyy</a:t>
            </a:r>
            <a:endParaRPr lang="da-DK" noProof="0" dirty="0"/>
          </a:p>
        </p:txBody>
      </p:sp>
    </p:spTree>
    <p:extLst>
      <p:ext uri="{BB962C8B-B14F-4D97-AF65-F5344CB8AC3E}">
        <p14:creationId xmlns:p14="http://schemas.microsoft.com/office/powerpoint/2010/main" val="13444916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61">
            <a:extLst>
              <a:ext uri="{FF2B5EF4-FFF2-40B4-BE49-F238E27FC236}">
                <a16:creationId xmlns:a16="http://schemas.microsoft.com/office/drawing/2014/main" id="{EDFD8D05-660B-980A-03B6-12DD623B2AB8}"/>
              </a:ext>
            </a:extLst>
          </p:cNvPr>
          <p:cNvSpPr>
            <a:spLocks noGrp="1"/>
          </p:cNvSpPr>
          <p:nvPr>
            <p:ph type="title"/>
          </p:nvPr>
        </p:nvSpPr>
        <p:spPr>
          <a:xfrm>
            <a:off x="720208" y="764666"/>
            <a:ext cx="10740748" cy="584775"/>
          </a:xfrm>
        </p:spPr>
        <p:txBody>
          <a:bodyPr/>
          <a:lstStyle/>
          <a:p>
            <a:r>
              <a:rPr lang="da-DK" noProof="0" dirty="0"/>
              <a:t>Program</a:t>
            </a:r>
          </a:p>
        </p:txBody>
      </p:sp>
      <p:graphicFrame>
        <p:nvGraphicFramePr>
          <p:cNvPr id="3" name="Table 2">
            <a:extLst>
              <a:ext uri="{FF2B5EF4-FFF2-40B4-BE49-F238E27FC236}">
                <a16:creationId xmlns:a16="http://schemas.microsoft.com/office/drawing/2014/main" id="{C4623756-59C4-A4F7-551C-C70BCA815F7F}"/>
              </a:ext>
            </a:extLst>
          </p:cNvPr>
          <p:cNvGraphicFramePr>
            <a:graphicFrameLocks noGrp="1"/>
          </p:cNvGraphicFramePr>
          <p:nvPr>
            <p:extLst>
              <p:ext uri="{D42A27DB-BD31-4B8C-83A1-F6EECF244321}">
                <p14:modId xmlns:p14="http://schemas.microsoft.com/office/powerpoint/2010/main" val="705850322"/>
              </p:ext>
            </p:extLst>
          </p:nvPr>
        </p:nvGraphicFramePr>
        <p:xfrm>
          <a:off x="727870" y="1570180"/>
          <a:ext cx="10733087" cy="4291360"/>
        </p:xfrm>
        <a:graphic>
          <a:graphicData uri="http://schemas.openxmlformats.org/drawingml/2006/table">
            <a:tbl>
              <a:tblPr bandRow="1">
                <a:tableStyleId>{8799B23B-EC83-4686-B30A-512413B5E67A}</a:tableStyleId>
              </a:tblPr>
              <a:tblGrid>
                <a:gridCol w="1570329">
                  <a:extLst>
                    <a:ext uri="{9D8B030D-6E8A-4147-A177-3AD203B41FA5}">
                      <a16:colId xmlns:a16="http://schemas.microsoft.com/office/drawing/2014/main" val="3640038049"/>
                    </a:ext>
                  </a:extLst>
                </a:gridCol>
                <a:gridCol w="9162758">
                  <a:extLst>
                    <a:ext uri="{9D8B030D-6E8A-4147-A177-3AD203B41FA5}">
                      <a16:colId xmlns:a16="http://schemas.microsoft.com/office/drawing/2014/main" val="1804512729"/>
                    </a:ext>
                  </a:extLst>
                </a:gridCol>
              </a:tblGrid>
              <a:tr h="434500">
                <a:tc>
                  <a:txBody>
                    <a:bodyPr/>
                    <a:lstStyle/>
                    <a:p>
                      <a:r>
                        <a:rPr lang="da-DK" sz="1600" noProof="0" dirty="0"/>
                        <a:t>10 min</a:t>
                      </a:r>
                    </a:p>
                  </a:txBody>
                  <a:tcPr marL="180000" marR="180000" marT="90000" marB="90000" anchor="ctr"/>
                </a:tc>
                <a:tc>
                  <a:txBody>
                    <a:bodyPr/>
                    <a:lstStyle/>
                    <a:p>
                      <a:pPr algn="l"/>
                      <a:r>
                        <a:rPr lang="da-DK" sz="1600" noProof="0" dirty="0"/>
                        <a:t>Velkomst og introduktion</a:t>
                      </a:r>
                    </a:p>
                  </a:txBody>
                  <a:tcPr marL="180000" marR="180000" marT="90000" marB="90000" anchor="ctr"/>
                </a:tc>
                <a:extLst>
                  <a:ext uri="{0D108BD9-81ED-4DB2-BD59-A6C34878D82A}">
                    <a16:rowId xmlns:a16="http://schemas.microsoft.com/office/drawing/2014/main" val="3722927222"/>
                  </a:ext>
                </a:extLst>
              </a:tr>
              <a:tr h="684472">
                <a:tc>
                  <a:txBody>
                    <a:bodyPr/>
                    <a:lstStyle/>
                    <a:p>
                      <a:r>
                        <a:rPr lang="da-DK" sz="1600" noProof="0" dirty="0"/>
                        <a:t>30 min</a:t>
                      </a:r>
                    </a:p>
                  </a:txBody>
                  <a:tcPr marL="180000" marR="180000" marT="90000" marB="90000" anchor="ct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da-DK" sz="1600" b="1" noProof="0" dirty="0"/>
                        <a:t>Blok 1</a:t>
                      </a:r>
                      <a:endParaRPr lang="da-DK" sz="1600" noProof="0" dirty="0"/>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600" noProof="0" dirty="0"/>
                        <a:t>Gennemgang af resultater fra spørgeskemaundersøgelsen</a:t>
                      </a:r>
                      <a:endParaRPr lang="da-DK" sz="1600" i="0" noProof="0" dirty="0"/>
                    </a:p>
                  </a:txBody>
                  <a:tcPr marL="180000" marR="180000" marT="90000" marB="90000" anchor="ctr"/>
                </a:tc>
                <a:extLst>
                  <a:ext uri="{0D108BD9-81ED-4DB2-BD59-A6C34878D82A}">
                    <a16:rowId xmlns:a16="http://schemas.microsoft.com/office/drawing/2014/main" val="4122258881"/>
                  </a:ext>
                </a:extLst>
              </a:tr>
              <a:tr h="684472">
                <a:tc>
                  <a:txBody>
                    <a:bodyPr/>
                    <a:lstStyle/>
                    <a:p>
                      <a:r>
                        <a:rPr lang="da-DK" sz="1600" noProof="0" dirty="0"/>
                        <a:t>25 min</a:t>
                      </a:r>
                    </a:p>
                  </a:txBody>
                  <a:tcPr marL="180000" marR="180000" marT="90000" marB="90000" anchor="ctr"/>
                </a:tc>
                <a:tc>
                  <a:txBody>
                    <a:bodyPr/>
                    <a:lstStyle/>
                    <a:p>
                      <a:pPr algn="l"/>
                      <a:r>
                        <a:rPr lang="da-DK" sz="1600" b="1" noProof="0" dirty="0"/>
                        <a:t>Blok 2: Case 1</a:t>
                      </a:r>
                      <a:br>
                        <a:rPr lang="da-DK" sz="1600" noProof="0" dirty="0"/>
                      </a:br>
                      <a:r>
                        <a:rPr lang="da-DK" sz="1600" noProof="0" dirty="0"/>
                        <a:t>Manegemodel</a:t>
                      </a:r>
                      <a:endParaRPr lang="da-DK" sz="1600" i="0" noProof="0" dirty="0"/>
                    </a:p>
                  </a:txBody>
                  <a:tcPr marL="180000" marR="180000" marT="90000" marB="90000" anchor="ctr"/>
                </a:tc>
                <a:extLst>
                  <a:ext uri="{0D108BD9-81ED-4DB2-BD59-A6C34878D82A}">
                    <a16:rowId xmlns:a16="http://schemas.microsoft.com/office/drawing/2014/main" val="1505203635"/>
                  </a:ext>
                </a:extLst>
              </a:tr>
              <a:tr h="434500">
                <a:tc>
                  <a:txBody>
                    <a:bodyPr/>
                    <a:lstStyle/>
                    <a:p>
                      <a:r>
                        <a:rPr lang="da-DK" sz="1600" noProof="0" dirty="0"/>
                        <a:t>15 min</a:t>
                      </a:r>
                    </a:p>
                  </a:txBody>
                  <a:tcPr marL="180000" marR="180000" marT="90000" marB="90000" anchor="ctr"/>
                </a:tc>
                <a:tc>
                  <a:txBody>
                    <a:bodyPr/>
                    <a:lstStyle/>
                    <a:p>
                      <a:pPr algn="l"/>
                      <a:r>
                        <a:rPr lang="da-DK" sz="1600" noProof="0" dirty="0"/>
                        <a:t>Pause</a:t>
                      </a:r>
                      <a:endParaRPr lang="da-DK" sz="1600" i="1" noProof="0" dirty="0"/>
                    </a:p>
                  </a:txBody>
                  <a:tcPr marL="180000" marR="180000" marT="90000" marB="90000" anchor="ctr"/>
                </a:tc>
                <a:extLst>
                  <a:ext uri="{0D108BD9-81ED-4DB2-BD59-A6C34878D82A}">
                    <a16:rowId xmlns:a16="http://schemas.microsoft.com/office/drawing/2014/main" val="3893725207"/>
                  </a:ext>
                </a:extLst>
              </a:tr>
              <a:tr h="684472">
                <a:tc>
                  <a:txBody>
                    <a:bodyPr/>
                    <a:lstStyle/>
                    <a:p>
                      <a:r>
                        <a:rPr lang="da-DK" sz="1600" noProof="0" dirty="0"/>
                        <a:t>25 min</a:t>
                      </a:r>
                    </a:p>
                  </a:txBody>
                  <a:tcPr marL="180000" marR="180000" marT="90000" marB="90000" anchor="ctr"/>
                </a:tc>
                <a:tc>
                  <a:txBody>
                    <a:bodyPr/>
                    <a:lstStyle/>
                    <a:p>
                      <a:pPr algn="l"/>
                      <a:r>
                        <a:rPr lang="da-DK" sz="1600" b="1" noProof="0" dirty="0"/>
                        <a:t>Case 2</a:t>
                      </a:r>
                      <a:br>
                        <a:rPr lang="da-DK" sz="1600" noProof="0" dirty="0"/>
                      </a:br>
                      <a:r>
                        <a:rPr lang="da-DK" sz="1600" noProof="0" dirty="0"/>
                        <a:t>Manegemodel</a:t>
                      </a:r>
                      <a:endParaRPr lang="da-DK" sz="1600" i="0" noProof="0" dirty="0"/>
                    </a:p>
                  </a:txBody>
                  <a:tcPr marL="180000" marR="180000" marT="90000" marB="90000" anchor="ctr"/>
                </a:tc>
                <a:extLst>
                  <a:ext uri="{0D108BD9-81ED-4DB2-BD59-A6C34878D82A}">
                    <a16:rowId xmlns:a16="http://schemas.microsoft.com/office/drawing/2014/main" val="2190333926"/>
                  </a:ext>
                </a:extLst>
              </a:tr>
              <a:tr h="434500">
                <a:tc>
                  <a:txBody>
                    <a:bodyPr/>
                    <a:lstStyle/>
                    <a:p>
                      <a:r>
                        <a:rPr lang="da-DK" sz="1600" noProof="0" dirty="0"/>
                        <a:t>25 min</a:t>
                      </a:r>
                    </a:p>
                  </a:txBody>
                  <a:tcPr marL="180000" marR="180000" marT="90000" marB="90000" anchor="ctr"/>
                </a:tc>
                <a:tc>
                  <a:txBody>
                    <a:bodyPr/>
                    <a:lstStyle/>
                    <a:p>
                      <a:pPr algn="l"/>
                      <a:r>
                        <a:rPr lang="da-DK" sz="1600" noProof="0" dirty="0"/>
                        <a:t>Gruppearbejde</a:t>
                      </a:r>
                      <a:endParaRPr lang="da-DK" sz="1600" i="0" noProof="0" dirty="0"/>
                    </a:p>
                  </a:txBody>
                  <a:tcPr marL="180000" marR="180000" marT="90000" marB="90000" anchor="ctr"/>
                </a:tc>
                <a:extLst>
                  <a:ext uri="{0D108BD9-81ED-4DB2-BD59-A6C34878D82A}">
                    <a16:rowId xmlns:a16="http://schemas.microsoft.com/office/drawing/2014/main" val="912848628"/>
                  </a:ext>
                </a:extLst>
              </a:tr>
              <a:tr h="934444">
                <a:tc>
                  <a:txBody>
                    <a:bodyPr/>
                    <a:lstStyle/>
                    <a:p>
                      <a:r>
                        <a:rPr lang="da-DK" sz="1600" noProof="0" dirty="0"/>
                        <a:t>20 min</a:t>
                      </a:r>
                    </a:p>
                  </a:txBody>
                  <a:tcPr marL="180000" marR="180000" marT="90000" marB="90000" anchor="ctr"/>
                </a:tc>
                <a:tc>
                  <a:txBody>
                    <a:bodyPr/>
                    <a:lstStyle/>
                    <a:p>
                      <a:pPr algn="l"/>
                      <a:r>
                        <a:rPr lang="da-DK" sz="1600" b="1" noProof="0" dirty="0"/>
                        <a:t>Blok 3</a:t>
                      </a:r>
                      <a:br>
                        <a:rPr lang="da-DK" sz="1600" noProof="0" dirty="0"/>
                      </a:br>
                      <a:r>
                        <a:rPr lang="da-DK" sz="1600" noProof="0" dirty="0"/>
                        <a:t>Opsamling og opfølgning</a:t>
                      </a:r>
                      <a:br>
                        <a:rPr lang="da-DK" sz="1600" noProof="0" dirty="0"/>
                      </a:br>
                      <a:r>
                        <a:rPr lang="da-DK" sz="1600" noProof="0" dirty="0"/>
                        <a:t>Hvordan følger vi op?</a:t>
                      </a:r>
                      <a:endParaRPr lang="da-DK" sz="1600" i="0" noProof="0" dirty="0"/>
                    </a:p>
                  </a:txBody>
                  <a:tcPr marL="180000" marR="180000" marT="90000" marB="90000" anchor="ctr"/>
                </a:tc>
                <a:extLst>
                  <a:ext uri="{0D108BD9-81ED-4DB2-BD59-A6C34878D82A}">
                    <a16:rowId xmlns:a16="http://schemas.microsoft.com/office/drawing/2014/main" val="1723228639"/>
                  </a:ext>
                </a:extLst>
              </a:tr>
            </a:tbl>
          </a:graphicData>
        </a:graphic>
      </p:graphicFrame>
    </p:spTree>
    <p:extLst>
      <p:ext uri="{BB962C8B-B14F-4D97-AF65-F5344CB8AC3E}">
        <p14:creationId xmlns:p14="http://schemas.microsoft.com/office/powerpoint/2010/main" val="14340513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B5AA977-E763-696F-A504-CB24F74EB0D8}"/>
            </a:ext>
          </a:extLst>
        </p:cNvPr>
        <p:cNvGrpSpPr/>
        <p:nvPr/>
      </p:nvGrpSpPr>
      <p:grpSpPr>
        <a:xfrm>
          <a:off x="0" y="0"/>
          <a:ext cx="0" cy="0"/>
          <a:chOff x="0" y="0"/>
          <a:chExt cx="0" cy="0"/>
        </a:xfrm>
      </p:grpSpPr>
      <p:sp>
        <p:nvSpPr>
          <p:cNvPr id="174" name="Text Placeholder 173">
            <a:extLst>
              <a:ext uri="{FF2B5EF4-FFF2-40B4-BE49-F238E27FC236}">
                <a16:creationId xmlns:a16="http://schemas.microsoft.com/office/drawing/2014/main" id="{5FD35553-EF86-6C7A-2DCB-A6B084CF9412}"/>
              </a:ext>
            </a:extLst>
          </p:cNvPr>
          <p:cNvSpPr>
            <a:spLocks noGrp="1"/>
          </p:cNvSpPr>
          <p:nvPr>
            <p:ph type="body" sz="quarter" idx="39"/>
          </p:nvPr>
        </p:nvSpPr>
        <p:spPr>
          <a:xfrm>
            <a:off x="726023" y="3647590"/>
            <a:ext cx="10740748" cy="745571"/>
          </a:xfrm>
        </p:spPr>
        <p:txBody>
          <a:bodyPr/>
          <a:lstStyle/>
          <a:p>
            <a:r>
              <a:rPr lang="da-DK" noProof="0" dirty="0"/>
              <a:t>Besøg os på KiAP.dk</a:t>
            </a:r>
          </a:p>
        </p:txBody>
      </p:sp>
      <p:sp>
        <p:nvSpPr>
          <p:cNvPr id="171" name="Title 170">
            <a:extLst>
              <a:ext uri="{FF2B5EF4-FFF2-40B4-BE49-F238E27FC236}">
                <a16:creationId xmlns:a16="http://schemas.microsoft.com/office/drawing/2014/main" id="{D9DC18B7-77FB-0535-4756-A611D14798C0}"/>
              </a:ext>
            </a:extLst>
          </p:cNvPr>
          <p:cNvSpPr>
            <a:spLocks noGrp="1"/>
          </p:cNvSpPr>
          <p:nvPr>
            <p:ph type="title"/>
          </p:nvPr>
        </p:nvSpPr>
        <p:spPr>
          <a:xfrm>
            <a:off x="726023" y="2808552"/>
            <a:ext cx="10740748" cy="830997"/>
          </a:xfrm>
        </p:spPr>
        <p:txBody>
          <a:bodyPr/>
          <a:lstStyle/>
          <a:p>
            <a:r>
              <a:rPr lang="da-DK" noProof="0" dirty="0"/>
              <a:t>Tak for i dag</a:t>
            </a:r>
          </a:p>
        </p:txBody>
      </p:sp>
    </p:spTree>
    <p:extLst>
      <p:ext uri="{BB962C8B-B14F-4D97-AF65-F5344CB8AC3E}">
        <p14:creationId xmlns:p14="http://schemas.microsoft.com/office/powerpoint/2010/main" val="330739632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D34D775-7ECF-D672-7AB6-88C5C2BC66DB}"/>
              </a:ext>
            </a:extLst>
          </p:cNvPr>
          <p:cNvSpPr>
            <a:spLocks noGrp="1"/>
          </p:cNvSpPr>
          <p:nvPr>
            <p:ph type="pic" idx="22"/>
          </p:nvPr>
        </p:nvSpPr>
        <p:spPr>
          <a:xfrm>
            <a:off x="5718175" y="728663"/>
            <a:ext cx="5742782" cy="5400675"/>
          </a:xfrm>
        </p:spPr>
        <p:txBody>
          <a:bodyPr/>
          <a:lstStyle/>
          <a:p>
            <a:endParaRPr lang="da-DK" noProof="0" dirty="0"/>
          </a:p>
        </p:txBody>
      </p:sp>
      <p:sp>
        <p:nvSpPr>
          <p:cNvPr id="3" name="Text Placeholder 2">
            <a:extLst>
              <a:ext uri="{FF2B5EF4-FFF2-40B4-BE49-F238E27FC236}">
                <a16:creationId xmlns:a16="http://schemas.microsoft.com/office/drawing/2014/main" id="{93052ED2-32B7-E7BA-6263-E0D64E197801}"/>
              </a:ext>
            </a:extLst>
          </p:cNvPr>
          <p:cNvSpPr>
            <a:spLocks noGrp="1"/>
          </p:cNvSpPr>
          <p:nvPr>
            <p:ph type="body" sz="quarter" idx="4294967295"/>
          </p:nvPr>
        </p:nvSpPr>
        <p:spPr>
          <a:xfrm>
            <a:off x="720208" y="5778763"/>
            <a:ext cx="4385987" cy="342145"/>
          </a:xfrm>
        </p:spPr>
        <p:txBody>
          <a:bodyPr>
            <a:normAutofit fontScale="55000" lnSpcReduction="20000"/>
          </a:bodyPr>
          <a:lstStyle/>
          <a:p>
            <a:endParaRPr lang="da-DK" noProof="0" dirty="0"/>
          </a:p>
        </p:txBody>
      </p:sp>
      <p:sp>
        <p:nvSpPr>
          <p:cNvPr id="4" name="Text Placeholder 3">
            <a:extLst>
              <a:ext uri="{FF2B5EF4-FFF2-40B4-BE49-F238E27FC236}">
                <a16:creationId xmlns:a16="http://schemas.microsoft.com/office/drawing/2014/main" id="{D60B0C0E-8D21-3AFF-ED27-D7D161BFEE7B}"/>
              </a:ext>
            </a:extLst>
          </p:cNvPr>
          <p:cNvSpPr>
            <a:spLocks noGrp="1"/>
          </p:cNvSpPr>
          <p:nvPr>
            <p:ph type="body" sz="quarter" idx="4294967295"/>
          </p:nvPr>
        </p:nvSpPr>
        <p:spPr>
          <a:xfrm>
            <a:off x="714375" y="735288"/>
            <a:ext cx="4391905" cy="351674"/>
          </a:xfrm>
        </p:spPr>
        <p:txBody>
          <a:bodyPr>
            <a:normAutofit fontScale="55000" lnSpcReduction="20000"/>
          </a:bodyPr>
          <a:lstStyle/>
          <a:p>
            <a:endParaRPr lang="da-DK" noProof="0" dirty="0"/>
          </a:p>
        </p:txBody>
      </p:sp>
      <p:sp>
        <p:nvSpPr>
          <p:cNvPr id="5" name="Title 4">
            <a:extLst>
              <a:ext uri="{FF2B5EF4-FFF2-40B4-BE49-F238E27FC236}">
                <a16:creationId xmlns:a16="http://schemas.microsoft.com/office/drawing/2014/main" id="{2D672336-8483-F673-69D5-667A12FA5B0F}"/>
              </a:ext>
            </a:extLst>
          </p:cNvPr>
          <p:cNvSpPr>
            <a:spLocks noGrp="1"/>
          </p:cNvSpPr>
          <p:nvPr>
            <p:ph type="title"/>
          </p:nvPr>
        </p:nvSpPr>
        <p:spPr>
          <a:xfrm>
            <a:off x="720209" y="1235566"/>
            <a:ext cx="4386780" cy="584775"/>
          </a:xfrm>
        </p:spPr>
        <p:txBody>
          <a:bodyPr/>
          <a:lstStyle/>
          <a:p>
            <a:r>
              <a:rPr lang="da-DK" noProof="0" dirty="0"/>
              <a:t>Forløb</a:t>
            </a:r>
          </a:p>
        </p:txBody>
      </p:sp>
      <p:sp>
        <p:nvSpPr>
          <p:cNvPr id="6" name="Text Placeholder 5">
            <a:extLst>
              <a:ext uri="{FF2B5EF4-FFF2-40B4-BE49-F238E27FC236}">
                <a16:creationId xmlns:a16="http://schemas.microsoft.com/office/drawing/2014/main" id="{B1D9EB5D-1E7B-F63F-BFC2-1DA48AB7E73F}"/>
              </a:ext>
            </a:extLst>
          </p:cNvPr>
          <p:cNvSpPr>
            <a:spLocks noGrp="1"/>
          </p:cNvSpPr>
          <p:nvPr>
            <p:ph type="body" sz="quarter" idx="4294967295"/>
          </p:nvPr>
        </p:nvSpPr>
        <p:spPr>
          <a:xfrm>
            <a:off x="721002" y="1912621"/>
            <a:ext cx="4386780" cy="480184"/>
          </a:xfrm>
        </p:spPr>
        <p:txBody>
          <a:bodyPr>
            <a:normAutofit fontScale="85000" lnSpcReduction="20000"/>
          </a:bodyPr>
          <a:lstStyle/>
          <a:p>
            <a:endParaRPr lang="da-DK" noProof="0" dirty="0"/>
          </a:p>
        </p:txBody>
      </p:sp>
      <p:sp>
        <p:nvSpPr>
          <p:cNvPr id="7" name="Text Placeholder 6">
            <a:extLst>
              <a:ext uri="{FF2B5EF4-FFF2-40B4-BE49-F238E27FC236}">
                <a16:creationId xmlns:a16="http://schemas.microsoft.com/office/drawing/2014/main" id="{B9C9F8B1-8B90-4A28-EDAC-19CAA0BB1058}"/>
              </a:ext>
            </a:extLst>
          </p:cNvPr>
          <p:cNvSpPr>
            <a:spLocks noGrp="1"/>
          </p:cNvSpPr>
          <p:nvPr>
            <p:ph type="body" sz="quarter" idx="4294967295"/>
          </p:nvPr>
        </p:nvSpPr>
        <p:spPr>
          <a:xfrm>
            <a:off x="720208" y="2912506"/>
            <a:ext cx="4385987" cy="2231340"/>
          </a:xfrm>
        </p:spPr>
        <p:txBody>
          <a:bodyPr/>
          <a:lstStyle/>
          <a:p>
            <a:pPr marL="0" indent="0">
              <a:buNone/>
            </a:pPr>
            <a:endParaRPr lang="da-DK" noProof="0" dirty="0"/>
          </a:p>
        </p:txBody>
      </p:sp>
      <p:sp>
        <p:nvSpPr>
          <p:cNvPr id="24" name="Line">
            <a:extLst>
              <a:ext uri="{FF2B5EF4-FFF2-40B4-BE49-F238E27FC236}">
                <a16:creationId xmlns:a16="http://schemas.microsoft.com/office/drawing/2014/main" id="{2A5E0CD1-F6AF-C3C9-53CF-DC44A4BC7EFA}"/>
              </a:ext>
            </a:extLst>
          </p:cNvPr>
          <p:cNvSpPr/>
          <p:nvPr/>
        </p:nvSpPr>
        <p:spPr>
          <a:xfrm>
            <a:off x="7161090" y="1070648"/>
            <a:ext cx="0" cy="4670494"/>
          </a:xfrm>
          <a:prstGeom prst="line">
            <a:avLst/>
          </a:prstGeom>
          <a:ln w="38100">
            <a:solidFill>
              <a:schemeClr val="accent2"/>
            </a:solidFill>
            <a:miter lim="400000"/>
            <a:headEnd type="none"/>
            <a:tailEnd type="triangle" len="sm"/>
          </a:ln>
        </p:spPr>
        <p:txBody>
          <a:bodyPr lIns="25400" tIns="25400" rIns="25400" bIns="25400" anchor="ctr"/>
          <a:lstStyle/>
          <a:p>
            <a:pPr>
              <a:lnSpc>
                <a:spcPct val="110000"/>
              </a:lnSpc>
              <a:defRPr sz="2000" spc="0">
                <a:solidFill>
                  <a:srgbClr val="FFFFFF"/>
                </a:solidFill>
              </a:defRPr>
            </a:pPr>
            <a:endParaRPr lang="da-DK" sz="1800" noProof="0" dirty="0"/>
          </a:p>
        </p:txBody>
      </p:sp>
      <p:sp>
        <p:nvSpPr>
          <p:cNvPr id="25" name="Circle">
            <a:extLst>
              <a:ext uri="{FF2B5EF4-FFF2-40B4-BE49-F238E27FC236}">
                <a16:creationId xmlns:a16="http://schemas.microsoft.com/office/drawing/2014/main" id="{0A3C8DF2-0A37-782E-B67A-3C8E1374CA90}"/>
              </a:ext>
            </a:extLst>
          </p:cNvPr>
          <p:cNvSpPr txBox="1">
            <a:spLocks/>
          </p:cNvSpPr>
          <p:nvPr/>
        </p:nvSpPr>
        <p:spPr>
          <a:xfrm>
            <a:off x="7089908" y="4955675"/>
            <a:ext cx="144000" cy="144000"/>
          </a:xfrm>
          <a:prstGeom prst="ellipse">
            <a:avLst/>
          </a:prstGeom>
          <a:solidFill>
            <a:srgbClr val="FFFFFF"/>
          </a:solidFill>
          <a:ln w="254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dirty="0"/>
              <a:t> </a:t>
            </a:r>
          </a:p>
        </p:txBody>
      </p:sp>
      <p:sp>
        <p:nvSpPr>
          <p:cNvPr id="26" name="Circle">
            <a:extLst>
              <a:ext uri="{FF2B5EF4-FFF2-40B4-BE49-F238E27FC236}">
                <a16:creationId xmlns:a16="http://schemas.microsoft.com/office/drawing/2014/main" id="{AC9F4DEC-90CE-0CBF-267A-293040CA3EEC}"/>
              </a:ext>
            </a:extLst>
          </p:cNvPr>
          <p:cNvSpPr txBox="1">
            <a:spLocks/>
          </p:cNvSpPr>
          <p:nvPr/>
        </p:nvSpPr>
        <p:spPr>
          <a:xfrm>
            <a:off x="7089908" y="4064032"/>
            <a:ext cx="144000" cy="144000"/>
          </a:xfrm>
          <a:prstGeom prst="ellipse">
            <a:avLst/>
          </a:prstGeom>
          <a:solidFill>
            <a:srgbClr val="FFFFFF"/>
          </a:solidFill>
          <a:ln w="254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dirty="0"/>
              <a:t> </a:t>
            </a:r>
          </a:p>
        </p:txBody>
      </p:sp>
      <p:sp>
        <p:nvSpPr>
          <p:cNvPr id="27" name="Circle">
            <a:extLst>
              <a:ext uri="{FF2B5EF4-FFF2-40B4-BE49-F238E27FC236}">
                <a16:creationId xmlns:a16="http://schemas.microsoft.com/office/drawing/2014/main" id="{74F76AF8-985F-045C-A030-A639E8363F93}"/>
              </a:ext>
            </a:extLst>
          </p:cNvPr>
          <p:cNvSpPr txBox="1">
            <a:spLocks/>
          </p:cNvSpPr>
          <p:nvPr/>
        </p:nvSpPr>
        <p:spPr>
          <a:xfrm>
            <a:off x="7089908" y="3172388"/>
            <a:ext cx="144000" cy="144000"/>
          </a:xfrm>
          <a:prstGeom prst="ellipse">
            <a:avLst/>
          </a:prstGeom>
          <a:solidFill>
            <a:srgbClr val="FFFFFF"/>
          </a:solidFill>
          <a:ln w="254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dirty="0"/>
              <a:t> </a:t>
            </a:r>
          </a:p>
        </p:txBody>
      </p:sp>
      <p:sp>
        <p:nvSpPr>
          <p:cNvPr id="28" name="Circle">
            <a:extLst>
              <a:ext uri="{FF2B5EF4-FFF2-40B4-BE49-F238E27FC236}">
                <a16:creationId xmlns:a16="http://schemas.microsoft.com/office/drawing/2014/main" id="{487A1285-E145-4630-D4C1-9A3930F9C9B3}"/>
              </a:ext>
            </a:extLst>
          </p:cNvPr>
          <p:cNvSpPr txBox="1">
            <a:spLocks/>
          </p:cNvSpPr>
          <p:nvPr/>
        </p:nvSpPr>
        <p:spPr>
          <a:xfrm>
            <a:off x="7089908" y="2280744"/>
            <a:ext cx="144000" cy="144000"/>
          </a:xfrm>
          <a:prstGeom prst="ellipse">
            <a:avLst/>
          </a:prstGeom>
          <a:solidFill>
            <a:srgbClr val="FFFFFF"/>
          </a:solidFill>
          <a:ln w="254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dirty="0"/>
              <a:t> </a:t>
            </a:r>
          </a:p>
        </p:txBody>
      </p:sp>
      <p:sp>
        <p:nvSpPr>
          <p:cNvPr id="29" name="Text Placeholder 14">
            <a:extLst>
              <a:ext uri="{FF2B5EF4-FFF2-40B4-BE49-F238E27FC236}">
                <a16:creationId xmlns:a16="http://schemas.microsoft.com/office/drawing/2014/main" id="{E28394D1-980D-D237-B6F6-F0DDAE83864D}"/>
              </a:ext>
            </a:extLst>
          </p:cNvPr>
          <p:cNvSpPr txBox="1">
            <a:spLocks/>
          </p:cNvSpPr>
          <p:nvPr/>
        </p:nvSpPr>
        <p:spPr>
          <a:xfrm>
            <a:off x="7534935" y="1286856"/>
            <a:ext cx="3668119" cy="612988"/>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600" noProof="0" dirty="0" err="1"/>
              <a:t>Lorem</a:t>
            </a:r>
            <a:r>
              <a:rPr lang="da-DK" sz="1600" noProof="0" dirty="0"/>
              <a:t> </a:t>
            </a:r>
            <a:r>
              <a:rPr lang="da-DK" sz="1600" noProof="0" dirty="0" err="1"/>
              <a:t>ipsum</a:t>
            </a:r>
            <a:r>
              <a:rPr lang="da-DK" sz="1600" noProof="0" dirty="0"/>
              <a:t> </a:t>
            </a:r>
            <a:r>
              <a:rPr lang="da-DK" sz="1600" noProof="0" dirty="0" err="1"/>
              <a:t>dolor</a:t>
            </a:r>
            <a:r>
              <a:rPr lang="da-DK" sz="1600" noProof="0" dirty="0"/>
              <a:t> sit </a:t>
            </a:r>
            <a:r>
              <a:rPr lang="da-DK" sz="1600" noProof="0" dirty="0" err="1"/>
              <a:t>amet</a:t>
            </a:r>
            <a:r>
              <a:rPr lang="da-DK" sz="1600" noProof="0" dirty="0"/>
              <a:t>, </a:t>
            </a:r>
            <a:r>
              <a:rPr lang="da-DK" sz="1600" noProof="0" dirty="0" err="1"/>
              <a:t>consectetur</a:t>
            </a:r>
            <a:r>
              <a:rPr lang="da-DK" sz="1600" noProof="0" dirty="0"/>
              <a:t> </a:t>
            </a:r>
            <a:r>
              <a:rPr lang="da-DK" sz="1600" noProof="0" dirty="0" err="1"/>
              <a:t>adipiscing</a:t>
            </a:r>
            <a:r>
              <a:rPr lang="da-DK" sz="1600" noProof="0" dirty="0"/>
              <a:t> </a:t>
            </a:r>
            <a:r>
              <a:rPr lang="da-DK" sz="1600" noProof="0" dirty="0" err="1"/>
              <a:t>elit</a:t>
            </a:r>
            <a:r>
              <a:rPr lang="da-DK" sz="1600" noProof="0" dirty="0"/>
              <a:t>, </a:t>
            </a:r>
          </a:p>
        </p:txBody>
      </p:sp>
      <p:sp>
        <p:nvSpPr>
          <p:cNvPr id="30" name="Text Placeholder 14">
            <a:extLst>
              <a:ext uri="{FF2B5EF4-FFF2-40B4-BE49-F238E27FC236}">
                <a16:creationId xmlns:a16="http://schemas.microsoft.com/office/drawing/2014/main" id="{2FD73076-9ED2-ADF2-CCF1-F64FD1E3C9D8}"/>
              </a:ext>
            </a:extLst>
          </p:cNvPr>
          <p:cNvSpPr txBox="1">
            <a:spLocks/>
          </p:cNvSpPr>
          <p:nvPr/>
        </p:nvSpPr>
        <p:spPr>
          <a:xfrm>
            <a:off x="5973484" y="1255860"/>
            <a:ext cx="1054997" cy="373436"/>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b="1" noProof="0" dirty="0"/>
              <a:t>Step 1</a:t>
            </a:r>
          </a:p>
        </p:txBody>
      </p:sp>
      <p:sp>
        <p:nvSpPr>
          <p:cNvPr id="31" name="Text Placeholder 14">
            <a:extLst>
              <a:ext uri="{FF2B5EF4-FFF2-40B4-BE49-F238E27FC236}">
                <a16:creationId xmlns:a16="http://schemas.microsoft.com/office/drawing/2014/main" id="{036543D8-BF0E-C079-26D3-DA2CC5ECB61D}"/>
              </a:ext>
            </a:extLst>
          </p:cNvPr>
          <p:cNvSpPr txBox="1">
            <a:spLocks/>
          </p:cNvSpPr>
          <p:nvPr/>
        </p:nvSpPr>
        <p:spPr>
          <a:xfrm>
            <a:off x="5973484" y="2145575"/>
            <a:ext cx="1054997" cy="373436"/>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b="1" noProof="0" dirty="0"/>
              <a:t>Step 2</a:t>
            </a:r>
          </a:p>
        </p:txBody>
      </p:sp>
      <p:sp>
        <p:nvSpPr>
          <p:cNvPr id="32" name="Text Placeholder 14">
            <a:extLst>
              <a:ext uri="{FF2B5EF4-FFF2-40B4-BE49-F238E27FC236}">
                <a16:creationId xmlns:a16="http://schemas.microsoft.com/office/drawing/2014/main" id="{8C606D29-4A39-8A23-F7A8-4EDF17422FBA}"/>
              </a:ext>
            </a:extLst>
          </p:cNvPr>
          <p:cNvSpPr txBox="1">
            <a:spLocks/>
          </p:cNvSpPr>
          <p:nvPr/>
        </p:nvSpPr>
        <p:spPr>
          <a:xfrm>
            <a:off x="5973484" y="3035290"/>
            <a:ext cx="1054997" cy="373436"/>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b="1" noProof="0" dirty="0"/>
              <a:t>Step 3</a:t>
            </a:r>
          </a:p>
        </p:txBody>
      </p:sp>
      <p:sp>
        <p:nvSpPr>
          <p:cNvPr id="33" name="Text Placeholder 14">
            <a:extLst>
              <a:ext uri="{FF2B5EF4-FFF2-40B4-BE49-F238E27FC236}">
                <a16:creationId xmlns:a16="http://schemas.microsoft.com/office/drawing/2014/main" id="{A98B799E-4D13-0AD0-DE6D-C20C57B8B0F4}"/>
              </a:ext>
            </a:extLst>
          </p:cNvPr>
          <p:cNvSpPr txBox="1">
            <a:spLocks/>
          </p:cNvSpPr>
          <p:nvPr/>
        </p:nvSpPr>
        <p:spPr>
          <a:xfrm>
            <a:off x="5973484" y="3925005"/>
            <a:ext cx="1054997" cy="373436"/>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b="1" noProof="0" dirty="0"/>
              <a:t>Step 4</a:t>
            </a:r>
          </a:p>
        </p:txBody>
      </p:sp>
      <p:sp>
        <p:nvSpPr>
          <p:cNvPr id="34" name="Text Placeholder 14">
            <a:extLst>
              <a:ext uri="{FF2B5EF4-FFF2-40B4-BE49-F238E27FC236}">
                <a16:creationId xmlns:a16="http://schemas.microsoft.com/office/drawing/2014/main" id="{F6A28875-4D7A-BD0F-FB62-8364C8DB705E}"/>
              </a:ext>
            </a:extLst>
          </p:cNvPr>
          <p:cNvSpPr txBox="1">
            <a:spLocks/>
          </p:cNvSpPr>
          <p:nvPr/>
        </p:nvSpPr>
        <p:spPr>
          <a:xfrm>
            <a:off x="5973484" y="4814720"/>
            <a:ext cx="1054997" cy="373436"/>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b="1" noProof="0" dirty="0"/>
              <a:t>Step 5</a:t>
            </a:r>
          </a:p>
        </p:txBody>
      </p:sp>
      <p:sp>
        <p:nvSpPr>
          <p:cNvPr id="35" name="Text Placeholder 14">
            <a:extLst>
              <a:ext uri="{FF2B5EF4-FFF2-40B4-BE49-F238E27FC236}">
                <a16:creationId xmlns:a16="http://schemas.microsoft.com/office/drawing/2014/main" id="{6CFFCF4E-C0E3-08D0-55C1-DF7AD1273152}"/>
              </a:ext>
            </a:extLst>
          </p:cNvPr>
          <p:cNvSpPr txBox="1">
            <a:spLocks/>
          </p:cNvSpPr>
          <p:nvPr/>
        </p:nvSpPr>
        <p:spPr>
          <a:xfrm>
            <a:off x="7534935" y="2176571"/>
            <a:ext cx="3668119" cy="612988"/>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600" noProof="0" dirty="0" err="1"/>
              <a:t>Lorem</a:t>
            </a:r>
            <a:r>
              <a:rPr lang="da-DK" sz="1600" noProof="0" dirty="0"/>
              <a:t> </a:t>
            </a:r>
            <a:r>
              <a:rPr lang="da-DK" sz="1600" noProof="0" dirty="0" err="1"/>
              <a:t>ipsum</a:t>
            </a:r>
            <a:r>
              <a:rPr lang="da-DK" sz="1600" noProof="0" dirty="0"/>
              <a:t> </a:t>
            </a:r>
            <a:r>
              <a:rPr lang="da-DK" sz="1600" noProof="0" dirty="0" err="1"/>
              <a:t>dolor</a:t>
            </a:r>
            <a:r>
              <a:rPr lang="da-DK" sz="1600" noProof="0" dirty="0"/>
              <a:t> sit </a:t>
            </a:r>
            <a:r>
              <a:rPr lang="da-DK" sz="1600" noProof="0" dirty="0" err="1"/>
              <a:t>amet</a:t>
            </a:r>
            <a:r>
              <a:rPr lang="da-DK" sz="1600" noProof="0" dirty="0"/>
              <a:t>, </a:t>
            </a:r>
            <a:r>
              <a:rPr lang="da-DK" sz="1600" noProof="0" dirty="0" err="1"/>
              <a:t>consectetur</a:t>
            </a:r>
            <a:r>
              <a:rPr lang="da-DK" sz="1600" noProof="0" dirty="0"/>
              <a:t> </a:t>
            </a:r>
            <a:r>
              <a:rPr lang="da-DK" sz="1600" noProof="0" dirty="0" err="1"/>
              <a:t>adipiscing</a:t>
            </a:r>
            <a:r>
              <a:rPr lang="da-DK" sz="1600" noProof="0" dirty="0"/>
              <a:t> </a:t>
            </a:r>
            <a:r>
              <a:rPr lang="da-DK" sz="1600" noProof="0" dirty="0" err="1"/>
              <a:t>elit</a:t>
            </a:r>
            <a:r>
              <a:rPr lang="da-DK" sz="1600" noProof="0" dirty="0"/>
              <a:t>, </a:t>
            </a:r>
          </a:p>
        </p:txBody>
      </p:sp>
      <p:sp>
        <p:nvSpPr>
          <p:cNvPr id="36" name="Text Placeholder 14">
            <a:extLst>
              <a:ext uri="{FF2B5EF4-FFF2-40B4-BE49-F238E27FC236}">
                <a16:creationId xmlns:a16="http://schemas.microsoft.com/office/drawing/2014/main" id="{634DF07F-80A1-85E8-3BAA-8A4E739E1422}"/>
              </a:ext>
            </a:extLst>
          </p:cNvPr>
          <p:cNvSpPr txBox="1">
            <a:spLocks/>
          </p:cNvSpPr>
          <p:nvPr/>
        </p:nvSpPr>
        <p:spPr>
          <a:xfrm>
            <a:off x="7534935" y="3066286"/>
            <a:ext cx="3668119" cy="612988"/>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600" noProof="0" dirty="0" err="1"/>
              <a:t>Lorem</a:t>
            </a:r>
            <a:r>
              <a:rPr lang="da-DK" sz="1600" noProof="0" dirty="0"/>
              <a:t> </a:t>
            </a:r>
            <a:r>
              <a:rPr lang="da-DK" sz="1600" noProof="0" dirty="0" err="1"/>
              <a:t>ipsum</a:t>
            </a:r>
            <a:r>
              <a:rPr lang="da-DK" sz="1600" noProof="0" dirty="0"/>
              <a:t> </a:t>
            </a:r>
            <a:r>
              <a:rPr lang="da-DK" sz="1600" noProof="0" dirty="0" err="1"/>
              <a:t>dolor</a:t>
            </a:r>
            <a:r>
              <a:rPr lang="da-DK" sz="1600" noProof="0" dirty="0"/>
              <a:t> sit </a:t>
            </a:r>
            <a:r>
              <a:rPr lang="da-DK" sz="1600" noProof="0" dirty="0" err="1"/>
              <a:t>amet</a:t>
            </a:r>
            <a:r>
              <a:rPr lang="da-DK" sz="1600" noProof="0" dirty="0"/>
              <a:t>, </a:t>
            </a:r>
            <a:r>
              <a:rPr lang="da-DK" sz="1600" noProof="0" dirty="0" err="1"/>
              <a:t>consectetur</a:t>
            </a:r>
            <a:r>
              <a:rPr lang="da-DK" sz="1600" noProof="0" dirty="0"/>
              <a:t> </a:t>
            </a:r>
            <a:r>
              <a:rPr lang="da-DK" sz="1600" noProof="0" dirty="0" err="1"/>
              <a:t>adipiscing</a:t>
            </a:r>
            <a:r>
              <a:rPr lang="da-DK" sz="1600" noProof="0" dirty="0"/>
              <a:t> </a:t>
            </a:r>
            <a:r>
              <a:rPr lang="da-DK" sz="1600" noProof="0" dirty="0" err="1"/>
              <a:t>elit</a:t>
            </a:r>
            <a:r>
              <a:rPr lang="da-DK" sz="1600" noProof="0" dirty="0"/>
              <a:t>, </a:t>
            </a:r>
          </a:p>
        </p:txBody>
      </p:sp>
      <p:sp>
        <p:nvSpPr>
          <p:cNvPr id="37" name="Text Placeholder 14">
            <a:extLst>
              <a:ext uri="{FF2B5EF4-FFF2-40B4-BE49-F238E27FC236}">
                <a16:creationId xmlns:a16="http://schemas.microsoft.com/office/drawing/2014/main" id="{63E31C22-7B14-461B-5428-3390585D89BB}"/>
              </a:ext>
            </a:extLst>
          </p:cNvPr>
          <p:cNvSpPr txBox="1">
            <a:spLocks/>
          </p:cNvSpPr>
          <p:nvPr/>
        </p:nvSpPr>
        <p:spPr>
          <a:xfrm>
            <a:off x="7534935" y="3956001"/>
            <a:ext cx="3668119" cy="612988"/>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600" noProof="0" dirty="0" err="1"/>
              <a:t>Lorem</a:t>
            </a:r>
            <a:r>
              <a:rPr lang="da-DK" sz="1600" noProof="0" dirty="0"/>
              <a:t> </a:t>
            </a:r>
            <a:r>
              <a:rPr lang="da-DK" sz="1600" noProof="0" dirty="0" err="1"/>
              <a:t>ipsum</a:t>
            </a:r>
            <a:r>
              <a:rPr lang="da-DK" sz="1600" noProof="0" dirty="0"/>
              <a:t> </a:t>
            </a:r>
            <a:r>
              <a:rPr lang="da-DK" sz="1600" noProof="0" dirty="0" err="1"/>
              <a:t>dolor</a:t>
            </a:r>
            <a:r>
              <a:rPr lang="da-DK" sz="1600" noProof="0" dirty="0"/>
              <a:t> sit </a:t>
            </a:r>
            <a:r>
              <a:rPr lang="da-DK" sz="1600" noProof="0" dirty="0" err="1"/>
              <a:t>amet</a:t>
            </a:r>
            <a:r>
              <a:rPr lang="da-DK" sz="1600" noProof="0" dirty="0"/>
              <a:t>, </a:t>
            </a:r>
            <a:r>
              <a:rPr lang="da-DK" sz="1600" noProof="0" dirty="0" err="1"/>
              <a:t>consectetur</a:t>
            </a:r>
            <a:r>
              <a:rPr lang="da-DK" sz="1600" noProof="0" dirty="0"/>
              <a:t> </a:t>
            </a:r>
            <a:r>
              <a:rPr lang="da-DK" sz="1600" noProof="0" dirty="0" err="1"/>
              <a:t>adipiscing</a:t>
            </a:r>
            <a:r>
              <a:rPr lang="da-DK" sz="1600" noProof="0" dirty="0"/>
              <a:t> </a:t>
            </a:r>
            <a:r>
              <a:rPr lang="da-DK" sz="1600" noProof="0" dirty="0" err="1"/>
              <a:t>elit</a:t>
            </a:r>
            <a:r>
              <a:rPr lang="da-DK" sz="1600" noProof="0" dirty="0"/>
              <a:t>, </a:t>
            </a:r>
          </a:p>
        </p:txBody>
      </p:sp>
      <p:sp>
        <p:nvSpPr>
          <p:cNvPr id="38" name="Text Placeholder 14">
            <a:extLst>
              <a:ext uri="{FF2B5EF4-FFF2-40B4-BE49-F238E27FC236}">
                <a16:creationId xmlns:a16="http://schemas.microsoft.com/office/drawing/2014/main" id="{8044F077-7792-AF8E-77A8-B900CA706E17}"/>
              </a:ext>
            </a:extLst>
          </p:cNvPr>
          <p:cNvSpPr txBox="1">
            <a:spLocks/>
          </p:cNvSpPr>
          <p:nvPr/>
        </p:nvSpPr>
        <p:spPr>
          <a:xfrm>
            <a:off x="7534935" y="4845716"/>
            <a:ext cx="3668119" cy="612988"/>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600" noProof="0" dirty="0" err="1"/>
              <a:t>Lorem</a:t>
            </a:r>
            <a:r>
              <a:rPr lang="da-DK" sz="1600" noProof="0" dirty="0"/>
              <a:t> </a:t>
            </a:r>
            <a:r>
              <a:rPr lang="da-DK" sz="1600" noProof="0" dirty="0" err="1"/>
              <a:t>ipsum</a:t>
            </a:r>
            <a:r>
              <a:rPr lang="da-DK" sz="1600" noProof="0" dirty="0"/>
              <a:t> </a:t>
            </a:r>
            <a:r>
              <a:rPr lang="da-DK" sz="1600" noProof="0" dirty="0" err="1"/>
              <a:t>dolor</a:t>
            </a:r>
            <a:r>
              <a:rPr lang="da-DK" sz="1600" noProof="0" dirty="0"/>
              <a:t> sit </a:t>
            </a:r>
            <a:r>
              <a:rPr lang="da-DK" sz="1600" noProof="0" dirty="0" err="1"/>
              <a:t>amet</a:t>
            </a:r>
            <a:r>
              <a:rPr lang="da-DK" sz="1600" noProof="0" dirty="0"/>
              <a:t>, </a:t>
            </a:r>
            <a:r>
              <a:rPr lang="da-DK" sz="1600" noProof="0" dirty="0" err="1"/>
              <a:t>consectetur</a:t>
            </a:r>
            <a:r>
              <a:rPr lang="da-DK" sz="1600" noProof="0" dirty="0"/>
              <a:t> </a:t>
            </a:r>
            <a:r>
              <a:rPr lang="da-DK" sz="1600" noProof="0" dirty="0" err="1"/>
              <a:t>adipiscing</a:t>
            </a:r>
            <a:r>
              <a:rPr lang="da-DK" sz="1600" noProof="0" dirty="0"/>
              <a:t> </a:t>
            </a:r>
            <a:r>
              <a:rPr lang="da-DK" sz="1600" noProof="0" dirty="0" err="1"/>
              <a:t>elit</a:t>
            </a:r>
            <a:r>
              <a:rPr lang="da-DK" sz="1600" noProof="0" dirty="0"/>
              <a:t>, </a:t>
            </a:r>
          </a:p>
        </p:txBody>
      </p:sp>
      <p:sp>
        <p:nvSpPr>
          <p:cNvPr id="39" name="Circle">
            <a:extLst>
              <a:ext uri="{FF2B5EF4-FFF2-40B4-BE49-F238E27FC236}">
                <a16:creationId xmlns:a16="http://schemas.microsoft.com/office/drawing/2014/main" id="{C1D9DF75-723F-E3F0-5A6F-C83315E36D27}"/>
              </a:ext>
            </a:extLst>
          </p:cNvPr>
          <p:cNvSpPr txBox="1">
            <a:spLocks/>
          </p:cNvSpPr>
          <p:nvPr/>
        </p:nvSpPr>
        <p:spPr>
          <a:xfrm>
            <a:off x="7089908" y="1390227"/>
            <a:ext cx="144000" cy="144000"/>
          </a:xfrm>
          <a:prstGeom prst="ellipse">
            <a:avLst/>
          </a:prstGeom>
          <a:solidFill>
            <a:srgbClr val="FFFFFF"/>
          </a:solidFill>
          <a:ln w="254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dirty="0"/>
              <a:t> </a:t>
            </a:r>
          </a:p>
        </p:txBody>
      </p:sp>
    </p:spTree>
    <p:extLst>
      <p:ext uri="{BB962C8B-B14F-4D97-AF65-F5344CB8AC3E}">
        <p14:creationId xmlns:p14="http://schemas.microsoft.com/office/powerpoint/2010/main" val="118493447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7D6C25-3D07-4DFB-81EC-ACE83F64E526}"/>
              </a:ext>
            </a:extLst>
          </p:cNvPr>
          <p:cNvSpPr>
            <a:spLocks noGrp="1"/>
          </p:cNvSpPr>
          <p:nvPr>
            <p:ph type="body" sz="quarter" idx="30"/>
          </p:nvPr>
        </p:nvSpPr>
        <p:spPr/>
        <p:txBody>
          <a:bodyPr/>
          <a:lstStyle/>
          <a:p>
            <a:endParaRPr lang="da-DK" noProof="0" dirty="0"/>
          </a:p>
        </p:txBody>
      </p:sp>
      <p:sp>
        <p:nvSpPr>
          <p:cNvPr id="3" name="Title 2">
            <a:extLst>
              <a:ext uri="{FF2B5EF4-FFF2-40B4-BE49-F238E27FC236}">
                <a16:creationId xmlns:a16="http://schemas.microsoft.com/office/drawing/2014/main" id="{FD33D122-4A40-8AE7-36B0-39C12F0C6EAE}"/>
              </a:ext>
            </a:extLst>
          </p:cNvPr>
          <p:cNvSpPr>
            <a:spLocks noGrp="1"/>
          </p:cNvSpPr>
          <p:nvPr>
            <p:ph type="title"/>
          </p:nvPr>
        </p:nvSpPr>
        <p:spPr>
          <a:xfrm>
            <a:off x="720208" y="1235566"/>
            <a:ext cx="10740748" cy="584775"/>
          </a:xfrm>
        </p:spPr>
        <p:txBody>
          <a:bodyPr/>
          <a:lstStyle/>
          <a:p>
            <a:r>
              <a:rPr lang="da-DK" noProof="0" dirty="0"/>
              <a:t>Formål</a:t>
            </a:r>
          </a:p>
        </p:txBody>
      </p:sp>
      <p:sp>
        <p:nvSpPr>
          <p:cNvPr id="5" name="Text Placeholder 4">
            <a:extLst>
              <a:ext uri="{FF2B5EF4-FFF2-40B4-BE49-F238E27FC236}">
                <a16:creationId xmlns:a16="http://schemas.microsoft.com/office/drawing/2014/main" id="{53AE0C52-C4CE-7B35-0443-AB08467D45BF}"/>
              </a:ext>
            </a:extLst>
          </p:cNvPr>
          <p:cNvSpPr>
            <a:spLocks noGrp="1"/>
          </p:cNvSpPr>
          <p:nvPr>
            <p:ph type="body" sz="quarter" idx="4294967295"/>
          </p:nvPr>
        </p:nvSpPr>
        <p:spPr>
          <a:xfrm>
            <a:off x="714375" y="735288"/>
            <a:ext cx="10740748" cy="351674"/>
          </a:xfrm>
        </p:spPr>
        <p:txBody>
          <a:bodyPr>
            <a:normAutofit fontScale="55000" lnSpcReduction="20000"/>
          </a:bodyPr>
          <a:lstStyle/>
          <a:p>
            <a:endParaRPr lang="da-DK" noProof="0" dirty="0"/>
          </a:p>
        </p:txBody>
      </p:sp>
      <p:sp>
        <p:nvSpPr>
          <p:cNvPr id="6" name="Text Placeholder 5">
            <a:extLst>
              <a:ext uri="{FF2B5EF4-FFF2-40B4-BE49-F238E27FC236}">
                <a16:creationId xmlns:a16="http://schemas.microsoft.com/office/drawing/2014/main" id="{91D4D6FB-51E4-96B4-DE3F-64A999924660}"/>
              </a:ext>
            </a:extLst>
          </p:cNvPr>
          <p:cNvSpPr>
            <a:spLocks noGrp="1"/>
          </p:cNvSpPr>
          <p:nvPr>
            <p:ph type="body" sz="quarter" idx="41"/>
          </p:nvPr>
        </p:nvSpPr>
        <p:spPr/>
        <p:txBody>
          <a:bodyPr/>
          <a:lstStyle/>
          <a:p>
            <a:r>
              <a:rPr lang="da-DK" noProof="0" dirty="0"/>
              <a:t>1</a:t>
            </a:r>
          </a:p>
        </p:txBody>
      </p:sp>
    </p:spTree>
    <p:extLst>
      <p:ext uri="{BB962C8B-B14F-4D97-AF65-F5344CB8AC3E}">
        <p14:creationId xmlns:p14="http://schemas.microsoft.com/office/powerpoint/2010/main" val="172309953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3358F5-6871-F4DD-6A9A-4503CFDFD6FE}"/>
              </a:ext>
            </a:extLst>
          </p:cNvPr>
          <p:cNvSpPr>
            <a:spLocks noGrp="1"/>
          </p:cNvSpPr>
          <p:nvPr>
            <p:ph type="body" sz="quarter" idx="30"/>
          </p:nvPr>
        </p:nvSpPr>
        <p:spPr/>
        <p:txBody>
          <a:bodyPr/>
          <a:lstStyle/>
          <a:p>
            <a:endParaRPr lang="da-DK" noProof="0" dirty="0"/>
          </a:p>
        </p:txBody>
      </p:sp>
      <p:sp>
        <p:nvSpPr>
          <p:cNvPr id="3" name="Text Placeholder 2">
            <a:extLst>
              <a:ext uri="{FF2B5EF4-FFF2-40B4-BE49-F238E27FC236}">
                <a16:creationId xmlns:a16="http://schemas.microsoft.com/office/drawing/2014/main" id="{ADB67627-2FBC-A755-07E5-BED76911CC8C}"/>
              </a:ext>
            </a:extLst>
          </p:cNvPr>
          <p:cNvSpPr>
            <a:spLocks noGrp="1"/>
          </p:cNvSpPr>
          <p:nvPr>
            <p:ph type="body" sz="quarter" idx="31"/>
          </p:nvPr>
        </p:nvSpPr>
        <p:spPr/>
        <p:txBody>
          <a:bodyPr/>
          <a:lstStyle/>
          <a:p>
            <a:endParaRPr lang="da-DK" noProof="0" dirty="0"/>
          </a:p>
        </p:txBody>
      </p:sp>
      <p:sp>
        <p:nvSpPr>
          <p:cNvPr id="4" name="Title 3">
            <a:extLst>
              <a:ext uri="{FF2B5EF4-FFF2-40B4-BE49-F238E27FC236}">
                <a16:creationId xmlns:a16="http://schemas.microsoft.com/office/drawing/2014/main" id="{061C31AF-F3C1-7052-2164-38CCA56DC828}"/>
              </a:ext>
            </a:extLst>
          </p:cNvPr>
          <p:cNvSpPr>
            <a:spLocks noGrp="1"/>
          </p:cNvSpPr>
          <p:nvPr>
            <p:ph type="title"/>
          </p:nvPr>
        </p:nvSpPr>
        <p:spPr>
          <a:xfrm>
            <a:off x="720208" y="1235566"/>
            <a:ext cx="10740748" cy="584775"/>
          </a:xfrm>
        </p:spPr>
        <p:txBody>
          <a:bodyPr/>
          <a:lstStyle/>
          <a:p>
            <a:r>
              <a:rPr lang="da-DK" noProof="0" dirty="0"/>
              <a:t>Formål</a:t>
            </a:r>
          </a:p>
        </p:txBody>
      </p:sp>
      <p:sp>
        <p:nvSpPr>
          <p:cNvPr id="6" name="Text Placeholder 5">
            <a:extLst>
              <a:ext uri="{FF2B5EF4-FFF2-40B4-BE49-F238E27FC236}">
                <a16:creationId xmlns:a16="http://schemas.microsoft.com/office/drawing/2014/main" id="{FCCAED2B-57F2-F24C-27F0-27C2A60970C6}"/>
              </a:ext>
            </a:extLst>
          </p:cNvPr>
          <p:cNvSpPr>
            <a:spLocks noGrp="1"/>
          </p:cNvSpPr>
          <p:nvPr>
            <p:ph type="body" sz="quarter" idx="4294967295"/>
          </p:nvPr>
        </p:nvSpPr>
        <p:spPr>
          <a:xfrm>
            <a:off x="714375" y="735288"/>
            <a:ext cx="10740748" cy="351674"/>
          </a:xfrm>
        </p:spPr>
        <p:txBody>
          <a:bodyPr>
            <a:normAutofit fontScale="55000" lnSpcReduction="20000"/>
          </a:bodyPr>
          <a:lstStyle/>
          <a:p>
            <a:endParaRPr lang="da-DK" noProof="0" dirty="0"/>
          </a:p>
        </p:txBody>
      </p:sp>
      <p:sp>
        <p:nvSpPr>
          <p:cNvPr id="7" name="Text Placeholder 6">
            <a:extLst>
              <a:ext uri="{FF2B5EF4-FFF2-40B4-BE49-F238E27FC236}">
                <a16:creationId xmlns:a16="http://schemas.microsoft.com/office/drawing/2014/main" id="{066D15A1-633E-D25A-E079-104DEAE53F15}"/>
              </a:ext>
            </a:extLst>
          </p:cNvPr>
          <p:cNvSpPr>
            <a:spLocks noGrp="1"/>
          </p:cNvSpPr>
          <p:nvPr>
            <p:ph type="body" sz="quarter" idx="42"/>
          </p:nvPr>
        </p:nvSpPr>
        <p:spPr/>
        <p:txBody>
          <a:bodyPr/>
          <a:lstStyle/>
          <a:p>
            <a:r>
              <a:rPr lang="da-DK" noProof="0" dirty="0"/>
              <a:t>1</a:t>
            </a:r>
          </a:p>
        </p:txBody>
      </p:sp>
      <p:sp>
        <p:nvSpPr>
          <p:cNvPr id="8" name="Text Placeholder 7">
            <a:extLst>
              <a:ext uri="{FF2B5EF4-FFF2-40B4-BE49-F238E27FC236}">
                <a16:creationId xmlns:a16="http://schemas.microsoft.com/office/drawing/2014/main" id="{4DBDB7EB-C8A6-0896-AAA6-7E66636A2061}"/>
              </a:ext>
            </a:extLst>
          </p:cNvPr>
          <p:cNvSpPr>
            <a:spLocks noGrp="1"/>
          </p:cNvSpPr>
          <p:nvPr>
            <p:ph type="body" sz="quarter" idx="43"/>
          </p:nvPr>
        </p:nvSpPr>
        <p:spPr/>
        <p:txBody>
          <a:bodyPr/>
          <a:lstStyle/>
          <a:p>
            <a:r>
              <a:rPr lang="da-DK" noProof="0" dirty="0"/>
              <a:t>2</a:t>
            </a:r>
          </a:p>
        </p:txBody>
      </p:sp>
    </p:spTree>
    <p:extLst>
      <p:ext uri="{BB962C8B-B14F-4D97-AF65-F5344CB8AC3E}">
        <p14:creationId xmlns:p14="http://schemas.microsoft.com/office/powerpoint/2010/main" val="44625461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2DDB13-37D6-CB08-466D-50F15882AA2F}"/>
              </a:ext>
            </a:extLst>
          </p:cNvPr>
          <p:cNvSpPr>
            <a:spLocks noGrp="1"/>
          </p:cNvSpPr>
          <p:nvPr>
            <p:ph type="body" sz="quarter" idx="30"/>
          </p:nvPr>
        </p:nvSpPr>
        <p:spPr/>
        <p:txBody>
          <a:bodyPr/>
          <a:lstStyle/>
          <a:p>
            <a:endParaRPr lang="da-DK" noProof="0" dirty="0"/>
          </a:p>
        </p:txBody>
      </p:sp>
      <p:sp>
        <p:nvSpPr>
          <p:cNvPr id="3" name="Text Placeholder 2">
            <a:extLst>
              <a:ext uri="{FF2B5EF4-FFF2-40B4-BE49-F238E27FC236}">
                <a16:creationId xmlns:a16="http://schemas.microsoft.com/office/drawing/2014/main" id="{6689E3CF-1AAA-FDAB-8529-299BAB9956AA}"/>
              </a:ext>
            </a:extLst>
          </p:cNvPr>
          <p:cNvSpPr>
            <a:spLocks noGrp="1"/>
          </p:cNvSpPr>
          <p:nvPr>
            <p:ph type="body" sz="quarter" idx="31"/>
          </p:nvPr>
        </p:nvSpPr>
        <p:spPr/>
        <p:txBody>
          <a:bodyPr/>
          <a:lstStyle/>
          <a:p>
            <a:endParaRPr lang="da-DK" noProof="0" dirty="0"/>
          </a:p>
        </p:txBody>
      </p:sp>
      <p:sp>
        <p:nvSpPr>
          <p:cNvPr id="4" name="Text Placeholder 3">
            <a:extLst>
              <a:ext uri="{FF2B5EF4-FFF2-40B4-BE49-F238E27FC236}">
                <a16:creationId xmlns:a16="http://schemas.microsoft.com/office/drawing/2014/main" id="{B4192734-2F8E-B4FA-0203-6F32525A6914}"/>
              </a:ext>
            </a:extLst>
          </p:cNvPr>
          <p:cNvSpPr>
            <a:spLocks noGrp="1"/>
          </p:cNvSpPr>
          <p:nvPr>
            <p:ph type="body" sz="quarter" idx="32"/>
          </p:nvPr>
        </p:nvSpPr>
        <p:spPr/>
        <p:txBody>
          <a:bodyPr/>
          <a:lstStyle/>
          <a:p>
            <a:endParaRPr lang="da-DK" noProof="0" dirty="0"/>
          </a:p>
        </p:txBody>
      </p:sp>
      <p:sp>
        <p:nvSpPr>
          <p:cNvPr id="5" name="Title 4">
            <a:extLst>
              <a:ext uri="{FF2B5EF4-FFF2-40B4-BE49-F238E27FC236}">
                <a16:creationId xmlns:a16="http://schemas.microsoft.com/office/drawing/2014/main" id="{B3919CBB-EEF7-DBA9-9C09-7E8ABDAE9062}"/>
              </a:ext>
            </a:extLst>
          </p:cNvPr>
          <p:cNvSpPr>
            <a:spLocks noGrp="1"/>
          </p:cNvSpPr>
          <p:nvPr>
            <p:ph type="title"/>
          </p:nvPr>
        </p:nvSpPr>
        <p:spPr>
          <a:xfrm>
            <a:off x="720208" y="1235566"/>
            <a:ext cx="10740748" cy="584775"/>
          </a:xfrm>
        </p:spPr>
        <p:txBody>
          <a:bodyPr/>
          <a:lstStyle/>
          <a:p>
            <a:r>
              <a:rPr lang="da-DK" noProof="0" dirty="0"/>
              <a:t>Formål</a:t>
            </a:r>
          </a:p>
        </p:txBody>
      </p:sp>
      <p:sp>
        <p:nvSpPr>
          <p:cNvPr id="7" name="Text Placeholder 6">
            <a:extLst>
              <a:ext uri="{FF2B5EF4-FFF2-40B4-BE49-F238E27FC236}">
                <a16:creationId xmlns:a16="http://schemas.microsoft.com/office/drawing/2014/main" id="{C7E85E0F-A752-A55B-75FC-4151E4ACB5C5}"/>
              </a:ext>
            </a:extLst>
          </p:cNvPr>
          <p:cNvSpPr>
            <a:spLocks noGrp="1"/>
          </p:cNvSpPr>
          <p:nvPr>
            <p:ph type="body" sz="quarter" idx="4294967295"/>
          </p:nvPr>
        </p:nvSpPr>
        <p:spPr>
          <a:xfrm>
            <a:off x="714375" y="735288"/>
            <a:ext cx="10740748" cy="351674"/>
          </a:xfrm>
        </p:spPr>
        <p:txBody>
          <a:bodyPr>
            <a:normAutofit fontScale="55000" lnSpcReduction="20000"/>
          </a:bodyPr>
          <a:lstStyle/>
          <a:p>
            <a:endParaRPr lang="da-DK" noProof="0" dirty="0"/>
          </a:p>
        </p:txBody>
      </p:sp>
      <p:sp>
        <p:nvSpPr>
          <p:cNvPr id="8" name="Text Placeholder 7">
            <a:extLst>
              <a:ext uri="{FF2B5EF4-FFF2-40B4-BE49-F238E27FC236}">
                <a16:creationId xmlns:a16="http://schemas.microsoft.com/office/drawing/2014/main" id="{C8B4B05C-EDDE-B9A8-FC02-4155524A7B8C}"/>
              </a:ext>
            </a:extLst>
          </p:cNvPr>
          <p:cNvSpPr>
            <a:spLocks noGrp="1"/>
          </p:cNvSpPr>
          <p:nvPr>
            <p:ph type="body" sz="quarter" idx="42"/>
          </p:nvPr>
        </p:nvSpPr>
        <p:spPr/>
        <p:txBody>
          <a:bodyPr/>
          <a:lstStyle/>
          <a:p>
            <a:r>
              <a:rPr lang="da-DK" noProof="0" dirty="0"/>
              <a:t>1</a:t>
            </a:r>
          </a:p>
        </p:txBody>
      </p:sp>
      <p:sp>
        <p:nvSpPr>
          <p:cNvPr id="9" name="Text Placeholder 8">
            <a:extLst>
              <a:ext uri="{FF2B5EF4-FFF2-40B4-BE49-F238E27FC236}">
                <a16:creationId xmlns:a16="http://schemas.microsoft.com/office/drawing/2014/main" id="{967701D7-BF1D-AA7E-4E8B-B1B0A3A9B59B}"/>
              </a:ext>
            </a:extLst>
          </p:cNvPr>
          <p:cNvSpPr>
            <a:spLocks noGrp="1"/>
          </p:cNvSpPr>
          <p:nvPr>
            <p:ph type="body" sz="quarter" idx="43"/>
          </p:nvPr>
        </p:nvSpPr>
        <p:spPr/>
        <p:txBody>
          <a:bodyPr/>
          <a:lstStyle/>
          <a:p>
            <a:r>
              <a:rPr lang="da-DK" noProof="0" dirty="0"/>
              <a:t>2</a:t>
            </a:r>
          </a:p>
        </p:txBody>
      </p:sp>
      <p:sp>
        <p:nvSpPr>
          <p:cNvPr id="10" name="Text Placeholder 9">
            <a:extLst>
              <a:ext uri="{FF2B5EF4-FFF2-40B4-BE49-F238E27FC236}">
                <a16:creationId xmlns:a16="http://schemas.microsoft.com/office/drawing/2014/main" id="{98509609-115E-7AF0-B6B4-6DCB09756FC8}"/>
              </a:ext>
            </a:extLst>
          </p:cNvPr>
          <p:cNvSpPr>
            <a:spLocks noGrp="1"/>
          </p:cNvSpPr>
          <p:nvPr>
            <p:ph type="body" sz="quarter" idx="44"/>
          </p:nvPr>
        </p:nvSpPr>
        <p:spPr/>
        <p:txBody>
          <a:bodyPr/>
          <a:lstStyle/>
          <a:p>
            <a:r>
              <a:rPr lang="da-DK" noProof="0" dirty="0"/>
              <a:t>3</a:t>
            </a:r>
          </a:p>
        </p:txBody>
      </p:sp>
    </p:spTree>
    <p:extLst>
      <p:ext uri="{BB962C8B-B14F-4D97-AF65-F5344CB8AC3E}">
        <p14:creationId xmlns:p14="http://schemas.microsoft.com/office/powerpoint/2010/main" val="42601268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D818D6-25F1-2EC9-5520-EC243F3FCABD}"/>
              </a:ext>
            </a:extLst>
          </p:cNvPr>
          <p:cNvSpPr>
            <a:spLocks noGrp="1"/>
          </p:cNvSpPr>
          <p:nvPr>
            <p:ph type="body" sz="quarter" idx="29"/>
          </p:nvPr>
        </p:nvSpPr>
        <p:spPr/>
        <p:txBody>
          <a:bodyPr/>
          <a:lstStyle/>
          <a:p>
            <a:r>
              <a:rPr lang="da-DK" noProof="0" dirty="0"/>
              <a:t>Blok 1: Spændende emne</a:t>
            </a:r>
          </a:p>
        </p:txBody>
      </p:sp>
      <p:sp>
        <p:nvSpPr>
          <p:cNvPr id="3" name="Text Placeholder 2">
            <a:extLst>
              <a:ext uri="{FF2B5EF4-FFF2-40B4-BE49-F238E27FC236}">
                <a16:creationId xmlns:a16="http://schemas.microsoft.com/office/drawing/2014/main" id="{A81D3331-6803-832B-6DBC-3A437370BCBC}"/>
              </a:ext>
            </a:extLst>
          </p:cNvPr>
          <p:cNvSpPr>
            <a:spLocks noGrp="1"/>
          </p:cNvSpPr>
          <p:nvPr>
            <p:ph type="body" sz="quarter" idx="30"/>
          </p:nvPr>
        </p:nvSpPr>
        <p:spPr/>
        <p:txBody>
          <a:bodyPr/>
          <a:lstStyle/>
          <a:p>
            <a:r>
              <a:rPr lang="da-DK" noProof="0" dirty="0"/>
              <a:t>Samlet tid: 45 minutter</a:t>
            </a:r>
          </a:p>
        </p:txBody>
      </p:sp>
    </p:spTree>
    <p:extLst>
      <p:ext uri="{BB962C8B-B14F-4D97-AF65-F5344CB8AC3E}">
        <p14:creationId xmlns:p14="http://schemas.microsoft.com/office/powerpoint/2010/main" val="38062125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Onlinemedier 5">
            <a:hlinkClick r:id="" action="ppaction://media"/>
            <a:extLst>
              <a:ext uri="{FF2B5EF4-FFF2-40B4-BE49-F238E27FC236}">
                <a16:creationId xmlns:a16="http://schemas.microsoft.com/office/drawing/2014/main" id="{96DAB62F-9BE6-ABD0-348F-162EC77452F2}"/>
              </a:ext>
            </a:extLst>
          </p:cNvPr>
          <p:cNvPicPr>
            <a:picLocks noRot="1" noChangeAspect="1"/>
          </p:cNvPicPr>
          <p:nvPr>
            <a:videoFile r:link="rId1"/>
          </p:nvPr>
        </p:nvPicPr>
        <p:blipFill>
          <a:blip r:embed="rId4"/>
          <a:srcRect l="6629" r="4062"/>
          <a:stretch>
            <a:fillRect/>
          </a:stretch>
        </p:blipFill>
        <p:spPr>
          <a:xfrm>
            <a:off x="620832" y="349218"/>
            <a:ext cx="10950335" cy="6159563"/>
          </a:xfrm>
          <a:prstGeom prst="rect">
            <a:avLst/>
          </a:prstGeom>
        </p:spPr>
      </p:pic>
    </p:spTree>
    <p:extLst>
      <p:ext uri="{BB962C8B-B14F-4D97-AF65-F5344CB8AC3E}">
        <p14:creationId xmlns:p14="http://schemas.microsoft.com/office/powerpoint/2010/main" val="7975882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p:cTn id="12" fill="hold" display="0">
                  <p:stCondLst>
                    <p:cond delay="indefinite"/>
                  </p:stCondLst>
                </p:cTn>
                <p:tgtEl>
                  <p:spTgt spid="10"/>
                </p:tgtEl>
              </p:cMediaNode>
            </p:vide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809A80-90E3-F227-2BD9-0C996E661BD5}"/>
              </a:ext>
            </a:extLst>
          </p:cNvPr>
          <p:cNvSpPr>
            <a:spLocks noGrp="1"/>
          </p:cNvSpPr>
          <p:nvPr>
            <p:ph type="body" sz="quarter" idx="29"/>
          </p:nvPr>
        </p:nvSpPr>
        <p:spPr>
          <a:xfrm>
            <a:off x="726254" y="2080230"/>
            <a:ext cx="10735496" cy="861774"/>
          </a:xfrm>
        </p:spPr>
        <p:txBody>
          <a:bodyPr/>
          <a:lstStyle/>
          <a:p>
            <a:r>
              <a:rPr lang="da-DK" noProof="0" dirty="0"/>
              <a:t>PAUSE</a:t>
            </a:r>
          </a:p>
        </p:txBody>
      </p:sp>
      <p:sp>
        <p:nvSpPr>
          <p:cNvPr id="3" name="Text Placeholder 2">
            <a:extLst>
              <a:ext uri="{FF2B5EF4-FFF2-40B4-BE49-F238E27FC236}">
                <a16:creationId xmlns:a16="http://schemas.microsoft.com/office/drawing/2014/main" id="{660FDADE-9FC0-598D-DD81-72CE54CE0F89}"/>
              </a:ext>
            </a:extLst>
          </p:cNvPr>
          <p:cNvSpPr>
            <a:spLocks noGrp="1"/>
          </p:cNvSpPr>
          <p:nvPr>
            <p:ph type="body" sz="quarter" idx="30"/>
          </p:nvPr>
        </p:nvSpPr>
        <p:spPr>
          <a:xfrm>
            <a:off x="724664" y="3503008"/>
            <a:ext cx="10735496" cy="1600438"/>
          </a:xfrm>
        </p:spPr>
        <p:txBody>
          <a:bodyPr/>
          <a:lstStyle/>
          <a:p>
            <a:r>
              <a:rPr lang="da-DK" noProof="0" dirty="0"/>
              <a:t>Samlet tid: 10 minutter</a:t>
            </a:r>
          </a:p>
          <a:p>
            <a:endParaRPr lang="da-DK" noProof="0" dirty="0"/>
          </a:p>
          <a:p>
            <a:r>
              <a:rPr lang="da-DK" noProof="0" dirty="0"/>
              <a:t>Sæt jer sammen I egen praksis efter pausen</a:t>
            </a:r>
          </a:p>
        </p:txBody>
      </p:sp>
    </p:spTree>
    <p:extLst>
      <p:ext uri="{BB962C8B-B14F-4D97-AF65-F5344CB8AC3E}">
        <p14:creationId xmlns:p14="http://schemas.microsoft.com/office/powerpoint/2010/main" val="80523224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6CBEB65-9D15-2726-2AFD-6CF5B5DB2468}"/>
              </a:ext>
            </a:extLst>
          </p:cNvPr>
          <p:cNvSpPr>
            <a:spLocks noGrp="1"/>
          </p:cNvSpPr>
          <p:nvPr>
            <p:ph type="body" sz="quarter" idx="38"/>
          </p:nvPr>
        </p:nvSpPr>
        <p:spPr/>
        <p:txBody>
          <a:bodyPr/>
          <a:lstStyle/>
          <a:p>
            <a:r>
              <a:rPr lang="da-DK" dirty="0"/>
              <a:t>Om type 2-diabetes:</a:t>
            </a:r>
          </a:p>
          <a:p>
            <a:pPr marL="285750" indent="-285750">
              <a:buFont typeface="Wingdings" panose="05000000000000000000" pitchFamily="2" charset="2"/>
              <a:buChar char="§"/>
            </a:pPr>
            <a:r>
              <a:rPr lang="da-DK" dirty="0"/>
              <a:t>Type 2-diabetes forekommer hos 240.000, og yderligere 100.000-200.000 forventes at være </a:t>
            </a:r>
            <a:r>
              <a:rPr lang="da-DK" dirty="0" err="1"/>
              <a:t>udiagnostiserede</a:t>
            </a:r>
            <a:r>
              <a:rPr lang="da-DK" dirty="0"/>
              <a:t>. </a:t>
            </a:r>
          </a:p>
          <a:p>
            <a:pPr marL="285750" indent="-285750">
              <a:buFont typeface="Wingdings" panose="05000000000000000000" pitchFamily="2" charset="2"/>
              <a:buChar char="§"/>
            </a:pPr>
            <a:r>
              <a:rPr lang="da-DK" dirty="0"/>
              <a:t>Hjertekarsygdom er den hyppigste dødsårsag (ca. 75 %). 7 % bliver svagtseende og 1,5 % blinde, 4-8 % får dialysekrævende nyresvigt og 25-40 % får </a:t>
            </a:r>
            <a:r>
              <a:rPr lang="da-DK" dirty="0" err="1"/>
              <a:t>neuropati</a:t>
            </a:r>
            <a:r>
              <a:rPr lang="da-DK" dirty="0"/>
              <a:t> efter 10 år.</a:t>
            </a:r>
          </a:p>
          <a:p>
            <a:r>
              <a:rPr lang="da-DK" dirty="0"/>
              <a:t>Formål med behandling er: </a:t>
            </a:r>
          </a:p>
          <a:p>
            <a:pPr marL="285750" indent="-285750">
              <a:buFont typeface="Wingdings" panose="05000000000000000000" pitchFamily="2" charset="2"/>
              <a:buChar char="§"/>
            </a:pPr>
            <a:r>
              <a:rPr lang="da-DK" dirty="0"/>
              <a:t>At forebygge udviklingen af hjertekarsygdom, </a:t>
            </a:r>
            <a:r>
              <a:rPr lang="da-DK" dirty="0" err="1"/>
              <a:t>nefropati</a:t>
            </a:r>
            <a:r>
              <a:rPr lang="da-DK" dirty="0"/>
              <a:t>, </a:t>
            </a:r>
            <a:r>
              <a:rPr lang="da-DK" dirty="0" err="1"/>
              <a:t>retinopati</a:t>
            </a:r>
            <a:r>
              <a:rPr lang="da-DK" dirty="0"/>
              <a:t>, </a:t>
            </a:r>
            <a:r>
              <a:rPr lang="da-DK" dirty="0" err="1"/>
              <a:t>neuropati</a:t>
            </a:r>
            <a:r>
              <a:rPr lang="da-DK" dirty="0"/>
              <a:t> og fodkomplikationer.</a:t>
            </a:r>
          </a:p>
          <a:p>
            <a:pPr marL="285750" indent="-285750">
              <a:buFont typeface="Wingdings" panose="05000000000000000000" pitchFamily="2" charset="2"/>
              <a:buChar char="§"/>
            </a:pPr>
            <a:r>
              <a:rPr lang="da-DK" dirty="0"/>
              <a:t>Sigte mod at mindske progressionshastigheden af sygdommen for at sikre flere gode leveår.</a:t>
            </a:r>
          </a:p>
          <a:p>
            <a:endParaRPr lang="da-DK" dirty="0"/>
          </a:p>
          <a:p>
            <a:endParaRPr lang="da-DK" dirty="0"/>
          </a:p>
        </p:txBody>
      </p:sp>
      <p:sp>
        <p:nvSpPr>
          <p:cNvPr id="3" name="Titel 2">
            <a:extLst>
              <a:ext uri="{FF2B5EF4-FFF2-40B4-BE49-F238E27FC236}">
                <a16:creationId xmlns:a16="http://schemas.microsoft.com/office/drawing/2014/main" id="{5300AF8F-0512-4DFE-6F7F-DDD672BE3A80}"/>
              </a:ext>
            </a:extLst>
          </p:cNvPr>
          <p:cNvSpPr>
            <a:spLocks noGrp="1"/>
          </p:cNvSpPr>
          <p:nvPr>
            <p:ph type="title"/>
          </p:nvPr>
        </p:nvSpPr>
        <p:spPr/>
        <p:txBody>
          <a:bodyPr/>
          <a:lstStyle/>
          <a:p>
            <a:r>
              <a:rPr lang="da-DK" dirty="0"/>
              <a:t>Type 2-diabetes</a:t>
            </a:r>
          </a:p>
        </p:txBody>
      </p:sp>
      <p:sp>
        <p:nvSpPr>
          <p:cNvPr id="4" name="Pladsholder til tekst 3">
            <a:extLst>
              <a:ext uri="{FF2B5EF4-FFF2-40B4-BE49-F238E27FC236}">
                <a16:creationId xmlns:a16="http://schemas.microsoft.com/office/drawing/2014/main" id="{3BA6A757-79C9-18A8-384E-22263DD9AC8C}"/>
              </a:ext>
            </a:extLst>
          </p:cNvPr>
          <p:cNvSpPr>
            <a:spLocks noGrp="1"/>
          </p:cNvSpPr>
          <p:nvPr>
            <p:ph type="body" sz="quarter" idx="39"/>
          </p:nvPr>
        </p:nvSpPr>
        <p:spPr/>
        <p:txBody>
          <a:bodyPr/>
          <a:lstStyle/>
          <a:p>
            <a:endParaRPr lang="da-DK" dirty="0"/>
          </a:p>
        </p:txBody>
      </p:sp>
      <p:sp>
        <p:nvSpPr>
          <p:cNvPr id="5" name="Pladsholder til tekst 4">
            <a:extLst>
              <a:ext uri="{FF2B5EF4-FFF2-40B4-BE49-F238E27FC236}">
                <a16:creationId xmlns:a16="http://schemas.microsoft.com/office/drawing/2014/main" id="{5FB2229C-E531-7D19-17F4-4845D3206EC8}"/>
              </a:ext>
            </a:extLst>
          </p:cNvPr>
          <p:cNvSpPr>
            <a:spLocks noGrp="1"/>
          </p:cNvSpPr>
          <p:nvPr>
            <p:ph type="body" sz="quarter" idx="40"/>
          </p:nvPr>
        </p:nvSpPr>
        <p:spPr/>
        <p:txBody>
          <a:bodyPr/>
          <a:lstStyle/>
          <a:p>
            <a:endParaRPr lang="da-DK"/>
          </a:p>
        </p:txBody>
      </p:sp>
    </p:spTree>
    <p:extLst>
      <p:ext uri="{BB962C8B-B14F-4D97-AF65-F5344CB8AC3E}">
        <p14:creationId xmlns:p14="http://schemas.microsoft.com/office/powerpoint/2010/main" val="111929038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BE249C-ED55-CE4E-2E7A-3B9C979E2148}"/>
              </a:ext>
            </a:extLst>
          </p:cNvPr>
          <p:cNvPicPr>
            <a:picLocks noChangeAspect="1"/>
          </p:cNvPicPr>
          <p:nvPr/>
        </p:nvPicPr>
        <p:blipFill>
          <a:blip r:embed="rId2"/>
          <a:stretch>
            <a:fillRect/>
          </a:stretch>
        </p:blipFill>
        <p:spPr>
          <a:xfrm>
            <a:off x="688379" y="722141"/>
            <a:ext cx="10815241" cy="5413717"/>
          </a:xfrm>
          <a:prstGeom prst="rect">
            <a:avLst/>
          </a:prstGeom>
        </p:spPr>
      </p:pic>
      <p:sp>
        <p:nvSpPr>
          <p:cNvPr id="3" name="Text Placeholder 2">
            <a:extLst>
              <a:ext uri="{FF2B5EF4-FFF2-40B4-BE49-F238E27FC236}">
                <a16:creationId xmlns:a16="http://schemas.microsoft.com/office/drawing/2014/main" id="{1B135662-11C6-66CB-9A52-24A8358BB1A4}"/>
              </a:ext>
            </a:extLst>
          </p:cNvPr>
          <p:cNvSpPr>
            <a:spLocks noGrp="1"/>
          </p:cNvSpPr>
          <p:nvPr>
            <p:ph type="body" sz="quarter" idx="10"/>
          </p:nvPr>
        </p:nvSpPr>
        <p:spPr/>
        <p:txBody>
          <a:bodyPr>
            <a:normAutofit fontScale="92500" lnSpcReduction="10000"/>
          </a:bodyPr>
          <a:lstStyle/>
          <a:p>
            <a:endParaRPr lang="da-DK"/>
          </a:p>
        </p:txBody>
      </p:sp>
    </p:spTree>
    <p:extLst>
      <p:ext uri="{BB962C8B-B14F-4D97-AF65-F5344CB8AC3E}">
        <p14:creationId xmlns:p14="http://schemas.microsoft.com/office/powerpoint/2010/main" val="247557907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521CC85F-10F6-1634-8515-D74AB40EE14D}"/>
              </a:ext>
            </a:extLst>
          </p:cNvPr>
          <p:cNvPicPr>
            <a:picLocks noGrp="1" noChangeAspect="1"/>
          </p:cNvPicPr>
          <p:nvPr>
            <p:ph type="pic" idx="21"/>
          </p:nvPr>
        </p:nvPicPr>
        <p:blipFill>
          <a:blip r:embed="rId2"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554371FA-F90F-6277-FF6C-BCD69880588D}"/>
              </a:ext>
            </a:extLst>
          </p:cNvPr>
          <p:cNvSpPr>
            <a:spLocks noGrp="1"/>
          </p:cNvSpPr>
          <p:nvPr>
            <p:ph type="body" sz="quarter" idx="30"/>
          </p:nvPr>
        </p:nvSpPr>
        <p:spPr/>
        <p:txBody>
          <a:bodyPr>
            <a:noAutofit/>
          </a:bodyPr>
          <a:lstStyle/>
          <a:p>
            <a:r>
              <a:rPr lang="da-DK" sz="1200" noProof="0" dirty="0"/>
              <a:t>Gruppedrøftelse (10 min.)</a:t>
            </a:r>
          </a:p>
        </p:txBody>
      </p:sp>
      <p:pic>
        <p:nvPicPr>
          <p:cNvPr id="2" name="Graphic 1" descr="Meeting with solid fill">
            <a:extLst>
              <a:ext uri="{FF2B5EF4-FFF2-40B4-BE49-F238E27FC236}">
                <a16:creationId xmlns:a16="http://schemas.microsoft.com/office/drawing/2014/main" id="{C7DB6558-BAED-8E9C-9BD2-703CD6927635}"/>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48107E78-5F58-7166-37BF-ADB24CA504E3}"/>
              </a:ext>
            </a:extLst>
          </p:cNvPr>
          <p:cNvSpPr>
            <a:spLocks noGrp="1"/>
          </p:cNvSpPr>
          <p:nvPr>
            <p:ph type="body" sz="quarter" idx="41"/>
          </p:nvPr>
        </p:nvSpPr>
        <p:spPr>
          <a:xfrm>
            <a:off x="721001" y="2691197"/>
            <a:ext cx="4385987" cy="1043896"/>
          </a:xfrm>
        </p:spPr>
        <p:txBody>
          <a:bodyPr>
            <a:normAutofit/>
          </a:bodyPr>
          <a:lstStyle/>
          <a:p>
            <a:endParaRPr lang="da-DK" sz="1600" noProof="0" dirty="0"/>
          </a:p>
        </p:txBody>
      </p:sp>
      <p:sp>
        <p:nvSpPr>
          <p:cNvPr id="10" name="Title 2">
            <a:extLst>
              <a:ext uri="{FF2B5EF4-FFF2-40B4-BE49-F238E27FC236}">
                <a16:creationId xmlns:a16="http://schemas.microsoft.com/office/drawing/2014/main" id="{06134355-3CC5-6768-6842-0E2D2AB1D0CF}"/>
              </a:ext>
            </a:extLst>
          </p:cNvPr>
          <p:cNvSpPr>
            <a:spLocks noGrp="1"/>
          </p:cNvSpPr>
          <p:nvPr>
            <p:ph type="title"/>
          </p:nvPr>
        </p:nvSpPr>
        <p:spPr>
          <a:xfrm>
            <a:off x="714030" y="1027249"/>
            <a:ext cx="4398514" cy="1540460"/>
          </a:xfrm>
        </p:spPr>
        <p:txBody>
          <a:bodyPr/>
          <a:lstStyle/>
          <a:p>
            <a:endParaRPr lang="da-DK" sz="2400" noProof="0" dirty="0"/>
          </a:p>
        </p:txBody>
      </p:sp>
      <p:sp>
        <p:nvSpPr>
          <p:cNvPr id="13" name="Text Placeholder 9">
            <a:extLst>
              <a:ext uri="{FF2B5EF4-FFF2-40B4-BE49-F238E27FC236}">
                <a16:creationId xmlns:a16="http://schemas.microsoft.com/office/drawing/2014/main" id="{3700DA42-35DA-DD1A-6F8B-DFA73E5C31FC}"/>
              </a:ext>
            </a:extLst>
          </p:cNvPr>
          <p:cNvSpPr>
            <a:spLocks noGrp="1"/>
          </p:cNvSpPr>
          <p:nvPr>
            <p:ph type="body" sz="quarter" idx="29"/>
          </p:nvPr>
        </p:nvSpPr>
        <p:spPr>
          <a:xfrm>
            <a:off x="720208" y="5440218"/>
            <a:ext cx="4385987" cy="680690"/>
          </a:xfrm>
        </p:spPr>
        <p:txBody>
          <a:bodyPr/>
          <a:lstStyle/>
          <a:p>
            <a:endParaRPr lang="da-DK" noProof="0" dirty="0"/>
          </a:p>
        </p:txBody>
      </p:sp>
    </p:spTree>
    <p:extLst>
      <p:ext uri="{BB962C8B-B14F-4D97-AF65-F5344CB8AC3E}">
        <p14:creationId xmlns:p14="http://schemas.microsoft.com/office/powerpoint/2010/main" val="30739562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113860C-C571-D8CA-2E9C-70C18EF3B8D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BDDEB41-4F67-DD3E-3EA4-D99C3873E326}"/>
              </a:ext>
            </a:extLst>
          </p:cNvPr>
          <p:cNvSpPr/>
          <p:nvPr/>
        </p:nvSpPr>
        <p:spPr>
          <a:xfrm>
            <a:off x="5829178" y="0"/>
            <a:ext cx="6365875" cy="6876000"/>
          </a:xfrm>
          <a:prstGeom prst="rect">
            <a:avLst/>
          </a:prstGeom>
          <a:solidFill>
            <a:srgbClr val="F7F5E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lnSpc>
                <a:spcPct val="100000"/>
              </a:lnSpc>
              <a:spcBef>
                <a:spcPts val="0"/>
              </a:spcBef>
            </a:pPr>
            <a:endParaRPr lang="da-DK" sz="1600" noProof="0" dirty="0">
              <a:solidFill>
                <a:srgbClr val="FFFFFF"/>
              </a:solidFill>
              <a:latin typeface="Helvetica Neue Medium"/>
              <a:ea typeface="Helvetica Neue Medium"/>
              <a:cs typeface="Helvetica Neue Medium"/>
              <a:sym typeface="Helvetica Neue Medium"/>
            </a:endParaRPr>
          </a:p>
        </p:txBody>
      </p:sp>
      <p:sp>
        <p:nvSpPr>
          <p:cNvPr id="11" name="Text Placeholder 10">
            <a:extLst>
              <a:ext uri="{FF2B5EF4-FFF2-40B4-BE49-F238E27FC236}">
                <a16:creationId xmlns:a16="http://schemas.microsoft.com/office/drawing/2014/main" id="{319DE946-0BAE-3B8E-8F17-F20BB8395B9A}"/>
              </a:ext>
            </a:extLst>
          </p:cNvPr>
          <p:cNvSpPr>
            <a:spLocks noGrp="1"/>
          </p:cNvSpPr>
          <p:nvPr>
            <p:ph type="body" sz="quarter" idx="30"/>
          </p:nvPr>
        </p:nvSpPr>
        <p:spPr/>
        <p:txBody>
          <a:bodyPr>
            <a:noAutofit/>
          </a:bodyPr>
          <a:lstStyle/>
          <a:p>
            <a:r>
              <a:rPr lang="da-DK" sz="1200" noProof="0" dirty="0"/>
              <a:t>Arbejd selv og notér (5 min.)</a:t>
            </a:r>
          </a:p>
        </p:txBody>
      </p:sp>
      <p:pic>
        <p:nvPicPr>
          <p:cNvPr id="2" name="Graphic 1" descr="Pen with solid fill">
            <a:extLst>
              <a:ext uri="{FF2B5EF4-FFF2-40B4-BE49-F238E27FC236}">
                <a16:creationId xmlns:a16="http://schemas.microsoft.com/office/drawing/2014/main" id="{D2489D4C-43D0-7913-D8E6-C122486C9D9E}"/>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8274312" y="2691197"/>
            <a:ext cx="1475608" cy="1475608"/>
          </a:xfrm>
          <a:prstGeom prst="rect">
            <a:avLst/>
          </a:prstGeom>
        </p:spPr>
      </p:pic>
      <p:sp>
        <p:nvSpPr>
          <p:cNvPr id="4" name="Text Placeholder 4">
            <a:extLst>
              <a:ext uri="{FF2B5EF4-FFF2-40B4-BE49-F238E27FC236}">
                <a16:creationId xmlns:a16="http://schemas.microsoft.com/office/drawing/2014/main" id="{A55DF558-88EC-9549-4208-E2573814E32B}"/>
              </a:ext>
            </a:extLst>
          </p:cNvPr>
          <p:cNvSpPr>
            <a:spLocks noGrp="1"/>
          </p:cNvSpPr>
          <p:nvPr>
            <p:ph type="body" sz="quarter" idx="41"/>
          </p:nvPr>
        </p:nvSpPr>
        <p:spPr>
          <a:xfrm>
            <a:off x="721001" y="2691197"/>
            <a:ext cx="4385987" cy="1043896"/>
          </a:xfrm>
        </p:spPr>
        <p:txBody>
          <a:bodyPr>
            <a:normAutofit/>
          </a:bodyPr>
          <a:lstStyle/>
          <a:p>
            <a:endParaRPr lang="da-DK" sz="1600" noProof="0" dirty="0"/>
          </a:p>
        </p:txBody>
      </p:sp>
      <p:sp>
        <p:nvSpPr>
          <p:cNvPr id="8" name="Title 2">
            <a:extLst>
              <a:ext uri="{FF2B5EF4-FFF2-40B4-BE49-F238E27FC236}">
                <a16:creationId xmlns:a16="http://schemas.microsoft.com/office/drawing/2014/main" id="{BE8F0ABC-2736-D922-7202-184FA499ED49}"/>
              </a:ext>
            </a:extLst>
          </p:cNvPr>
          <p:cNvSpPr>
            <a:spLocks noGrp="1"/>
          </p:cNvSpPr>
          <p:nvPr>
            <p:ph type="title"/>
          </p:nvPr>
        </p:nvSpPr>
        <p:spPr>
          <a:xfrm>
            <a:off x="714030" y="1027249"/>
            <a:ext cx="4398514" cy="1540460"/>
          </a:xfrm>
        </p:spPr>
        <p:txBody>
          <a:bodyPr/>
          <a:lstStyle/>
          <a:p>
            <a:endParaRPr lang="da-DK" sz="2400" noProof="0" dirty="0"/>
          </a:p>
        </p:txBody>
      </p:sp>
      <p:sp>
        <p:nvSpPr>
          <p:cNvPr id="13" name="Text Placeholder 9">
            <a:extLst>
              <a:ext uri="{FF2B5EF4-FFF2-40B4-BE49-F238E27FC236}">
                <a16:creationId xmlns:a16="http://schemas.microsoft.com/office/drawing/2014/main" id="{CC703C27-8741-7708-176B-36BE4F5A3B1C}"/>
              </a:ext>
            </a:extLst>
          </p:cNvPr>
          <p:cNvSpPr>
            <a:spLocks noGrp="1"/>
          </p:cNvSpPr>
          <p:nvPr>
            <p:ph type="body" sz="quarter" idx="29"/>
          </p:nvPr>
        </p:nvSpPr>
        <p:spPr>
          <a:xfrm>
            <a:off x="720208" y="5440218"/>
            <a:ext cx="4385987" cy="680690"/>
          </a:xfrm>
        </p:spPr>
        <p:txBody>
          <a:bodyPr/>
          <a:lstStyle/>
          <a:p>
            <a:endParaRPr lang="da-DK" noProof="0" dirty="0"/>
          </a:p>
        </p:txBody>
      </p:sp>
    </p:spTree>
    <p:extLst>
      <p:ext uri="{BB962C8B-B14F-4D97-AF65-F5344CB8AC3E}">
        <p14:creationId xmlns:p14="http://schemas.microsoft.com/office/powerpoint/2010/main" val="368565425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606588E-ED2A-2249-F1DA-07848EB625B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5EB9F03-A1B5-B3B9-AE99-62A31155C91B}"/>
              </a:ext>
            </a:extLst>
          </p:cNvPr>
          <p:cNvSpPr/>
          <p:nvPr/>
        </p:nvSpPr>
        <p:spPr>
          <a:xfrm>
            <a:off x="5829178" y="0"/>
            <a:ext cx="6365875" cy="6876000"/>
          </a:xfrm>
          <a:prstGeom prst="rect">
            <a:avLst/>
          </a:prstGeom>
          <a:solidFill>
            <a:srgbClr val="F3F5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lnSpc>
                <a:spcPct val="100000"/>
              </a:lnSpc>
              <a:spcBef>
                <a:spcPts val="0"/>
              </a:spcBef>
            </a:pPr>
            <a:endParaRPr lang="da-DK" sz="1600" noProof="0" dirty="0">
              <a:solidFill>
                <a:srgbClr val="FFFFFF"/>
              </a:solidFill>
              <a:latin typeface="Helvetica Neue Medium"/>
              <a:ea typeface="Helvetica Neue Medium"/>
              <a:cs typeface="Helvetica Neue Medium"/>
              <a:sym typeface="Helvetica Neue Medium"/>
            </a:endParaRPr>
          </a:p>
        </p:txBody>
      </p:sp>
      <p:sp>
        <p:nvSpPr>
          <p:cNvPr id="11" name="Text Placeholder 10">
            <a:extLst>
              <a:ext uri="{FF2B5EF4-FFF2-40B4-BE49-F238E27FC236}">
                <a16:creationId xmlns:a16="http://schemas.microsoft.com/office/drawing/2014/main" id="{F7B258F6-23D4-4749-E298-D56C8A97BFA4}"/>
              </a:ext>
            </a:extLst>
          </p:cNvPr>
          <p:cNvSpPr>
            <a:spLocks noGrp="1"/>
          </p:cNvSpPr>
          <p:nvPr>
            <p:ph type="body" sz="quarter" idx="30"/>
          </p:nvPr>
        </p:nvSpPr>
        <p:spPr/>
        <p:txBody>
          <a:bodyPr>
            <a:noAutofit/>
          </a:bodyPr>
          <a:lstStyle/>
          <a:p>
            <a:r>
              <a:rPr lang="en-GB" sz="1200" noProof="0" dirty="0" err="1"/>
              <a:t>Opsamling</a:t>
            </a:r>
            <a:r>
              <a:rPr lang="en-GB" sz="1200" noProof="0" dirty="0"/>
              <a:t> </a:t>
            </a:r>
            <a:r>
              <a:rPr lang="en-GB" sz="1200" noProof="0" dirty="0" err="1"/>
              <a:t>i</a:t>
            </a:r>
            <a:r>
              <a:rPr lang="en-GB" sz="1200" noProof="0" dirty="0"/>
              <a:t> plenum (10 min.)</a:t>
            </a:r>
            <a:endParaRPr lang="da-DK" sz="1200" noProof="0" dirty="0"/>
          </a:p>
        </p:txBody>
      </p:sp>
      <p:pic>
        <p:nvPicPr>
          <p:cNvPr id="2" name="Graphic 1" descr="Teacher with solid fill">
            <a:extLst>
              <a:ext uri="{FF2B5EF4-FFF2-40B4-BE49-F238E27FC236}">
                <a16:creationId xmlns:a16="http://schemas.microsoft.com/office/drawing/2014/main" id="{E8DB02EA-6393-5A2D-6760-D82A067F5E99}"/>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8274312" y="2691197"/>
            <a:ext cx="1475608" cy="1475608"/>
          </a:xfrm>
          <a:prstGeom prst="rect">
            <a:avLst/>
          </a:prstGeom>
        </p:spPr>
      </p:pic>
      <p:sp>
        <p:nvSpPr>
          <p:cNvPr id="4" name="Text Placeholder 4">
            <a:extLst>
              <a:ext uri="{FF2B5EF4-FFF2-40B4-BE49-F238E27FC236}">
                <a16:creationId xmlns:a16="http://schemas.microsoft.com/office/drawing/2014/main" id="{CAEF3D42-54A9-CD9E-2D03-B48CFBD4A69D}"/>
              </a:ext>
            </a:extLst>
          </p:cNvPr>
          <p:cNvSpPr>
            <a:spLocks noGrp="1"/>
          </p:cNvSpPr>
          <p:nvPr>
            <p:ph type="body" sz="quarter" idx="41"/>
          </p:nvPr>
        </p:nvSpPr>
        <p:spPr>
          <a:xfrm>
            <a:off x="721001" y="2691197"/>
            <a:ext cx="4385987" cy="1043896"/>
          </a:xfrm>
        </p:spPr>
        <p:txBody>
          <a:bodyPr>
            <a:normAutofit/>
          </a:bodyPr>
          <a:lstStyle/>
          <a:p>
            <a:endParaRPr lang="da-DK" sz="1600" noProof="0" dirty="0"/>
          </a:p>
        </p:txBody>
      </p:sp>
      <p:sp>
        <p:nvSpPr>
          <p:cNvPr id="8" name="Title 2">
            <a:extLst>
              <a:ext uri="{FF2B5EF4-FFF2-40B4-BE49-F238E27FC236}">
                <a16:creationId xmlns:a16="http://schemas.microsoft.com/office/drawing/2014/main" id="{18F549DE-1D60-EED3-5394-08E645213BF3}"/>
              </a:ext>
            </a:extLst>
          </p:cNvPr>
          <p:cNvSpPr>
            <a:spLocks noGrp="1"/>
          </p:cNvSpPr>
          <p:nvPr>
            <p:ph type="title"/>
          </p:nvPr>
        </p:nvSpPr>
        <p:spPr>
          <a:xfrm>
            <a:off x="714030" y="1027249"/>
            <a:ext cx="4398514" cy="1540460"/>
          </a:xfrm>
        </p:spPr>
        <p:txBody>
          <a:bodyPr/>
          <a:lstStyle/>
          <a:p>
            <a:endParaRPr lang="da-DK" sz="2400" noProof="0" dirty="0"/>
          </a:p>
        </p:txBody>
      </p:sp>
      <p:sp>
        <p:nvSpPr>
          <p:cNvPr id="13" name="Text Placeholder 9">
            <a:extLst>
              <a:ext uri="{FF2B5EF4-FFF2-40B4-BE49-F238E27FC236}">
                <a16:creationId xmlns:a16="http://schemas.microsoft.com/office/drawing/2014/main" id="{0BAE85D8-48AF-65A9-5103-BBCC0A5B98DB}"/>
              </a:ext>
            </a:extLst>
          </p:cNvPr>
          <p:cNvSpPr>
            <a:spLocks noGrp="1"/>
          </p:cNvSpPr>
          <p:nvPr>
            <p:ph type="body" sz="quarter" idx="29"/>
          </p:nvPr>
        </p:nvSpPr>
        <p:spPr>
          <a:xfrm>
            <a:off x="720208" y="5440218"/>
            <a:ext cx="4385987" cy="680690"/>
          </a:xfrm>
        </p:spPr>
        <p:txBody>
          <a:bodyPr/>
          <a:lstStyle/>
          <a:p>
            <a:endParaRPr lang="da-DK" noProof="0" dirty="0"/>
          </a:p>
        </p:txBody>
      </p:sp>
    </p:spTree>
    <p:extLst>
      <p:ext uri="{BB962C8B-B14F-4D97-AF65-F5344CB8AC3E}">
        <p14:creationId xmlns:p14="http://schemas.microsoft.com/office/powerpoint/2010/main" val="29495902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EB056CC-CB69-A817-8AC7-99B12483023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4BD719E-0793-457E-130C-77B378C72F51}"/>
              </a:ext>
            </a:extLst>
          </p:cNvPr>
          <p:cNvSpPr/>
          <p:nvPr/>
        </p:nvSpPr>
        <p:spPr>
          <a:xfrm>
            <a:off x="5836167" y="0"/>
            <a:ext cx="6355833" cy="6876000"/>
          </a:xfrm>
          <a:prstGeom prst="rect">
            <a:avLst/>
          </a:prstGeom>
          <a:solidFill>
            <a:srgbClr val="F3F7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lnSpc>
                <a:spcPct val="100000"/>
              </a:lnSpc>
              <a:spcBef>
                <a:spcPts val="0"/>
              </a:spcBef>
            </a:pPr>
            <a:endParaRPr lang="da-DK" sz="1600" noProof="0" dirty="0">
              <a:solidFill>
                <a:srgbClr val="FFFFFF"/>
              </a:solidFill>
              <a:latin typeface="Helvetica Neue Medium"/>
              <a:ea typeface="Helvetica Neue Medium"/>
              <a:cs typeface="Helvetica Neue Medium"/>
              <a:sym typeface="Helvetica Neue Medium"/>
            </a:endParaRPr>
          </a:p>
        </p:txBody>
      </p:sp>
      <p:sp>
        <p:nvSpPr>
          <p:cNvPr id="10" name="Text Placeholder 9">
            <a:extLst>
              <a:ext uri="{FF2B5EF4-FFF2-40B4-BE49-F238E27FC236}">
                <a16:creationId xmlns:a16="http://schemas.microsoft.com/office/drawing/2014/main" id="{C5DE704D-16BD-06A1-CB58-7676A324A1C1}"/>
              </a:ext>
            </a:extLst>
          </p:cNvPr>
          <p:cNvSpPr>
            <a:spLocks noGrp="1"/>
          </p:cNvSpPr>
          <p:nvPr>
            <p:ph type="body" sz="quarter" idx="29"/>
          </p:nvPr>
        </p:nvSpPr>
        <p:spPr>
          <a:xfrm>
            <a:off x="720208" y="5440218"/>
            <a:ext cx="4385987" cy="680690"/>
          </a:xfrm>
        </p:spPr>
        <p:txBody>
          <a:bodyPr/>
          <a:lstStyle/>
          <a:p>
            <a:endParaRPr lang="da-DK" noProof="0" dirty="0"/>
          </a:p>
        </p:txBody>
      </p:sp>
      <p:sp>
        <p:nvSpPr>
          <p:cNvPr id="3" name="Title 2">
            <a:extLst>
              <a:ext uri="{FF2B5EF4-FFF2-40B4-BE49-F238E27FC236}">
                <a16:creationId xmlns:a16="http://schemas.microsoft.com/office/drawing/2014/main" id="{29A10385-DAC8-FFBB-022A-69A7F36AA286}"/>
              </a:ext>
            </a:extLst>
          </p:cNvPr>
          <p:cNvSpPr>
            <a:spLocks noGrp="1"/>
          </p:cNvSpPr>
          <p:nvPr>
            <p:ph type="title"/>
          </p:nvPr>
        </p:nvSpPr>
        <p:spPr>
          <a:xfrm>
            <a:off x="714030" y="1027249"/>
            <a:ext cx="4398514" cy="1540460"/>
          </a:xfrm>
        </p:spPr>
        <p:txBody>
          <a:bodyPr/>
          <a:lstStyle/>
          <a:p>
            <a:endParaRPr lang="da-DK" sz="2400" noProof="0" dirty="0"/>
          </a:p>
        </p:txBody>
      </p:sp>
      <p:sp>
        <p:nvSpPr>
          <p:cNvPr id="11" name="Text Placeholder 10">
            <a:extLst>
              <a:ext uri="{FF2B5EF4-FFF2-40B4-BE49-F238E27FC236}">
                <a16:creationId xmlns:a16="http://schemas.microsoft.com/office/drawing/2014/main" id="{5BB166BC-4370-1D41-1CB2-C9442C882716}"/>
              </a:ext>
            </a:extLst>
          </p:cNvPr>
          <p:cNvSpPr>
            <a:spLocks noGrp="1"/>
          </p:cNvSpPr>
          <p:nvPr>
            <p:ph type="body" sz="quarter" idx="30"/>
          </p:nvPr>
        </p:nvSpPr>
        <p:spPr/>
        <p:txBody>
          <a:bodyPr>
            <a:noAutofit/>
          </a:bodyPr>
          <a:lstStyle/>
          <a:p>
            <a:r>
              <a:rPr lang="da-DK" sz="1200" noProof="0" dirty="0"/>
              <a:t>Oplæg fra kommunen (25 min.)</a:t>
            </a:r>
          </a:p>
        </p:txBody>
      </p:sp>
      <p:pic>
        <p:nvPicPr>
          <p:cNvPr id="2" name="Graphic 1" descr="Schoolhouse with solid fill">
            <a:extLst>
              <a:ext uri="{FF2B5EF4-FFF2-40B4-BE49-F238E27FC236}">
                <a16:creationId xmlns:a16="http://schemas.microsoft.com/office/drawing/2014/main" id="{FA284385-C093-AA36-E3D1-D173A6736F1D}"/>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8274312" y="2691197"/>
            <a:ext cx="1475608" cy="1475608"/>
          </a:xfrm>
          <a:prstGeom prst="rect">
            <a:avLst/>
          </a:prstGeom>
        </p:spPr>
      </p:pic>
      <p:sp>
        <p:nvSpPr>
          <p:cNvPr id="8" name="Text Placeholder 4">
            <a:extLst>
              <a:ext uri="{FF2B5EF4-FFF2-40B4-BE49-F238E27FC236}">
                <a16:creationId xmlns:a16="http://schemas.microsoft.com/office/drawing/2014/main" id="{9647D19F-6F1D-32CB-61F6-66DA57500EEC}"/>
              </a:ext>
            </a:extLst>
          </p:cNvPr>
          <p:cNvSpPr>
            <a:spLocks noGrp="1"/>
          </p:cNvSpPr>
          <p:nvPr>
            <p:ph type="body" sz="quarter" idx="41"/>
          </p:nvPr>
        </p:nvSpPr>
        <p:spPr>
          <a:xfrm>
            <a:off x="721001" y="2691197"/>
            <a:ext cx="4385987" cy="1043896"/>
          </a:xfrm>
        </p:spPr>
        <p:txBody>
          <a:bodyPr>
            <a:normAutofit/>
          </a:bodyPr>
          <a:lstStyle/>
          <a:p>
            <a:endParaRPr lang="da-DK" sz="1600" noProof="0" dirty="0"/>
          </a:p>
        </p:txBody>
      </p:sp>
    </p:spTree>
    <p:extLst>
      <p:ext uri="{BB962C8B-B14F-4D97-AF65-F5344CB8AC3E}">
        <p14:creationId xmlns:p14="http://schemas.microsoft.com/office/powerpoint/2010/main" val="425240402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AFD3DC-7A07-8E9D-F905-7E118F2EE891}"/>
              </a:ext>
            </a:extLst>
          </p:cNvPr>
          <p:cNvSpPr>
            <a:spLocks noGrp="1"/>
          </p:cNvSpPr>
          <p:nvPr>
            <p:ph type="body" sz="quarter" idx="29"/>
          </p:nvPr>
        </p:nvSpPr>
        <p:spPr>
          <a:xfrm>
            <a:off x="714375" y="999956"/>
            <a:ext cx="10015568" cy="1796389"/>
          </a:xfrm>
        </p:spPr>
        <p:txBody>
          <a:bodyPr/>
          <a:lstStyle/>
          <a:p>
            <a:pPr>
              <a:spcAft>
                <a:spcPts val="600"/>
              </a:spcAft>
            </a:pPr>
            <a:r>
              <a:rPr lang="da-DK" sz="5000" noProof="0" dirty="0"/>
              <a:t>Opfølgning på klyngepakke om</a:t>
            </a:r>
          </a:p>
          <a:p>
            <a:pPr>
              <a:spcAft>
                <a:spcPts val="600"/>
              </a:spcAft>
            </a:pPr>
            <a:r>
              <a:rPr lang="da-DK" sz="5000" noProof="0" dirty="0"/>
              <a:t>Tema for klyngepakke</a:t>
            </a:r>
          </a:p>
        </p:txBody>
      </p:sp>
      <p:sp>
        <p:nvSpPr>
          <p:cNvPr id="3" name="Text Placeholder 2">
            <a:extLst>
              <a:ext uri="{FF2B5EF4-FFF2-40B4-BE49-F238E27FC236}">
                <a16:creationId xmlns:a16="http://schemas.microsoft.com/office/drawing/2014/main" id="{5DBDCE2C-9B8B-6868-6332-2D70C8269862}"/>
              </a:ext>
            </a:extLst>
          </p:cNvPr>
          <p:cNvSpPr>
            <a:spLocks noGrp="1"/>
          </p:cNvSpPr>
          <p:nvPr>
            <p:ph type="body" sz="quarter" idx="30"/>
          </p:nvPr>
        </p:nvSpPr>
        <p:spPr>
          <a:xfrm>
            <a:off x="719108" y="3135225"/>
            <a:ext cx="10015568" cy="492443"/>
          </a:xfrm>
        </p:spPr>
        <p:txBody>
          <a:bodyPr/>
          <a:lstStyle/>
          <a:p>
            <a:r>
              <a:rPr lang="da-DK" noProof="0" dirty="0"/>
              <a:t>Klyngens navn</a:t>
            </a:r>
          </a:p>
        </p:txBody>
      </p:sp>
      <p:sp>
        <p:nvSpPr>
          <p:cNvPr id="4" name="Text Placeholder 3">
            <a:extLst>
              <a:ext uri="{FF2B5EF4-FFF2-40B4-BE49-F238E27FC236}">
                <a16:creationId xmlns:a16="http://schemas.microsoft.com/office/drawing/2014/main" id="{FE2F558A-1544-5001-90DA-2D5BB91B8705}"/>
              </a:ext>
            </a:extLst>
          </p:cNvPr>
          <p:cNvSpPr>
            <a:spLocks noGrp="1"/>
          </p:cNvSpPr>
          <p:nvPr>
            <p:ph type="body" sz="quarter" idx="31"/>
          </p:nvPr>
        </p:nvSpPr>
        <p:spPr>
          <a:xfrm>
            <a:off x="719108" y="3627668"/>
            <a:ext cx="3468842" cy="542289"/>
          </a:xfrm>
        </p:spPr>
        <p:txBody>
          <a:bodyPr/>
          <a:lstStyle/>
          <a:p>
            <a:r>
              <a:rPr lang="da-DK" noProof="0" dirty="0"/>
              <a:t>Klyngemøde d. </a:t>
            </a:r>
            <a:r>
              <a:rPr lang="da-DK" noProof="0" dirty="0" err="1"/>
              <a:t>mm.dd.yyy</a:t>
            </a:r>
            <a:endParaRPr lang="da-DK" noProof="0" dirty="0"/>
          </a:p>
        </p:txBody>
      </p:sp>
      <p:sp>
        <p:nvSpPr>
          <p:cNvPr id="5" name="Text Placeholder 3">
            <a:extLst>
              <a:ext uri="{FF2B5EF4-FFF2-40B4-BE49-F238E27FC236}">
                <a16:creationId xmlns:a16="http://schemas.microsoft.com/office/drawing/2014/main" id="{6391C5FE-BC82-B19D-C25C-678850CCDA44}"/>
              </a:ext>
            </a:extLst>
          </p:cNvPr>
          <p:cNvSpPr txBox="1">
            <a:spLocks/>
          </p:cNvSpPr>
          <p:nvPr/>
        </p:nvSpPr>
        <p:spPr>
          <a:xfrm>
            <a:off x="741360" y="4303699"/>
            <a:ext cx="4471501" cy="542289"/>
          </a:xfrm>
          <a:prstGeom prst="rect">
            <a:avLst/>
          </a:prstGeom>
        </p:spPr>
        <p:txBody>
          <a:bodyPr vert="horz" wrap="square" lIns="91440" tIns="45720" rIns="91440" bIns="45720" rtlCol="0" anchor="t">
            <a:noAutofit/>
          </a:bodyPr>
          <a:lstStyle>
            <a:lvl1pPr marL="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2000" b="0" i="0" u="none" strike="noStrike" cap="none" spc="0" baseline="0">
                <a:solidFill>
                  <a:srgbClr val="FFFFFF"/>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latinLnBrk="0">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hangingPunct="1">
              <a:spcAft>
                <a:spcPts val="600"/>
              </a:spcAft>
            </a:pPr>
            <a:r>
              <a:rPr lang="da-DK" sz="1400" b="1" noProof="0" dirty="0"/>
              <a:t>Data der sammenlignes i opfølgningen er fra hhv.</a:t>
            </a:r>
          </a:p>
          <a:p>
            <a:pPr hangingPunct="1">
              <a:spcAft>
                <a:spcPts val="600"/>
              </a:spcAft>
            </a:pPr>
            <a:r>
              <a:rPr lang="da-DK" sz="1400" b="1" noProof="0" dirty="0"/>
              <a:t>Februar 2023 og Juni 2025 </a:t>
            </a:r>
          </a:p>
        </p:txBody>
      </p:sp>
    </p:spTree>
    <p:extLst>
      <p:ext uri="{BB962C8B-B14F-4D97-AF65-F5344CB8AC3E}">
        <p14:creationId xmlns:p14="http://schemas.microsoft.com/office/powerpoint/2010/main" val="9007229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E0DAB2-A42A-B020-3FFC-72A3131D683C}"/>
              </a:ext>
            </a:extLst>
          </p:cNvPr>
          <p:cNvPicPr>
            <a:picLocks noChangeAspect="1"/>
          </p:cNvPicPr>
          <p:nvPr/>
        </p:nvPicPr>
        <p:blipFill>
          <a:blip r:embed="rId2"/>
          <a:stretch>
            <a:fillRect/>
          </a:stretch>
        </p:blipFill>
        <p:spPr>
          <a:xfrm>
            <a:off x="691427" y="722141"/>
            <a:ext cx="10809145" cy="5413717"/>
          </a:xfrm>
          <a:prstGeom prst="rect">
            <a:avLst/>
          </a:prstGeom>
        </p:spPr>
      </p:pic>
      <p:sp>
        <p:nvSpPr>
          <p:cNvPr id="3" name="Text Placeholder 2">
            <a:extLst>
              <a:ext uri="{FF2B5EF4-FFF2-40B4-BE49-F238E27FC236}">
                <a16:creationId xmlns:a16="http://schemas.microsoft.com/office/drawing/2014/main" id="{CC6A7263-B9D0-17F2-0CD2-0998EB966CC3}"/>
              </a:ext>
            </a:extLst>
          </p:cNvPr>
          <p:cNvSpPr>
            <a:spLocks noGrp="1"/>
          </p:cNvSpPr>
          <p:nvPr>
            <p:ph type="body" sz="quarter" idx="10"/>
          </p:nvPr>
        </p:nvSpPr>
        <p:spPr/>
        <p:txBody>
          <a:bodyPr>
            <a:normAutofit fontScale="92500" lnSpcReduction="10000"/>
          </a:bodyPr>
          <a:lstStyle/>
          <a:p>
            <a:endParaRPr lang="da-DK"/>
          </a:p>
        </p:txBody>
      </p:sp>
    </p:spTree>
    <p:extLst>
      <p:ext uri="{BB962C8B-B14F-4D97-AF65-F5344CB8AC3E}">
        <p14:creationId xmlns:p14="http://schemas.microsoft.com/office/powerpoint/2010/main" val="27548461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890F961-52E8-65F6-B4F7-421925977F04}"/>
            </a:ext>
          </a:extLst>
        </p:cNvPr>
        <p:cNvGrpSpPr/>
        <p:nvPr/>
      </p:nvGrpSpPr>
      <p:grpSpPr>
        <a:xfrm>
          <a:off x="0" y="0"/>
          <a:ext cx="0" cy="0"/>
          <a:chOff x="0" y="0"/>
          <a:chExt cx="0" cy="0"/>
        </a:xfrm>
      </p:grpSpPr>
      <p:sp>
        <p:nvSpPr>
          <p:cNvPr id="171" name="Title 170">
            <a:extLst>
              <a:ext uri="{FF2B5EF4-FFF2-40B4-BE49-F238E27FC236}">
                <a16:creationId xmlns:a16="http://schemas.microsoft.com/office/drawing/2014/main" id="{7E3449E3-3670-3267-0465-71E3EB5E9AC9}"/>
              </a:ext>
            </a:extLst>
          </p:cNvPr>
          <p:cNvSpPr>
            <a:spLocks noGrp="1"/>
          </p:cNvSpPr>
          <p:nvPr>
            <p:ph type="title"/>
          </p:nvPr>
        </p:nvSpPr>
        <p:spPr>
          <a:xfrm>
            <a:off x="1952929" y="1964884"/>
            <a:ext cx="8275301" cy="1323439"/>
          </a:xfrm>
        </p:spPr>
        <p:txBody>
          <a:bodyPr/>
          <a:lstStyle/>
          <a:p>
            <a:r>
              <a:rPr lang="da-DK" sz="5000" noProof="0" dirty="0"/>
              <a:t>Bestil yderligere opfølgninger på KiAP.dk</a:t>
            </a:r>
          </a:p>
        </p:txBody>
      </p:sp>
      <p:pic>
        <p:nvPicPr>
          <p:cNvPr id="4" name="Graphic 3" descr="Bar graph with upward trend with solid fill">
            <a:extLst>
              <a:ext uri="{FF2B5EF4-FFF2-40B4-BE49-F238E27FC236}">
                <a16:creationId xmlns:a16="http://schemas.microsoft.com/office/drawing/2014/main" id="{28D113A3-71A3-1C40-5D21-4D55596A567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397543" y="3956840"/>
            <a:ext cx="1386072" cy="1386072"/>
          </a:xfrm>
          <a:prstGeom prst="rect">
            <a:avLst/>
          </a:prstGeom>
        </p:spPr>
      </p:pic>
      <p:sp>
        <p:nvSpPr>
          <p:cNvPr id="5" name="Text Placeholder 175">
            <a:extLst>
              <a:ext uri="{FF2B5EF4-FFF2-40B4-BE49-F238E27FC236}">
                <a16:creationId xmlns:a16="http://schemas.microsoft.com/office/drawing/2014/main" id="{0187086C-F3D3-C2AD-F10F-7F894744CFEE}"/>
              </a:ext>
            </a:extLst>
          </p:cNvPr>
          <p:cNvSpPr txBox="1">
            <a:spLocks/>
          </p:cNvSpPr>
          <p:nvPr/>
        </p:nvSpPr>
        <p:spPr>
          <a:xfrm>
            <a:off x="4610928" y="5342912"/>
            <a:ext cx="2959304" cy="369332"/>
          </a:xfrm>
          <a:prstGeom prst="rect">
            <a:avLst/>
          </a:prstGeom>
        </p:spPr>
        <p:txBody>
          <a:bodyPr vert="horz" wrap="square" lIns="91440" tIns="45720" rIns="91440" bIns="45720" rtlCol="0">
            <a:spAutoFit/>
          </a:bodyPr>
          <a:lstStyle>
            <a:lvl1pPr marL="0" marR="0" indent="0" algn="l" defTabSz="412750" rtl="0" latinLnBrk="0">
              <a:lnSpc>
                <a:spcPct val="100000"/>
              </a:lnSpc>
              <a:spcBef>
                <a:spcPts val="0"/>
              </a:spcBef>
              <a:spcAft>
                <a:spcPts val="1200"/>
              </a:spcAft>
              <a:buClrTx/>
              <a:buSzPct val="90000"/>
              <a:buFont typeface="Arial" panose="020B0604020202020204" pitchFamily="34" charset="0"/>
              <a:buNone/>
              <a:tabLst/>
              <a:defRPr lang="en-DK" sz="1400" b="1" i="0" u="none" strike="noStrike" cap="none" spc="0" baseline="0" dirty="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latinLnBrk="0">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ctr" hangingPunct="1"/>
            <a:r>
              <a:rPr lang="da-DK" sz="1800" noProof="0" dirty="0"/>
              <a:t>Følg udviklingen</a:t>
            </a:r>
          </a:p>
        </p:txBody>
      </p:sp>
    </p:spTree>
    <p:extLst>
      <p:ext uri="{BB962C8B-B14F-4D97-AF65-F5344CB8AC3E}">
        <p14:creationId xmlns:p14="http://schemas.microsoft.com/office/powerpoint/2010/main" val="203490926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55E8521-1030-092F-82F9-5365CD503363}"/>
              </a:ext>
            </a:extLst>
          </p:cNvPr>
          <p:cNvSpPr>
            <a:spLocks noGrp="1"/>
          </p:cNvSpPr>
          <p:nvPr>
            <p:ph type="title"/>
          </p:nvPr>
        </p:nvSpPr>
        <p:spPr>
          <a:xfrm>
            <a:off x="720208" y="1235566"/>
            <a:ext cx="10740748" cy="584775"/>
          </a:xfrm>
        </p:spPr>
        <p:txBody>
          <a:bodyPr/>
          <a:lstStyle/>
          <a:p>
            <a:endParaRPr lang="da-DK"/>
          </a:p>
        </p:txBody>
      </p:sp>
      <p:sp>
        <p:nvSpPr>
          <p:cNvPr id="10" name="Text Placeholder 9">
            <a:extLst>
              <a:ext uri="{FF2B5EF4-FFF2-40B4-BE49-F238E27FC236}">
                <a16:creationId xmlns:a16="http://schemas.microsoft.com/office/drawing/2014/main" id="{756F3336-F67F-133E-CC96-35FF2D115F37}"/>
              </a:ext>
            </a:extLst>
          </p:cNvPr>
          <p:cNvSpPr>
            <a:spLocks noGrp="1"/>
          </p:cNvSpPr>
          <p:nvPr>
            <p:ph type="body" sz="quarter" idx="4294967295"/>
          </p:nvPr>
        </p:nvSpPr>
        <p:spPr>
          <a:xfrm>
            <a:off x="721001" y="1882141"/>
            <a:ext cx="10740748" cy="513644"/>
          </a:xfrm>
        </p:spPr>
        <p:txBody>
          <a:bodyPr>
            <a:normAutofit fontScale="92500" lnSpcReduction="20000"/>
          </a:bodyPr>
          <a:lstStyle/>
          <a:p>
            <a:endParaRPr lang="da-DK"/>
          </a:p>
        </p:txBody>
      </p:sp>
      <p:sp>
        <p:nvSpPr>
          <p:cNvPr id="13" name="Text Placeholder 12">
            <a:extLst>
              <a:ext uri="{FF2B5EF4-FFF2-40B4-BE49-F238E27FC236}">
                <a16:creationId xmlns:a16="http://schemas.microsoft.com/office/drawing/2014/main" id="{E7479999-B4F1-18CA-968E-35492AF899A6}"/>
              </a:ext>
            </a:extLst>
          </p:cNvPr>
          <p:cNvSpPr>
            <a:spLocks noGrp="1"/>
          </p:cNvSpPr>
          <p:nvPr>
            <p:ph type="body" sz="quarter" idx="38"/>
          </p:nvPr>
        </p:nvSpPr>
        <p:spPr>
          <a:xfrm>
            <a:off x="1747711" y="3971248"/>
            <a:ext cx="3417779" cy="1945567"/>
          </a:xfrm>
        </p:spPr>
        <p:txBody>
          <a:bodyPr/>
          <a:lstStyle/>
          <a:p>
            <a:pPr algn="ctr"/>
            <a:r>
              <a:rPr lang="en-GB" dirty="0"/>
              <a:t>Lorem ipsum </a:t>
            </a:r>
            <a:r>
              <a:rPr lang="en-GB" dirty="0" err="1"/>
              <a:t>dolor</a:t>
            </a:r>
            <a:r>
              <a:rPr lang="en-GB" dirty="0"/>
              <a:t> sit </a:t>
            </a:r>
            <a:r>
              <a:rPr lang="en-GB" dirty="0" err="1"/>
              <a:t>amet</a:t>
            </a:r>
            <a:r>
              <a:rPr lang="en-GB" dirty="0"/>
              <a:t> </a:t>
            </a:r>
            <a:r>
              <a:rPr lang="en-GB" dirty="0" err="1"/>
              <a:t>conset</a:t>
            </a:r>
            <a:r>
              <a:rPr lang="en-GB" dirty="0"/>
              <a:t> </a:t>
            </a:r>
            <a:r>
              <a:rPr lang="en-GB" dirty="0" err="1"/>
              <a:t>adicicing</a:t>
            </a:r>
            <a:r>
              <a:rPr lang="en-GB" dirty="0"/>
              <a:t> </a:t>
            </a:r>
            <a:r>
              <a:rPr lang="en-GB" dirty="0" err="1"/>
              <a:t>elif</a:t>
            </a:r>
            <a:r>
              <a:rPr lang="en-GB" dirty="0"/>
              <a:t> </a:t>
            </a:r>
            <a:r>
              <a:rPr lang="en-GB" dirty="0" err="1"/>
              <a:t>tempor</a:t>
            </a:r>
            <a:endParaRPr lang="da-DK" dirty="0"/>
          </a:p>
          <a:p>
            <a:pPr algn="ctr"/>
            <a:endParaRPr lang="da-DK" dirty="0"/>
          </a:p>
        </p:txBody>
      </p:sp>
      <p:sp>
        <p:nvSpPr>
          <p:cNvPr id="14" name="Text Placeholder 13">
            <a:extLst>
              <a:ext uri="{FF2B5EF4-FFF2-40B4-BE49-F238E27FC236}">
                <a16:creationId xmlns:a16="http://schemas.microsoft.com/office/drawing/2014/main" id="{7B056DDE-F449-2DF3-651A-9D910A06B26E}"/>
              </a:ext>
            </a:extLst>
          </p:cNvPr>
          <p:cNvSpPr>
            <a:spLocks noGrp="1"/>
          </p:cNvSpPr>
          <p:nvPr>
            <p:ph type="body" sz="quarter" idx="4294967295"/>
          </p:nvPr>
        </p:nvSpPr>
        <p:spPr>
          <a:xfrm>
            <a:off x="714375" y="735288"/>
            <a:ext cx="10740748" cy="351674"/>
          </a:xfrm>
        </p:spPr>
        <p:txBody>
          <a:bodyPr>
            <a:normAutofit fontScale="55000" lnSpcReduction="20000"/>
          </a:bodyPr>
          <a:lstStyle/>
          <a:p>
            <a:endParaRPr lang="da-DK"/>
          </a:p>
        </p:txBody>
      </p:sp>
      <p:pic>
        <p:nvPicPr>
          <p:cNvPr id="11" name="Graphic 10" descr="Hospital with solid fill">
            <a:extLst>
              <a:ext uri="{FF2B5EF4-FFF2-40B4-BE49-F238E27FC236}">
                <a16:creationId xmlns:a16="http://schemas.microsoft.com/office/drawing/2014/main" id="{89594B9C-D407-F20E-821C-A745DB186DB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912683" y="2847723"/>
            <a:ext cx="1087836" cy="1087836"/>
          </a:xfrm>
          <a:prstGeom prst="rect">
            <a:avLst/>
          </a:prstGeom>
        </p:spPr>
      </p:pic>
      <p:pic>
        <p:nvPicPr>
          <p:cNvPr id="12" name="Graphic 11" descr="Hospital with solid fill">
            <a:extLst>
              <a:ext uri="{FF2B5EF4-FFF2-40B4-BE49-F238E27FC236}">
                <a16:creationId xmlns:a16="http://schemas.microsoft.com/office/drawing/2014/main" id="{64725108-808F-D1C1-13E6-137F01C19F6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057465" y="2847723"/>
            <a:ext cx="1087836" cy="1087836"/>
          </a:xfrm>
          <a:prstGeom prst="rect">
            <a:avLst/>
          </a:prstGeom>
        </p:spPr>
      </p:pic>
      <p:sp>
        <p:nvSpPr>
          <p:cNvPr id="15" name="Text Placeholder 12">
            <a:extLst>
              <a:ext uri="{FF2B5EF4-FFF2-40B4-BE49-F238E27FC236}">
                <a16:creationId xmlns:a16="http://schemas.microsoft.com/office/drawing/2014/main" id="{029DF7F2-5495-F6AF-6EF1-9367D88F492B}"/>
              </a:ext>
            </a:extLst>
          </p:cNvPr>
          <p:cNvSpPr txBox="1">
            <a:spLocks/>
          </p:cNvSpPr>
          <p:nvPr/>
        </p:nvSpPr>
        <p:spPr>
          <a:xfrm>
            <a:off x="7026512" y="3956341"/>
            <a:ext cx="3417779" cy="1945567"/>
          </a:xfrm>
          <a:prstGeom prst="rect">
            <a:avLst/>
          </a:prstGeom>
        </p:spPr>
        <p:txBody>
          <a:bodyPr vert="horz" lIns="91440" tIns="45720" rIns="91440" bIns="45720" rtlCol="0">
            <a:normAutofit/>
          </a:bodyPr>
          <a:lstStyle>
            <a:lvl1pPr marL="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18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latinLnBrk="0">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ctr" hangingPunct="1"/>
            <a:r>
              <a:rPr lang="da-DK"/>
              <a:t>Lorem ipsum dolor sit amet conset adicicing elif tempor</a:t>
            </a:r>
          </a:p>
          <a:p>
            <a:pPr algn="ctr" hangingPunct="1"/>
            <a:endParaRPr lang="da-DK" dirty="0"/>
          </a:p>
        </p:txBody>
      </p:sp>
    </p:spTree>
    <p:extLst>
      <p:ext uri="{BB962C8B-B14F-4D97-AF65-F5344CB8AC3E}">
        <p14:creationId xmlns:p14="http://schemas.microsoft.com/office/powerpoint/2010/main" val="40779955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3CA5567-FB4C-96C3-6467-5884E2D2905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F2BE3A6-75E5-37DD-CD65-4B10EC546666}"/>
              </a:ext>
            </a:extLst>
          </p:cNvPr>
          <p:cNvSpPr>
            <a:spLocks noGrp="1"/>
          </p:cNvSpPr>
          <p:nvPr>
            <p:ph type="title"/>
          </p:nvPr>
        </p:nvSpPr>
        <p:spPr>
          <a:xfrm>
            <a:off x="720208" y="1235566"/>
            <a:ext cx="10740748" cy="584775"/>
          </a:xfrm>
        </p:spPr>
        <p:txBody>
          <a:bodyPr/>
          <a:lstStyle/>
          <a:p>
            <a:endParaRPr lang="da-DK"/>
          </a:p>
        </p:txBody>
      </p:sp>
      <p:sp>
        <p:nvSpPr>
          <p:cNvPr id="2" name="Text Placeholder 1">
            <a:extLst>
              <a:ext uri="{FF2B5EF4-FFF2-40B4-BE49-F238E27FC236}">
                <a16:creationId xmlns:a16="http://schemas.microsoft.com/office/drawing/2014/main" id="{285216A6-7F80-C169-6C9F-54E5646EE532}"/>
              </a:ext>
            </a:extLst>
          </p:cNvPr>
          <p:cNvSpPr>
            <a:spLocks noGrp="1"/>
          </p:cNvSpPr>
          <p:nvPr>
            <p:ph type="body" sz="quarter" idx="4294967295"/>
          </p:nvPr>
        </p:nvSpPr>
        <p:spPr>
          <a:xfrm>
            <a:off x="721001" y="1882141"/>
            <a:ext cx="10740748" cy="513644"/>
          </a:xfrm>
        </p:spPr>
        <p:txBody>
          <a:bodyPr>
            <a:normAutofit fontScale="92500" lnSpcReduction="20000"/>
          </a:bodyPr>
          <a:lstStyle/>
          <a:p>
            <a:endParaRPr lang="da-DK" noProof="0" dirty="0"/>
          </a:p>
        </p:txBody>
      </p:sp>
      <p:sp>
        <p:nvSpPr>
          <p:cNvPr id="10" name="Text Placeholder 9">
            <a:extLst>
              <a:ext uri="{FF2B5EF4-FFF2-40B4-BE49-F238E27FC236}">
                <a16:creationId xmlns:a16="http://schemas.microsoft.com/office/drawing/2014/main" id="{2E7B1464-7BAC-78FC-2293-CB16F41418DB}"/>
              </a:ext>
            </a:extLst>
          </p:cNvPr>
          <p:cNvSpPr>
            <a:spLocks noGrp="1"/>
          </p:cNvSpPr>
          <p:nvPr>
            <p:ph type="body" sz="quarter" idx="4294967295"/>
          </p:nvPr>
        </p:nvSpPr>
        <p:spPr>
          <a:xfrm>
            <a:off x="714375" y="735288"/>
            <a:ext cx="10740748" cy="351674"/>
          </a:xfrm>
        </p:spPr>
        <p:txBody>
          <a:bodyPr>
            <a:normAutofit fontScale="55000" lnSpcReduction="20000"/>
          </a:bodyPr>
          <a:lstStyle/>
          <a:p>
            <a:endParaRPr lang="da-DK"/>
          </a:p>
        </p:txBody>
      </p:sp>
      <p:pic>
        <p:nvPicPr>
          <p:cNvPr id="16" name="Graphic 15" descr="Hospital with solid fill">
            <a:extLst>
              <a:ext uri="{FF2B5EF4-FFF2-40B4-BE49-F238E27FC236}">
                <a16:creationId xmlns:a16="http://schemas.microsoft.com/office/drawing/2014/main" id="{295704C6-4CCA-9CDB-7CAB-12778FFB7E3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609663" y="2789005"/>
            <a:ext cx="1087836" cy="1087836"/>
          </a:xfrm>
          <a:prstGeom prst="rect">
            <a:avLst/>
          </a:prstGeom>
        </p:spPr>
      </p:pic>
      <p:pic>
        <p:nvPicPr>
          <p:cNvPr id="17" name="Graphic 16" descr="Hospital with solid fill">
            <a:extLst>
              <a:ext uri="{FF2B5EF4-FFF2-40B4-BE49-F238E27FC236}">
                <a16:creationId xmlns:a16="http://schemas.microsoft.com/office/drawing/2014/main" id="{453BBD55-0A5B-9057-DE0D-54A794CF6B8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43351" y="2789005"/>
            <a:ext cx="1087836" cy="1087836"/>
          </a:xfrm>
          <a:prstGeom prst="rect">
            <a:avLst/>
          </a:prstGeom>
        </p:spPr>
      </p:pic>
      <p:pic>
        <p:nvPicPr>
          <p:cNvPr id="18" name="Graphic 17" descr="Hospital with solid fill">
            <a:extLst>
              <a:ext uri="{FF2B5EF4-FFF2-40B4-BE49-F238E27FC236}">
                <a16:creationId xmlns:a16="http://schemas.microsoft.com/office/drawing/2014/main" id="{68A0AE57-DA5E-BBB1-6BAB-5ECDBE79190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477039" y="2789005"/>
            <a:ext cx="1087836" cy="1087836"/>
          </a:xfrm>
          <a:prstGeom prst="rect">
            <a:avLst/>
          </a:prstGeom>
        </p:spPr>
      </p:pic>
      <p:sp>
        <p:nvSpPr>
          <p:cNvPr id="11" name="Text Placeholder 12">
            <a:extLst>
              <a:ext uri="{FF2B5EF4-FFF2-40B4-BE49-F238E27FC236}">
                <a16:creationId xmlns:a16="http://schemas.microsoft.com/office/drawing/2014/main" id="{2608DFA0-285C-12BF-DB4B-A3FB8B51E1D3}"/>
              </a:ext>
            </a:extLst>
          </p:cNvPr>
          <p:cNvSpPr>
            <a:spLocks noGrp="1"/>
          </p:cNvSpPr>
          <p:nvPr>
            <p:ph type="body" sz="quarter" idx="38"/>
          </p:nvPr>
        </p:nvSpPr>
        <p:spPr>
          <a:xfrm>
            <a:off x="918270" y="3876841"/>
            <a:ext cx="2470621" cy="1945567"/>
          </a:xfrm>
        </p:spPr>
        <p:txBody>
          <a:bodyPr/>
          <a:lstStyle/>
          <a:p>
            <a:pPr algn="ctr"/>
            <a:r>
              <a:rPr lang="en-GB" dirty="0"/>
              <a:t>Lorem ipsum </a:t>
            </a:r>
            <a:r>
              <a:rPr lang="en-GB" dirty="0" err="1"/>
              <a:t>dolor</a:t>
            </a:r>
            <a:r>
              <a:rPr lang="en-GB" dirty="0"/>
              <a:t> sit </a:t>
            </a:r>
            <a:r>
              <a:rPr lang="en-GB" dirty="0" err="1"/>
              <a:t>amet</a:t>
            </a:r>
            <a:r>
              <a:rPr lang="en-GB" dirty="0"/>
              <a:t> </a:t>
            </a:r>
            <a:r>
              <a:rPr lang="en-GB" dirty="0" err="1"/>
              <a:t>conset</a:t>
            </a:r>
            <a:r>
              <a:rPr lang="en-GB" dirty="0"/>
              <a:t> </a:t>
            </a:r>
            <a:r>
              <a:rPr lang="en-GB" dirty="0" err="1"/>
              <a:t>adicicing</a:t>
            </a:r>
            <a:r>
              <a:rPr lang="en-GB" dirty="0"/>
              <a:t> </a:t>
            </a:r>
            <a:r>
              <a:rPr lang="en-GB" dirty="0" err="1"/>
              <a:t>elif</a:t>
            </a:r>
            <a:r>
              <a:rPr lang="en-GB" dirty="0"/>
              <a:t> </a:t>
            </a:r>
            <a:r>
              <a:rPr lang="en-GB" dirty="0" err="1"/>
              <a:t>tempor</a:t>
            </a:r>
            <a:endParaRPr lang="da-DK" dirty="0"/>
          </a:p>
          <a:p>
            <a:pPr algn="ctr"/>
            <a:endParaRPr lang="da-DK" dirty="0"/>
          </a:p>
        </p:txBody>
      </p:sp>
      <p:sp>
        <p:nvSpPr>
          <p:cNvPr id="12" name="Text Placeholder 12">
            <a:extLst>
              <a:ext uri="{FF2B5EF4-FFF2-40B4-BE49-F238E27FC236}">
                <a16:creationId xmlns:a16="http://schemas.microsoft.com/office/drawing/2014/main" id="{7668B5AF-8311-4273-5E4C-ACBE2737A443}"/>
              </a:ext>
            </a:extLst>
          </p:cNvPr>
          <p:cNvSpPr txBox="1">
            <a:spLocks/>
          </p:cNvSpPr>
          <p:nvPr/>
        </p:nvSpPr>
        <p:spPr>
          <a:xfrm>
            <a:off x="4849265" y="3876840"/>
            <a:ext cx="2470621" cy="1945567"/>
          </a:xfrm>
          <a:prstGeom prst="rect">
            <a:avLst/>
          </a:prstGeom>
        </p:spPr>
        <p:txBody>
          <a:bodyPr vert="horz" lIns="91440" tIns="45720" rIns="91440" bIns="45720" rtlCol="0">
            <a:normAutofit/>
          </a:bodyPr>
          <a:lstStyle>
            <a:lvl1pPr marL="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18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latinLnBrk="0">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ctr" hangingPunct="1"/>
            <a:r>
              <a:rPr lang="da-DK"/>
              <a:t>Lorem ipsum dolor sit amet conset adicicing elif tempor</a:t>
            </a:r>
          </a:p>
          <a:p>
            <a:pPr algn="ctr" hangingPunct="1"/>
            <a:endParaRPr lang="da-DK" dirty="0"/>
          </a:p>
        </p:txBody>
      </p:sp>
      <p:sp>
        <p:nvSpPr>
          <p:cNvPr id="19" name="Text Placeholder 12">
            <a:extLst>
              <a:ext uri="{FF2B5EF4-FFF2-40B4-BE49-F238E27FC236}">
                <a16:creationId xmlns:a16="http://schemas.microsoft.com/office/drawing/2014/main" id="{B7D5E6D0-93A1-610F-3E56-2151339962ED}"/>
              </a:ext>
            </a:extLst>
          </p:cNvPr>
          <p:cNvSpPr txBox="1">
            <a:spLocks/>
          </p:cNvSpPr>
          <p:nvPr/>
        </p:nvSpPr>
        <p:spPr>
          <a:xfrm>
            <a:off x="8780260" y="3876840"/>
            <a:ext cx="2470621" cy="1945567"/>
          </a:xfrm>
          <a:prstGeom prst="rect">
            <a:avLst/>
          </a:prstGeom>
        </p:spPr>
        <p:txBody>
          <a:bodyPr vert="horz" lIns="91440" tIns="45720" rIns="91440" bIns="45720" rtlCol="0">
            <a:normAutofit/>
          </a:bodyPr>
          <a:lstStyle>
            <a:lvl1pPr marL="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18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latinLnBrk="0">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ctr" hangingPunct="1"/>
            <a:r>
              <a:rPr lang="da-DK"/>
              <a:t>Lorem ipsum dolor sit amet conset adicicing elif tempor</a:t>
            </a:r>
          </a:p>
          <a:p>
            <a:pPr algn="ctr" hangingPunct="1"/>
            <a:endParaRPr lang="da-DK" dirty="0"/>
          </a:p>
        </p:txBody>
      </p:sp>
    </p:spTree>
    <p:extLst>
      <p:ext uri="{BB962C8B-B14F-4D97-AF65-F5344CB8AC3E}">
        <p14:creationId xmlns:p14="http://schemas.microsoft.com/office/powerpoint/2010/main" val="150848244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51A05-9B5C-7E9D-AE66-ABA089A38AAC}"/>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F9714ACD-04F0-6C73-115C-F577620DA8FD}"/>
              </a:ext>
            </a:extLst>
          </p:cNvPr>
          <p:cNvSpPr>
            <a:spLocks noGrp="1"/>
          </p:cNvSpPr>
          <p:nvPr>
            <p:ph type="body" sz="quarter" idx="38"/>
          </p:nvPr>
        </p:nvSpPr>
        <p:spPr/>
        <p:txBody>
          <a:bodyPr/>
          <a:lstStyle/>
          <a:p>
            <a:r>
              <a:rPr lang="da-DK" dirty="0"/>
              <a:t>Behandlingsstrategi:</a:t>
            </a:r>
          </a:p>
          <a:p>
            <a:pPr marL="285750" indent="-285750">
              <a:buFont typeface="Wingdings" panose="05000000000000000000" pitchFamily="2" charset="2"/>
              <a:buChar char="§"/>
            </a:pPr>
            <a:r>
              <a:rPr lang="da-DK" dirty="0"/>
              <a:t>Rygestop har førsteprioritet.</a:t>
            </a:r>
          </a:p>
          <a:p>
            <a:pPr marL="285750" indent="-285750">
              <a:buFont typeface="Wingdings" panose="05000000000000000000" pitchFamily="2" charset="2"/>
              <a:buChar char="§"/>
            </a:pPr>
            <a:r>
              <a:rPr lang="da-DK" dirty="0"/>
              <a:t>Gevinsten ved medicinsk behandling er principielt størst jo højere niveauer af lipider, blodtryk og blodglukose, der behandles.</a:t>
            </a:r>
          </a:p>
          <a:p>
            <a:pPr marL="285750" indent="-285750">
              <a:buFont typeface="Wingdings" panose="05000000000000000000" pitchFamily="2" charset="2"/>
              <a:buChar char="§"/>
            </a:pPr>
            <a:r>
              <a:rPr lang="da-DK" dirty="0"/>
              <a:t>Hos ældre mennesker anbefales fokus på symptomkontrol.</a:t>
            </a:r>
          </a:p>
          <a:p>
            <a:endParaRPr lang="da-DK" dirty="0"/>
          </a:p>
        </p:txBody>
      </p:sp>
      <p:sp>
        <p:nvSpPr>
          <p:cNvPr id="3" name="Titel 2">
            <a:extLst>
              <a:ext uri="{FF2B5EF4-FFF2-40B4-BE49-F238E27FC236}">
                <a16:creationId xmlns:a16="http://schemas.microsoft.com/office/drawing/2014/main" id="{30439176-9373-8448-59F0-9BAAED6C00E1}"/>
              </a:ext>
            </a:extLst>
          </p:cNvPr>
          <p:cNvSpPr>
            <a:spLocks noGrp="1"/>
          </p:cNvSpPr>
          <p:nvPr>
            <p:ph type="title"/>
          </p:nvPr>
        </p:nvSpPr>
        <p:spPr/>
        <p:txBody>
          <a:bodyPr/>
          <a:lstStyle/>
          <a:p>
            <a:r>
              <a:rPr lang="da-DK" dirty="0"/>
              <a:t>Type 2-diabetes</a:t>
            </a:r>
          </a:p>
        </p:txBody>
      </p:sp>
      <p:sp>
        <p:nvSpPr>
          <p:cNvPr id="4" name="Pladsholder til tekst 3">
            <a:extLst>
              <a:ext uri="{FF2B5EF4-FFF2-40B4-BE49-F238E27FC236}">
                <a16:creationId xmlns:a16="http://schemas.microsoft.com/office/drawing/2014/main" id="{F8D6C3FC-2798-F6BD-6D81-C60662E9194F}"/>
              </a:ext>
            </a:extLst>
          </p:cNvPr>
          <p:cNvSpPr>
            <a:spLocks noGrp="1"/>
          </p:cNvSpPr>
          <p:nvPr>
            <p:ph type="body" sz="quarter" idx="39"/>
          </p:nvPr>
        </p:nvSpPr>
        <p:spPr/>
        <p:txBody>
          <a:bodyPr/>
          <a:lstStyle/>
          <a:p>
            <a:endParaRPr lang="da-DK" dirty="0"/>
          </a:p>
        </p:txBody>
      </p:sp>
      <p:sp>
        <p:nvSpPr>
          <p:cNvPr id="5" name="Pladsholder til tekst 4">
            <a:extLst>
              <a:ext uri="{FF2B5EF4-FFF2-40B4-BE49-F238E27FC236}">
                <a16:creationId xmlns:a16="http://schemas.microsoft.com/office/drawing/2014/main" id="{9977C6E5-DB0A-48BB-A0CC-49AFB68EE186}"/>
              </a:ext>
            </a:extLst>
          </p:cNvPr>
          <p:cNvSpPr>
            <a:spLocks noGrp="1"/>
          </p:cNvSpPr>
          <p:nvPr>
            <p:ph type="body" sz="quarter" idx="40"/>
          </p:nvPr>
        </p:nvSpPr>
        <p:spPr/>
        <p:txBody>
          <a:bodyPr/>
          <a:lstStyle/>
          <a:p>
            <a:endParaRPr lang="da-DK"/>
          </a:p>
        </p:txBody>
      </p:sp>
    </p:spTree>
    <p:extLst>
      <p:ext uri="{BB962C8B-B14F-4D97-AF65-F5344CB8AC3E}">
        <p14:creationId xmlns:p14="http://schemas.microsoft.com/office/powerpoint/2010/main" val="1063825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 name="Line">
            <a:extLst>
              <a:ext uri="{FF2B5EF4-FFF2-40B4-BE49-F238E27FC236}">
                <a16:creationId xmlns:a16="http://schemas.microsoft.com/office/drawing/2014/main" id="{AE0798F3-049C-D33F-C8B4-F4380E4F427F}"/>
              </a:ext>
            </a:extLst>
          </p:cNvPr>
          <p:cNvSpPr/>
          <p:nvPr/>
        </p:nvSpPr>
        <p:spPr>
          <a:xfrm>
            <a:off x="725608" y="3918076"/>
            <a:ext cx="10754519" cy="0"/>
          </a:xfrm>
          <a:prstGeom prst="line">
            <a:avLst/>
          </a:prstGeom>
          <a:ln w="38100">
            <a:solidFill>
              <a:schemeClr val="accent2"/>
            </a:solidFill>
            <a:miter lim="400000"/>
            <a:tailEnd type="triangle"/>
          </a:ln>
        </p:spPr>
        <p:txBody>
          <a:bodyPr lIns="25400" tIns="25400" rIns="25400" bIns="25400" anchor="ctr"/>
          <a:lstStyle/>
          <a:p>
            <a:pPr>
              <a:lnSpc>
                <a:spcPct val="110000"/>
              </a:lnSpc>
              <a:defRPr sz="2000" spc="0">
                <a:solidFill>
                  <a:srgbClr val="FFFFFF"/>
                </a:solidFill>
              </a:defRPr>
            </a:pPr>
            <a:endParaRPr lang="da-DK" sz="1000" noProof="0" dirty="0"/>
          </a:p>
        </p:txBody>
      </p:sp>
      <p:sp>
        <p:nvSpPr>
          <p:cNvPr id="44" name="Circle">
            <a:extLst>
              <a:ext uri="{FF2B5EF4-FFF2-40B4-BE49-F238E27FC236}">
                <a16:creationId xmlns:a16="http://schemas.microsoft.com/office/drawing/2014/main" id="{1C1BF193-0A69-872E-1281-5D03FF551881}"/>
              </a:ext>
            </a:extLst>
          </p:cNvPr>
          <p:cNvSpPr txBox="1">
            <a:spLocks/>
          </p:cNvSpPr>
          <p:nvPr/>
        </p:nvSpPr>
        <p:spPr>
          <a:xfrm>
            <a:off x="9126789" y="3839908"/>
            <a:ext cx="144000" cy="144000"/>
          </a:xfrm>
          <a:prstGeom prst="ellipse">
            <a:avLst/>
          </a:prstGeom>
          <a:solidFill>
            <a:srgbClr val="FFFFFF"/>
          </a:solidFill>
          <a:ln w="381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dirty="0"/>
              <a:t> </a:t>
            </a:r>
          </a:p>
        </p:txBody>
      </p:sp>
      <p:sp>
        <p:nvSpPr>
          <p:cNvPr id="46" name="Text Placeholder 14">
            <a:extLst>
              <a:ext uri="{FF2B5EF4-FFF2-40B4-BE49-F238E27FC236}">
                <a16:creationId xmlns:a16="http://schemas.microsoft.com/office/drawing/2014/main" id="{13EE9C0D-4C9E-137F-5B34-0573006493CC}"/>
              </a:ext>
            </a:extLst>
          </p:cNvPr>
          <p:cNvSpPr txBox="1">
            <a:spLocks/>
          </p:cNvSpPr>
          <p:nvPr/>
        </p:nvSpPr>
        <p:spPr>
          <a:xfrm>
            <a:off x="713582" y="3087241"/>
            <a:ext cx="1690256" cy="560731"/>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3400" b="1"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3000" noProof="0" dirty="0"/>
              <a:t>2025</a:t>
            </a:r>
          </a:p>
        </p:txBody>
      </p:sp>
      <p:sp>
        <p:nvSpPr>
          <p:cNvPr id="62" name="Title 61">
            <a:extLst>
              <a:ext uri="{FF2B5EF4-FFF2-40B4-BE49-F238E27FC236}">
                <a16:creationId xmlns:a16="http://schemas.microsoft.com/office/drawing/2014/main" id="{C02CAB7F-2684-1C36-910F-F3399ACA3A1D}"/>
              </a:ext>
            </a:extLst>
          </p:cNvPr>
          <p:cNvSpPr>
            <a:spLocks noGrp="1"/>
          </p:cNvSpPr>
          <p:nvPr>
            <p:ph type="title"/>
          </p:nvPr>
        </p:nvSpPr>
        <p:spPr>
          <a:xfrm>
            <a:off x="720208" y="764666"/>
            <a:ext cx="10740748" cy="904863"/>
          </a:xfrm>
        </p:spPr>
        <p:txBody>
          <a:bodyPr/>
          <a:lstStyle/>
          <a:p>
            <a:r>
              <a:rPr lang="da-DK" noProof="0" dirty="0"/>
              <a:t>Tidslinje</a:t>
            </a:r>
          </a:p>
        </p:txBody>
      </p:sp>
      <p:pic>
        <p:nvPicPr>
          <p:cNvPr id="2" name="Graphic 1" descr="Hospital with solid fill">
            <a:extLst>
              <a:ext uri="{FF2B5EF4-FFF2-40B4-BE49-F238E27FC236}">
                <a16:creationId xmlns:a16="http://schemas.microsoft.com/office/drawing/2014/main" id="{66C6D651-FFC6-C645-9FBF-2BF2933F570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13582" y="1967563"/>
            <a:ext cx="1087836" cy="1087836"/>
          </a:xfrm>
          <a:prstGeom prst="rect">
            <a:avLst/>
          </a:prstGeom>
        </p:spPr>
      </p:pic>
      <p:sp>
        <p:nvSpPr>
          <p:cNvPr id="8" name="Text Placeholder 14">
            <a:extLst>
              <a:ext uri="{FF2B5EF4-FFF2-40B4-BE49-F238E27FC236}">
                <a16:creationId xmlns:a16="http://schemas.microsoft.com/office/drawing/2014/main" id="{EC7C4D87-6262-CD0E-56D5-2EAAF9D0D454}"/>
              </a:ext>
            </a:extLst>
          </p:cNvPr>
          <p:cNvSpPr txBox="1">
            <a:spLocks/>
          </p:cNvSpPr>
          <p:nvPr/>
        </p:nvSpPr>
        <p:spPr>
          <a:xfrm>
            <a:off x="3505730" y="4372019"/>
            <a:ext cx="2133792" cy="982833"/>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noProof="0" dirty="0" err="1"/>
              <a:t>Lorem</a:t>
            </a:r>
            <a:r>
              <a:rPr lang="da-DK" sz="1800" noProof="0" dirty="0"/>
              <a:t> </a:t>
            </a:r>
            <a:r>
              <a:rPr lang="da-DK" sz="1800" noProof="0" dirty="0" err="1"/>
              <a:t>ipsum</a:t>
            </a:r>
            <a:r>
              <a:rPr lang="da-DK" sz="1800" noProof="0" dirty="0"/>
              <a:t> </a:t>
            </a:r>
            <a:r>
              <a:rPr lang="da-DK" sz="1800" noProof="0" dirty="0" err="1"/>
              <a:t>dolor</a:t>
            </a:r>
            <a:r>
              <a:rPr lang="da-DK" sz="1800" noProof="0" dirty="0"/>
              <a:t> sit </a:t>
            </a:r>
            <a:r>
              <a:rPr lang="da-DK" sz="1800" noProof="0" dirty="0" err="1"/>
              <a:t>amet</a:t>
            </a:r>
            <a:r>
              <a:rPr lang="da-DK" sz="1800" noProof="0" dirty="0"/>
              <a:t>, </a:t>
            </a:r>
            <a:r>
              <a:rPr lang="da-DK" sz="1800" noProof="0" dirty="0" err="1"/>
              <a:t>consectetur</a:t>
            </a:r>
            <a:r>
              <a:rPr lang="da-DK" sz="1800" noProof="0" dirty="0"/>
              <a:t>.</a:t>
            </a:r>
          </a:p>
        </p:txBody>
      </p:sp>
      <p:sp>
        <p:nvSpPr>
          <p:cNvPr id="9" name="Text Placeholder 14">
            <a:extLst>
              <a:ext uri="{FF2B5EF4-FFF2-40B4-BE49-F238E27FC236}">
                <a16:creationId xmlns:a16="http://schemas.microsoft.com/office/drawing/2014/main" id="{331994C5-E420-CAC8-0DDE-523F0999437D}"/>
              </a:ext>
            </a:extLst>
          </p:cNvPr>
          <p:cNvSpPr txBox="1">
            <a:spLocks/>
          </p:cNvSpPr>
          <p:nvPr/>
        </p:nvSpPr>
        <p:spPr>
          <a:xfrm>
            <a:off x="725157" y="4372019"/>
            <a:ext cx="2133792" cy="982833"/>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noProof="0" dirty="0" err="1"/>
              <a:t>Lorem</a:t>
            </a:r>
            <a:r>
              <a:rPr lang="da-DK" sz="1800" noProof="0" dirty="0"/>
              <a:t> </a:t>
            </a:r>
            <a:r>
              <a:rPr lang="da-DK" sz="1800" noProof="0" dirty="0" err="1"/>
              <a:t>ipsum</a:t>
            </a:r>
            <a:r>
              <a:rPr lang="da-DK" sz="1800" noProof="0" dirty="0"/>
              <a:t> </a:t>
            </a:r>
            <a:r>
              <a:rPr lang="da-DK" sz="1800" noProof="0" dirty="0" err="1"/>
              <a:t>dolor</a:t>
            </a:r>
            <a:r>
              <a:rPr lang="da-DK" sz="1800" noProof="0" dirty="0"/>
              <a:t> sit </a:t>
            </a:r>
            <a:r>
              <a:rPr lang="da-DK" sz="1800" noProof="0" dirty="0" err="1"/>
              <a:t>amet</a:t>
            </a:r>
            <a:r>
              <a:rPr lang="da-DK" sz="1800" noProof="0" dirty="0"/>
              <a:t>, </a:t>
            </a:r>
            <a:r>
              <a:rPr lang="da-DK" sz="1800" noProof="0" dirty="0" err="1"/>
              <a:t>consectetur</a:t>
            </a:r>
            <a:r>
              <a:rPr lang="da-DK" sz="1800" noProof="0" dirty="0"/>
              <a:t>.</a:t>
            </a:r>
          </a:p>
        </p:txBody>
      </p:sp>
      <p:sp>
        <p:nvSpPr>
          <p:cNvPr id="10" name="Text Placeholder 14">
            <a:extLst>
              <a:ext uri="{FF2B5EF4-FFF2-40B4-BE49-F238E27FC236}">
                <a16:creationId xmlns:a16="http://schemas.microsoft.com/office/drawing/2014/main" id="{B93EB217-3D7A-2362-C4F3-10364EF7CB43}"/>
              </a:ext>
            </a:extLst>
          </p:cNvPr>
          <p:cNvSpPr txBox="1">
            <a:spLocks/>
          </p:cNvSpPr>
          <p:nvPr/>
        </p:nvSpPr>
        <p:spPr>
          <a:xfrm>
            <a:off x="6286303" y="4372019"/>
            <a:ext cx="2133792" cy="982833"/>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noProof="0" dirty="0" err="1"/>
              <a:t>Lorem</a:t>
            </a:r>
            <a:r>
              <a:rPr lang="da-DK" sz="1800" noProof="0" dirty="0"/>
              <a:t> </a:t>
            </a:r>
            <a:r>
              <a:rPr lang="da-DK" sz="1800" noProof="0" dirty="0" err="1"/>
              <a:t>ipsum</a:t>
            </a:r>
            <a:r>
              <a:rPr lang="da-DK" sz="1800" noProof="0" dirty="0"/>
              <a:t> </a:t>
            </a:r>
            <a:r>
              <a:rPr lang="da-DK" sz="1800" noProof="0" dirty="0" err="1"/>
              <a:t>dolor</a:t>
            </a:r>
            <a:r>
              <a:rPr lang="da-DK" sz="1800" noProof="0" dirty="0"/>
              <a:t> sit </a:t>
            </a:r>
            <a:r>
              <a:rPr lang="da-DK" sz="1800" noProof="0" dirty="0" err="1"/>
              <a:t>amet</a:t>
            </a:r>
            <a:r>
              <a:rPr lang="da-DK" sz="1800" noProof="0" dirty="0"/>
              <a:t>, </a:t>
            </a:r>
            <a:r>
              <a:rPr lang="da-DK" sz="1800" noProof="0" dirty="0" err="1"/>
              <a:t>consectetur</a:t>
            </a:r>
            <a:r>
              <a:rPr lang="da-DK" sz="1800" noProof="0" dirty="0"/>
              <a:t>.</a:t>
            </a:r>
          </a:p>
        </p:txBody>
      </p:sp>
      <p:sp>
        <p:nvSpPr>
          <p:cNvPr id="11" name="Text Placeholder 14">
            <a:extLst>
              <a:ext uri="{FF2B5EF4-FFF2-40B4-BE49-F238E27FC236}">
                <a16:creationId xmlns:a16="http://schemas.microsoft.com/office/drawing/2014/main" id="{26581DD2-EBFB-C40D-1FB7-82A689E6B52A}"/>
              </a:ext>
            </a:extLst>
          </p:cNvPr>
          <p:cNvSpPr txBox="1">
            <a:spLocks/>
          </p:cNvSpPr>
          <p:nvPr/>
        </p:nvSpPr>
        <p:spPr>
          <a:xfrm>
            <a:off x="9066876" y="4372019"/>
            <a:ext cx="2133792" cy="982833"/>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noProof="0" dirty="0" err="1"/>
              <a:t>Lorem</a:t>
            </a:r>
            <a:r>
              <a:rPr lang="da-DK" sz="1800" noProof="0" dirty="0"/>
              <a:t> </a:t>
            </a:r>
            <a:r>
              <a:rPr lang="da-DK" sz="1800" noProof="0" dirty="0" err="1"/>
              <a:t>ipsum</a:t>
            </a:r>
            <a:r>
              <a:rPr lang="da-DK" sz="1800" noProof="0" dirty="0"/>
              <a:t> </a:t>
            </a:r>
            <a:r>
              <a:rPr lang="da-DK" sz="1800" noProof="0" dirty="0" err="1"/>
              <a:t>dolor</a:t>
            </a:r>
            <a:r>
              <a:rPr lang="da-DK" sz="1800" noProof="0" dirty="0"/>
              <a:t> sit </a:t>
            </a:r>
            <a:r>
              <a:rPr lang="da-DK" sz="1800" noProof="0" dirty="0" err="1"/>
              <a:t>amet</a:t>
            </a:r>
            <a:r>
              <a:rPr lang="da-DK" sz="1800" noProof="0" dirty="0"/>
              <a:t>, </a:t>
            </a:r>
            <a:r>
              <a:rPr lang="da-DK" sz="1800" noProof="0" dirty="0" err="1"/>
              <a:t>consectetur</a:t>
            </a:r>
            <a:r>
              <a:rPr lang="da-DK" sz="1800" noProof="0" dirty="0"/>
              <a:t>.</a:t>
            </a:r>
          </a:p>
        </p:txBody>
      </p:sp>
      <p:sp>
        <p:nvSpPr>
          <p:cNvPr id="12" name="Circle">
            <a:extLst>
              <a:ext uri="{FF2B5EF4-FFF2-40B4-BE49-F238E27FC236}">
                <a16:creationId xmlns:a16="http://schemas.microsoft.com/office/drawing/2014/main" id="{21F773ED-9EDD-BF76-B9F1-614A0AA1BDB5}"/>
              </a:ext>
            </a:extLst>
          </p:cNvPr>
          <p:cNvSpPr txBox="1">
            <a:spLocks/>
          </p:cNvSpPr>
          <p:nvPr/>
        </p:nvSpPr>
        <p:spPr>
          <a:xfrm>
            <a:off x="6314763" y="3839908"/>
            <a:ext cx="144000" cy="144000"/>
          </a:xfrm>
          <a:prstGeom prst="ellipse">
            <a:avLst/>
          </a:prstGeom>
          <a:solidFill>
            <a:srgbClr val="FFFFFF"/>
          </a:solidFill>
          <a:ln w="381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dirty="0"/>
              <a:t> </a:t>
            </a:r>
          </a:p>
        </p:txBody>
      </p:sp>
      <p:sp>
        <p:nvSpPr>
          <p:cNvPr id="13" name="Circle">
            <a:extLst>
              <a:ext uri="{FF2B5EF4-FFF2-40B4-BE49-F238E27FC236}">
                <a16:creationId xmlns:a16="http://schemas.microsoft.com/office/drawing/2014/main" id="{C9E1D58F-A66A-DB48-24E2-CA70FE86C036}"/>
              </a:ext>
            </a:extLst>
          </p:cNvPr>
          <p:cNvSpPr txBox="1">
            <a:spLocks/>
          </p:cNvSpPr>
          <p:nvPr/>
        </p:nvSpPr>
        <p:spPr>
          <a:xfrm>
            <a:off x="3571563" y="3839908"/>
            <a:ext cx="144000" cy="144000"/>
          </a:xfrm>
          <a:prstGeom prst="ellipse">
            <a:avLst/>
          </a:prstGeom>
          <a:solidFill>
            <a:srgbClr val="FFFFFF"/>
          </a:solidFill>
          <a:ln w="381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dirty="0"/>
              <a:t> </a:t>
            </a:r>
          </a:p>
        </p:txBody>
      </p:sp>
      <p:sp>
        <p:nvSpPr>
          <p:cNvPr id="14" name="Circle">
            <a:extLst>
              <a:ext uri="{FF2B5EF4-FFF2-40B4-BE49-F238E27FC236}">
                <a16:creationId xmlns:a16="http://schemas.microsoft.com/office/drawing/2014/main" id="{731B22FC-9E61-ED48-8E4B-5AAA276F570C}"/>
              </a:ext>
            </a:extLst>
          </p:cNvPr>
          <p:cNvSpPr txBox="1">
            <a:spLocks/>
          </p:cNvSpPr>
          <p:nvPr/>
        </p:nvSpPr>
        <p:spPr>
          <a:xfrm>
            <a:off x="720207" y="3839908"/>
            <a:ext cx="144000" cy="144000"/>
          </a:xfrm>
          <a:prstGeom prst="ellipse">
            <a:avLst/>
          </a:prstGeom>
          <a:solidFill>
            <a:srgbClr val="FFFFFF"/>
          </a:solidFill>
          <a:ln w="381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dirty="0"/>
              <a:t> </a:t>
            </a:r>
          </a:p>
        </p:txBody>
      </p:sp>
      <p:sp>
        <p:nvSpPr>
          <p:cNvPr id="15" name="Text Placeholder 14">
            <a:extLst>
              <a:ext uri="{FF2B5EF4-FFF2-40B4-BE49-F238E27FC236}">
                <a16:creationId xmlns:a16="http://schemas.microsoft.com/office/drawing/2014/main" id="{57BF3385-E923-86DB-F5C2-870AF17E33AC}"/>
              </a:ext>
            </a:extLst>
          </p:cNvPr>
          <p:cNvSpPr txBox="1">
            <a:spLocks/>
          </p:cNvSpPr>
          <p:nvPr/>
        </p:nvSpPr>
        <p:spPr>
          <a:xfrm>
            <a:off x="3459000" y="3087241"/>
            <a:ext cx="1690256" cy="560731"/>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3400" b="1"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3000" noProof="0" dirty="0"/>
              <a:t>2026</a:t>
            </a:r>
          </a:p>
        </p:txBody>
      </p:sp>
      <p:sp>
        <p:nvSpPr>
          <p:cNvPr id="16" name="Text Placeholder 14">
            <a:extLst>
              <a:ext uri="{FF2B5EF4-FFF2-40B4-BE49-F238E27FC236}">
                <a16:creationId xmlns:a16="http://schemas.microsoft.com/office/drawing/2014/main" id="{249B948A-3278-1023-747A-9F580F3528D4}"/>
              </a:ext>
            </a:extLst>
          </p:cNvPr>
          <p:cNvSpPr txBox="1">
            <a:spLocks/>
          </p:cNvSpPr>
          <p:nvPr/>
        </p:nvSpPr>
        <p:spPr>
          <a:xfrm>
            <a:off x="6214392" y="3087241"/>
            <a:ext cx="1690256" cy="560731"/>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3400" b="1"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3000" noProof="0" dirty="0"/>
              <a:t>2027</a:t>
            </a:r>
          </a:p>
        </p:txBody>
      </p:sp>
      <p:sp>
        <p:nvSpPr>
          <p:cNvPr id="17" name="Text Placeholder 14">
            <a:extLst>
              <a:ext uri="{FF2B5EF4-FFF2-40B4-BE49-F238E27FC236}">
                <a16:creationId xmlns:a16="http://schemas.microsoft.com/office/drawing/2014/main" id="{C2238E45-21F3-DB19-A4DD-2197BB7D2746}"/>
              </a:ext>
            </a:extLst>
          </p:cNvPr>
          <p:cNvSpPr txBox="1">
            <a:spLocks/>
          </p:cNvSpPr>
          <p:nvPr/>
        </p:nvSpPr>
        <p:spPr>
          <a:xfrm>
            <a:off x="8981976" y="3087241"/>
            <a:ext cx="1690256" cy="560731"/>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3400" b="1"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3000" noProof="0" dirty="0"/>
              <a:t>2028</a:t>
            </a:r>
          </a:p>
        </p:txBody>
      </p:sp>
      <p:pic>
        <p:nvPicPr>
          <p:cNvPr id="21" name="Graphic 20" descr="Hospital with solid fill">
            <a:extLst>
              <a:ext uri="{FF2B5EF4-FFF2-40B4-BE49-F238E27FC236}">
                <a16:creationId xmlns:a16="http://schemas.microsoft.com/office/drawing/2014/main" id="{926325A1-2929-5024-FE86-E4BBA5B134A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480428" y="1967563"/>
            <a:ext cx="1087836" cy="1087836"/>
          </a:xfrm>
          <a:prstGeom prst="rect">
            <a:avLst/>
          </a:prstGeom>
        </p:spPr>
      </p:pic>
      <p:pic>
        <p:nvPicPr>
          <p:cNvPr id="22" name="Graphic 21" descr="Hospital with solid fill">
            <a:extLst>
              <a:ext uri="{FF2B5EF4-FFF2-40B4-BE49-F238E27FC236}">
                <a16:creationId xmlns:a16="http://schemas.microsoft.com/office/drawing/2014/main" id="{4AEE4186-AC92-8F87-C98D-D7D21565EFD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211436" y="1967563"/>
            <a:ext cx="1087836" cy="1087836"/>
          </a:xfrm>
          <a:prstGeom prst="rect">
            <a:avLst/>
          </a:prstGeom>
        </p:spPr>
      </p:pic>
      <p:pic>
        <p:nvPicPr>
          <p:cNvPr id="23" name="Graphic 22" descr="Hospital with solid fill">
            <a:extLst>
              <a:ext uri="{FF2B5EF4-FFF2-40B4-BE49-F238E27FC236}">
                <a16:creationId xmlns:a16="http://schemas.microsoft.com/office/drawing/2014/main" id="{99A64B45-75D2-619A-AAF1-246D622B8F3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003404" y="1967563"/>
            <a:ext cx="1087836" cy="1087836"/>
          </a:xfrm>
          <a:prstGeom prst="rect">
            <a:avLst/>
          </a:prstGeom>
        </p:spPr>
      </p:pic>
    </p:spTree>
    <p:extLst>
      <p:ext uri="{BB962C8B-B14F-4D97-AF65-F5344CB8AC3E}">
        <p14:creationId xmlns:p14="http://schemas.microsoft.com/office/powerpoint/2010/main" val="413488235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CD36030-3431-AD62-6B12-05B0C0B1833C}"/>
            </a:ext>
          </a:extLst>
        </p:cNvPr>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17349CA9-86F3-07A0-C1A8-F6F3725A72D0}"/>
              </a:ext>
            </a:extLst>
          </p:cNvPr>
          <p:cNvGraphicFramePr/>
          <p:nvPr>
            <p:extLst>
              <p:ext uri="{D42A27DB-BD31-4B8C-83A1-F6EECF244321}">
                <p14:modId xmlns:p14="http://schemas.microsoft.com/office/powerpoint/2010/main" val="2746379201"/>
              </p:ext>
            </p:extLst>
          </p:nvPr>
        </p:nvGraphicFramePr>
        <p:xfrm>
          <a:off x="620038" y="672296"/>
          <a:ext cx="10941486" cy="545704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9D124C37-3E8A-C51C-1768-FEDEF23105B4}"/>
              </a:ext>
            </a:extLst>
          </p:cNvPr>
          <p:cNvSpPr>
            <a:spLocks noGrp="1"/>
          </p:cNvSpPr>
          <p:nvPr>
            <p:ph type="body" sz="quarter" idx="10"/>
          </p:nvPr>
        </p:nvSpPr>
        <p:spPr/>
        <p:txBody>
          <a:bodyPr>
            <a:normAutofit fontScale="92500" lnSpcReduction="10000"/>
          </a:bodyPr>
          <a:lstStyle/>
          <a:p>
            <a:endParaRPr lang="da-DK"/>
          </a:p>
        </p:txBody>
      </p:sp>
    </p:spTree>
    <p:extLst>
      <p:ext uri="{BB962C8B-B14F-4D97-AF65-F5344CB8AC3E}">
        <p14:creationId xmlns:p14="http://schemas.microsoft.com/office/powerpoint/2010/main" val="31429140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889F8A4-CBC6-F64A-58CF-6A6245D1429E}"/>
            </a:ext>
          </a:extLst>
        </p:cNvPr>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0D8F1477-19C8-46F0-4177-3D737303C680}"/>
              </a:ext>
            </a:extLst>
          </p:cNvPr>
          <p:cNvGraphicFramePr/>
          <p:nvPr>
            <p:extLst>
              <p:ext uri="{D42A27DB-BD31-4B8C-83A1-F6EECF244321}">
                <p14:modId xmlns:p14="http://schemas.microsoft.com/office/powerpoint/2010/main" val="3471083682"/>
              </p:ext>
            </p:extLst>
          </p:nvPr>
        </p:nvGraphicFramePr>
        <p:xfrm>
          <a:off x="626302" y="653508"/>
          <a:ext cx="10834655" cy="547583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a:extLst>
              <a:ext uri="{FF2B5EF4-FFF2-40B4-BE49-F238E27FC236}">
                <a16:creationId xmlns:a16="http://schemas.microsoft.com/office/drawing/2014/main" id="{C2F5897E-B4B2-DAE0-DFA1-369EF3D8BD92}"/>
              </a:ext>
            </a:extLst>
          </p:cNvPr>
          <p:cNvGrpSpPr/>
          <p:nvPr/>
        </p:nvGrpSpPr>
        <p:grpSpPr>
          <a:xfrm>
            <a:off x="9020874" y="5391241"/>
            <a:ext cx="2405579" cy="720845"/>
            <a:chOff x="9055378" y="5464001"/>
            <a:chExt cx="2405579" cy="720845"/>
          </a:xfrm>
        </p:grpSpPr>
        <p:sp>
          <p:nvSpPr>
            <p:cNvPr id="2" name="Rounded Rectangle">
              <a:extLst>
                <a:ext uri="{FF2B5EF4-FFF2-40B4-BE49-F238E27FC236}">
                  <a16:creationId xmlns:a16="http://schemas.microsoft.com/office/drawing/2014/main" id="{4A3A8C99-E6DA-1EDF-4766-9CD30E906426}"/>
                </a:ext>
              </a:extLst>
            </p:cNvPr>
            <p:cNvSpPr/>
            <p:nvPr/>
          </p:nvSpPr>
          <p:spPr>
            <a:xfrm>
              <a:off x="9055378" y="5535456"/>
              <a:ext cx="2405579" cy="593882"/>
            </a:xfrm>
            <a:prstGeom prst="roundRect">
              <a:avLst>
                <a:gd name="adj" fmla="val 18296"/>
              </a:avLst>
            </a:prstGeom>
            <a:solidFill>
              <a:srgbClr val="DADCDE"/>
            </a:solidFill>
            <a:ln w="12700">
              <a:miter lim="400000"/>
            </a:ln>
          </p:spPr>
          <p:txBody>
            <a:bodyPr lIns="25400" tIns="25400" rIns="25400" bIns="25400" anchor="ctr"/>
            <a:lstStyle/>
            <a:p>
              <a:pPr algn="ctr">
                <a:lnSpc>
                  <a:spcPct val="100000"/>
                </a:lnSpc>
                <a:defRPr sz="3200" spc="0">
                  <a:solidFill>
                    <a:srgbClr val="FFFFFF"/>
                  </a:solidFill>
                </a:defRPr>
              </a:pPr>
              <a:endParaRPr lang="da-DK" sz="1600" noProof="0" dirty="0"/>
            </a:p>
          </p:txBody>
        </p:sp>
        <p:sp>
          <p:nvSpPr>
            <p:cNvPr id="3" name="Duration">
              <a:extLst>
                <a:ext uri="{FF2B5EF4-FFF2-40B4-BE49-F238E27FC236}">
                  <a16:creationId xmlns:a16="http://schemas.microsoft.com/office/drawing/2014/main" id="{3F5A3C23-56CF-C4C9-6531-69D7C7BA475F}"/>
                </a:ext>
              </a:extLst>
            </p:cNvPr>
            <p:cNvSpPr txBox="1">
              <a:spLocks/>
            </p:cNvSpPr>
            <p:nvPr/>
          </p:nvSpPr>
          <p:spPr>
            <a:xfrm>
              <a:off x="9714291" y="5464001"/>
              <a:ext cx="1498173" cy="720845"/>
            </a:xfrm>
            <a:prstGeom prst="rect">
              <a:avLst/>
            </a:prstGeom>
          </p:spPr>
          <p:txBody>
            <a:bodyPr vert="horz" lIns="45720" tIns="22860" rIns="45720" bIns="22860" rtlCol="0" anchor="ctr">
              <a:no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rgbClr val="359792"/>
                  </a:solidFill>
                  <a:uFillTx/>
                  <a:latin typeface="Arial" panose="020B0604020202020204" pitchFamily="34" charset="0"/>
                  <a:ea typeface="+mn-ea"/>
                  <a:cs typeface="Arial" panose="020B0604020202020204" pitchFamily="34" charset="0"/>
                  <a:sym typeface="Helvetica Neue"/>
                </a:defRPr>
              </a:lvl1pPr>
              <a:lvl2pPr marL="0" marR="0" indent="4572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0" marR="0" indent="9144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lnSpc>
                  <a:spcPct val="110000"/>
                </a:lnSpc>
              </a:pPr>
              <a:r>
                <a:rPr lang="da-DK" sz="1000" b="1" noProof="0" dirty="0">
                  <a:solidFill>
                    <a:schemeClr val="accent2"/>
                  </a:solidFill>
                </a:rPr>
                <a:t>Klik her for at afspille forklaring til figuren</a:t>
              </a:r>
            </a:p>
          </p:txBody>
        </p:sp>
        <p:grpSp>
          <p:nvGrpSpPr>
            <p:cNvPr id="4" name="Group 3">
              <a:extLst>
                <a:ext uri="{FF2B5EF4-FFF2-40B4-BE49-F238E27FC236}">
                  <a16:creationId xmlns:a16="http://schemas.microsoft.com/office/drawing/2014/main" id="{9E5AE7F5-F3F7-9CF7-1616-277D13155106}"/>
                </a:ext>
              </a:extLst>
            </p:cNvPr>
            <p:cNvGrpSpPr/>
            <p:nvPr/>
          </p:nvGrpSpPr>
          <p:grpSpPr>
            <a:xfrm>
              <a:off x="9200859" y="5627767"/>
              <a:ext cx="392909" cy="418366"/>
              <a:chOff x="1756177" y="9351174"/>
              <a:chExt cx="785817" cy="836732"/>
            </a:xfrm>
          </p:grpSpPr>
          <p:sp>
            <p:nvSpPr>
              <p:cNvPr id="5" name="Oval 4">
                <a:extLst>
                  <a:ext uri="{FF2B5EF4-FFF2-40B4-BE49-F238E27FC236}">
                    <a16:creationId xmlns:a16="http://schemas.microsoft.com/office/drawing/2014/main" id="{162814F6-CC2A-0A49-053F-82508BD0C8D6}"/>
                  </a:ext>
                </a:extLst>
              </p:cNvPr>
              <p:cNvSpPr/>
              <p:nvPr/>
            </p:nvSpPr>
            <p:spPr>
              <a:xfrm>
                <a:off x="1756177" y="9351174"/>
                <a:ext cx="785817" cy="836732"/>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lnSpc>
                    <a:spcPct val="100000"/>
                  </a:lnSpc>
                  <a:spcBef>
                    <a:spcPts val="0"/>
                  </a:spcBef>
                </a:pPr>
                <a:endParaRPr lang="da-DK" sz="1600" noProof="0" dirty="0">
                  <a:solidFill>
                    <a:srgbClr val="FFFFFF"/>
                  </a:solidFill>
                  <a:latin typeface="Helvetica Neue Medium"/>
                  <a:ea typeface="Helvetica Neue Medium"/>
                  <a:cs typeface="Helvetica Neue Medium"/>
                  <a:sym typeface="Helvetica Neue Medium"/>
                </a:endParaRPr>
              </a:p>
            </p:txBody>
          </p:sp>
          <p:pic>
            <p:nvPicPr>
              <p:cNvPr id="6" name="Graphic 5" descr="Play with solid fill">
                <a:extLst>
                  <a:ext uri="{FF2B5EF4-FFF2-40B4-BE49-F238E27FC236}">
                    <a16:creationId xmlns:a16="http://schemas.microsoft.com/office/drawing/2014/main" id="{698E7E54-EA50-9606-26CD-1C42DD88616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937447" y="9528008"/>
                <a:ext cx="471343" cy="471343"/>
              </a:xfrm>
              <a:prstGeom prst="rect">
                <a:avLst/>
              </a:prstGeom>
            </p:spPr>
          </p:pic>
        </p:grpSp>
      </p:grpSp>
      <p:sp>
        <p:nvSpPr>
          <p:cNvPr id="9" name="Text Placeholder 8">
            <a:extLst>
              <a:ext uri="{FF2B5EF4-FFF2-40B4-BE49-F238E27FC236}">
                <a16:creationId xmlns:a16="http://schemas.microsoft.com/office/drawing/2014/main" id="{06FA1184-386D-FED6-5F98-ECE5876CEA5A}"/>
              </a:ext>
            </a:extLst>
          </p:cNvPr>
          <p:cNvSpPr>
            <a:spLocks noGrp="1"/>
          </p:cNvSpPr>
          <p:nvPr>
            <p:ph type="body" sz="quarter" idx="10"/>
          </p:nvPr>
        </p:nvSpPr>
        <p:spPr/>
        <p:txBody>
          <a:bodyPr>
            <a:normAutofit fontScale="92500" lnSpcReduction="10000"/>
          </a:bodyPr>
          <a:lstStyle/>
          <a:p>
            <a:endParaRPr lang="da-DK"/>
          </a:p>
        </p:txBody>
      </p:sp>
    </p:spTree>
    <p:extLst>
      <p:ext uri="{BB962C8B-B14F-4D97-AF65-F5344CB8AC3E}">
        <p14:creationId xmlns:p14="http://schemas.microsoft.com/office/powerpoint/2010/main" val="42071428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38563-8F3E-607E-50B6-6EFF9E6EABBA}"/>
              </a:ext>
            </a:extLst>
          </p:cNvPr>
          <p:cNvSpPr>
            <a:spLocks noGrp="1"/>
          </p:cNvSpPr>
          <p:nvPr>
            <p:ph type="title"/>
          </p:nvPr>
        </p:nvSpPr>
        <p:spPr>
          <a:xfrm>
            <a:off x="725626" y="728663"/>
            <a:ext cx="10740748" cy="584775"/>
          </a:xfrm>
        </p:spPr>
        <p:txBody>
          <a:bodyPr/>
          <a:lstStyle/>
          <a:p>
            <a:r>
              <a:rPr lang="da-DK" noProof="0" dirty="0"/>
              <a:t>Hvem har opgaven i kommunen?</a:t>
            </a:r>
          </a:p>
        </p:txBody>
      </p:sp>
      <p:sp>
        <p:nvSpPr>
          <p:cNvPr id="4" name="Pentagon 44">
            <a:extLst>
              <a:ext uri="{FF2B5EF4-FFF2-40B4-BE49-F238E27FC236}">
                <a16:creationId xmlns:a16="http://schemas.microsoft.com/office/drawing/2014/main" id="{B151BD3C-DDAB-6070-6B06-1E79A36D02D7}"/>
              </a:ext>
            </a:extLst>
          </p:cNvPr>
          <p:cNvSpPr/>
          <p:nvPr/>
        </p:nvSpPr>
        <p:spPr>
          <a:xfrm>
            <a:off x="720208" y="1389005"/>
            <a:ext cx="2196000" cy="408349"/>
          </a:xfrm>
          <a:prstGeom prst="homePlate">
            <a:avLst/>
          </a:prstGeom>
          <a:solidFill>
            <a:srgbClr val="3581FA">
              <a:alpha val="13333"/>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126000" rIns="25400" bIns="126000" numCol="1" spcCol="38100" rtlCol="0" anchor="ctr">
            <a:spAutoFit/>
          </a:bodyPr>
          <a:lstStyle/>
          <a:p>
            <a:pPr algn="ctr" defTabSz="412750">
              <a:lnSpc>
                <a:spcPct val="100000"/>
              </a:lnSpc>
              <a:spcBef>
                <a:spcPts val="0"/>
              </a:spcBef>
            </a:pPr>
            <a:r>
              <a:rPr lang="da-DK" sz="1000" noProof="0" dirty="0">
                <a:solidFill>
                  <a:schemeClr val="bg1"/>
                </a:solidFill>
                <a:latin typeface="Arial" panose="020B0604020202020204" pitchFamily="34" charset="0"/>
                <a:ea typeface="Helvetica Neue Medium"/>
                <a:cs typeface="Arial" panose="020B0604020202020204" pitchFamily="34" charset="0"/>
                <a:sym typeface="Helvetica Neue Medium"/>
              </a:rPr>
              <a:t>Trin 0: Trivsel</a:t>
            </a:r>
          </a:p>
        </p:txBody>
      </p:sp>
      <p:sp>
        <p:nvSpPr>
          <p:cNvPr id="5" name="Chevron 46">
            <a:extLst>
              <a:ext uri="{FF2B5EF4-FFF2-40B4-BE49-F238E27FC236}">
                <a16:creationId xmlns:a16="http://schemas.microsoft.com/office/drawing/2014/main" id="{5A68EFB3-5EDD-0AC9-7362-EB84B05868BB}"/>
              </a:ext>
            </a:extLst>
          </p:cNvPr>
          <p:cNvSpPr/>
          <p:nvPr/>
        </p:nvSpPr>
        <p:spPr>
          <a:xfrm>
            <a:off x="2819421" y="1389005"/>
            <a:ext cx="2196000" cy="408349"/>
          </a:xfrm>
          <a:prstGeom prst="chevron">
            <a:avLst/>
          </a:prstGeom>
          <a:solidFill>
            <a:schemeClr val="tx2">
              <a:lumMod val="10000"/>
              <a:lumOff val="9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126000" rIns="25400" bIns="126000" numCol="1" spcCol="38100" rtlCol="0" anchor="ctr">
            <a:spAutoFit/>
          </a:bodyPr>
          <a:lstStyle/>
          <a:p>
            <a:pPr algn="ctr" defTabSz="412750">
              <a:lnSpc>
                <a:spcPct val="100000"/>
              </a:lnSpc>
              <a:spcBef>
                <a:spcPts val="0"/>
              </a:spcBef>
            </a:pPr>
            <a:r>
              <a:rPr lang="da-DK" sz="1000" noProof="0" dirty="0">
                <a:solidFill>
                  <a:schemeClr val="bg1"/>
                </a:solidFill>
                <a:latin typeface="Arial" panose="020B0604020202020204" pitchFamily="34" charset="0"/>
                <a:ea typeface="Helvetica Neue Medium"/>
                <a:cs typeface="Arial" panose="020B0604020202020204" pitchFamily="34" charset="0"/>
                <a:sym typeface="Helvetica Neue Medium"/>
              </a:rPr>
              <a:t>Trin 1: Moderat trivsel</a:t>
            </a:r>
          </a:p>
        </p:txBody>
      </p:sp>
      <p:sp>
        <p:nvSpPr>
          <p:cNvPr id="6" name="Chevron 49">
            <a:extLst>
              <a:ext uri="{FF2B5EF4-FFF2-40B4-BE49-F238E27FC236}">
                <a16:creationId xmlns:a16="http://schemas.microsoft.com/office/drawing/2014/main" id="{E4EEA393-D53E-F4E0-F31D-378983A29885}"/>
              </a:ext>
            </a:extLst>
          </p:cNvPr>
          <p:cNvSpPr/>
          <p:nvPr/>
        </p:nvSpPr>
        <p:spPr>
          <a:xfrm>
            <a:off x="4919888" y="1389005"/>
            <a:ext cx="2196000" cy="408349"/>
          </a:xfrm>
          <a:prstGeom prst="chevron">
            <a:avLst/>
          </a:prstGeom>
          <a:solidFill>
            <a:srgbClr val="F5DE8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126000" rIns="25400" bIns="126000" numCol="1" spcCol="38100" rtlCol="0" anchor="ctr">
            <a:spAutoFit/>
          </a:bodyPr>
          <a:lstStyle/>
          <a:p>
            <a:pPr algn="ctr" defTabSz="412750">
              <a:lnSpc>
                <a:spcPct val="100000"/>
              </a:lnSpc>
              <a:spcBef>
                <a:spcPts val="0"/>
              </a:spcBef>
            </a:pPr>
            <a:r>
              <a:rPr lang="da-DK" sz="1000" noProof="0" dirty="0">
                <a:solidFill>
                  <a:schemeClr val="bg1"/>
                </a:solidFill>
                <a:latin typeface="Arial" panose="020B0604020202020204" pitchFamily="34" charset="0"/>
                <a:ea typeface="Helvetica Neue Medium"/>
                <a:cs typeface="Arial" panose="020B0604020202020204" pitchFamily="34" charset="0"/>
                <a:sym typeface="Helvetica Neue Medium"/>
              </a:rPr>
              <a:t>Trin 2: Sårbar trivsel</a:t>
            </a:r>
          </a:p>
        </p:txBody>
      </p:sp>
      <p:sp>
        <p:nvSpPr>
          <p:cNvPr id="7" name="Chevron 50">
            <a:extLst>
              <a:ext uri="{FF2B5EF4-FFF2-40B4-BE49-F238E27FC236}">
                <a16:creationId xmlns:a16="http://schemas.microsoft.com/office/drawing/2014/main" id="{F29B7CA5-51DC-9462-8599-9B25C120F05C}"/>
              </a:ext>
            </a:extLst>
          </p:cNvPr>
          <p:cNvSpPr/>
          <p:nvPr/>
        </p:nvSpPr>
        <p:spPr>
          <a:xfrm>
            <a:off x="7026245" y="1389005"/>
            <a:ext cx="2196000" cy="408349"/>
          </a:xfrm>
          <a:prstGeom prst="chevron">
            <a:avLst/>
          </a:prstGeom>
          <a:solidFill>
            <a:srgbClr val="FFC17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126000" rIns="25400" bIns="126000" numCol="1" spcCol="38100" rtlCol="0" anchor="ctr">
            <a:spAutoFit/>
          </a:bodyPr>
          <a:lstStyle/>
          <a:p>
            <a:pPr algn="ctr" defTabSz="412750">
              <a:lnSpc>
                <a:spcPct val="100000"/>
              </a:lnSpc>
              <a:spcBef>
                <a:spcPts val="0"/>
              </a:spcBef>
            </a:pPr>
            <a:r>
              <a:rPr lang="da-DK" sz="1000" noProof="0" dirty="0">
                <a:solidFill>
                  <a:schemeClr val="bg1"/>
                </a:solidFill>
                <a:latin typeface="Arial" panose="020B0604020202020204" pitchFamily="34" charset="0"/>
                <a:ea typeface="Helvetica Neue Medium"/>
                <a:cs typeface="Arial" panose="020B0604020202020204" pitchFamily="34" charset="0"/>
                <a:sym typeface="Helvetica Neue Medium"/>
              </a:rPr>
              <a:t>Trin 3: Udsat trivsel</a:t>
            </a:r>
          </a:p>
        </p:txBody>
      </p:sp>
      <p:sp>
        <p:nvSpPr>
          <p:cNvPr id="8" name="Chevron 51">
            <a:extLst>
              <a:ext uri="{FF2B5EF4-FFF2-40B4-BE49-F238E27FC236}">
                <a16:creationId xmlns:a16="http://schemas.microsoft.com/office/drawing/2014/main" id="{D012AE8B-91EE-A44E-E8EC-55CE5869314C}"/>
              </a:ext>
            </a:extLst>
          </p:cNvPr>
          <p:cNvSpPr/>
          <p:nvPr/>
        </p:nvSpPr>
        <p:spPr>
          <a:xfrm>
            <a:off x="9150654" y="1377179"/>
            <a:ext cx="2310302" cy="408349"/>
          </a:xfrm>
          <a:prstGeom prst="chevron">
            <a:avLst/>
          </a:prstGeom>
          <a:solidFill>
            <a:srgbClr val="D63C0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126000" rIns="25400" bIns="126000" numCol="1" spcCol="38100" rtlCol="0" anchor="ctr">
            <a:spAutoFit/>
          </a:bodyPr>
          <a:lstStyle/>
          <a:p>
            <a:pPr algn="ctr" defTabSz="412750">
              <a:lnSpc>
                <a:spcPct val="100000"/>
              </a:lnSpc>
              <a:spcBef>
                <a:spcPts val="0"/>
              </a:spcBef>
            </a:pPr>
            <a:r>
              <a:rPr lang="da-DK" sz="1000" noProof="0" dirty="0">
                <a:solidFill>
                  <a:srgbClr val="FFFFFF"/>
                </a:solidFill>
                <a:latin typeface="Arial" panose="020B0604020202020204" pitchFamily="34" charset="0"/>
                <a:ea typeface="Helvetica Neue Medium"/>
                <a:cs typeface="Arial" panose="020B0604020202020204" pitchFamily="34" charset="0"/>
                <a:sym typeface="Helvetica Neue Medium"/>
              </a:rPr>
              <a:t>Trin 4: Truet trivsel</a:t>
            </a:r>
          </a:p>
        </p:txBody>
      </p:sp>
      <p:sp>
        <p:nvSpPr>
          <p:cNvPr id="9" name="Rounded Rectangle 52">
            <a:extLst>
              <a:ext uri="{FF2B5EF4-FFF2-40B4-BE49-F238E27FC236}">
                <a16:creationId xmlns:a16="http://schemas.microsoft.com/office/drawing/2014/main" id="{35CCCA23-EECA-4EF9-E152-734654D5CD27}"/>
              </a:ext>
            </a:extLst>
          </p:cNvPr>
          <p:cNvSpPr>
            <a:spLocks/>
          </p:cNvSpPr>
          <p:nvPr/>
        </p:nvSpPr>
        <p:spPr>
          <a:xfrm>
            <a:off x="720208" y="1905617"/>
            <a:ext cx="10740748" cy="136208"/>
          </a:xfrm>
          <a:prstGeom prst="roundRect">
            <a:avLst/>
          </a:prstGeom>
          <a:solidFill>
            <a:srgbClr val="F3F5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000" tIns="0" rIns="90000" bIns="0" numCol="1" spcCol="38100" rtlCol="0" anchor="ctr">
            <a:spAutoFit/>
          </a:bodyPr>
          <a:lstStyle/>
          <a:p>
            <a:pPr defTabSz="412750">
              <a:lnSpc>
                <a:spcPct val="100000"/>
              </a:lnSpc>
              <a:spcBef>
                <a:spcPts val="0"/>
              </a:spcBef>
            </a:pPr>
            <a:r>
              <a:rPr lang="da-DK" sz="800" b="1" noProof="0" dirty="0">
                <a:solidFill>
                  <a:schemeClr val="bg1"/>
                </a:solidFill>
                <a:latin typeface="Arial" panose="020B0604020202020204" pitchFamily="34" charset="0"/>
                <a:ea typeface="Helvetica Neue Medium"/>
                <a:cs typeface="Arial" panose="020B0604020202020204" pitchFamily="34" charset="0"/>
                <a:sym typeface="Helvetica Neue Medium"/>
              </a:rPr>
              <a:t>Skole og dagtilbud</a:t>
            </a:r>
          </a:p>
        </p:txBody>
      </p:sp>
      <p:sp>
        <p:nvSpPr>
          <p:cNvPr id="10" name="Rounded Rectangle 53">
            <a:extLst>
              <a:ext uri="{FF2B5EF4-FFF2-40B4-BE49-F238E27FC236}">
                <a16:creationId xmlns:a16="http://schemas.microsoft.com/office/drawing/2014/main" id="{0D2BE9EB-731C-1FB0-B38F-DE53CD12A866}"/>
              </a:ext>
            </a:extLst>
          </p:cNvPr>
          <p:cNvSpPr>
            <a:spLocks/>
          </p:cNvSpPr>
          <p:nvPr/>
        </p:nvSpPr>
        <p:spPr>
          <a:xfrm>
            <a:off x="720208" y="2212157"/>
            <a:ext cx="10740748" cy="136208"/>
          </a:xfrm>
          <a:prstGeom prst="roundRect">
            <a:avLst/>
          </a:prstGeom>
          <a:solidFill>
            <a:srgbClr val="F3F5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000" tIns="0" rIns="90000" bIns="0" numCol="1" spcCol="38100" rtlCol="0" anchor="ctr">
            <a:spAutoFit/>
          </a:bodyPr>
          <a:lstStyle/>
          <a:p>
            <a:pPr defTabSz="412750">
              <a:lnSpc>
                <a:spcPct val="100000"/>
              </a:lnSpc>
              <a:spcBef>
                <a:spcPts val="0"/>
              </a:spcBef>
            </a:pPr>
            <a:r>
              <a:rPr lang="da-DK" sz="800" b="1" noProof="0" dirty="0">
                <a:solidFill>
                  <a:schemeClr val="bg1"/>
                </a:solidFill>
                <a:latin typeface="Arial" panose="020B0604020202020204" pitchFamily="34" charset="0"/>
                <a:ea typeface="Helvetica Neue Medium"/>
                <a:cs typeface="Arial" panose="020B0604020202020204" pitchFamily="34" charset="0"/>
                <a:sym typeface="Helvetica Neue Medium"/>
              </a:rPr>
              <a:t>Sundhedsplejen</a:t>
            </a:r>
          </a:p>
        </p:txBody>
      </p:sp>
      <p:sp>
        <p:nvSpPr>
          <p:cNvPr id="11" name="Rounded Rectangle 54">
            <a:extLst>
              <a:ext uri="{FF2B5EF4-FFF2-40B4-BE49-F238E27FC236}">
                <a16:creationId xmlns:a16="http://schemas.microsoft.com/office/drawing/2014/main" id="{A66879BB-162D-4234-5293-5E0993A423B0}"/>
              </a:ext>
            </a:extLst>
          </p:cNvPr>
          <p:cNvSpPr>
            <a:spLocks/>
          </p:cNvSpPr>
          <p:nvPr/>
        </p:nvSpPr>
        <p:spPr>
          <a:xfrm>
            <a:off x="720208" y="2512065"/>
            <a:ext cx="10740748" cy="136208"/>
          </a:xfrm>
          <a:prstGeom prst="roundRect">
            <a:avLst/>
          </a:prstGeom>
          <a:solidFill>
            <a:srgbClr val="F3F5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000" tIns="0" rIns="90000" bIns="0" numCol="1" spcCol="38100" rtlCol="0" anchor="ctr">
            <a:spAutoFit/>
          </a:bodyPr>
          <a:lstStyle/>
          <a:p>
            <a:pPr defTabSz="412750">
              <a:lnSpc>
                <a:spcPct val="100000"/>
              </a:lnSpc>
              <a:spcBef>
                <a:spcPts val="0"/>
              </a:spcBef>
            </a:pPr>
            <a:r>
              <a:rPr lang="da-DK" sz="800" b="1" noProof="0" dirty="0">
                <a:solidFill>
                  <a:schemeClr val="bg1"/>
                </a:solidFill>
                <a:latin typeface="Arial" panose="020B0604020202020204" pitchFamily="34" charset="0"/>
                <a:ea typeface="Helvetica Neue Medium"/>
                <a:cs typeface="Arial" panose="020B0604020202020204" pitchFamily="34" charset="0"/>
                <a:sym typeface="Helvetica Neue Medium"/>
              </a:rPr>
              <a:t>Fritidsområdet</a:t>
            </a:r>
            <a:r>
              <a:rPr lang="da-DK" sz="800" noProof="0" dirty="0">
                <a:solidFill>
                  <a:schemeClr val="bg1"/>
                </a:solidFill>
                <a:latin typeface="Arial" panose="020B0604020202020204" pitchFamily="34" charset="0"/>
                <a:ea typeface="Helvetica Neue Medium"/>
                <a:cs typeface="Arial" panose="020B0604020202020204" pitchFamily="34" charset="0"/>
                <a:sym typeface="Helvetica Neue Medium"/>
              </a:rPr>
              <a:t> (SFO og klubber)</a:t>
            </a:r>
          </a:p>
        </p:txBody>
      </p:sp>
      <p:sp>
        <p:nvSpPr>
          <p:cNvPr id="12" name="Rounded Rectangle 55">
            <a:extLst>
              <a:ext uri="{FF2B5EF4-FFF2-40B4-BE49-F238E27FC236}">
                <a16:creationId xmlns:a16="http://schemas.microsoft.com/office/drawing/2014/main" id="{93BDEB3B-F6E5-4E5F-680D-70D638AB9CAB}"/>
              </a:ext>
            </a:extLst>
          </p:cNvPr>
          <p:cNvSpPr>
            <a:spLocks/>
          </p:cNvSpPr>
          <p:nvPr/>
        </p:nvSpPr>
        <p:spPr>
          <a:xfrm>
            <a:off x="720208" y="2817105"/>
            <a:ext cx="10740748" cy="136208"/>
          </a:xfrm>
          <a:prstGeom prst="roundRect">
            <a:avLst/>
          </a:prstGeom>
          <a:solidFill>
            <a:srgbClr val="F3F5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000" tIns="0" rIns="90000" bIns="0" numCol="1" spcCol="38100" rtlCol="0" anchor="ctr">
            <a:spAutoFit/>
          </a:bodyPr>
          <a:lstStyle/>
          <a:p>
            <a:pPr defTabSz="412750">
              <a:lnSpc>
                <a:spcPct val="100000"/>
              </a:lnSpc>
              <a:spcBef>
                <a:spcPts val="0"/>
              </a:spcBef>
            </a:pPr>
            <a:r>
              <a:rPr lang="da-DK" sz="800" b="1" noProof="0" dirty="0">
                <a:solidFill>
                  <a:schemeClr val="bg1"/>
                </a:solidFill>
                <a:latin typeface="Arial" panose="020B0604020202020204" pitchFamily="34" charset="0"/>
                <a:ea typeface="Helvetica Neue Medium"/>
                <a:cs typeface="Arial" panose="020B0604020202020204" pitchFamily="34" charset="0"/>
                <a:sym typeface="Helvetica Neue Medium"/>
              </a:rPr>
              <a:t>Tandplejen</a:t>
            </a:r>
          </a:p>
        </p:txBody>
      </p:sp>
      <p:sp>
        <p:nvSpPr>
          <p:cNvPr id="13" name="Rounded Rectangle 56">
            <a:extLst>
              <a:ext uri="{FF2B5EF4-FFF2-40B4-BE49-F238E27FC236}">
                <a16:creationId xmlns:a16="http://schemas.microsoft.com/office/drawing/2014/main" id="{D2BF9BF6-1B58-AF7D-8E07-F70F43BF50FA}"/>
              </a:ext>
            </a:extLst>
          </p:cNvPr>
          <p:cNvSpPr>
            <a:spLocks/>
          </p:cNvSpPr>
          <p:nvPr/>
        </p:nvSpPr>
        <p:spPr>
          <a:xfrm>
            <a:off x="3914775" y="3123348"/>
            <a:ext cx="7546181" cy="136208"/>
          </a:xfrm>
          <a:prstGeom prst="roundRect">
            <a:avLst/>
          </a:prstGeom>
          <a:solidFill>
            <a:srgbClr val="F3F5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000" tIns="0" rIns="90000" bIns="0" numCol="1" spcCol="38100" rtlCol="0" anchor="ctr">
            <a:spAutoFit/>
          </a:bodyPr>
          <a:lstStyle/>
          <a:p>
            <a:pPr defTabSz="412750">
              <a:lnSpc>
                <a:spcPct val="100000"/>
              </a:lnSpc>
              <a:spcBef>
                <a:spcPts val="0"/>
              </a:spcBef>
            </a:pPr>
            <a:r>
              <a:rPr lang="da-DK" sz="800" b="1" noProof="0" dirty="0">
                <a:solidFill>
                  <a:schemeClr val="bg1"/>
                </a:solidFill>
                <a:latin typeface="Arial" panose="020B0604020202020204" pitchFamily="34" charset="0"/>
                <a:ea typeface="Helvetica Neue Medium"/>
                <a:cs typeface="Arial" panose="020B0604020202020204" pitchFamily="34" charset="0"/>
                <a:sym typeface="Helvetica Neue Medium"/>
              </a:rPr>
              <a:t>PPR</a:t>
            </a:r>
            <a:r>
              <a:rPr lang="da-DK" sz="800" noProof="0" dirty="0">
                <a:solidFill>
                  <a:schemeClr val="bg1"/>
                </a:solidFill>
                <a:latin typeface="Arial" panose="020B0604020202020204" pitchFamily="34" charset="0"/>
                <a:ea typeface="Helvetica Neue Medium"/>
                <a:cs typeface="Arial" panose="020B0604020202020204" pitchFamily="34" charset="0"/>
                <a:sym typeface="Helvetica Neue Medium"/>
              </a:rPr>
              <a:t> (Tale-/Hørekonsulent, Fysioterapeut, Familievejledere)</a:t>
            </a:r>
          </a:p>
        </p:txBody>
      </p:sp>
      <p:sp>
        <p:nvSpPr>
          <p:cNvPr id="14" name="Rounded Rectangle 57">
            <a:extLst>
              <a:ext uri="{FF2B5EF4-FFF2-40B4-BE49-F238E27FC236}">
                <a16:creationId xmlns:a16="http://schemas.microsoft.com/office/drawing/2014/main" id="{DF671E29-AD0D-DA77-9587-BA23E1FF7296}"/>
              </a:ext>
            </a:extLst>
          </p:cNvPr>
          <p:cNvSpPr>
            <a:spLocks/>
          </p:cNvSpPr>
          <p:nvPr/>
        </p:nvSpPr>
        <p:spPr>
          <a:xfrm>
            <a:off x="4919888" y="3438457"/>
            <a:ext cx="6541068" cy="136208"/>
          </a:xfrm>
          <a:prstGeom prst="roundRect">
            <a:avLst/>
          </a:prstGeom>
          <a:solidFill>
            <a:srgbClr val="F3F5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000" tIns="0" rIns="90000" bIns="0" numCol="1" spcCol="38100" rtlCol="0" anchor="ctr">
            <a:spAutoFit/>
          </a:bodyPr>
          <a:lstStyle/>
          <a:p>
            <a:pPr defTabSz="412750">
              <a:lnSpc>
                <a:spcPct val="100000"/>
              </a:lnSpc>
              <a:spcBef>
                <a:spcPts val="0"/>
              </a:spcBef>
            </a:pPr>
            <a:r>
              <a:rPr lang="da-DK" sz="800" b="1" noProof="0" dirty="0">
                <a:solidFill>
                  <a:schemeClr val="bg1"/>
                </a:solidFill>
                <a:latin typeface="Arial" panose="020B0604020202020204" pitchFamily="34" charset="0"/>
                <a:ea typeface="Helvetica Neue Medium"/>
                <a:cs typeface="Arial" panose="020B0604020202020204" pitchFamily="34" charset="0"/>
                <a:sym typeface="Helvetica Neue Medium"/>
              </a:rPr>
              <a:t>PPR</a:t>
            </a:r>
            <a:r>
              <a:rPr lang="da-DK" sz="800" noProof="0" dirty="0">
                <a:solidFill>
                  <a:schemeClr val="bg1"/>
                </a:solidFill>
                <a:latin typeface="Arial" panose="020B0604020202020204" pitchFamily="34" charset="0"/>
                <a:ea typeface="Helvetica Neue Medium"/>
                <a:cs typeface="Arial" panose="020B0604020202020204" pitchFamily="34" charset="0"/>
                <a:sym typeface="Helvetica Neue Medium"/>
              </a:rPr>
              <a:t> (Psykologer) </a:t>
            </a:r>
          </a:p>
        </p:txBody>
      </p:sp>
      <p:sp>
        <p:nvSpPr>
          <p:cNvPr id="15" name="Rounded Rectangle 58">
            <a:extLst>
              <a:ext uri="{FF2B5EF4-FFF2-40B4-BE49-F238E27FC236}">
                <a16:creationId xmlns:a16="http://schemas.microsoft.com/office/drawing/2014/main" id="{50C9FBD5-8470-E15E-D44C-3E3121309E9A}"/>
              </a:ext>
            </a:extLst>
          </p:cNvPr>
          <p:cNvSpPr>
            <a:spLocks/>
          </p:cNvSpPr>
          <p:nvPr/>
        </p:nvSpPr>
        <p:spPr>
          <a:xfrm>
            <a:off x="2819422" y="3754956"/>
            <a:ext cx="8641535" cy="136208"/>
          </a:xfrm>
          <a:prstGeom prst="roundRect">
            <a:avLst/>
          </a:prstGeom>
          <a:solidFill>
            <a:srgbClr val="F3F5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000" tIns="0" rIns="90000" bIns="0" numCol="1" spcCol="38100" rtlCol="0" anchor="ctr">
            <a:spAutoFit/>
          </a:bodyPr>
          <a:lstStyle/>
          <a:p>
            <a:pPr defTabSz="412750">
              <a:lnSpc>
                <a:spcPct val="100000"/>
              </a:lnSpc>
              <a:spcBef>
                <a:spcPts val="0"/>
              </a:spcBef>
            </a:pPr>
            <a:r>
              <a:rPr lang="da-DK" sz="800" b="1" noProof="0" dirty="0">
                <a:solidFill>
                  <a:schemeClr val="bg1"/>
                </a:solidFill>
                <a:latin typeface="Arial" panose="020B0604020202020204" pitchFamily="34" charset="0"/>
                <a:ea typeface="Helvetica Neue Medium"/>
                <a:cs typeface="Arial" panose="020B0604020202020204" pitchFamily="34" charset="0"/>
                <a:sym typeface="Helvetica Neue Medium"/>
              </a:rPr>
              <a:t>Rusmiddelområdet</a:t>
            </a:r>
            <a:r>
              <a:rPr lang="da-DK" sz="800" noProof="0" dirty="0">
                <a:solidFill>
                  <a:schemeClr val="bg1"/>
                </a:solidFill>
                <a:latin typeface="Arial" panose="020B0604020202020204" pitchFamily="34" charset="0"/>
                <a:ea typeface="Helvetica Neue Medium"/>
                <a:cs typeface="Arial" panose="020B0604020202020204" pitchFamily="34" charset="0"/>
                <a:sym typeface="Helvetica Neue Medium"/>
              </a:rPr>
              <a:t> </a:t>
            </a:r>
          </a:p>
        </p:txBody>
      </p:sp>
      <p:sp>
        <p:nvSpPr>
          <p:cNvPr id="16" name="Rounded Rectangle 59">
            <a:extLst>
              <a:ext uri="{FF2B5EF4-FFF2-40B4-BE49-F238E27FC236}">
                <a16:creationId xmlns:a16="http://schemas.microsoft.com/office/drawing/2014/main" id="{75081A2A-7ECB-B7C9-4F76-5ADF815FC901}"/>
              </a:ext>
            </a:extLst>
          </p:cNvPr>
          <p:cNvSpPr>
            <a:spLocks/>
          </p:cNvSpPr>
          <p:nvPr/>
        </p:nvSpPr>
        <p:spPr>
          <a:xfrm>
            <a:off x="7026244" y="4062591"/>
            <a:ext cx="4434712" cy="136208"/>
          </a:xfrm>
          <a:prstGeom prst="roundRect">
            <a:avLst/>
          </a:prstGeom>
          <a:solidFill>
            <a:srgbClr val="F3F5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000" tIns="0" rIns="90000" bIns="0" numCol="1" spcCol="38100" rtlCol="0" anchor="ctr">
            <a:spAutoFit/>
          </a:bodyPr>
          <a:lstStyle/>
          <a:p>
            <a:pPr defTabSz="412750">
              <a:lnSpc>
                <a:spcPct val="100000"/>
              </a:lnSpc>
              <a:spcBef>
                <a:spcPts val="0"/>
              </a:spcBef>
            </a:pPr>
            <a:r>
              <a:rPr lang="da-DK" sz="800" b="1" noProof="0" dirty="0">
                <a:solidFill>
                  <a:schemeClr val="bg1"/>
                </a:solidFill>
                <a:latin typeface="Arial" panose="020B0604020202020204" pitchFamily="34" charset="0"/>
                <a:ea typeface="Helvetica Neue Medium"/>
                <a:cs typeface="Arial" panose="020B0604020202020204" pitchFamily="34" charset="0"/>
                <a:sym typeface="Helvetica Neue Medium"/>
              </a:rPr>
              <a:t>Myndighedsområderne</a:t>
            </a:r>
            <a:r>
              <a:rPr lang="da-DK" sz="800" noProof="0" dirty="0">
                <a:solidFill>
                  <a:schemeClr val="bg1"/>
                </a:solidFill>
                <a:latin typeface="Arial" panose="020B0604020202020204" pitchFamily="34" charset="0"/>
                <a:ea typeface="Helvetica Neue Medium"/>
                <a:cs typeface="Arial" panose="020B0604020202020204" pitchFamily="34" charset="0"/>
                <a:sym typeface="Helvetica Neue Medium"/>
              </a:rPr>
              <a:t> (Modtagelse/koordination, Handicap, Familieafdeling, Andet?) </a:t>
            </a:r>
          </a:p>
        </p:txBody>
      </p:sp>
      <p:sp>
        <p:nvSpPr>
          <p:cNvPr id="17" name="Rounded Rectangle 60">
            <a:extLst>
              <a:ext uri="{FF2B5EF4-FFF2-40B4-BE49-F238E27FC236}">
                <a16:creationId xmlns:a16="http://schemas.microsoft.com/office/drawing/2014/main" id="{D538725F-306A-63F8-6C80-9087A3964A89}"/>
              </a:ext>
            </a:extLst>
          </p:cNvPr>
          <p:cNvSpPr/>
          <p:nvPr/>
        </p:nvSpPr>
        <p:spPr>
          <a:xfrm>
            <a:off x="713582" y="4382591"/>
            <a:ext cx="10747375" cy="136208"/>
          </a:xfrm>
          <a:prstGeom prst="roundRect">
            <a:avLst/>
          </a:prstGeom>
          <a:solidFill>
            <a:srgbClr val="F3F5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000" tIns="0" rIns="90000" bIns="0" numCol="1" spcCol="38100" rtlCol="0" anchor="ctr">
            <a:spAutoFit/>
          </a:bodyPr>
          <a:lstStyle/>
          <a:p>
            <a:pPr defTabSz="412750">
              <a:lnSpc>
                <a:spcPct val="100000"/>
              </a:lnSpc>
              <a:spcBef>
                <a:spcPts val="0"/>
              </a:spcBef>
            </a:pPr>
            <a:r>
              <a:rPr lang="da-DK" sz="800" b="1" noProof="0" dirty="0">
                <a:solidFill>
                  <a:schemeClr val="bg1"/>
                </a:solidFill>
                <a:latin typeface="Arial" panose="020B0604020202020204" pitchFamily="34" charset="0"/>
                <a:ea typeface="Helvetica Neue Medium"/>
                <a:cs typeface="Arial" panose="020B0604020202020204" pitchFamily="34" charset="0"/>
                <a:sym typeface="Helvetica Neue Medium"/>
              </a:rPr>
              <a:t>Uddannelsesområdet</a:t>
            </a:r>
            <a:r>
              <a:rPr lang="da-DK" sz="800" noProof="0" dirty="0">
                <a:solidFill>
                  <a:schemeClr val="bg1"/>
                </a:solidFill>
                <a:latin typeface="Arial" panose="020B0604020202020204" pitchFamily="34" charset="0"/>
                <a:ea typeface="Helvetica Neue Medium"/>
                <a:cs typeface="Arial" panose="020B0604020202020204" pitchFamily="34" charset="0"/>
                <a:sym typeface="Helvetica Neue Medium"/>
              </a:rPr>
              <a:t> (UU-vejledere)</a:t>
            </a:r>
          </a:p>
        </p:txBody>
      </p:sp>
      <p:sp>
        <p:nvSpPr>
          <p:cNvPr id="18" name="Rounded Rectangle 61">
            <a:extLst>
              <a:ext uri="{FF2B5EF4-FFF2-40B4-BE49-F238E27FC236}">
                <a16:creationId xmlns:a16="http://schemas.microsoft.com/office/drawing/2014/main" id="{2EE41AEA-B7FE-CE6C-7BC9-034A7E2E9CC4}"/>
              </a:ext>
            </a:extLst>
          </p:cNvPr>
          <p:cNvSpPr>
            <a:spLocks/>
          </p:cNvSpPr>
          <p:nvPr/>
        </p:nvSpPr>
        <p:spPr>
          <a:xfrm>
            <a:off x="2819421" y="4705941"/>
            <a:ext cx="8641535" cy="136208"/>
          </a:xfrm>
          <a:prstGeom prst="roundRect">
            <a:avLst/>
          </a:prstGeom>
          <a:solidFill>
            <a:srgbClr val="F3F5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000" tIns="0" rIns="90000" bIns="0" numCol="1" spcCol="38100" rtlCol="0" anchor="ctr">
            <a:spAutoFit/>
          </a:bodyPr>
          <a:lstStyle/>
          <a:p>
            <a:pPr defTabSz="412750">
              <a:lnSpc>
                <a:spcPct val="100000"/>
              </a:lnSpc>
              <a:spcBef>
                <a:spcPts val="0"/>
              </a:spcBef>
            </a:pPr>
            <a:r>
              <a:rPr lang="da-DK" sz="800" b="1" noProof="0" dirty="0">
                <a:solidFill>
                  <a:schemeClr val="bg1"/>
                </a:solidFill>
                <a:latin typeface="Arial" panose="020B0604020202020204" pitchFamily="34" charset="0"/>
                <a:ea typeface="Helvetica Neue Medium"/>
                <a:cs typeface="Arial" panose="020B0604020202020204" pitchFamily="34" charset="0"/>
                <a:sym typeface="Helvetica Neue Medium"/>
              </a:rPr>
              <a:t>Uddannelsesområdet</a:t>
            </a:r>
            <a:r>
              <a:rPr lang="da-DK" sz="800" noProof="0" dirty="0">
                <a:solidFill>
                  <a:schemeClr val="bg1"/>
                </a:solidFill>
                <a:latin typeface="Arial" panose="020B0604020202020204" pitchFamily="34" charset="0"/>
                <a:ea typeface="Helvetica Neue Medium"/>
                <a:cs typeface="Arial" panose="020B0604020202020204" pitchFamily="34" charset="0"/>
                <a:sym typeface="Helvetica Neue Medium"/>
              </a:rPr>
              <a:t> (FGU)</a:t>
            </a:r>
          </a:p>
        </p:txBody>
      </p:sp>
      <p:sp>
        <p:nvSpPr>
          <p:cNvPr id="19" name="Rounded Rectangle 62">
            <a:extLst>
              <a:ext uri="{FF2B5EF4-FFF2-40B4-BE49-F238E27FC236}">
                <a16:creationId xmlns:a16="http://schemas.microsoft.com/office/drawing/2014/main" id="{292BA647-0CCD-5AD4-B65D-6826E5EABCC5}"/>
              </a:ext>
            </a:extLst>
          </p:cNvPr>
          <p:cNvSpPr>
            <a:spLocks/>
          </p:cNvSpPr>
          <p:nvPr/>
        </p:nvSpPr>
        <p:spPr>
          <a:xfrm>
            <a:off x="720208" y="5012086"/>
            <a:ext cx="10740748" cy="136208"/>
          </a:xfrm>
          <a:prstGeom prst="roundRect">
            <a:avLst/>
          </a:prstGeom>
          <a:solidFill>
            <a:srgbClr val="F3F5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000" tIns="0" rIns="90000" bIns="0" numCol="1" spcCol="38100" rtlCol="0" anchor="ctr">
            <a:spAutoFit/>
          </a:bodyPr>
          <a:lstStyle/>
          <a:p>
            <a:pPr defTabSz="412750">
              <a:lnSpc>
                <a:spcPct val="100000"/>
              </a:lnSpc>
              <a:spcBef>
                <a:spcPts val="0"/>
              </a:spcBef>
            </a:pPr>
            <a:r>
              <a:rPr lang="da-DK" sz="800" b="1" noProof="0" dirty="0">
                <a:solidFill>
                  <a:schemeClr val="bg1"/>
                </a:solidFill>
                <a:latin typeface="Arial" panose="020B0604020202020204" pitchFamily="34" charset="0"/>
                <a:ea typeface="Helvetica Neue Medium"/>
                <a:cs typeface="Arial" panose="020B0604020202020204" pitchFamily="34" charset="0"/>
                <a:sym typeface="Helvetica Neue Medium"/>
              </a:rPr>
              <a:t>Fritidsområdet</a:t>
            </a:r>
            <a:r>
              <a:rPr lang="da-DK" sz="800" noProof="0" dirty="0">
                <a:solidFill>
                  <a:schemeClr val="bg1"/>
                </a:solidFill>
                <a:latin typeface="Arial" panose="020B0604020202020204" pitchFamily="34" charset="0"/>
                <a:ea typeface="Helvetica Neue Medium"/>
                <a:cs typeface="Arial" panose="020B0604020202020204" pitchFamily="34" charset="0"/>
                <a:sym typeface="Helvetica Neue Medium"/>
              </a:rPr>
              <a:t> (Klubber og ungemiljøer)</a:t>
            </a:r>
          </a:p>
        </p:txBody>
      </p:sp>
      <p:sp>
        <p:nvSpPr>
          <p:cNvPr id="20" name="Rounded Rectangle 64">
            <a:extLst>
              <a:ext uri="{FF2B5EF4-FFF2-40B4-BE49-F238E27FC236}">
                <a16:creationId xmlns:a16="http://schemas.microsoft.com/office/drawing/2014/main" id="{84BF5CF6-AAE0-D22F-9359-831E5CA2FD15}"/>
              </a:ext>
            </a:extLst>
          </p:cNvPr>
          <p:cNvSpPr>
            <a:spLocks/>
          </p:cNvSpPr>
          <p:nvPr/>
        </p:nvSpPr>
        <p:spPr>
          <a:xfrm>
            <a:off x="713582" y="5317507"/>
            <a:ext cx="10747375" cy="136208"/>
          </a:xfrm>
          <a:prstGeom prst="roundRect">
            <a:avLst/>
          </a:prstGeom>
          <a:solidFill>
            <a:srgbClr val="F3F5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000" tIns="0" rIns="90000" bIns="0" numCol="1" spcCol="38100" rtlCol="0" anchor="ctr">
            <a:spAutoFit/>
          </a:bodyPr>
          <a:lstStyle/>
          <a:p>
            <a:pPr defTabSz="412750">
              <a:lnSpc>
                <a:spcPct val="100000"/>
              </a:lnSpc>
              <a:spcBef>
                <a:spcPts val="0"/>
              </a:spcBef>
            </a:pPr>
            <a:r>
              <a:rPr lang="da-DK" sz="800" b="1" noProof="0" dirty="0">
                <a:solidFill>
                  <a:schemeClr val="bg1"/>
                </a:solidFill>
                <a:latin typeface="Arial" panose="020B0604020202020204" pitchFamily="34" charset="0"/>
                <a:ea typeface="Helvetica Neue Medium"/>
                <a:cs typeface="Arial" panose="020B0604020202020204" pitchFamily="34" charset="0"/>
                <a:sym typeface="Helvetica Neue Medium"/>
              </a:rPr>
              <a:t>Beskæftigelsesområdet</a:t>
            </a:r>
            <a:r>
              <a:rPr lang="da-DK" sz="800" noProof="0" dirty="0">
                <a:solidFill>
                  <a:schemeClr val="bg1"/>
                </a:solidFill>
                <a:latin typeface="Arial" panose="020B0604020202020204" pitchFamily="34" charset="0"/>
                <a:ea typeface="Helvetica Neue Medium"/>
                <a:cs typeface="Arial" panose="020B0604020202020204" pitchFamily="34" charset="0"/>
                <a:sym typeface="Helvetica Neue Medium"/>
              </a:rPr>
              <a:t> (Jobcenter mv.)</a:t>
            </a:r>
          </a:p>
        </p:txBody>
      </p:sp>
      <p:sp>
        <p:nvSpPr>
          <p:cNvPr id="21" name="Rounded Rectangle 65">
            <a:extLst>
              <a:ext uri="{FF2B5EF4-FFF2-40B4-BE49-F238E27FC236}">
                <a16:creationId xmlns:a16="http://schemas.microsoft.com/office/drawing/2014/main" id="{35742FA0-5ABE-7F1A-F4DF-63CED324472B}"/>
              </a:ext>
            </a:extLst>
          </p:cNvPr>
          <p:cNvSpPr>
            <a:spLocks/>
          </p:cNvSpPr>
          <p:nvPr/>
        </p:nvSpPr>
        <p:spPr>
          <a:xfrm>
            <a:off x="4919888" y="5627599"/>
            <a:ext cx="6546486" cy="136208"/>
          </a:xfrm>
          <a:prstGeom prst="roundRect">
            <a:avLst/>
          </a:prstGeom>
          <a:solidFill>
            <a:srgbClr val="F3F5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000" tIns="0" rIns="90000" bIns="0" numCol="1" spcCol="38100" rtlCol="0" anchor="ctr">
            <a:spAutoFit/>
          </a:bodyPr>
          <a:lstStyle/>
          <a:p>
            <a:pPr defTabSz="412750">
              <a:lnSpc>
                <a:spcPct val="100000"/>
              </a:lnSpc>
              <a:spcBef>
                <a:spcPts val="0"/>
              </a:spcBef>
            </a:pPr>
            <a:r>
              <a:rPr lang="da-DK" sz="800" b="1" noProof="0" dirty="0">
                <a:solidFill>
                  <a:schemeClr val="bg1"/>
                </a:solidFill>
                <a:latin typeface="Arial" panose="020B0604020202020204" pitchFamily="34" charset="0"/>
                <a:ea typeface="Helvetica Neue Medium"/>
                <a:cs typeface="Arial" panose="020B0604020202020204" pitchFamily="34" charset="0"/>
                <a:sym typeface="Helvetica Neue Medium"/>
              </a:rPr>
              <a:t>SSP-koordinator</a:t>
            </a:r>
            <a:r>
              <a:rPr lang="da-DK" sz="800" noProof="0" dirty="0">
                <a:solidFill>
                  <a:schemeClr val="bg1"/>
                </a:solidFill>
                <a:latin typeface="Arial" panose="020B0604020202020204" pitchFamily="34" charset="0"/>
                <a:ea typeface="Helvetica Neue Medium"/>
                <a:cs typeface="Arial" panose="020B0604020202020204" pitchFamily="34" charset="0"/>
                <a:sym typeface="Helvetica Neue Medium"/>
              </a:rPr>
              <a:t> (Kriminalitetstruede unge) </a:t>
            </a:r>
          </a:p>
        </p:txBody>
      </p:sp>
      <p:sp>
        <p:nvSpPr>
          <p:cNvPr id="22" name="Rounded Rectangle 66">
            <a:extLst>
              <a:ext uri="{FF2B5EF4-FFF2-40B4-BE49-F238E27FC236}">
                <a16:creationId xmlns:a16="http://schemas.microsoft.com/office/drawing/2014/main" id="{4D4EDD96-BC35-4D3B-CCA1-5D0723AF43B6}"/>
              </a:ext>
            </a:extLst>
          </p:cNvPr>
          <p:cNvSpPr/>
          <p:nvPr/>
        </p:nvSpPr>
        <p:spPr>
          <a:xfrm>
            <a:off x="7115888" y="5937090"/>
            <a:ext cx="4345068" cy="136208"/>
          </a:xfrm>
          <a:prstGeom prst="roundRect">
            <a:avLst/>
          </a:prstGeom>
          <a:solidFill>
            <a:srgbClr val="F3F5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000" tIns="0" rIns="90000" bIns="0" numCol="1" spcCol="38100" rtlCol="0" anchor="ctr">
            <a:spAutoFit/>
          </a:bodyPr>
          <a:lstStyle/>
          <a:p>
            <a:pPr defTabSz="412750">
              <a:lnSpc>
                <a:spcPct val="100000"/>
              </a:lnSpc>
              <a:spcBef>
                <a:spcPts val="0"/>
              </a:spcBef>
            </a:pPr>
            <a:r>
              <a:rPr lang="da-DK" sz="800" b="1" noProof="0" dirty="0">
                <a:solidFill>
                  <a:schemeClr val="bg1"/>
                </a:solidFill>
                <a:latin typeface="Arial" panose="020B0604020202020204" pitchFamily="34" charset="0"/>
                <a:ea typeface="Helvetica Neue Medium"/>
                <a:cs typeface="Arial" panose="020B0604020202020204" pitchFamily="34" charset="0"/>
                <a:sym typeface="Helvetica Neue Medium"/>
              </a:rPr>
              <a:t>Myndighedsområde</a:t>
            </a:r>
            <a:r>
              <a:rPr lang="da-DK" sz="800" noProof="0" dirty="0">
                <a:solidFill>
                  <a:schemeClr val="bg1"/>
                </a:solidFill>
                <a:latin typeface="Arial" panose="020B0604020202020204" pitchFamily="34" charset="0"/>
                <a:ea typeface="Helvetica Neue Medium"/>
                <a:cs typeface="Arial" panose="020B0604020202020204" pitchFamily="34" charset="0"/>
                <a:sym typeface="Helvetica Neue Medium"/>
              </a:rPr>
              <a:t> (Ungdomsrådgivning mv.)</a:t>
            </a:r>
          </a:p>
        </p:txBody>
      </p:sp>
    </p:spTree>
    <p:extLst>
      <p:ext uri="{BB962C8B-B14F-4D97-AF65-F5344CB8AC3E}">
        <p14:creationId xmlns:p14="http://schemas.microsoft.com/office/powerpoint/2010/main" val="330216968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
          <a:extLst>
            <a:ext uri="{FF2B5EF4-FFF2-40B4-BE49-F238E27FC236}">
              <a16:creationId xmlns:a16="http://schemas.microsoft.com/office/drawing/2014/main" id="{42063CD1-1ECD-96E6-943C-10906C817C90}"/>
            </a:ext>
          </a:extLst>
        </p:cNvPr>
        <p:cNvGrpSpPr/>
        <p:nvPr/>
      </p:nvGrpSpPr>
      <p:grpSpPr>
        <a:xfrm>
          <a:off x="0" y="0"/>
          <a:ext cx="0" cy="0"/>
          <a:chOff x="0" y="0"/>
          <a:chExt cx="0" cy="0"/>
        </a:xfrm>
      </p:grpSpPr>
      <p:sp>
        <p:nvSpPr>
          <p:cNvPr id="15" name="Rounded Rectangle 14">
            <a:extLst>
              <a:ext uri="{FF2B5EF4-FFF2-40B4-BE49-F238E27FC236}">
                <a16:creationId xmlns:a16="http://schemas.microsoft.com/office/drawing/2014/main" id="{33D8AEA0-CFFB-13E7-4D37-01F12257D3F8}"/>
              </a:ext>
            </a:extLst>
          </p:cNvPr>
          <p:cNvSpPr/>
          <p:nvPr/>
        </p:nvSpPr>
        <p:spPr>
          <a:xfrm>
            <a:off x="4396903" y="1288503"/>
            <a:ext cx="3399074" cy="4158825"/>
          </a:xfrm>
          <a:prstGeom prst="roundRect">
            <a:avLst>
              <a:gd name="adj" fmla="val 1400"/>
            </a:avLst>
          </a:prstGeom>
          <a:solidFill>
            <a:schemeClr val="bg2">
              <a:lumMod val="10000"/>
              <a:lumOff val="9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algn="ctr" defTabSz="412750">
              <a:lnSpc>
                <a:spcPct val="100000"/>
              </a:lnSpc>
              <a:spcBef>
                <a:spcPts val="0"/>
              </a:spcBef>
            </a:pPr>
            <a:endParaRPr lang="da-DK" sz="1600" noProof="0" dirty="0">
              <a:solidFill>
                <a:srgbClr val="FFFFFF"/>
              </a:solidFill>
              <a:latin typeface="Helvetica Neue Medium"/>
              <a:ea typeface="Helvetica Neue Medium"/>
              <a:cs typeface="Helvetica Neue Medium"/>
              <a:sym typeface="Helvetica Neue Medium"/>
            </a:endParaRPr>
          </a:p>
        </p:txBody>
      </p:sp>
      <p:sp>
        <p:nvSpPr>
          <p:cNvPr id="16" name="Rounded Rectangle 15">
            <a:extLst>
              <a:ext uri="{FF2B5EF4-FFF2-40B4-BE49-F238E27FC236}">
                <a16:creationId xmlns:a16="http://schemas.microsoft.com/office/drawing/2014/main" id="{DFCDE963-18B8-B33F-8554-82EE52A7C7E1}"/>
              </a:ext>
            </a:extLst>
          </p:cNvPr>
          <p:cNvSpPr/>
          <p:nvPr/>
        </p:nvSpPr>
        <p:spPr>
          <a:xfrm>
            <a:off x="8061883" y="1288503"/>
            <a:ext cx="3399074" cy="4158825"/>
          </a:xfrm>
          <a:prstGeom prst="roundRect">
            <a:avLst>
              <a:gd name="adj" fmla="val 1400"/>
            </a:avLst>
          </a:prstGeom>
          <a:solidFill>
            <a:schemeClr val="bg2">
              <a:lumMod val="10000"/>
              <a:lumOff val="9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algn="ctr" defTabSz="412750">
              <a:lnSpc>
                <a:spcPct val="100000"/>
              </a:lnSpc>
              <a:spcBef>
                <a:spcPts val="0"/>
              </a:spcBef>
            </a:pPr>
            <a:endParaRPr lang="da-DK" sz="1600" noProof="0" dirty="0">
              <a:solidFill>
                <a:srgbClr val="FFFFFF"/>
              </a:solidFill>
              <a:latin typeface="Helvetica Neue Medium"/>
              <a:ea typeface="Helvetica Neue Medium"/>
              <a:cs typeface="Helvetica Neue Medium"/>
              <a:sym typeface="Helvetica Neue Medium"/>
            </a:endParaRPr>
          </a:p>
        </p:txBody>
      </p:sp>
      <p:sp>
        <p:nvSpPr>
          <p:cNvPr id="4" name="Rounded Rectangle 3">
            <a:extLst>
              <a:ext uri="{FF2B5EF4-FFF2-40B4-BE49-F238E27FC236}">
                <a16:creationId xmlns:a16="http://schemas.microsoft.com/office/drawing/2014/main" id="{4F468214-D2EF-A6E3-DEAC-2DEF523CC45A}"/>
              </a:ext>
            </a:extLst>
          </p:cNvPr>
          <p:cNvSpPr/>
          <p:nvPr/>
        </p:nvSpPr>
        <p:spPr>
          <a:xfrm>
            <a:off x="720648" y="1288503"/>
            <a:ext cx="3399074" cy="4158825"/>
          </a:xfrm>
          <a:prstGeom prst="roundRect">
            <a:avLst>
              <a:gd name="adj" fmla="val 1400"/>
            </a:avLst>
          </a:prstGeom>
          <a:solidFill>
            <a:schemeClr val="bg2">
              <a:lumMod val="10000"/>
              <a:lumOff val="9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algn="ctr" defTabSz="412750">
              <a:lnSpc>
                <a:spcPct val="100000"/>
              </a:lnSpc>
              <a:spcBef>
                <a:spcPts val="0"/>
              </a:spcBef>
            </a:pPr>
            <a:endParaRPr lang="da-DK" sz="1600" noProof="0" dirty="0">
              <a:solidFill>
                <a:srgbClr val="FFFFFF"/>
              </a:solidFill>
              <a:latin typeface="Helvetica Neue Medium"/>
              <a:ea typeface="Helvetica Neue Medium"/>
              <a:cs typeface="Helvetica Neue Medium"/>
              <a:sym typeface="Helvetica Neue Medium"/>
            </a:endParaRPr>
          </a:p>
        </p:txBody>
      </p:sp>
      <p:sp>
        <p:nvSpPr>
          <p:cNvPr id="6" name="TextBox 5">
            <a:extLst>
              <a:ext uri="{FF2B5EF4-FFF2-40B4-BE49-F238E27FC236}">
                <a16:creationId xmlns:a16="http://schemas.microsoft.com/office/drawing/2014/main" id="{0AF44B28-C752-8D2F-15A7-9168D8AB41AF}"/>
              </a:ext>
            </a:extLst>
          </p:cNvPr>
          <p:cNvSpPr txBox="1"/>
          <p:nvPr/>
        </p:nvSpPr>
        <p:spPr>
          <a:xfrm>
            <a:off x="932444" y="1740960"/>
            <a:ext cx="2968063" cy="26756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171450" indent="-171450">
              <a:buFont typeface="Arial" panose="020B0604020202020204" pitchFamily="34" charset="0"/>
              <a:buChar char="•"/>
            </a:pPr>
            <a:r>
              <a:rPr lang="da-DK" sz="1200" noProof="0" dirty="0"/>
              <a:t>Hold dig så vidt muligt til farverne i skabelonen.</a:t>
            </a:r>
          </a:p>
          <a:p>
            <a:pPr marL="171450" indent="-171450">
              <a:buFont typeface="Arial" panose="020B0604020202020204" pitchFamily="34" charset="0"/>
              <a:buChar char="•"/>
            </a:pPr>
            <a:r>
              <a:rPr lang="da-DK" sz="1200" noProof="0" dirty="0"/>
              <a:t>Brug kun </a:t>
            </a:r>
            <a:r>
              <a:rPr lang="da-DK" sz="1200" b="1" noProof="0" dirty="0"/>
              <a:t>Arial</a:t>
            </a:r>
            <a:r>
              <a:rPr lang="da-DK" sz="1200" noProof="0" dirty="0"/>
              <a:t> som skrifttype I </a:t>
            </a:r>
            <a:r>
              <a:rPr lang="da-DK" sz="1200" b="1" noProof="0" dirty="0"/>
              <a:t>sort</a:t>
            </a:r>
            <a:r>
              <a:rPr lang="da-DK" sz="1200" noProof="0" dirty="0"/>
              <a:t> eller </a:t>
            </a:r>
            <a:r>
              <a:rPr lang="da-DK" sz="1200" b="1" noProof="0" dirty="0"/>
              <a:t>hvid</a:t>
            </a:r>
            <a:r>
              <a:rPr lang="da-DK" sz="1200" noProof="0" dirty="0"/>
              <a:t>.</a:t>
            </a:r>
          </a:p>
          <a:p>
            <a:pPr marL="171450" indent="-171450">
              <a:buFont typeface="Arial" panose="020B0604020202020204" pitchFamily="34" charset="0"/>
              <a:buChar char="•"/>
            </a:pPr>
            <a:r>
              <a:rPr lang="da-DK" sz="1200" noProof="0" dirty="0"/>
              <a:t>Brug </a:t>
            </a:r>
            <a:r>
              <a:rPr lang="da-DK" sz="1200" b="1" noProof="0" dirty="0">
                <a:solidFill>
                  <a:schemeClr val="accent2"/>
                </a:solidFill>
              </a:rPr>
              <a:t>grøn</a:t>
            </a:r>
            <a:r>
              <a:rPr lang="da-DK" sz="1200" noProof="0" dirty="0"/>
              <a:t> til at skabe opmærksomhed </a:t>
            </a:r>
            <a:br>
              <a:rPr lang="da-DK" sz="1200" noProof="0" dirty="0"/>
            </a:br>
            <a:r>
              <a:rPr lang="da-DK" sz="1200" noProof="0" dirty="0"/>
              <a:t>– fx til links og knapper</a:t>
            </a:r>
          </a:p>
          <a:p>
            <a:pPr marL="171450" indent="-171450">
              <a:buFont typeface="Arial" panose="020B0604020202020204" pitchFamily="34" charset="0"/>
              <a:buChar char="•"/>
            </a:pPr>
            <a:r>
              <a:rPr lang="da-DK" sz="1200" noProof="0" dirty="0"/>
              <a:t>Sørg for tydelig kontrast mellem tekst og baggrund, så indholdet er let at læse – også på det store lærred.</a:t>
            </a:r>
          </a:p>
        </p:txBody>
      </p:sp>
      <p:sp>
        <p:nvSpPr>
          <p:cNvPr id="7" name="TextBox 6">
            <a:extLst>
              <a:ext uri="{FF2B5EF4-FFF2-40B4-BE49-F238E27FC236}">
                <a16:creationId xmlns:a16="http://schemas.microsoft.com/office/drawing/2014/main" id="{4E754EEE-8498-0688-37B5-E158385555D0}"/>
              </a:ext>
            </a:extLst>
          </p:cNvPr>
          <p:cNvSpPr txBox="1"/>
          <p:nvPr/>
        </p:nvSpPr>
        <p:spPr>
          <a:xfrm>
            <a:off x="932444" y="1239660"/>
            <a:ext cx="2968063" cy="4888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r>
              <a:rPr lang="da-DK" sz="1400" b="1" noProof="0" dirty="0">
                <a:solidFill>
                  <a:schemeClr val="bg1"/>
                </a:solidFill>
              </a:rPr>
              <a:t>Farver og typografi</a:t>
            </a:r>
          </a:p>
        </p:txBody>
      </p:sp>
      <p:sp>
        <p:nvSpPr>
          <p:cNvPr id="9" name="TextBox 8">
            <a:extLst>
              <a:ext uri="{FF2B5EF4-FFF2-40B4-BE49-F238E27FC236}">
                <a16:creationId xmlns:a16="http://schemas.microsoft.com/office/drawing/2014/main" id="{BBF714D4-C8CD-6BEF-696C-117B9DE4D434}"/>
              </a:ext>
            </a:extLst>
          </p:cNvPr>
          <p:cNvSpPr txBox="1"/>
          <p:nvPr/>
        </p:nvSpPr>
        <p:spPr>
          <a:xfrm>
            <a:off x="4594525" y="1231374"/>
            <a:ext cx="2963582" cy="4888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r>
              <a:rPr lang="da-DK" sz="1400" b="1" noProof="0" dirty="0"/>
              <a:t>Kopier og indsæt tekst</a:t>
            </a:r>
            <a:endParaRPr lang="da-DK" sz="1400" b="1" noProof="0" dirty="0">
              <a:solidFill>
                <a:schemeClr val="bg1"/>
              </a:solidFill>
            </a:endParaRPr>
          </a:p>
        </p:txBody>
      </p:sp>
      <p:sp>
        <p:nvSpPr>
          <p:cNvPr id="10" name="TextBox 9">
            <a:extLst>
              <a:ext uri="{FF2B5EF4-FFF2-40B4-BE49-F238E27FC236}">
                <a16:creationId xmlns:a16="http://schemas.microsoft.com/office/drawing/2014/main" id="{B262CC58-A00B-CED7-BF55-517D2EBD949B}"/>
              </a:ext>
            </a:extLst>
          </p:cNvPr>
          <p:cNvSpPr txBox="1"/>
          <p:nvPr/>
        </p:nvSpPr>
        <p:spPr>
          <a:xfrm>
            <a:off x="4594525" y="1740960"/>
            <a:ext cx="2963582" cy="25842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r>
              <a:rPr lang="da-DK" sz="1200" noProof="0" dirty="0"/>
              <a:t>Brug altid funktionen </a:t>
            </a:r>
            <a:r>
              <a:rPr lang="da-DK" sz="1200" b="1" noProof="0" dirty="0"/>
              <a:t>Indsæt og tilpas formatering</a:t>
            </a:r>
            <a:r>
              <a:rPr lang="da-DK" sz="1200" noProof="0" dirty="0"/>
              <a:t>. Det sikrer, at teksten følger det eksisterende layout, og du undgår rod i formateringen.</a:t>
            </a:r>
            <a:br>
              <a:rPr lang="da-DK" sz="1200" noProof="0" dirty="0"/>
            </a:br>
            <a:br>
              <a:rPr lang="da-DK" sz="1200" noProof="0" dirty="0"/>
            </a:br>
            <a:r>
              <a:rPr lang="da-DK" sz="1200" noProof="0" dirty="0"/>
              <a:t>Funktionen findes under </a:t>
            </a:r>
            <a:r>
              <a:rPr lang="da-DK" sz="1200" b="1" noProof="0" dirty="0"/>
              <a:t>“Rediger”</a:t>
            </a:r>
            <a:r>
              <a:rPr lang="da-DK" sz="1200" noProof="0" dirty="0"/>
              <a:t> i topmenuen i PowerPoint.</a:t>
            </a:r>
          </a:p>
          <a:p>
            <a:r>
              <a:rPr lang="da-DK" sz="1200" noProof="0" dirty="0"/>
              <a:t>Du kan også bruge genvejstasterne:</a:t>
            </a:r>
            <a:br>
              <a:rPr lang="da-DK" sz="1200" noProof="0" dirty="0"/>
            </a:br>
            <a:br>
              <a:rPr lang="da-DK" sz="1200" noProof="0" dirty="0"/>
            </a:br>
            <a:r>
              <a:rPr lang="da-DK" sz="1200" b="1" noProof="0" dirty="0"/>
              <a:t>Mac:</a:t>
            </a:r>
            <a:r>
              <a:rPr lang="da-DK" sz="1200" noProof="0" dirty="0"/>
              <a:t> ⌥ + ⇧ + ⌘ + V</a:t>
            </a:r>
            <a:br>
              <a:rPr lang="da-DK" sz="1200" noProof="0" dirty="0"/>
            </a:br>
            <a:br>
              <a:rPr lang="da-DK" sz="1200" noProof="0" dirty="0"/>
            </a:br>
            <a:r>
              <a:rPr lang="da-DK" sz="1200" b="1" noProof="0" dirty="0"/>
              <a:t>Windows/PC:</a:t>
            </a:r>
            <a:r>
              <a:rPr lang="da-DK" sz="1200" noProof="0" dirty="0"/>
              <a:t> </a:t>
            </a:r>
            <a:r>
              <a:rPr lang="da-DK" sz="1200" noProof="0" dirty="0" err="1"/>
              <a:t>Ctrl</a:t>
            </a:r>
            <a:r>
              <a:rPr lang="da-DK" sz="1200" noProof="0" dirty="0"/>
              <a:t> + Shift + V</a:t>
            </a:r>
          </a:p>
        </p:txBody>
      </p:sp>
      <p:sp>
        <p:nvSpPr>
          <p:cNvPr id="12" name="TextBox 11">
            <a:extLst>
              <a:ext uri="{FF2B5EF4-FFF2-40B4-BE49-F238E27FC236}">
                <a16:creationId xmlns:a16="http://schemas.microsoft.com/office/drawing/2014/main" id="{D9F53FCB-6E98-ED28-337C-7EB4E4778F4E}"/>
              </a:ext>
            </a:extLst>
          </p:cNvPr>
          <p:cNvSpPr txBox="1"/>
          <p:nvPr/>
        </p:nvSpPr>
        <p:spPr>
          <a:xfrm>
            <a:off x="8255747" y="1231374"/>
            <a:ext cx="3022599" cy="4888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r>
              <a:rPr lang="da-DK" sz="1400" b="1" noProof="0" dirty="0"/>
              <a:t>Opbygning af slideshow</a:t>
            </a:r>
            <a:endParaRPr lang="da-DK" sz="1400" b="1" noProof="0" dirty="0">
              <a:solidFill>
                <a:schemeClr val="bg1"/>
              </a:solidFill>
            </a:endParaRPr>
          </a:p>
        </p:txBody>
      </p:sp>
      <p:sp>
        <p:nvSpPr>
          <p:cNvPr id="13" name="TextBox 12">
            <a:extLst>
              <a:ext uri="{FF2B5EF4-FFF2-40B4-BE49-F238E27FC236}">
                <a16:creationId xmlns:a16="http://schemas.microsoft.com/office/drawing/2014/main" id="{A31FC39E-517E-8D73-1C21-B86C5ACB5A61}"/>
              </a:ext>
            </a:extLst>
          </p:cNvPr>
          <p:cNvSpPr txBox="1"/>
          <p:nvPr/>
        </p:nvSpPr>
        <p:spPr>
          <a:xfrm>
            <a:off x="8246782" y="1740960"/>
            <a:ext cx="3031564" cy="35979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171450" indent="-171450">
              <a:buFont typeface="Arial" panose="020B0604020202020204" pitchFamily="34" charset="0"/>
              <a:buChar char="•"/>
            </a:pPr>
            <a:r>
              <a:rPr lang="da-DK" sz="1200" noProof="0" dirty="0"/>
              <a:t>Brug de foruddefinerede layouts som udgangspunkt.</a:t>
            </a:r>
          </a:p>
          <a:p>
            <a:pPr marL="171450" indent="-171450">
              <a:buFont typeface="Arial" panose="020B0604020202020204" pitchFamily="34" charset="0"/>
              <a:buChar char="•"/>
            </a:pPr>
            <a:r>
              <a:rPr lang="da-DK" sz="1200" noProof="0" dirty="0"/>
              <a:t>Brug overvejende hvide slides - indsæt enkelte, farvede slides for at bryde flowet og skabe fokus.</a:t>
            </a:r>
          </a:p>
          <a:p>
            <a:pPr marL="171450" indent="-171450">
              <a:buFont typeface="Arial" panose="020B0604020202020204" pitchFamily="34" charset="0"/>
              <a:buChar char="•"/>
            </a:pPr>
            <a:r>
              <a:rPr lang="da-DK" sz="1200" noProof="0" dirty="0"/>
              <a:t>Hold dig til ét budskab pr. slide - skær ind til benet og undgå for meget tekst.</a:t>
            </a:r>
          </a:p>
          <a:p>
            <a:pPr marL="171450" indent="-171450">
              <a:buFont typeface="Arial" panose="020B0604020202020204" pitchFamily="34" charset="0"/>
              <a:buChar char="•"/>
            </a:pPr>
            <a:r>
              <a:rPr lang="da-DK" sz="1200" noProof="0" dirty="0"/>
              <a:t>Brug kun billeder og grafik, der understøtter indhold og fortælling.</a:t>
            </a:r>
          </a:p>
          <a:p>
            <a:pPr marL="171450" indent="-171450">
              <a:buFont typeface="Arial" panose="020B0604020202020204" pitchFamily="34" charset="0"/>
              <a:buChar char="•"/>
            </a:pPr>
            <a:r>
              <a:rPr lang="da-DK" sz="1200" noProof="0" dirty="0"/>
              <a:t>Undgå skygger og andre standardeffekter </a:t>
            </a:r>
          </a:p>
          <a:p>
            <a:pPr marL="171450" indent="-171450">
              <a:buFont typeface="Arial" panose="020B0604020202020204" pitchFamily="34" charset="0"/>
              <a:buChar char="•"/>
            </a:pPr>
            <a:r>
              <a:rPr lang="da-DK" sz="1200" noProof="0" dirty="0"/>
              <a:t>Undgå unødige animationer.</a:t>
            </a:r>
          </a:p>
        </p:txBody>
      </p:sp>
      <p:sp>
        <p:nvSpPr>
          <p:cNvPr id="20" name="Title 7">
            <a:extLst>
              <a:ext uri="{FF2B5EF4-FFF2-40B4-BE49-F238E27FC236}">
                <a16:creationId xmlns:a16="http://schemas.microsoft.com/office/drawing/2014/main" id="{5AE35D0E-7C7F-AF0D-D663-29EE101E0B55}"/>
              </a:ext>
            </a:extLst>
          </p:cNvPr>
          <p:cNvSpPr txBox="1">
            <a:spLocks/>
          </p:cNvSpPr>
          <p:nvPr/>
        </p:nvSpPr>
        <p:spPr>
          <a:xfrm>
            <a:off x="720209" y="728663"/>
            <a:ext cx="10740748" cy="607079"/>
          </a:xfrm>
          <a:prstGeom prst="rect">
            <a:avLst/>
          </a:prstGeom>
        </p:spPr>
        <p:txBody>
          <a:bodyPr/>
          <a:lstStyle>
            <a:lvl1pPr marL="0" marR="0" indent="0" algn="l" defTabSz="2438338" rtl="0" latinLnBrk="0">
              <a:lnSpc>
                <a:spcPct val="80000"/>
              </a:lnSpc>
              <a:spcBef>
                <a:spcPts val="0"/>
              </a:spcBef>
              <a:spcAft>
                <a:spcPts val="0"/>
              </a:spcAft>
              <a:buClrTx/>
              <a:buSzTx/>
              <a:buFontTx/>
              <a:buNone/>
              <a:tabLst/>
              <a:defRPr sz="8000" b="1" i="0" u="none" strike="noStrike" cap="none" spc="-150" baseline="0">
                <a:solidFill>
                  <a:srgbClr val="000000"/>
                </a:solidFill>
                <a:uFillTx/>
                <a:latin typeface="Arial" panose="020B0604020202020204" pitchFamily="34" charset="0"/>
                <a:ea typeface="+mn-ea"/>
                <a:cs typeface="Arial" panose="020B0604020202020204" pitchFamily="34" charset="0"/>
                <a:sym typeface="Helvetica Neue"/>
              </a:defRPr>
            </a:lvl1pPr>
            <a:lvl2pPr marL="0" marR="0" indent="4572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9pPr>
          </a:lstStyle>
          <a:p>
            <a:pPr hangingPunct="1"/>
            <a:r>
              <a:rPr lang="da-DK" sz="3200" spc="0" noProof="0" dirty="0"/>
              <a:t>Vejledning til brug af PowerPoint-skabelon</a:t>
            </a:r>
            <a:endParaRPr lang="da-DK" sz="3200" spc="0" noProof="0" dirty="0">
              <a:solidFill>
                <a:schemeClr val="bg1"/>
              </a:solidFill>
            </a:endParaRPr>
          </a:p>
        </p:txBody>
      </p:sp>
      <p:sp>
        <p:nvSpPr>
          <p:cNvPr id="22" name="TextBox 21">
            <a:extLst>
              <a:ext uri="{FF2B5EF4-FFF2-40B4-BE49-F238E27FC236}">
                <a16:creationId xmlns:a16="http://schemas.microsoft.com/office/drawing/2014/main" id="{00FE232D-54B3-62E5-83E3-D466373904E0}"/>
              </a:ext>
            </a:extLst>
          </p:cNvPr>
          <p:cNvSpPr txBox="1"/>
          <p:nvPr/>
        </p:nvSpPr>
        <p:spPr>
          <a:xfrm>
            <a:off x="729967" y="5449281"/>
            <a:ext cx="10731783" cy="677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a:spcBef>
                <a:spcPts val="600"/>
              </a:spcBef>
            </a:pPr>
            <a:r>
              <a:rPr lang="da-DK" sz="1000" b="1" noProof="0" dirty="0"/>
              <a:t>For yderligere vejledning se: </a:t>
            </a:r>
          </a:p>
          <a:p>
            <a:pPr marL="171450" indent="-171450">
              <a:lnSpc>
                <a:spcPct val="100000"/>
              </a:lnSpc>
              <a:spcBef>
                <a:spcPts val="600"/>
              </a:spcBef>
              <a:buFont typeface="Arial" panose="020B0604020202020204" pitchFamily="34" charset="0"/>
              <a:buChar char="•"/>
            </a:pPr>
            <a:r>
              <a:rPr lang="da-DK" sz="1000" noProof="0" dirty="0">
                <a:hlinkClick r:id="rId3"/>
              </a:rPr>
              <a:t>Retningslinjer for fremstilling af klyngepakker</a:t>
            </a:r>
            <a:endParaRPr lang="da-DK" sz="1000" noProof="0" dirty="0"/>
          </a:p>
          <a:p>
            <a:pPr marL="171450" indent="-171450">
              <a:lnSpc>
                <a:spcPct val="100000"/>
              </a:lnSpc>
              <a:spcBef>
                <a:spcPts val="600"/>
              </a:spcBef>
              <a:buFont typeface="Arial" panose="020B0604020202020204" pitchFamily="34" charset="0"/>
              <a:buChar char="•"/>
            </a:pPr>
            <a:r>
              <a:rPr lang="da-DK" sz="1000" noProof="0" dirty="0">
                <a:hlinkClick r:id="rId4"/>
              </a:rPr>
              <a:t>Se </a:t>
            </a:r>
            <a:r>
              <a:rPr lang="da-DK" sz="1000" noProof="0" dirty="0" err="1">
                <a:hlinkClick r:id="rId4"/>
              </a:rPr>
              <a:t>KiAPs</a:t>
            </a:r>
            <a:r>
              <a:rPr lang="da-DK" sz="1000" noProof="0" dirty="0">
                <a:hlinkClick r:id="rId4"/>
              </a:rPr>
              <a:t> designguide</a:t>
            </a:r>
            <a:r>
              <a:rPr lang="da-DK" sz="1000" noProof="0" dirty="0"/>
              <a:t>.</a:t>
            </a:r>
          </a:p>
        </p:txBody>
      </p:sp>
    </p:spTree>
    <p:extLst>
      <p:ext uri="{BB962C8B-B14F-4D97-AF65-F5344CB8AC3E}">
        <p14:creationId xmlns:p14="http://schemas.microsoft.com/office/powerpoint/2010/main" val="25717060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2EF7DF0-DF97-D2D6-CEDD-D6CC14EECB0C}"/>
            </a:ext>
          </a:extLst>
        </p:cNvPr>
        <p:cNvGrpSpPr/>
        <p:nvPr/>
      </p:nvGrpSpPr>
      <p:grpSpPr>
        <a:xfrm>
          <a:off x="0" y="0"/>
          <a:ext cx="0" cy="0"/>
          <a:chOff x="0" y="0"/>
          <a:chExt cx="0" cy="0"/>
        </a:xfrm>
      </p:grpSpPr>
      <p:sp>
        <p:nvSpPr>
          <p:cNvPr id="1073" name="BG color">
            <a:extLst>
              <a:ext uri="{FF2B5EF4-FFF2-40B4-BE49-F238E27FC236}">
                <a16:creationId xmlns:a16="http://schemas.microsoft.com/office/drawing/2014/main" id="{5F96E00E-903D-F90D-49C7-906F9F63B6BF}"/>
              </a:ext>
            </a:extLst>
          </p:cNvPr>
          <p:cNvSpPr>
            <a:spLocks/>
          </p:cNvSpPr>
          <p:nvPr/>
        </p:nvSpPr>
        <p:spPr>
          <a:xfrm>
            <a:off x="713582" y="4010746"/>
            <a:ext cx="10740748" cy="211859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algn="ctr" defTabSz="412750">
              <a:lnSpc>
                <a:spcPct val="100000"/>
              </a:lnSpc>
              <a:spcBef>
                <a:spcPts val="0"/>
              </a:spcBef>
            </a:pPr>
            <a:endParaRPr lang="da-DK" sz="1600" noProof="0" dirty="0">
              <a:solidFill>
                <a:srgbClr val="FFFFFF"/>
              </a:solidFill>
              <a:latin typeface="Helvetica Neue Medium"/>
              <a:ea typeface="Helvetica Neue Medium"/>
              <a:cs typeface="Helvetica Neue Medium"/>
              <a:sym typeface="Helvetica Neue Medium"/>
            </a:endParaRPr>
          </a:p>
        </p:txBody>
      </p:sp>
      <p:sp>
        <p:nvSpPr>
          <p:cNvPr id="12" name="Text Placeholder 10">
            <a:extLst>
              <a:ext uri="{FF2B5EF4-FFF2-40B4-BE49-F238E27FC236}">
                <a16:creationId xmlns:a16="http://schemas.microsoft.com/office/drawing/2014/main" id="{A2F52F04-2159-EA0B-DDA4-7A46102B1F25}"/>
              </a:ext>
            </a:extLst>
          </p:cNvPr>
          <p:cNvSpPr>
            <a:spLocks noGrp="1"/>
          </p:cNvSpPr>
          <p:nvPr>
            <p:ph type="body" sz="quarter" idx="4294967295"/>
          </p:nvPr>
        </p:nvSpPr>
        <p:spPr>
          <a:xfrm>
            <a:off x="720208" y="1341405"/>
            <a:ext cx="9226550" cy="307777"/>
          </a:xfrm>
        </p:spPr>
        <p:txBody>
          <a:bodyPr wrap="square" anchor="t">
            <a:spAutoFit/>
          </a:bodyPr>
          <a:lstStyle/>
          <a:p>
            <a:r>
              <a:rPr lang="da-DK" sz="1400" noProof="0" dirty="0">
                <a:solidFill>
                  <a:schemeClr val="bg1"/>
                </a:solidFill>
              </a:rPr>
              <a:t>Brug Microsofts </a:t>
            </a:r>
            <a:r>
              <a:rPr lang="da-DK" sz="1400" noProof="0" dirty="0" err="1">
                <a:solidFill>
                  <a:schemeClr val="bg1"/>
                </a:solidFill>
              </a:rPr>
              <a:t>ikondatabase</a:t>
            </a:r>
            <a:r>
              <a:rPr lang="da-DK" sz="1400" noProof="0" dirty="0">
                <a:solidFill>
                  <a:schemeClr val="bg1"/>
                </a:solidFill>
              </a:rPr>
              <a:t> ved at vælge 'Indsæt' i PowerPoint og derefter klikke på ikonet:</a:t>
            </a:r>
            <a:endParaRPr lang="da-DK" sz="1400" noProof="0" dirty="0">
              <a:solidFill>
                <a:schemeClr val="accent2"/>
              </a:solidFill>
            </a:endParaRPr>
          </a:p>
        </p:txBody>
      </p:sp>
      <p:pic>
        <p:nvPicPr>
          <p:cNvPr id="1026" name="Picture 2">
            <a:extLst>
              <a:ext uri="{FF2B5EF4-FFF2-40B4-BE49-F238E27FC236}">
                <a16:creationId xmlns:a16="http://schemas.microsoft.com/office/drawing/2014/main" id="{A70C1531-0610-D645-5B7E-ECAC601715E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a:fillRect/>
          </a:stretch>
        </p:blipFill>
        <p:spPr bwMode="auto">
          <a:xfrm>
            <a:off x="8218632" y="1372293"/>
            <a:ext cx="237807" cy="25923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10">
            <a:extLst>
              <a:ext uri="{FF2B5EF4-FFF2-40B4-BE49-F238E27FC236}">
                <a16:creationId xmlns:a16="http://schemas.microsoft.com/office/drawing/2014/main" id="{2BF6EAE0-0276-3485-20E1-0A55E255DADB}"/>
              </a:ext>
            </a:extLst>
          </p:cNvPr>
          <p:cNvSpPr txBox="1">
            <a:spLocks/>
          </p:cNvSpPr>
          <p:nvPr/>
        </p:nvSpPr>
        <p:spPr>
          <a:xfrm>
            <a:off x="894814" y="3537934"/>
            <a:ext cx="540000" cy="138499"/>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chemeClr val="bg1"/>
                </a:solidFill>
              </a:rPr>
              <a:t>Læge </a:t>
            </a:r>
          </a:p>
        </p:txBody>
      </p:sp>
      <p:sp>
        <p:nvSpPr>
          <p:cNvPr id="18" name="Text Placeholder 10">
            <a:extLst>
              <a:ext uri="{FF2B5EF4-FFF2-40B4-BE49-F238E27FC236}">
                <a16:creationId xmlns:a16="http://schemas.microsoft.com/office/drawing/2014/main" id="{F165E374-CAA3-95DF-CBC1-702592989099}"/>
              </a:ext>
            </a:extLst>
          </p:cNvPr>
          <p:cNvSpPr txBox="1">
            <a:spLocks/>
          </p:cNvSpPr>
          <p:nvPr/>
        </p:nvSpPr>
        <p:spPr>
          <a:xfrm>
            <a:off x="1794251" y="3537934"/>
            <a:ext cx="788382" cy="323165"/>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chemeClr val="bg1"/>
                </a:solidFill>
              </a:rPr>
              <a:t>Gruppedrøftelse / snak med sidemakker</a:t>
            </a:r>
          </a:p>
        </p:txBody>
      </p:sp>
      <p:sp>
        <p:nvSpPr>
          <p:cNvPr id="19" name="Text Placeholder 10">
            <a:extLst>
              <a:ext uri="{FF2B5EF4-FFF2-40B4-BE49-F238E27FC236}">
                <a16:creationId xmlns:a16="http://schemas.microsoft.com/office/drawing/2014/main" id="{4339C776-7363-CE2C-CF40-9A5197843239}"/>
              </a:ext>
            </a:extLst>
          </p:cNvPr>
          <p:cNvSpPr txBox="1">
            <a:spLocks/>
          </p:cNvSpPr>
          <p:nvPr/>
        </p:nvSpPr>
        <p:spPr>
          <a:xfrm>
            <a:off x="2961876" y="3537934"/>
            <a:ext cx="677444" cy="230832"/>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rgbClr val="000000"/>
                </a:solidFill>
              </a:rPr>
              <a:t>Notér / Beskriv / Arbejd selv  </a:t>
            </a:r>
          </a:p>
        </p:txBody>
      </p:sp>
      <p:sp>
        <p:nvSpPr>
          <p:cNvPr id="21" name="Text Placeholder 10">
            <a:extLst>
              <a:ext uri="{FF2B5EF4-FFF2-40B4-BE49-F238E27FC236}">
                <a16:creationId xmlns:a16="http://schemas.microsoft.com/office/drawing/2014/main" id="{F3006840-0773-5DCF-D576-E01C8B358C7C}"/>
              </a:ext>
            </a:extLst>
          </p:cNvPr>
          <p:cNvSpPr txBox="1">
            <a:spLocks/>
          </p:cNvSpPr>
          <p:nvPr/>
        </p:nvSpPr>
        <p:spPr>
          <a:xfrm>
            <a:off x="5247822" y="3557672"/>
            <a:ext cx="846578" cy="230832"/>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chemeClr val="bg1"/>
                </a:solidFill>
              </a:rPr>
              <a:t>Praksispersonale/ Sygeplejerske </a:t>
            </a:r>
          </a:p>
        </p:txBody>
      </p:sp>
      <p:sp>
        <p:nvSpPr>
          <p:cNvPr id="23" name="Text Placeholder 10">
            <a:extLst>
              <a:ext uri="{FF2B5EF4-FFF2-40B4-BE49-F238E27FC236}">
                <a16:creationId xmlns:a16="http://schemas.microsoft.com/office/drawing/2014/main" id="{7B23D853-3DD9-DFE7-97DC-A0973132A69D}"/>
              </a:ext>
            </a:extLst>
          </p:cNvPr>
          <p:cNvSpPr txBox="1">
            <a:spLocks/>
          </p:cNvSpPr>
          <p:nvPr/>
        </p:nvSpPr>
        <p:spPr>
          <a:xfrm>
            <a:off x="7617339" y="3537934"/>
            <a:ext cx="677444" cy="230832"/>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chemeClr val="bg1"/>
                </a:solidFill>
              </a:rPr>
              <a:t>Support / Spørgsmål </a:t>
            </a:r>
          </a:p>
        </p:txBody>
      </p:sp>
      <p:pic>
        <p:nvPicPr>
          <p:cNvPr id="29" name="Graphic 28" descr="Bookmark with solid fill">
            <a:extLst>
              <a:ext uri="{FF2B5EF4-FFF2-40B4-BE49-F238E27FC236}">
                <a16:creationId xmlns:a16="http://schemas.microsoft.com/office/drawing/2014/main" id="{8098B542-7923-A8A9-1883-2D7BFCE3355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59172" y="2135511"/>
            <a:ext cx="457200" cy="457200"/>
          </a:xfrm>
          <a:prstGeom prst="rect">
            <a:avLst/>
          </a:prstGeom>
        </p:spPr>
      </p:pic>
      <p:pic>
        <p:nvPicPr>
          <p:cNvPr id="31" name="Graphic 30" descr="Computer with solid fill">
            <a:extLst>
              <a:ext uri="{FF2B5EF4-FFF2-40B4-BE49-F238E27FC236}">
                <a16:creationId xmlns:a16="http://schemas.microsoft.com/office/drawing/2014/main" id="{64523332-0522-6785-B1C4-C1CC2BC8986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964391" y="2135511"/>
            <a:ext cx="457200" cy="457200"/>
          </a:xfrm>
          <a:prstGeom prst="rect">
            <a:avLst/>
          </a:prstGeom>
        </p:spPr>
      </p:pic>
      <p:pic>
        <p:nvPicPr>
          <p:cNvPr id="33" name="Graphic 32" descr="Laptop with solid fill">
            <a:extLst>
              <a:ext uri="{FF2B5EF4-FFF2-40B4-BE49-F238E27FC236}">
                <a16:creationId xmlns:a16="http://schemas.microsoft.com/office/drawing/2014/main" id="{ABDE5E30-202C-5034-CF31-0EC120A124D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079747" y="2135511"/>
            <a:ext cx="457200" cy="457200"/>
          </a:xfrm>
          <a:prstGeom prst="rect">
            <a:avLst/>
          </a:prstGeom>
        </p:spPr>
      </p:pic>
      <p:pic>
        <p:nvPicPr>
          <p:cNvPr id="39" name="Graphic 38" descr="Download from cloud with solid fill">
            <a:extLst>
              <a:ext uri="{FF2B5EF4-FFF2-40B4-BE49-F238E27FC236}">
                <a16:creationId xmlns:a16="http://schemas.microsoft.com/office/drawing/2014/main" id="{C0255D07-F83A-2936-37EF-5BD636787E1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448590" y="2135511"/>
            <a:ext cx="457200" cy="457200"/>
          </a:xfrm>
          <a:prstGeom prst="rect">
            <a:avLst/>
          </a:prstGeom>
        </p:spPr>
      </p:pic>
      <p:pic>
        <p:nvPicPr>
          <p:cNvPr id="41" name="Graphic 40" descr="Family with boy with solid fill">
            <a:extLst>
              <a:ext uri="{FF2B5EF4-FFF2-40B4-BE49-F238E27FC236}">
                <a16:creationId xmlns:a16="http://schemas.microsoft.com/office/drawing/2014/main" id="{33CB75D2-8C5B-77D6-135B-AC3912C74DAA}"/>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6609847" y="2135511"/>
            <a:ext cx="457200" cy="457200"/>
          </a:xfrm>
          <a:prstGeom prst="rect">
            <a:avLst/>
          </a:prstGeom>
        </p:spPr>
      </p:pic>
      <p:pic>
        <p:nvPicPr>
          <p:cNvPr id="43" name="Graphic 42" descr="Document with solid fill">
            <a:extLst>
              <a:ext uri="{FF2B5EF4-FFF2-40B4-BE49-F238E27FC236}">
                <a16:creationId xmlns:a16="http://schemas.microsoft.com/office/drawing/2014/main" id="{1542C59D-3897-DD5B-D251-80025466FB58}"/>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210271" y="2135511"/>
            <a:ext cx="457200" cy="457200"/>
          </a:xfrm>
          <a:prstGeom prst="rect">
            <a:avLst/>
          </a:prstGeom>
        </p:spPr>
      </p:pic>
      <p:pic>
        <p:nvPicPr>
          <p:cNvPr id="45" name="Graphic 44" descr="Bar graph with upward trend with solid fill">
            <a:extLst>
              <a:ext uri="{FF2B5EF4-FFF2-40B4-BE49-F238E27FC236}">
                <a16:creationId xmlns:a16="http://schemas.microsoft.com/office/drawing/2014/main" id="{72481DB6-B4DD-A93D-0758-AC28B256ABD2}"/>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725700" y="2135511"/>
            <a:ext cx="457200" cy="457200"/>
          </a:xfrm>
          <a:prstGeom prst="rect">
            <a:avLst/>
          </a:prstGeom>
        </p:spPr>
      </p:pic>
      <p:pic>
        <p:nvPicPr>
          <p:cNvPr id="48" name="Graphic 47" descr="Daily calendar with solid fill">
            <a:extLst>
              <a:ext uri="{FF2B5EF4-FFF2-40B4-BE49-F238E27FC236}">
                <a16:creationId xmlns:a16="http://schemas.microsoft.com/office/drawing/2014/main" id="{5D4771E0-4F7D-5A98-3CF3-DFE1D0CF2413}"/>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9737408" y="2109713"/>
            <a:ext cx="457200" cy="457200"/>
          </a:xfrm>
          <a:prstGeom prst="rect">
            <a:avLst/>
          </a:prstGeom>
        </p:spPr>
      </p:pic>
      <p:pic>
        <p:nvPicPr>
          <p:cNvPr id="52" name="Graphic 51" descr="Doctor female with solid fill">
            <a:extLst>
              <a:ext uri="{FF2B5EF4-FFF2-40B4-BE49-F238E27FC236}">
                <a16:creationId xmlns:a16="http://schemas.microsoft.com/office/drawing/2014/main" id="{D82EB4B7-2ED6-7794-F957-EB2E088CA5B5}"/>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959533" y="3008266"/>
            <a:ext cx="457200" cy="457200"/>
          </a:xfrm>
          <a:prstGeom prst="rect">
            <a:avLst/>
          </a:prstGeom>
        </p:spPr>
      </p:pic>
      <p:pic>
        <p:nvPicPr>
          <p:cNvPr id="54" name="Graphic 53" descr="Meeting with solid fill">
            <a:extLst>
              <a:ext uri="{FF2B5EF4-FFF2-40B4-BE49-F238E27FC236}">
                <a16:creationId xmlns:a16="http://schemas.microsoft.com/office/drawing/2014/main" id="{E46DCD03-35D0-6419-CD7C-3BBDE31F97F0}"/>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1964391" y="3008266"/>
            <a:ext cx="457200" cy="457200"/>
          </a:xfrm>
          <a:prstGeom prst="rect">
            <a:avLst/>
          </a:prstGeom>
        </p:spPr>
      </p:pic>
      <p:pic>
        <p:nvPicPr>
          <p:cNvPr id="56" name="Graphic 55" descr="Pen with solid fill">
            <a:extLst>
              <a:ext uri="{FF2B5EF4-FFF2-40B4-BE49-F238E27FC236}">
                <a16:creationId xmlns:a16="http://schemas.microsoft.com/office/drawing/2014/main" id="{B0C0BEFA-D927-3B62-7350-4237B7D30B7B}"/>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3086678" y="3063726"/>
            <a:ext cx="365274" cy="365274"/>
          </a:xfrm>
          <a:prstGeom prst="rect">
            <a:avLst/>
          </a:prstGeom>
        </p:spPr>
      </p:pic>
      <p:pic>
        <p:nvPicPr>
          <p:cNvPr id="58" name="Graphic 57" descr="Teacher with solid fill">
            <a:extLst>
              <a:ext uri="{FF2B5EF4-FFF2-40B4-BE49-F238E27FC236}">
                <a16:creationId xmlns:a16="http://schemas.microsoft.com/office/drawing/2014/main" id="{86C77C3F-E583-B3E1-C2FF-216E941EBDA2}"/>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4201939" y="3008266"/>
            <a:ext cx="457200" cy="457200"/>
          </a:xfrm>
          <a:prstGeom prst="rect">
            <a:avLst/>
          </a:prstGeom>
        </p:spPr>
      </p:pic>
      <p:pic>
        <p:nvPicPr>
          <p:cNvPr id="60" name="Graphic 59" descr="Share with solid fill">
            <a:extLst>
              <a:ext uri="{FF2B5EF4-FFF2-40B4-BE49-F238E27FC236}">
                <a16:creationId xmlns:a16="http://schemas.microsoft.com/office/drawing/2014/main" id="{905C7BFE-58BA-2B63-E027-9F914B464BC6}"/>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6627150" y="3008266"/>
            <a:ext cx="457200" cy="457200"/>
          </a:xfrm>
          <a:prstGeom prst="rect">
            <a:avLst/>
          </a:prstGeom>
        </p:spPr>
      </p:pic>
      <p:pic>
        <p:nvPicPr>
          <p:cNvPr id="1024" name="Graphic 1023" descr="Call centre with solid fill">
            <a:extLst>
              <a:ext uri="{FF2B5EF4-FFF2-40B4-BE49-F238E27FC236}">
                <a16:creationId xmlns:a16="http://schemas.microsoft.com/office/drawing/2014/main" id="{33D56F03-6789-FDE8-B158-73BE773BA957}"/>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7725700" y="3008266"/>
            <a:ext cx="457200" cy="457200"/>
          </a:xfrm>
          <a:prstGeom prst="rect">
            <a:avLst/>
          </a:prstGeom>
        </p:spPr>
      </p:pic>
      <p:pic>
        <p:nvPicPr>
          <p:cNvPr id="1027" name="Graphic 1026" descr="Hospital with solid fill">
            <a:extLst>
              <a:ext uri="{FF2B5EF4-FFF2-40B4-BE49-F238E27FC236}">
                <a16:creationId xmlns:a16="http://schemas.microsoft.com/office/drawing/2014/main" id="{623163FD-7213-0F58-2D8E-6A73BBDF80D8}"/>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8740328" y="3014807"/>
            <a:ext cx="457200" cy="457200"/>
          </a:xfrm>
          <a:prstGeom prst="rect">
            <a:avLst/>
          </a:prstGeom>
        </p:spPr>
      </p:pic>
      <p:pic>
        <p:nvPicPr>
          <p:cNvPr id="1032" name="Graphic 1031" descr="Schoolhouse with solid fill">
            <a:extLst>
              <a:ext uri="{FF2B5EF4-FFF2-40B4-BE49-F238E27FC236}">
                <a16:creationId xmlns:a16="http://schemas.microsoft.com/office/drawing/2014/main" id="{0230A904-F3C0-FF18-A299-33DEA6A70A03}"/>
              </a:ext>
            </a:extLst>
          </p:cNvPr>
          <p:cNvPicPr>
            <a:picLocks noChangeAspect="1"/>
          </p:cNvPicPr>
          <p:nvPr/>
        </p:nvPicPr>
        <p:blipFill>
          <a:blip>
            <a:extLst>
              <a:ext uri="{96DAC541-7B7A-43D3-8B79-37D633B846F1}">
                <asvg:svgBlip xmlns:asvg="http://schemas.microsoft.com/office/drawing/2016/SVG/main" r:embed="rId19"/>
              </a:ext>
            </a:extLst>
          </a:blip>
          <a:srcRect/>
          <a:stretch/>
        </p:blipFill>
        <p:spPr>
          <a:xfrm>
            <a:off x="9737408" y="2982468"/>
            <a:ext cx="457200" cy="457200"/>
          </a:xfrm>
          <a:prstGeom prst="rect">
            <a:avLst/>
          </a:prstGeom>
        </p:spPr>
      </p:pic>
      <p:sp>
        <p:nvSpPr>
          <p:cNvPr id="1034" name="Text Placeholder 10">
            <a:extLst>
              <a:ext uri="{FF2B5EF4-FFF2-40B4-BE49-F238E27FC236}">
                <a16:creationId xmlns:a16="http://schemas.microsoft.com/office/drawing/2014/main" id="{D7BC86BD-3852-0F7D-972E-DAC2D5BA4284}"/>
              </a:ext>
            </a:extLst>
          </p:cNvPr>
          <p:cNvSpPr txBox="1">
            <a:spLocks/>
          </p:cNvSpPr>
          <p:nvPr/>
        </p:nvSpPr>
        <p:spPr>
          <a:xfrm>
            <a:off x="894814" y="2647190"/>
            <a:ext cx="540000" cy="138499"/>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chemeClr val="bg1"/>
                </a:solidFill>
              </a:rPr>
              <a:t>Bogmærke </a:t>
            </a:r>
          </a:p>
        </p:txBody>
      </p:sp>
      <p:sp>
        <p:nvSpPr>
          <p:cNvPr id="1036" name="Text Placeholder 10">
            <a:extLst>
              <a:ext uri="{FF2B5EF4-FFF2-40B4-BE49-F238E27FC236}">
                <a16:creationId xmlns:a16="http://schemas.microsoft.com/office/drawing/2014/main" id="{35712D4D-E9B4-8C7F-0AEC-C6FF4D931D79}"/>
              </a:ext>
            </a:extLst>
          </p:cNvPr>
          <p:cNvSpPr txBox="1">
            <a:spLocks/>
          </p:cNvSpPr>
          <p:nvPr/>
        </p:nvSpPr>
        <p:spPr>
          <a:xfrm>
            <a:off x="1922991" y="2642221"/>
            <a:ext cx="540000" cy="138499"/>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chemeClr val="bg1"/>
                </a:solidFill>
              </a:rPr>
              <a:t>Computer</a:t>
            </a:r>
          </a:p>
        </p:txBody>
      </p:sp>
      <p:sp>
        <p:nvSpPr>
          <p:cNvPr id="1038" name="Text Placeholder 10">
            <a:extLst>
              <a:ext uri="{FF2B5EF4-FFF2-40B4-BE49-F238E27FC236}">
                <a16:creationId xmlns:a16="http://schemas.microsoft.com/office/drawing/2014/main" id="{210DDF30-923A-FCC9-E955-12C2C4166F14}"/>
              </a:ext>
            </a:extLst>
          </p:cNvPr>
          <p:cNvSpPr txBox="1">
            <a:spLocks/>
          </p:cNvSpPr>
          <p:nvPr/>
        </p:nvSpPr>
        <p:spPr>
          <a:xfrm>
            <a:off x="3040716" y="2642221"/>
            <a:ext cx="540000" cy="138499"/>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chemeClr val="bg1"/>
                </a:solidFill>
              </a:rPr>
              <a:t>Laptop</a:t>
            </a:r>
          </a:p>
        </p:txBody>
      </p:sp>
      <p:sp>
        <p:nvSpPr>
          <p:cNvPr id="1040" name="Text Placeholder 10">
            <a:extLst>
              <a:ext uri="{FF2B5EF4-FFF2-40B4-BE49-F238E27FC236}">
                <a16:creationId xmlns:a16="http://schemas.microsoft.com/office/drawing/2014/main" id="{2469B1C8-CD0A-DFB2-A2D3-A8EBC526CFB2}"/>
              </a:ext>
            </a:extLst>
          </p:cNvPr>
          <p:cNvSpPr txBox="1">
            <a:spLocks/>
          </p:cNvSpPr>
          <p:nvPr/>
        </p:nvSpPr>
        <p:spPr>
          <a:xfrm>
            <a:off x="4106156" y="2642221"/>
            <a:ext cx="659455" cy="138499"/>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chemeClr val="bg1"/>
                </a:solidFill>
              </a:rPr>
              <a:t>Dokumentation </a:t>
            </a:r>
          </a:p>
        </p:txBody>
      </p:sp>
      <p:sp>
        <p:nvSpPr>
          <p:cNvPr id="1042" name="Text Placeholder 10">
            <a:extLst>
              <a:ext uri="{FF2B5EF4-FFF2-40B4-BE49-F238E27FC236}">
                <a16:creationId xmlns:a16="http://schemas.microsoft.com/office/drawing/2014/main" id="{5AEB98A5-A620-CF64-6A07-15B5687A4A31}"/>
              </a:ext>
            </a:extLst>
          </p:cNvPr>
          <p:cNvSpPr txBox="1">
            <a:spLocks/>
          </p:cNvSpPr>
          <p:nvPr/>
        </p:nvSpPr>
        <p:spPr>
          <a:xfrm>
            <a:off x="5319132" y="2642221"/>
            <a:ext cx="659455" cy="230832"/>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chemeClr val="bg1"/>
                </a:solidFill>
              </a:rPr>
              <a:t>Download / Gem</a:t>
            </a:r>
          </a:p>
        </p:txBody>
      </p:sp>
      <p:sp>
        <p:nvSpPr>
          <p:cNvPr id="1044" name="Text Placeholder 10">
            <a:extLst>
              <a:ext uri="{FF2B5EF4-FFF2-40B4-BE49-F238E27FC236}">
                <a16:creationId xmlns:a16="http://schemas.microsoft.com/office/drawing/2014/main" id="{8210487A-D5C1-C763-AA9F-889F5EB053E0}"/>
              </a:ext>
            </a:extLst>
          </p:cNvPr>
          <p:cNvSpPr txBox="1">
            <a:spLocks/>
          </p:cNvSpPr>
          <p:nvPr/>
        </p:nvSpPr>
        <p:spPr>
          <a:xfrm>
            <a:off x="6491976" y="2647393"/>
            <a:ext cx="659455" cy="138499"/>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chemeClr val="bg1"/>
                </a:solidFill>
              </a:rPr>
              <a:t>Familie</a:t>
            </a:r>
          </a:p>
        </p:txBody>
      </p:sp>
      <p:sp>
        <p:nvSpPr>
          <p:cNvPr id="1046" name="Text Placeholder 10">
            <a:extLst>
              <a:ext uri="{FF2B5EF4-FFF2-40B4-BE49-F238E27FC236}">
                <a16:creationId xmlns:a16="http://schemas.microsoft.com/office/drawing/2014/main" id="{DA607C17-D241-DCC2-31AB-99A740669D5A}"/>
              </a:ext>
            </a:extLst>
          </p:cNvPr>
          <p:cNvSpPr txBox="1">
            <a:spLocks/>
          </p:cNvSpPr>
          <p:nvPr/>
        </p:nvSpPr>
        <p:spPr>
          <a:xfrm>
            <a:off x="7626941" y="2642221"/>
            <a:ext cx="659455" cy="230832"/>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chemeClr val="bg1"/>
                </a:solidFill>
              </a:rPr>
              <a:t>Følg udviklingen af data</a:t>
            </a:r>
          </a:p>
        </p:txBody>
      </p:sp>
      <p:sp>
        <p:nvSpPr>
          <p:cNvPr id="1048" name="Text Placeholder 10">
            <a:extLst>
              <a:ext uri="{FF2B5EF4-FFF2-40B4-BE49-F238E27FC236}">
                <a16:creationId xmlns:a16="http://schemas.microsoft.com/office/drawing/2014/main" id="{6DC256B0-DAD4-F7BF-6E50-4CED6B87EF0E}"/>
              </a:ext>
            </a:extLst>
          </p:cNvPr>
          <p:cNvSpPr txBox="1">
            <a:spLocks/>
          </p:cNvSpPr>
          <p:nvPr/>
        </p:nvSpPr>
        <p:spPr>
          <a:xfrm>
            <a:off x="8633303" y="2648762"/>
            <a:ext cx="659455" cy="138499"/>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chemeClr val="bg1"/>
                </a:solidFill>
              </a:rPr>
              <a:t>Information</a:t>
            </a:r>
          </a:p>
        </p:txBody>
      </p:sp>
      <p:sp>
        <p:nvSpPr>
          <p:cNvPr id="1050" name="Text Placeholder 10">
            <a:extLst>
              <a:ext uri="{FF2B5EF4-FFF2-40B4-BE49-F238E27FC236}">
                <a16:creationId xmlns:a16="http://schemas.microsoft.com/office/drawing/2014/main" id="{DF8A3BE3-CDA3-9E73-AA22-FDD0E154948E}"/>
              </a:ext>
            </a:extLst>
          </p:cNvPr>
          <p:cNvSpPr txBox="1">
            <a:spLocks/>
          </p:cNvSpPr>
          <p:nvPr/>
        </p:nvSpPr>
        <p:spPr>
          <a:xfrm>
            <a:off x="9636889" y="2616423"/>
            <a:ext cx="659455" cy="230832"/>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chemeClr val="bg1"/>
                </a:solidFill>
              </a:rPr>
              <a:t>Kalender/</a:t>
            </a:r>
            <a:br>
              <a:rPr lang="da-DK" sz="600" noProof="0" dirty="0">
                <a:solidFill>
                  <a:schemeClr val="bg1"/>
                </a:solidFill>
              </a:rPr>
            </a:br>
            <a:r>
              <a:rPr lang="da-DK" sz="600" noProof="0" dirty="0">
                <a:solidFill>
                  <a:schemeClr val="bg1"/>
                </a:solidFill>
              </a:rPr>
              <a:t>Booking</a:t>
            </a:r>
          </a:p>
        </p:txBody>
      </p:sp>
      <p:sp>
        <p:nvSpPr>
          <p:cNvPr id="1066" name="Text Placeholder 10">
            <a:extLst>
              <a:ext uri="{FF2B5EF4-FFF2-40B4-BE49-F238E27FC236}">
                <a16:creationId xmlns:a16="http://schemas.microsoft.com/office/drawing/2014/main" id="{08987632-7816-FDFB-4C8C-DA9D6BD11B73}"/>
              </a:ext>
            </a:extLst>
          </p:cNvPr>
          <p:cNvSpPr txBox="1">
            <a:spLocks/>
          </p:cNvSpPr>
          <p:nvPr/>
        </p:nvSpPr>
        <p:spPr>
          <a:xfrm>
            <a:off x="6491976" y="3537934"/>
            <a:ext cx="677444" cy="138499"/>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chemeClr val="bg1"/>
                </a:solidFill>
              </a:rPr>
              <a:t>Del / Eksportér  </a:t>
            </a:r>
          </a:p>
        </p:txBody>
      </p:sp>
      <p:sp>
        <p:nvSpPr>
          <p:cNvPr id="1067" name="Text Placeholder 10">
            <a:extLst>
              <a:ext uri="{FF2B5EF4-FFF2-40B4-BE49-F238E27FC236}">
                <a16:creationId xmlns:a16="http://schemas.microsoft.com/office/drawing/2014/main" id="{D4DDDD23-02EE-7594-60B9-5C211A3B24A7}"/>
              </a:ext>
            </a:extLst>
          </p:cNvPr>
          <p:cNvSpPr txBox="1">
            <a:spLocks/>
          </p:cNvSpPr>
          <p:nvPr/>
        </p:nvSpPr>
        <p:spPr>
          <a:xfrm>
            <a:off x="8627892" y="3544475"/>
            <a:ext cx="677444" cy="138499"/>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chemeClr val="bg1"/>
                </a:solidFill>
              </a:rPr>
              <a:t>Sygehus</a:t>
            </a:r>
          </a:p>
        </p:txBody>
      </p:sp>
      <p:sp>
        <p:nvSpPr>
          <p:cNvPr id="1068" name="Text Placeholder 10">
            <a:extLst>
              <a:ext uri="{FF2B5EF4-FFF2-40B4-BE49-F238E27FC236}">
                <a16:creationId xmlns:a16="http://schemas.microsoft.com/office/drawing/2014/main" id="{43A7568D-F27A-9336-0204-1B25DC4C67B8}"/>
              </a:ext>
            </a:extLst>
          </p:cNvPr>
          <p:cNvSpPr txBox="1">
            <a:spLocks/>
          </p:cNvSpPr>
          <p:nvPr/>
        </p:nvSpPr>
        <p:spPr>
          <a:xfrm>
            <a:off x="9630017" y="3512136"/>
            <a:ext cx="677444" cy="230832"/>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chemeClr val="bg1"/>
                </a:solidFill>
              </a:rPr>
              <a:t>Kommune / Jobcenter</a:t>
            </a:r>
          </a:p>
        </p:txBody>
      </p:sp>
      <p:pic>
        <p:nvPicPr>
          <p:cNvPr id="1070" name="Graphic 1069">
            <a:extLst>
              <a:ext uri="{FF2B5EF4-FFF2-40B4-BE49-F238E27FC236}">
                <a16:creationId xmlns:a16="http://schemas.microsoft.com/office/drawing/2014/main" id="{A050FF2A-3C14-FB61-36CB-EFBDA751C68E}"/>
              </a:ext>
            </a:extLst>
          </p:cNvPr>
          <p:cNvPicPr>
            <a:picLocks noChangeAspect="1"/>
          </p:cNvPicPr>
          <p:nvPr/>
        </p:nvPicPr>
        <p:blipFill>
          <a:blip>
            <a:extLst>
              <a:ext uri="{96DAC541-7B7A-43D3-8B79-37D633B846F1}">
                <asvg:svgBlip xmlns:asvg="http://schemas.microsoft.com/office/drawing/2016/SVG/main" r:embed="rId20"/>
              </a:ext>
            </a:extLst>
          </a:blip>
          <a:srcRect l="16206" t="15693" r="17294" b="14068"/>
          <a:stretch>
            <a:fillRect/>
          </a:stretch>
        </p:blipFill>
        <p:spPr>
          <a:xfrm>
            <a:off x="5497565" y="3040834"/>
            <a:ext cx="301374" cy="392075"/>
          </a:xfrm>
          <a:prstGeom prst="rect">
            <a:avLst/>
          </a:prstGeom>
        </p:spPr>
      </p:pic>
      <p:sp>
        <p:nvSpPr>
          <p:cNvPr id="1074" name="Text Placeholder 10">
            <a:extLst>
              <a:ext uri="{FF2B5EF4-FFF2-40B4-BE49-F238E27FC236}">
                <a16:creationId xmlns:a16="http://schemas.microsoft.com/office/drawing/2014/main" id="{8E29DC37-CE20-78E0-4AAB-A8E421D253BE}"/>
              </a:ext>
            </a:extLst>
          </p:cNvPr>
          <p:cNvSpPr txBox="1">
            <a:spLocks/>
          </p:cNvSpPr>
          <p:nvPr/>
        </p:nvSpPr>
        <p:spPr>
          <a:xfrm>
            <a:off x="894814" y="5631052"/>
            <a:ext cx="540000" cy="138499"/>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rgbClr val="FFFFFF"/>
                </a:solidFill>
              </a:rPr>
              <a:t>Læge </a:t>
            </a:r>
          </a:p>
        </p:txBody>
      </p:sp>
      <p:sp>
        <p:nvSpPr>
          <p:cNvPr id="1075" name="Text Placeholder 10">
            <a:extLst>
              <a:ext uri="{FF2B5EF4-FFF2-40B4-BE49-F238E27FC236}">
                <a16:creationId xmlns:a16="http://schemas.microsoft.com/office/drawing/2014/main" id="{2DA5DB36-A567-32E1-7D15-653E61F3AD45}"/>
              </a:ext>
            </a:extLst>
          </p:cNvPr>
          <p:cNvSpPr txBox="1">
            <a:spLocks/>
          </p:cNvSpPr>
          <p:nvPr/>
        </p:nvSpPr>
        <p:spPr>
          <a:xfrm>
            <a:off x="1794251" y="5631052"/>
            <a:ext cx="788382" cy="323165"/>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rgbClr val="FFFFFF"/>
                </a:solidFill>
              </a:rPr>
              <a:t>Gruppedrøftelse / snak med sidemakker</a:t>
            </a:r>
          </a:p>
        </p:txBody>
      </p:sp>
      <p:sp>
        <p:nvSpPr>
          <p:cNvPr id="1076" name="Text Placeholder 10">
            <a:extLst>
              <a:ext uri="{FF2B5EF4-FFF2-40B4-BE49-F238E27FC236}">
                <a16:creationId xmlns:a16="http://schemas.microsoft.com/office/drawing/2014/main" id="{0FE17380-21DC-C947-F36B-913B77AAB9E2}"/>
              </a:ext>
            </a:extLst>
          </p:cNvPr>
          <p:cNvSpPr txBox="1">
            <a:spLocks/>
          </p:cNvSpPr>
          <p:nvPr/>
        </p:nvSpPr>
        <p:spPr>
          <a:xfrm>
            <a:off x="2961876" y="5631052"/>
            <a:ext cx="677444" cy="230832"/>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rgbClr val="FFFFFF"/>
                </a:solidFill>
              </a:rPr>
              <a:t>Notér / Beskriv / Arbejd selv  </a:t>
            </a:r>
          </a:p>
        </p:txBody>
      </p:sp>
      <p:sp>
        <p:nvSpPr>
          <p:cNvPr id="1077" name="Text Placeholder 10">
            <a:extLst>
              <a:ext uri="{FF2B5EF4-FFF2-40B4-BE49-F238E27FC236}">
                <a16:creationId xmlns:a16="http://schemas.microsoft.com/office/drawing/2014/main" id="{16A8FD89-02E6-87F7-6588-6C496C4A3F41}"/>
              </a:ext>
            </a:extLst>
          </p:cNvPr>
          <p:cNvSpPr txBox="1">
            <a:spLocks/>
          </p:cNvSpPr>
          <p:nvPr/>
        </p:nvSpPr>
        <p:spPr>
          <a:xfrm>
            <a:off x="4007250" y="5631052"/>
            <a:ext cx="846578" cy="230832"/>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rgbClr val="FFFFFF"/>
                </a:solidFill>
              </a:rPr>
              <a:t>Plenum diskussion / præsentation </a:t>
            </a:r>
          </a:p>
        </p:txBody>
      </p:sp>
      <p:sp>
        <p:nvSpPr>
          <p:cNvPr id="1078" name="Text Placeholder 10">
            <a:extLst>
              <a:ext uri="{FF2B5EF4-FFF2-40B4-BE49-F238E27FC236}">
                <a16:creationId xmlns:a16="http://schemas.microsoft.com/office/drawing/2014/main" id="{EEC9AB34-ACE2-6C72-5997-B577F4C6B43B}"/>
              </a:ext>
            </a:extLst>
          </p:cNvPr>
          <p:cNvSpPr txBox="1">
            <a:spLocks/>
          </p:cNvSpPr>
          <p:nvPr/>
        </p:nvSpPr>
        <p:spPr>
          <a:xfrm>
            <a:off x="5255817" y="5631052"/>
            <a:ext cx="784870" cy="230832"/>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rgbClr val="FFFFFF"/>
                </a:solidFill>
              </a:rPr>
              <a:t>Praksispersonale/ Sygeplejerske </a:t>
            </a:r>
          </a:p>
        </p:txBody>
      </p:sp>
      <p:sp>
        <p:nvSpPr>
          <p:cNvPr id="1079" name="Text Placeholder 10">
            <a:extLst>
              <a:ext uri="{FF2B5EF4-FFF2-40B4-BE49-F238E27FC236}">
                <a16:creationId xmlns:a16="http://schemas.microsoft.com/office/drawing/2014/main" id="{02E7E9D9-45C5-1FB1-B86A-EAF1FA0406CA}"/>
              </a:ext>
            </a:extLst>
          </p:cNvPr>
          <p:cNvSpPr txBox="1">
            <a:spLocks/>
          </p:cNvSpPr>
          <p:nvPr/>
        </p:nvSpPr>
        <p:spPr>
          <a:xfrm>
            <a:off x="7617339" y="5631052"/>
            <a:ext cx="677444" cy="230832"/>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rgbClr val="FFFFFF"/>
                </a:solidFill>
              </a:rPr>
              <a:t>Support / Spørgsmål </a:t>
            </a:r>
          </a:p>
        </p:txBody>
      </p:sp>
      <p:pic>
        <p:nvPicPr>
          <p:cNvPr id="1080" name="Graphic 1079" descr="Bookmark with solid fill">
            <a:extLst>
              <a:ext uri="{FF2B5EF4-FFF2-40B4-BE49-F238E27FC236}">
                <a16:creationId xmlns:a16="http://schemas.microsoft.com/office/drawing/2014/main" id="{B70088C0-C820-7A40-BA49-04A34289E3D3}"/>
              </a:ext>
            </a:extLst>
          </p:cNvPr>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959172" y="4216103"/>
            <a:ext cx="457200" cy="457200"/>
          </a:xfrm>
          <a:prstGeom prst="rect">
            <a:avLst/>
          </a:prstGeom>
        </p:spPr>
      </p:pic>
      <p:pic>
        <p:nvPicPr>
          <p:cNvPr id="1081" name="Graphic 1080" descr="Computer with solid fill">
            <a:extLst>
              <a:ext uri="{FF2B5EF4-FFF2-40B4-BE49-F238E27FC236}">
                <a16:creationId xmlns:a16="http://schemas.microsoft.com/office/drawing/2014/main" id="{996D2289-C2B8-7A1E-E953-8FA8949614AD}"/>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1964391" y="4216103"/>
            <a:ext cx="457200" cy="457200"/>
          </a:xfrm>
          <a:prstGeom prst="rect">
            <a:avLst/>
          </a:prstGeom>
        </p:spPr>
      </p:pic>
      <p:pic>
        <p:nvPicPr>
          <p:cNvPr id="1082" name="Graphic 1081" descr="Laptop with solid fill">
            <a:extLst>
              <a:ext uri="{FF2B5EF4-FFF2-40B4-BE49-F238E27FC236}">
                <a16:creationId xmlns:a16="http://schemas.microsoft.com/office/drawing/2014/main" id="{C94F8E8B-7C45-A9A3-C45B-44EC00E63809}"/>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3079747" y="4216103"/>
            <a:ext cx="457200" cy="457200"/>
          </a:xfrm>
          <a:prstGeom prst="rect">
            <a:avLst/>
          </a:prstGeom>
        </p:spPr>
      </p:pic>
      <p:pic>
        <p:nvPicPr>
          <p:cNvPr id="1083" name="Graphic 1082" descr="Download from cloud with solid fill">
            <a:extLst>
              <a:ext uri="{FF2B5EF4-FFF2-40B4-BE49-F238E27FC236}">
                <a16:creationId xmlns:a16="http://schemas.microsoft.com/office/drawing/2014/main" id="{BFBE84F7-77CD-8814-B8BC-BB35F1483108}"/>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5448590" y="4216103"/>
            <a:ext cx="457200" cy="457200"/>
          </a:xfrm>
          <a:prstGeom prst="rect">
            <a:avLst/>
          </a:prstGeom>
        </p:spPr>
      </p:pic>
      <p:pic>
        <p:nvPicPr>
          <p:cNvPr id="1084" name="Graphic 1083" descr="Family with boy with solid fill">
            <a:extLst>
              <a:ext uri="{FF2B5EF4-FFF2-40B4-BE49-F238E27FC236}">
                <a16:creationId xmlns:a16="http://schemas.microsoft.com/office/drawing/2014/main" id="{A8371968-E5FA-6E01-0352-E1A1FA80114B}"/>
              </a:ext>
            </a:extLst>
          </p:cNvPr>
          <p:cNvPicPr>
            <a:picLocks noChangeAspect="1"/>
          </p:cNvPicPr>
          <p:nvPr/>
        </p:nvPicPr>
        <p:blipFill>
          <a:blip>
            <a:extLst>
              <a:ext uri="{96DAC541-7B7A-43D3-8B79-37D633B846F1}">
                <asvg:svgBlip xmlns:asvg="http://schemas.microsoft.com/office/drawing/2016/SVG/main" r:embed="rId25"/>
              </a:ext>
            </a:extLst>
          </a:blip>
          <a:stretch>
            <a:fillRect/>
          </a:stretch>
        </p:blipFill>
        <p:spPr>
          <a:xfrm>
            <a:off x="6609847" y="4216103"/>
            <a:ext cx="457200" cy="457200"/>
          </a:xfrm>
          <a:prstGeom prst="rect">
            <a:avLst/>
          </a:prstGeom>
        </p:spPr>
      </p:pic>
      <p:pic>
        <p:nvPicPr>
          <p:cNvPr id="1085" name="Graphic 1084" descr="Document with solid fill">
            <a:extLst>
              <a:ext uri="{FF2B5EF4-FFF2-40B4-BE49-F238E27FC236}">
                <a16:creationId xmlns:a16="http://schemas.microsoft.com/office/drawing/2014/main" id="{1D459BAD-5BA4-4B79-05D6-9AA3F5AAECD7}"/>
              </a:ext>
            </a:extLst>
          </p:cNvPr>
          <p:cNvPicPr>
            <a:picLocks noChangeAspect="1"/>
          </p:cNvPicPr>
          <p:nvPr/>
        </p:nvPicPr>
        <p:blipFill>
          <a:blip>
            <a:extLst>
              <a:ext uri="{96DAC541-7B7A-43D3-8B79-37D633B846F1}">
                <asvg:svgBlip xmlns:asvg="http://schemas.microsoft.com/office/drawing/2016/SVG/main" r:embed="rId26"/>
              </a:ext>
            </a:extLst>
          </a:blip>
          <a:stretch>
            <a:fillRect/>
          </a:stretch>
        </p:blipFill>
        <p:spPr>
          <a:xfrm>
            <a:off x="4210271" y="4216103"/>
            <a:ext cx="457200" cy="457200"/>
          </a:xfrm>
          <a:prstGeom prst="rect">
            <a:avLst/>
          </a:prstGeom>
        </p:spPr>
      </p:pic>
      <p:pic>
        <p:nvPicPr>
          <p:cNvPr id="1086" name="Graphic 1085" descr="Bar graph with upward trend with solid fill">
            <a:extLst>
              <a:ext uri="{FF2B5EF4-FFF2-40B4-BE49-F238E27FC236}">
                <a16:creationId xmlns:a16="http://schemas.microsoft.com/office/drawing/2014/main" id="{F6CB995D-B3F0-5916-F8C9-93ECCF75DC22}"/>
              </a:ext>
            </a:extLst>
          </p:cNvPr>
          <p:cNvPicPr>
            <a:picLocks noChangeAspect="1"/>
          </p:cNvPicPr>
          <p:nvPr/>
        </p:nvPicPr>
        <p:blipFill>
          <a:blip>
            <a:extLst>
              <a:ext uri="{96DAC541-7B7A-43D3-8B79-37D633B846F1}">
                <asvg:svgBlip xmlns:asvg="http://schemas.microsoft.com/office/drawing/2016/SVG/main" r:embed="rId27"/>
              </a:ext>
            </a:extLst>
          </a:blip>
          <a:stretch>
            <a:fillRect/>
          </a:stretch>
        </p:blipFill>
        <p:spPr>
          <a:xfrm>
            <a:off x="7725700" y="4216103"/>
            <a:ext cx="457200" cy="457200"/>
          </a:xfrm>
          <a:prstGeom prst="rect">
            <a:avLst/>
          </a:prstGeom>
        </p:spPr>
      </p:pic>
      <p:pic>
        <p:nvPicPr>
          <p:cNvPr id="1087" name="Graphic 1086" descr="Daily calendar with solid fill">
            <a:extLst>
              <a:ext uri="{FF2B5EF4-FFF2-40B4-BE49-F238E27FC236}">
                <a16:creationId xmlns:a16="http://schemas.microsoft.com/office/drawing/2014/main" id="{4D4F0841-8AC8-4697-362D-8DF01FC0E2A1}"/>
              </a:ext>
            </a:extLst>
          </p:cNvPr>
          <p:cNvPicPr>
            <a:picLocks noChangeAspect="1"/>
          </p:cNvPicPr>
          <p:nvPr/>
        </p:nvPicPr>
        <p:blipFill>
          <a:blip>
            <a:extLst>
              <a:ext uri="{96DAC541-7B7A-43D3-8B79-37D633B846F1}">
                <asvg:svgBlip xmlns:asvg="http://schemas.microsoft.com/office/drawing/2016/SVG/main" r:embed="rId28"/>
              </a:ext>
            </a:extLst>
          </a:blip>
          <a:stretch>
            <a:fillRect/>
          </a:stretch>
        </p:blipFill>
        <p:spPr>
          <a:xfrm>
            <a:off x="9737408" y="4190305"/>
            <a:ext cx="457200" cy="457200"/>
          </a:xfrm>
          <a:prstGeom prst="rect">
            <a:avLst/>
          </a:prstGeom>
        </p:spPr>
      </p:pic>
      <p:pic>
        <p:nvPicPr>
          <p:cNvPr id="1089" name="Graphic 1088" descr="Doctor female with solid fill">
            <a:extLst>
              <a:ext uri="{FF2B5EF4-FFF2-40B4-BE49-F238E27FC236}">
                <a16:creationId xmlns:a16="http://schemas.microsoft.com/office/drawing/2014/main" id="{B38DD646-1579-D17E-C769-C215181F859A}"/>
              </a:ext>
            </a:extLst>
          </p:cNvPr>
          <p:cNvPicPr>
            <a:picLocks noChangeAspect="1"/>
          </p:cNvPicPr>
          <p:nvPr/>
        </p:nvPicPr>
        <p:blipFill>
          <a:blip>
            <a:extLst>
              <a:ext uri="{96DAC541-7B7A-43D3-8B79-37D633B846F1}">
                <asvg:svgBlip xmlns:asvg="http://schemas.microsoft.com/office/drawing/2016/SVG/main" r:embed="rId29"/>
              </a:ext>
            </a:extLst>
          </a:blip>
          <a:stretch>
            <a:fillRect/>
          </a:stretch>
        </p:blipFill>
        <p:spPr>
          <a:xfrm>
            <a:off x="959533" y="5101384"/>
            <a:ext cx="457200" cy="457200"/>
          </a:xfrm>
          <a:prstGeom prst="rect">
            <a:avLst/>
          </a:prstGeom>
        </p:spPr>
      </p:pic>
      <p:pic>
        <p:nvPicPr>
          <p:cNvPr id="1090" name="Graphic 1089" descr="Meeting with solid fill">
            <a:extLst>
              <a:ext uri="{FF2B5EF4-FFF2-40B4-BE49-F238E27FC236}">
                <a16:creationId xmlns:a16="http://schemas.microsoft.com/office/drawing/2014/main" id="{2E58CDF5-2529-9B55-FC11-21F6F72EDF81}"/>
              </a:ext>
            </a:extLst>
          </p:cNvPr>
          <p:cNvPicPr>
            <a:picLocks noChangeAspect="1"/>
          </p:cNvPicPr>
          <p:nvPr/>
        </p:nvPicPr>
        <p:blipFill>
          <a:blip>
            <a:extLst>
              <a:ext uri="{96DAC541-7B7A-43D3-8B79-37D633B846F1}">
                <asvg:svgBlip xmlns:asvg="http://schemas.microsoft.com/office/drawing/2016/SVG/main" r:embed="rId30"/>
              </a:ext>
            </a:extLst>
          </a:blip>
          <a:stretch>
            <a:fillRect/>
          </a:stretch>
        </p:blipFill>
        <p:spPr>
          <a:xfrm>
            <a:off x="1964391" y="5101384"/>
            <a:ext cx="457200" cy="457200"/>
          </a:xfrm>
          <a:prstGeom prst="rect">
            <a:avLst/>
          </a:prstGeom>
        </p:spPr>
      </p:pic>
      <p:pic>
        <p:nvPicPr>
          <p:cNvPr id="1092" name="Graphic 1091" descr="Teacher with solid fill">
            <a:extLst>
              <a:ext uri="{FF2B5EF4-FFF2-40B4-BE49-F238E27FC236}">
                <a16:creationId xmlns:a16="http://schemas.microsoft.com/office/drawing/2014/main" id="{0466FC48-F513-B756-82BD-5CF49F465CA7}"/>
              </a:ext>
            </a:extLst>
          </p:cNvPr>
          <p:cNvPicPr>
            <a:picLocks noChangeAspect="1"/>
          </p:cNvPicPr>
          <p:nvPr/>
        </p:nvPicPr>
        <p:blipFill>
          <a:blip>
            <a:extLst>
              <a:ext uri="{96DAC541-7B7A-43D3-8B79-37D633B846F1}">
                <asvg:svgBlip xmlns:asvg="http://schemas.microsoft.com/office/drawing/2016/SVG/main" r:embed="rId31"/>
              </a:ext>
            </a:extLst>
          </a:blip>
          <a:stretch>
            <a:fillRect/>
          </a:stretch>
        </p:blipFill>
        <p:spPr>
          <a:xfrm>
            <a:off x="4201939" y="5101384"/>
            <a:ext cx="457200" cy="457200"/>
          </a:xfrm>
          <a:prstGeom prst="rect">
            <a:avLst/>
          </a:prstGeom>
        </p:spPr>
      </p:pic>
      <p:pic>
        <p:nvPicPr>
          <p:cNvPr id="1093" name="Graphic 1092" descr="Share with solid fill">
            <a:extLst>
              <a:ext uri="{FF2B5EF4-FFF2-40B4-BE49-F238E27FC236}">
                <a16:creationId xmlns:a16="http://schemas.microsoft.com/office/drawing/2014/main" id="{EEDE4029-25D6-5C32-7023-8417B6A2913D}"/>
              </a:ext>
            </a:extLst>
          </p:cNvPr>
          <p:cNvPicPr>
            <a:picLocks noChangeAspect="1"/>
          </p:cNvPicPr>
          <p:nvPr/>
        </p:nvPicPr>
        <p:blipFill>
          <a:blip>
            <a:extLst>
              <a:ext uri="{96DAC541-7B7A-43D3-8B79-37D633B846F1}">
                <asvg:svgBlip xmlns:asvg="http://schemas.microsoft.com/office/drawing/2016/SVG/main" r:embed="rId32"/>
              </a:ext>
            </a:extLst>
          </a:blip>
          <a:stretch>
            <a:fillRect/>
          </a:stretch>
        </p:blipFill>
        <p:spPr>
          <a:xfrm>
            <a:off x="6627150" y="5101384"/>
            <a:ext cx="457200" cy="457200"/>
          </a:xfrm>
          <a:prstGeom prst="rect">
            <a:avLst/>
          </a:prstGeom>
        </p:spPr>
      </p:pic>
      <p:pic>
        <p:nvPicPr>
          <p:cNvPr id="1094" name="Graphic 1093" descr="Call centre with solid fill">
            <a:extLst>
              <a:ext uri="{FF2B5EF4-FFF2-40B4-BE49-F238E27FC236}">
                <a16:creationId xmlns:a16="http://schemas.microsoft.com/office/drawing/2014/main" id="{28B14513-C8B4-EA1A-E763-050BFCA1BFC1}"/>
              </a:ext>
            </a:extLst>
          </p:cNvPr>
          <p:cNvPicPr>
            <a:picLocks noChangeAspect="1"/>
          </p:cNvPicPr>
          <p:nvPr/>
        </p:nvPicPr>
        <p:blipFill>
          <a:blip>
            <a:extLst>
              <a:ext uri="{96DAC541-7B7A-43D3-8B79-37D633B846F1}">
                <asvg:svgBlip xmlns:asvg="http://schemas.microsoft.com/office/drawing/2016/SVG/main" r:embed="rId33"/>
              </a:ext>
            </a:extLst>
          </a:blip>
          <a:stretch>
            <a:fillRect/>
          </a:stretch>
        </p:blipFill>
        <p:spPr>
          <a:xfrm>
            <a:off x="7725700" y="5101384"/>
            <a:ext cx="457200" cy="457200"/>
          </a:xfrm>
          <a:prstGeom prst="rect">
            <a:avLst/>
          </a:prstGeom>
        </p:spPr>
      </p:pic>
      <p:pic>
        <p:nvPicPr>
          <p:cNvPr id="1095" name="Graphic 1094" descr="Hospital with solid fill">
            <a:extLst>
              <a:ext uri="{FF2B5EF4-FFF2-40B4-BE49-F238E27FC236}">
                <a16:creationId xmlns:a16="http://schemas.microsoft.com/office/drawing/2014/main" id="{C68761C6-3C00-454E-EE69-05F6A6F40917}"/>
              </a:ext>
            </a:extLst>
          </p:cNvPr>
          <p:cNvPicPr>
            <a:picLocks noChangeAspect="1"/>
          </p:cNvPicPr>
          <p:nvPr/>
        </p:nvPicPr>
        <p:blipFill>
          <a:blip>
            <a:extLst>
              <a:ext uri="{96DAC541-7B7A-43D3-8B79-37D633B846F1}">
                <asvg:svgBlip xmlns:asvg="http://schemas.microsoft.com/office/drawing/2016/SVG/main" r:embed="rId34"/>
              </a:ext>
            </a:extLst>
          </a:blip>
          <a:stretch>
            <a:fillRect/>
          </a:stretch>
        </p:blipFill>
        <p:spPr>
          <a:xfrm>
            <a:off x="8740328" y="5107925"/>
            <a:ext cx="457200" cy="457200"/>
          </a:xfrm>
          <a:prstGeom prst="rect">
            <a:avLst/>
          </a:prstGeom>
        </p:spPr>
      </p:pic>
      <p:pic>
        <p:nvPicPr>
          <p:cNvPr id="1096" name="Graphic 1095" descr="Schoolhouse with solid fill">
            <a:extLst>
              <a:ext uri="{FF2B5EF4-FFF2-40B4-BE49-F238E27FC236}">
                <a16:creationId xmlns:a16="http://schemas.microsoft.com/office/drawing/2014/main" id="{C6D53C3E-1AFB-0B7D-0A83-3666626CF9D2}"/>
              </a:ext>
            </a:extLst>
          </p:cNvPr>
          <p:cNvPicPr>
            <a:picLocks noChangeAspect="1"/>
          </p:cNvPicPr>
          <p:nvPr/>
        </p:nvPicPr>
        <p:blipFill>
          <a:blip>
            <a:extLst>
              <a:ext uri="{96DAC541-7B7A-43D3-8B79-37D633B846F1}">
                <asvg:svgBlip xmlns:asvg="http://schemas.microsoft.com/office/drawing/2016/SVG/main" r:embed="rId35"/>
              </a:ext>
            </a:extLst>
          </a:blip>
          <a:srcRect/>
          <a:stretch/>
        </p:blipFill>
        <p:spPr>
          <a:xfrm>
            <a:off x="9737408" y="5075586"/>
            <a:ext cx="457200" cy="457200"/>
          </a:xfrm>
          <a:prstGeom prst="rect">
            <a:avLst/>
          </a:prstGeom>
        </p:spPr>
      </p:pic>
      <p:sp>
        <p:nvSpPr>
          <p:cNvPr id="1097" name="Text Placeholder 10">
            <a:extLst>
              <a:ext uri="{FF2B5EF4-FFF2-40B4-BE49-F238E27FC236}">
                <a16:creationId xmlns:a16="http://schemas.microsoft.com/office/drawing/2014/main" id="{C8F5EE1B-4286-8EA4-2D06-863BCA9E891E}"/>
              </a:ext>
            </a:extLst>
          </p:cNvPr>
          <p:cNvSpPr txBox="1">
            <a:spLocks/>
          </p:cNvSpPr>
          <p:nvPr/>
        </p:nvSpPr>
        <p:spPr>
          <a:xfrm>
            <a:off x="894814" y="4727782"/>
            <a:ext cx="540000" cy="138499"/>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rgbClr val="FFFFFF"/>
                </a:solidFill>
              </a:rPr>
              <a:t>Bogmærke </a:t>
            </a:r>
          </a:p>
        </p:txBody>
      </p:sp>
      <p:sp>
        <p:nvSpPr>
          <p:cNvPr id="1098" name="Text Placeholder 10">
            <a:extLst>
              <a:ext uri="{FF2B5EF4-FFF2-40B4-BE49-F238E27FC236}">
                <a16:creationId xmlns:a16="http://schemas.microsoft.com/office/drawing/2014/main" id="{1A07795F-0CD3-400F-5205-C0D0F461AC31}"/>
              </a:ext>
            </a:extLst>
          </p:cNvPr>
          <p:cNvSpPr txBox="1">
            <a:spLocks/>
          </p:cNvSpPr>
          <p:nvPr/>
        </p:nvSpPr>
        <p:spPr>
          <a:xfrm>
            <a:off x="1922991" y="4722812"/>
            <a:ext cx="540000" cy="138499"/>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rgbClr val="FFFFFF"/>
                </a:solidFill>
              </a:rPr>
              <a:t>Computer</a:t>
            </a:r>
          </a:p>
        </p:txBody>
      </p:sp>
      <p:sp>
        <p:nvSpPr>
          <p:cNvPr id="1099" name="Text Placeholder 10">
            <a:extLst>
              <a:ext uri="{FF2B5EF4-FFF2-40B4-BE49-F238E27FC236}">
                <a16:creationId xmlns:a16="http://schemas.microsoft.com/office/drawing/2014/main" id="{9BE5557D-354E-1464-C8B2-B83F9EB3B9CC}"/>
              </a:ext>
            </a:extLst>
          </p:cNvPr>
          <p:cNvSpPr txBox="1">
            <a:spLocks/>
          </p:cNvSpPr>
          <p:nvPr/>
        </p:nvSpPr>
        <p:spPr>
          <a:xfrm>
            <a:off x="3040716" y="4722812"/>
            <a:ext cx="540000" cy="138499"/>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rgbClr val="FFFFFF"/>
                </a:solidFill>
              </a:rPr>
              <a:t>Laptop</a:t>
            </a:r>
          </a:p>
        </p:txBody>
      </p:sp>
      <p:sp>
        <p:nvSpPr>
          <p:cNvPr id="1100" name="Text Placeholder 10">
            <a:extLst>
              <a:ext uri="{FF2B5EF4-FFF2-40B4-BE49-F238E27FC236}">
                <a16:creationId xmlns:a16="http://schemas.microsoft.com/office/drawing/2014/main" id="{3D9382B5-A0AB-8074-0A69-D6E317F08655}"/>
              </a:ext>
            </a:extLst>
          </p:cNvPr>
          <p:cNvSpPr txBox="1">
            <a:spLocks/>
          </p:cNvSpPr>
          <p:nvPr/>
        </p:nvSpPr>
        <p:spPr>
          <a:xfrm>
            <a:off x="4106156" y="4722812"/>
            <a:ext cx="659455" cy="138499"/>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rgbClr val="FFFFFF"/>
                </a:solidFill>
              </a:rPr>
              <a:t>Dokumentation </a:t>
            </a:r>
          </a:p>
        </p:txBody>
      </p:sp>
      <p:sp>
        <p:nvSpPr>
          <p:cNvPr id="1101" name="Text Placeholder 10">
            <a:extLst>
              <a:ext uri="{FF2B5EF4-FFF2-40B4-BE49-F238E27FC236}">
                <a16:creationId xmlns:a16="http://schemas.microsoft.com/office/drawing/2014/main" id="{C7C8C20A-1306-6D52-7FA1-D2101AA9715F}"/>
              </a:ext>
            </a:extLst>
          </p:cNvPr>
          <p:cNvSpPr txBox="1">
            <a:spLocks/>
          </p:cNvSpPr>
          <p:nvPr/>
        </p:nvSpPr>
        <p:spPr>
          <a:xfrm>
            <a:off x="5319132" y="4722812"/>
            <a:ext cx="659455" cy="230832"/>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rgbClr val="FFFFFF"/>
                </a:solidFill>
              </a:rPr>
              <a:t>Download / Gem / Eksportér  </a:t>
            </a:r>
          </a:p>
        </p:txBody>
      </p:sp>
      <p:sp>
        <p:nvSpPr>
          <p:cNvPr id="1102" name="Text Placeholder 10">
            <a:extLst>
              <a:ext uri="{FF2B5EF4-FFF2-40B4-BE49-F238E27FC236}">
                <a16:creationId xmlns:a16="http://schemas.microsoft.com/office/drawing/2014/main" id="{FDF1DDF6-784E-92B4-9130-10A21DE550B9}"/>
              </a:ext>
            </a:extLst>
          </p:cNvPr>
          <p:cNvSpPr txBox="1">
            <a:spLocks/>
          </p:cNvSpPr>
          <p:nvPr/>
        </p:nvSpPr>
        <p:spPr>
          <a:xfrm>
            <a:off x="6491976" y="4727985"/>
            <a:ext cx="659455" cy="138499"/>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rgbClr val="FFFFFF"/>
                </a:solidFill>
              </a:rPr>
              <a:t>Familie</a:t>
            </a:r>
          </a:p>
        </p:txBody>
      </p:sp>
      <p:sp>
        <p:nvSpPr>
          <p:cNvPr id="1103" name="Text Placeholder 10">
            <a:extLst>
              <a:ext uri="{FF2B5EF4-FFF2-40B4-BE49-F238E27FC236}">
                <a16:creationId xmlns:a16="http://schemas.microsoft.com/office/drawing/2014/main" id="{CE75E705-07A2-F28B-706B-74E4E3FCF1B4}"/>
              </a:ext>
            </a:extLst>
          </p:cNvPr>
          <p:cNvSpPr txBox="1">
            <a:spLocks/>
          </p:cNvSpPr>
          <p:nvPr/>
        </p:nvSpPr>
        <p:spPr>
          <a:xfrm>
            <a:off x="7626941" y="4722812"/>
            <a:ext cx="659455" cy="230832"/>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rgbClr val="FFFFFF"/>
                </a:solidFill>
              </a:rPr>
              <a:t>Følg udviklingen af data</a:t>
            </a:r>
          </a:p>
        </p:txBody>
      </p:sp>
      <p:sp>
        <p:nvSpPr>
          <p:cNvPr id="1104" name="Text Placeholder 10">
            <a:extLst>
              <a:ext uri="{FF2B5EF4-FFF2-40B4-BE49-F238E27FC236}">
                <a16:creationId xmlns:a16="http://schemas.microsoft.com/office/drawing/2014/main" id="{7A3E1FDC-A1BC-8716-77B4-BB67D53157BF}"/>
              </a:ext>
            </a:extLst>
          </p:cNvPr>
          <p:cNvSpPr txBox="1">
            <a:spLocks/>
          </p:cNvSpPr>
          <p:nvPr/>
        </p:nvSpPr>
        <p:spPr>
          <a:xfrm>
            <a:off x="8633303" y="4729353"/>
            <a:ext cx="659455" cy="138499"/>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rgbClr val="FFFFFF"/>
                </a:solidFill>
              </a:rPr>
              <a:t>Information</a:t>
            </a:r>
          </a:p>
        </p:txBody>
      </p:sp>
      <p:sp>
        <p:nvSpPr>
          <p:cNvPr id="1105" name="Text Placeholder 10">
            <a:extLst>
              <a:ext uri="{FF2B5EF4-FFF2-40B4-BE49-F238E27FC236}">
                <a16:creationId xmlns:a16="http://schemas.microsoft.com/office/drawing/2014/main" id="{DEED1D22-0561-8095-3948-E6B60C35042F}"/>
              </a:ext>
            </a:extLst>
          </p:cNvPr>
          <p:cNvSpPr txBox="1">
            <a:spLocks/>
          </p:cNvSpPr>
          <p:nvPr/>
        </p:nvSpPr>
        <p:spPr>
          <a:xfrm>
            <a:off x="9636889" y="4697014"/>
            <a:ext cx="659455" cy="230832"/>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rgbClr val="FFFFFF"/>
                </a:solidFill>
              </a:rPr>
              <a:t>Kalender/</a:t>
            </a:r>
            <a:br>
              <a:rPr lang="da-DK" sz="600" noProof="0" dirty="0">
                <a:solidFill>
                  <a:srgbClr val="FFFFFF"/>
                </a:solidFill>
              </a:rPr>
            </a:br>
            <a:r>
              <a:rPr lang="da-DK" sz="600" noProof="0" dirty="0">
                <a:solidFill>
                  <a:srgbClr val="FFFFFF"/>
                </a:solidFill>
              </a:rPr>
              <a:t>Booking</a:t>
            </a:r>
          </a:p>
        </p:txBody>
      </p:sp>
      <p:sp>
        <p:nvSpPr>
          <p:cNvPr id="1106" name="Text Placeholder 10">
            <a:extLst>
              <a:ext uri="{FF2B5EF4-FFF2-40B4-BE49-F238E27FC236}">
                <a16:creationId xmlns:a16="http://schemas.microsoft.com/office/drawing/2014/main" id="{E667D8A2-1327-BECC-8622-16CD9088B60E}"/>
              </a:ext>
            </a:extLst>
          </p:cNvPr>
          <p:cNvSpPr txBox="1">
            <a:spLocks/>
          </p:cNvSpPr>
          <p:nvPr/>
        </p:nvSpPr>
        <p:spPr>
          <a:xfrm>
            <a:off x="6491976" y="5631052"/>
            <a:ext cx="677444" cy="138499"/>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rgbClr val="FFFFFF"/>
                </a:solidFill>
              </a:rPr>
              <a:t>Del / Eksportér</a:t>
            </a:r>
            <a:r>
              <a:rPr lang="da-DK" sz="600" noProof="0" dirty="0">
                <a:solidFill>
                  <a:schemeClr val="bg1"/>
                </a:solidFill>
              </a:rPr>
              <a:t>  </a:t>
            </a:r>
          </a:p>
        </p:txBody>
      </p:sp>
      <p:sp>
        <p:nvSpPr>
          <p:cNvPr id="1107" name="Text Placeholder 10">
            <a:extLst>
              <a:ext uri="{FF2B5EF4-FFF2-40B4-BE49-F238E27FC236}">
                <a16:creationId xmlns:a16="http://schemas.microsoft.com/office/drawing/2014/main" id="{0A01440C-6677-CF12-36CA-DE8913B1A1A2}"/>
              </a:ext>
            </a:extLst>
          </p:cNvPr>
          <p:cNvSpPr txBox="1">
            <a:spLocks/>
          </p:cNvSpPr>
          <p:nvPr/>
        </p:nvSpPr>
        <p:spPr>
          <a:xfrm>
            <a:off x="8627892" y="5637593"/>
            <a:ext cx="677444" cy="138499"/>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rgbClr val="FFFFFF"/>
                </a:solidFill>
              </a:rPr>
              <a:t>Sygehus</a:t>
            </a:r>
          </a:p>
        </p:txBody>
      </p:sp>
      <p:sp>
        <p:nvSpPr>
          <p:cNvPr id="1108" name="Text Placeholder 10">
            <a:extLst>
              <a:ext uri="{FF2B5EF4-FFF2-40B4-BE49-F238E27FC236}">
                <a16:creationId xmlns:a16="http://schemas.microsoft.com/office/drawing/2014/main" id="{19E6E4B7-2F2E-2B30-B3F3-275330C4C186}"/>
              </a:ext>
            </a:extLst>
          </p:cNvPr>
          <p:cNvSpPr txBox="1">
            <a:spLocks/>
          </p:cNvSpPr>
          <p:nvPr/>
        </p:nvSpPr>
        <p:spPr>
          <a:xfrm>
            <a:off x="9630017" y="5605254"/>
            <a:ext cx="677444" cy="230832"/>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rgbClr val="FFFFFF"/>
                </a:solidFill>
              </a:rPr>
              <a:t>Kommune / jobcenter</a:t>
            </a:r>
          </a:p>
        </p:txBody>
      </p:sp>
      <p:grpSp>
        <p:nvGrpSpPr>
          <p:cNvPr id="1115" name="Group 1114">
            <a:extLst>
              <a:ext uri="{FF2B5EF4-FFF2-40B4-BE49-F238E27FC236}">
                <a16:creationId xmlns:a16="http://schemas.microsoft.com/office/drawing/2014/main" id="{B92694F9-9AB1-BE61-3E6D-F6FB5CA4A0FF}"/>
              </a:ext>
            </a:extLst>
          </p:cNvPr>
          <p:cNvGrpSpPr/>
          <p:nvPr/>
        </p:nvGrpSpPr>
        <p:grpSpPr>
          <a:xfrm>
            <a:off x="8777677" y="2161470"/>
            <a:ext cx="396000" cy="396000"/>
            <a:chOff x="17606520" y="4309858"/>
            <a:chExt cx="713234" cy="836732"/>
          </a:xfrm>
        </p:grpSpPr>
        <p:sp>
          <p:nvSpPr>
            <p:cNvPr id="1110" name="Oval 1109">
              <a:extLst>
                <a:ext uri="{FF2B5EF4-FFF2-40B4-BE49-F238E27FC236}">
                  <a16:creationId xmlns:a16="http://schemas.microsoft.com/office/drawing/2014/main" id="{19537B0C-AB70-A170-7B0B-2C0C27857807}"/>
                </a:ext>
              </a:extLst>
            </p:cNvPr>
            <p:cNvSpPr/>
            <p:nvPr/>
          </p:nvSpPr>
          <p:spPr>
            <a:xfrm flipH="1">
              <a:off x="17606520" y="4309858"/>
              <a:ext cx="713234" cy="836732"/>
            </a:xfrm>
            <a:prstGeom prst="ellipse">
              <a:avLst/>
            </a:prstGeom>
            <a:noFill/>
            <a:ln w="38100" cap="flat">
              <a:solidFill>
                <a:schemeClr val="accent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lnSpc>
                  <a:spcPct val="100000"/>
                </a:lnSpc>
                <a:spcBef>
                  <a:spcPts val="0"/>
                </a:spcBef>
              </a:pPr>
              <a:endParaRPr lang="da-DK" sz="1600" noProof="0" dirty="0">
                <a:solidFill>
                  <a:srgbClr val="FFFFFF"/>
                </a:solidFill>
                <a:latin typeface="Helvetica Neue Medium"/>
                <a:ea typeface="Helvetica Neue Medium"/>
                <a:cs typeface="Helvetica Neue Medium"/>
                <a:sym typeface="Helvetica Neue Medium"/>
              </a:endParaRPr>
            </a:p>
          </p:txBody>
        </p:sp>
        <p:pic>
          <p:nvPicPr>
            <p:cNvPr id="1112" name="Graphic 1111">
              <a:extLst>
                <a:ext uri="{FF2B5EF4-FFF2-40B4-BE49-F238E27FC236}">
                  <a16:creationId xmlns:a16="http://schemas.microsoft.com/office/drawing/2014/main" id="{A4F450BD-CAC7-2877-F097-2EAD45C16C7C}"/>
                </a:ext>
              </a:extLst>
            </p:cNvPr>
            <p:cNvPicPr>
              <a:picLocks noChangeAspect="1"/>
            </p:cNvPicPr>
            <p:nvPr/>
          </p:nvPicPr>
          <p:blipFill>
            <a:blip>
              <a:extLst>
                <a:ext uri="{96DAC541-7B7A-43D3-8B79-37D633B846F1}">
                  <asvg:svgBlip xmlns:asvg="http://schemas.microsoft.com/office/drawing/2016/SVG/main" r:embed="rId36"/>
                </a:ext>
              </a:extLst>
            </a:blip>
            <a:srcRect l="35884" t="32786" r="32408" b="31885"/>
            <a:stretch>
              <a:fillRect/>
            </a:stretch>
          </p:blipFill>
          <p:spPr>
            <a:xfrm>
              <a:off x="17785514" y="4443046"/>
              <a:ext cx="410307" cy="566884"/>
            </a:xfrm>
            <a:prstGeom prst="rect">
              <a:avLst/>
            </a:prstGeom>
          </p:spPr>
        </p:pic>
      </p:grpSp>
      <p:grpSp>
        <p:nvGrpSpPr>
          <p:cNvPr id="1116" name="Group 1115">
            <a:extLst>
              <a:ext uri="{FF2B5EF4-FFF2-40B4-BE49-F238E27FC236}">
                <a16:creationId xmlns:a16="http://schemas.microsoft.com/office/drawing/2014/main" id="{9B2811C8-BB8C-CB97-5079-C6C87E57D2AA}"/>
              </a:ext>
            </a:extLst>
          </p:cNvPr>
          <p:cNvGrpSpPr/>
          <p:nvPr/>
        </p:nvGrpSpPr>
        <p:grpSpPr>
          <a:xfrm>
            <a:off x="8777677" y="4253317"/>
            <a:ext cx="396000" cy="396000"/>
            <a:chOff x="17606520" y="8493551"/>
            <a:chExt cx="713234" cy="836732"/>
          </a:xfrm>
        </p:grpSpPr>
        <p:sp>
          <p:nvSpPr>
            <p:cNvPr id="1113" name="Oval 1112">
              <a:extLst>
                <a:ext uri="{FF2B5EF4-FFF2-40B4-BE49-F238E27FC236}">
                  <a16:creationId xmlns:a16="http://schemas.microsoft.com/office/drawing/2014/main" id="{FCF3D89A-27B3-9C28-538E-7D011839E44A}"/>
                </a:ext>
              </a:extLst>
            </p:cNvPr>
            <p:cNvSpPr/>
            <p:nvPr/>
          </p:nvSpPr>
          <p:spPr>
            <a:xfrm flipH="1">
              <a:off x="17606520" y="8493551"/>
              <a:ext cx="713234" cy="836732"/>
            </a:xfrm>
            <a:prstGeom prst="ellipse">
              <a:avLst/>
            </a:prstGeom>
            <a:noFill/>
            <a:ln w="38100" cap="flat">
              <a:solidFill>
                <a:srgbClr val="FFFFF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lnSpc>
                  <a:spcPct val="100000"/>
                </a:lnSpc>
                <a:spcBef>
                  <a:spcPts val="0"/>
                </a:spcBef>
              </a:pPr>
              <a:endParaRPr lang="da-DK" sz="1600" noProof="0" dirty="0">
                <a:solidFill>
                  <a:srgbClr val="FFFFFF"/>
                </a:solidFill>
                <a:latin typeface="Helvetica Neue Medium"/>
                <a:ea typeface="Helvetica Neue Medium"/>
                <a:cs typeface="Helvetica Neue Medium"/>
                <a:sym typeface="Helvetica Neue Medium"/>
              </a:endParaRPr>
            </a:p>
          </p:txBody>
        </p:sp>
        <p:pic>
          <p:nvPicPr>
            <p:cNvPr id="1114" name="Graphic 1113">
              <a:extLst>
                <a:ext uri="{FF2B5EF4-FFF2-40B4-BE49-F238E27FC236}">
                  <a16:creationId xmlns:a16="http://schemas.microsoft.com/office/drawing/2014/main" id="{68F6C4AE-79CE-4233-9EA0-D3B65F3C6450}"/>
                </a:ext>
              </a:extLst>
            </p:cNvPr>
            <p:cNvPicPr>
              <a:picLocks noChangeAspect="1"/>
            </p:cNvPicPr>
            <p:nvPr/>
          </p:nvPicPr>
          <p:blipFill>
            <a:blip>
              <a:extLst>
                <a:ext uri="{96DAC541-7B7A-43D3-8B79-37D633B846F1}">
                  <asvg:svgBlip xmlns:asvg="http://schemas.microsoft.com/office/drawing/2016/SVG/main" r:embed="rId37"/>
                </a:ext>
              </a:extLst>
            </a:blip>
            <a:srcRect l="35884" t="32786" r="32408" b="31885"/>
            <a:stretch>
              <a:fillRect/>
            </a:stretch>
          </p:blipFill>
          <p:spPr>
            <a:xfrm>
              <a:off x="17785514" y="8626739"/>
              <a:ext cx="410307" cy="566884"/>
            </a:xfrm>
            <a:prstGeom prst="rect">
              <a:avLst/>
            </a:prstGeom>
          </p:spPr>
        </p:pic>
      </p:grpSp>
      <p:pic>
        <p:nvPicPr>
          <p:cNvPr id="1117" name="Graphic 1116">
            <a:extLst>
              <a:ext uri="{FF2B5EF4-FFF2-40B4-BE49-F238E27FC236}">
                <a16:creationId xmlns:a16="http://schemas.microsoft.com/office/drawing/2014/main" id="{A44D71A7-6AE4-0CC7-BF83-D0105144E656}"/>
              </a:ext>
            </a:extLst>
          </p:cNvPr>
          <p:cNvPicPr>
            <a:picLocks noChangeAspect="1"/>
          </p:cNvPicPr>
          <p:nvPr/>
        </p:nvPicPr>
        <p:blipFill>
          <a:blip>
            <a:extLst>
              <a:ext uri="{96DAC541-7B7A-43D3-8B79-37D633B846F1}">
                <asvg:svgBlip xmlns:asvg="http://schemas.microsoft.com/office/drawing/2016/SVG/main" r:embed="rId38"/>
              </a:ext>
            </a:extLst>
          </a:blip>
          <a:srcRect l="16206" t="15693" r="17294" b="14068"/>
          <a:stretch>
            <a:fillRect/>
          </a:stretch>
        </p:blipFill>
        <p:spPr>
          <a:xfrm>
            <a:off x="5497565" y="5138944"/>
            <a:ext cx="301374" cy="392075"/>
          </a:xfrm>
          <a:prstGeom prst="rect">
            <a:avLst/>
          </a:prstGeom>
        </p:spPr>
      </p:pic>
      <p:pic>
        <p:nvPicPr>
          <p:cNvPr id="1118" name="Graphic 1117" descr="Pen with solid fill">
            <a:extLst>
              <a:ext uri="{FF2B5EF4-FFF2-40B4-BE49-F238E27FC236}">
                <a16:creationId xmlns:a16="http://schemas.microsoft.com/office/drawing/2014/main" id="{41DB720E-3BC4-FD7D-00EB-D0962446F623}"/>
              </a:ext>
            </a:extLst>
          </p:cNvPr>
          <p:cNvPicPr>
            <a:picLocks noChangeAspect="1"/>
          </p:cNvPicPr>
          <p:nvPr/>
        </p:nvPicPr>
        <p:blipFill>
          <a:blip>
            <a:extLst>
              <a:ext uri="{96DAC541-7B7A-43D3-8B79-37D633B846F1}">
                <asvg:svgBlip xmlns:asvg="http://schemas.microsoft.com/office/drawing/2016/SVG/main" r:embed="rId39"/>
              </a:ext>
            </a:extLst>
          </a:blip>
          <a:stretch>
            <a:fillRect/>
          </a:stretch>
        </p:blipFill>
        <p:spPr>
          <a:xfrm>
            <a:off x="3086678" y="5117995"/>
            <a:ext cx="365274" cy="365274"/>
          </a:xfrm>
          <a:prstGeom prst="rect">
            <a:avLst/>
          </a:prstGeom>
        </p:spPr>
      </p:pic>
      <p:sp>
        <p:nvSpPr>
          <p:cNvPr id="1119" name="Text Placeholder 10">
            <a:extLst>
              <a:ext uri="{FF2B5EF4-FFF2-40B4-BE49-F238E27FC236}">
                <a16:creationId xmlns:a16="http://schemas.microsoft.com/office/drawing/2014/main" id="{90CD7F26-9A28-2847-7437-AB86F4495C05}"/>
              </a:ext>
            </a:extLst>
          </p:cNvPr>
          <p:cNvSpPr txBox="1">
            <a:spLocks/>
          </p:cNvSpPr>
          <p:nvPr/>
        </p:nvSpPr>
        <p:spPr>
          <a:xfrm>
            <a:off x="4007250" y="3539205"/>
            <a:ext cx="846578" cy="230832"/>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chemeClr val="bg1"/>
                </a:solidFill>
              </a:rPr>
              <a:t>Plenum diskussion / præsentation </a:t>
            </a:r>
          </a:p>
        </p:txBody>
      </p:sp>
      <p:sp>
        <p:nvSpPr>
          <p:cNvPr id="4" name="Title 7">
            <a:extLst>
              <a:ext uri="{FF2B5EF4-FFF2-40B4-BE49-F238E27FC236}">
                <a16:creationId xmlns:a16="http://schemas.microsoft.com/office/drawing/2014/main" id="{AF1B9948-D308-AF88-3B28-CA112B22566D}"/>
              </a:ext>
            </a:extLst>
          </p:cNvPr>
          <p:cNvSpPr txBox="1">
            <a:spLocks/>
          </p:cNvSpPr>
          <p:nvPr/>
        </p:nvSpPr>
        <p:spPr>
          <a:xfrm>
            <a:off x="713582" y="741820"/>
            <a:ext cx="10740748" cy="357335"/>
          </a:xfrm>
          <a:prstGeom prst="rect">
            <a:avLst/>
          </a:prstGeom>
        </p:spPr>
        <p:txBody>
          <a:bodyPr/>
          <a:lstStyle>
            <a:lvl1pPr marL="0" marR="0" indent="0" algn="l" defTabSz="2438338" rtl="0" latinLnBrk="0">
              <a:lnSpc>
                <a:spcPct val="80000"/>
              </a:lnSpc>
              <a:spcBef>
                <a:spcPts val="0"/>
              </a:spcBef>
              <a:spcAft>
                <a:spcPts val="0"/>
              </a:spcAft>
              <a:buClrTx/>
              <a:buSzTx/>
              <a:buFontTx/>
              <a:buNone/>
              <a:tabLst/>
              <a:defRPr sz="8000" b="1" i="0" u="none" strike="noStrike" cap="none" spc="-150" baseline="0">
                <a:solidFill>
                  <a:srgbClr val="000000"/>
                </a:solidFill>
                <a:uFillTx/>
                <a:latin typeface="Arial" panose="020B0604020202020204" pitchFamily="34" charset="0"/>
                <a:ea typeface="+mn-ea"/>
                <a:cs typeface="Arial" panose="020B0604020202020204" pitchFamily="34" charset="0"/>
                <a:sym typeface="Helvetica Neue"/>
              </a:defRPr>
            </a:lvl1pPr>
            <a:lvl2pPr marL="0" marR="0" indent="4572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9pPr>
          </a:lstStyle>
          <a:p>
            <a:pPr hangingPunct="1"/>
            <a:r>
              <a:rPr lang="da-DK" sz="3200" spc="0" noProof="0" dirty="0"/>
              <a:t>Ikoner</a:t>
            </a:r>
            <a:endParaRPr lang="da-DK" sz="3200" spc="0" noProof="0" dirty="0">
              <a:solidFill>
                <a:schemeClr val="bg1"/>
              </a:solidFill>
            </a:endParaRPr>
          </a:p>
        </p:txBody>
      </p:sp>
      <p:pic>
        <p:nvPicPr>
          <p:cNvPr id="2" name="Graphic 1" descr="Medicine with solid fill">
            <a:extLst>
              <a:ext uri="{FF2B5EF4-FFF2-40B4-BE49-F238E27FC236}">
                <a16:creationId xmlns:a16="http://schemas.microsoft.com/office/drawing/2014/main" id="{ADF94BE0-6920-8B77-1EA5-03F294B92E2F}"/>
              </a:ext>
            </a:extLst>
          </p:cNvPr>
          <p:cNvPicPr>
            <a:picLocks noChangeAspect="1"/>
          </p:cNvPicPr>
          <p:nvPr/>
        </p:nvPicPr>
        <p:blipFill>
          <a:blip>
            <a:extLst>
              <a:ext uri="{96DAC541-7B7A-43D3-8B79-37D633B846F1}">
                <asvg:svgBlip xmlns:asvg="http://schemas.microsoft.com/office/drawing/2016/SVG/main" r:embed="rId40"/>
              </a:ext>
            </a:extLst>
          </a:blip>
          <a:srcRect/>
          <a:stretch/>
        </p:blipFill>
        <p:spPr>
          <a:xfrm>
            <a:off x="10669969" y="3014807"/>
            <a:ext cx="457200" cy="457200"/>
          </a:xfrm>
          <a:prstGeom prst="rect">
            <a:avLst/>
          </a:prstGeom>
        </p:spPr>
      </p:pic>
      <p:pic>
        <p:nvPicPr>
          <p:cNvPr id="3" name="Graphic 2" descr="Lights On with solid fill">
            <a:extLst>
              <a:ext uri="{FF2B5EF4-FFF2-40B4-BE49-F238E27FC236}">
                <a16:creationId xmlns:a16="http://schemas.microsoft.com/office/drawing/2014/main" id="{C1298B7F-F800-4B15-39B5-3E6FB728DAC1}"/>
              </a:ext>
            </a:extLst>
          </p:cNvPr>
          <p:cNvPicPr>
            <a:picLocks noChangeAspect="1"/>
          </p:cNvPicPr>
          <p:nvPr/>
        </p:nvPicPr>
        <p:blipFill>
          <a:blip>
            <a:extLst>
              <a:ext uri="{96DAC541-7B7A-43D3-8B79-37D633B846F1}">
                <asvg:svgBlip xmlns:asvg="http://schemas.microsoft.com/office/drawing/2016/SVG/main" r:embed="rId41"/>
              </a:ext>
            </a:extLst>
          </a:blip>
          <a:stretch>
            <a:fillRect/>
          </a:stretch>
        </p:blipFill>
        <p:spPr>
          <a:xfrm>
            <a:off x="10642404" y="2086755"/>
            <a:ext cx="457200" cy="457200"/>
          </a:xfrm>
          <a:prstGeom prst="rect">
            <a:avLst/>
          </a:prstGeom>
        </p:spPr>
      </p:pic>
      <p:sp>
        <p:nvSpPr>
          <p:cNvPr id="5" name="Text Placeholder 10">
            <a:extLst>
              <a:ext uri="{FF2B5EF4-FFF2-40B4-BE49-F238E27FC236}">
                <a16:creationId xmlns:a16="http://schemas.microsoft.com/office/drawing/2014/main" id="{F3B35650-23AF-A890-7650-726FC5D19174}"/>
              </a:ext>
            </a:extLst>
          </p:cNvPr>
          <p:cNvSpPr txBox="1">
            <a:spLocks/>
          </p:cNvSpPr>
          <p:nvPr/>
        </p:nvSpPr>
        <p:spPr>
          <a:xfrm>
            <a:off x="10569450" y="3550347"/>
            <a:ext cx="659455" cy="138499"/>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chemeClr val="bg1"/>
                </a:solidFill>
              </a:rPr>
              <a:t>Apotek / Medicin</a:t>
            </a:r>
          </a:p>
        </p:txBody>
      </p:sp>
      <p:sp>
        <p:nvSpPr>
          <p:cNvPr id="6" name="Text Placeholder 10">
            <a:extLst>
              <a:ext uri="{FF2B5EF4-FFF2-40B4-BE49-F238E27FC236}">
                <a16:creationId xmlns:a16="http://schemas.microsoft.com/office/drawing/2014/main" id="{3A6A455A-DD9F-04C1-F422-0EED889FE105}"/>
              </a:ext>
            </a:extLst>
          </p:cNvPr>
          <p:cNvSpPr txBox="1">
            <a:spLocks/>
          </p:cNvSpPr>
          <p:nvPr/>
        </p:nvSpPr>
        <p:spPr>
          <a:xfrm>
            <a:off x="10535013" y="2616423"/>
            <a:ext cx="677444" cy="230832"/>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chemeClr val="bg1"/>
                </a:solidFill>
              </a:rPr>
              <a:t>Udvikling og ideer </a:t>
            </a:r>
          </a:p>
        </p:txBody>
      </p:sp>
      <p:pic>
        <p:nvPicPr>
          <p:cNvPr id="7" name="Graphic 6" descr="Medicine with solid fill">
            <a:extLst>
              <a:ext uri="{FF2B5EF4-FFF2-40B4-BE49-F238E27FC236}">
                <a16:creationId xmlns:a16="http://schemas.microsoft.com/office/drawing/2014/main" id="{6DF11B28-18D2-E54F-C915-37A8B7BAB5C7}"/>
              </a:ext>
            </a:extLst>
          </p:cNvPr>
          <p:cNvPicPr>
            <a:picLocks noChangeAspect="1"/>
          </p:cNvPicPr>
          <p:nvPr/>
        </p:nvPicPr>
        <p:blipFill>
          <a:blip>
            <a:extLst>
              <a:ext uri="{96DAC541-7B7A-43D3-8B79-37D633B846F1}">
                <asvg:svgBlip xmlns:asvg="http://schemas.microsoft.com/office/drawing/2016/SVG/main" r:embed="rId42"/>
              </a:ext>
            </a:extLst>
          </a:blip>
          <a:srcRect/>
          <a:stretch/>
        </p:blipFill>
        <p:spPr>
          <a:xfrm>
            <a:off x="10681752" y="5153397"/>
            <a:ext cx="457200" cy="457200"/>
          </a:xfrm>
          <a:prstGeom prst="rect">
            <a:avLst/>
          </a:prstGeom>
        </p:spPr>
      </p:pic>
      <p:pic>
        <p:nvPicPr>
          <p:cNvPr id="8" name="Graphic 7" descr="Lights On with solid fill">
            <a:extLst>
              <a:ext uri="{FF2B5EF4-FFF2-40B4-BE49-F238E27FC236}">
                <a16:creationId xmlns:a16="http://schemas.microsoft.com/office/drawing/2014/main" id="{2E8A9533-0BEB-B7C5-F45F-27FE5C284A2F}"/>
              </a:ext>
            </a:extLst>
          </p:cNvPr>
          <p:cNvPicPr>
            <a:picLocks noChangeAspect="1"/>
          </p:cNvPicPr>
          <p:nvPr/>
        </p:nvPicPr>
        <p:blipFill>
          <a:blip>
            <a:extLst>
              <a:ext uri="{96DAC541-7B7A-43D3-8B79-37D633B846F1}">
                <asvg:svgBlip xmlns:asvg="http://schemas.microsoft.com/office/drawing/2016/SVG/main" r:embed="rId43"/>
              </a:ext>
            </a:extLst>
          </a:blip>
          <a:stretch>
            <a:fillRect/>
          </a:stretch>
        </p:blipFill>
        <p:spPr>
          <a:xfrm>
            <a:off x="10667780" y="4176146"/>
            <a:ext cx="457200" cy="457200"/>
          </a:xfrm>
          <a:prstGeom prst="rect">
            <a:avLst/>
          </a:prstGeom>
        </p:spPr>
      </p:pic>
      <p:sp>
        <p:nvSpPr>
          <p:cNvPr id="9" name="Text Placeholder 10">
            <a:extLst>
              <a:ext uri="{FF2B5EF4-FFF2-40B4-BE49-F238E27FC236}">
                <a16:creationId xmlns:a16="http://schemas.microsoft.com/office/drawing/2014/main" id="{428541C9-8C63-3A8B-8852-CBA4A2D7434A}"/>
              </a:ext>
            </a:extLst>
          </p:cNvPr>
          <p:cNvSpPr txBox="1">
            <a:spLocks/>
          </p:cNvSpPr>
          <p:nvPr/>
        </p:nvSpPr>
        <p:spPr>
          <a:xfrm>
            <a:off x="10581233" y="5660106"/>
            <a:ext cx="659455" cy="138499"/>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rgbClr val="FFFFFF"/>
                </a:solidFill>
              </a:rPr>
              <a:t>Apotek /Medicin</a:t>
            </a:r>
          </a:p>
        </p:txBody>
      </p:sp>
      <p:sp>
        <p:nvSpPr>
          <p:cNvPr id="10" name="Text Placeholder 10">
            <a:extLst>
              <a:ext uri="{FF2B5EF4-FFF2-40B4-BE49-F238E27FC236}">
                <a16:creationId xmlns:a16="http://schemas.microsoft.com/office/drawing/2014/main" id="{7002A7B1-8091-3B54-D0B9-1BF328107DCD}"/>
              </a:ext>
            </a:extLst>
          </p:cNvPr>
          <p:cNvSpPr txBox="1">
            <a:spLocks/>
          </p:cNvSpPr>
          <p:nvPr/>
        </p:nvSpPr>
        <p:spPr>
          <a:xfrm>
            <a:off x="10560389" y="4705814"/>
            <a:ext cx="677444" cy="230832"/>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dirty="0">
                <a:solidFill>
                  <a:srgbClr val="FFFFFF"/>
                </a:solidFill>
              </a:rPr>
              <a:t>Udvikling og ideer </a:t>
            </a:r>
          </a:p>
        </p:txBody>
      </p:sp>
    </p:spTree>
    <p:extLst>
      <p:ext uri="{BB962C8B-B14F-4D97-AF65-F5344CB8AC3E}">
        <p14:creationId xmlns:p14="http://schemas.microsoft.com/office/powerpoint/2010/main" val="319190431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C9FF70E-B874-FEAD-724F-F462148BC6E0}"/>
            </a:ext>
          </a:extLst>
        </p:cNvPr>
        <p:cNvGrpSpPr/>
        <p:nvPr/>
      </p:nvGrpSpPr>
      <p:grpSpPr>
        <a:xfrm>
          <a:off x="0" y="0"/>
          <a:ext cx="0" cy="0"/>
          <a:chOff x="0" y="0"/>
          <a:chExt cx="0" cy="0"/>
        </a:xfrm>
      </p:grpSpPr>
      <p:sp>
        <p:nvSpPr>
          <p:cNvPr id="2" name="Rounded Rectangle">
            <a:extLst>
              <a:ext uri="{FF2B5EF4-FFF2-40B4-BE49-F238E27FC236}">
                <a16:creationId xmlns:a16="http://schemas.microsoft.com/office/drawing/2014/main" id="{BFF792A3-3C18-DB8A-4A7C-0F126713C49B}"/>
              </a:ext>
            </a:extLst>
          </p:cNvPr>
          <p:cNvSpPr/>
          <p:nvPr/>
        </p:nvSpPr>
        <p:spPr>
          <a:xfrm>
            <a:off x="808205" y="1939809"/>
            <a:ext cx="1646262" cy="776049"/>
          </a:xfrm>
          <a:prstGeom prst="roundRect">
            <a:avLst>
              <a:gd name="adj" fmla="val 8476"/>
            </a:avLst>
          </a:prstGeom>
          <a:solidFill>
            <a:schemeClr val="bg1"/>
          </a:solidFill>
          <a:ln w="12700">
            <a:miter lim="400000"/>
          </a:ln>
        </p:spPr>
        <p:txBody>
          <a:bodyPr lIns="25400" tIns="25400" rIns="25400" bIns="25400" anchor="ctr"/>
          <a:lstStyle/>
          <a:p>
            <a:pPr algn="ctr">
              <a:lnSpc>
                <a:spcPct val="100000"/>
              </a:lnSpc>
              <a:defRPr sz="3200" spc="0">
                <a:solidFill>
                  <a:srgbClr val="FFFFFF"/>
                </a:solidFill>
              </a:defRPr>
            </a:pPr>
            <a:endParaRPr lang="da-DK" sz="1600" noProof="0" dirty="0"/>
          </a:p>
        </p:txBody>
      </p:sp>
      <p:sp>
        <p:nvSpPr>
          <p:cNvPr id="3" name="Duration">
            <a:extLst>
              <a:ext uri="{FF2B5EF4-FFF2-40B4-BE49-F238E27FC236}">
                <a16:creationId xmlns:a16="http://schemas.microsoft.com/office/drawing/2014/main" id="{18D91D3D-B20D-3E6B-8D17-7F83E84DEE3D}"/>
              </a:ext>
            </a:extLst>
          </p:cNvPr>
          <p:cNvSpPr txBox="1">
            <a:spLocks/>
          </p:cNvSpPr>
          <p:nvPr/>
        </p:nvSpPr>
        <p:spPr>
          <a:xfrm>
            <a:off x="817753" y="2819530"/>
            <a:ext cx="1627966" cy="402081"/>
          </a:xfrm>
          <a:prstGeom prst="rect">
            <a:avLst/>
          </a:prstGeom>
        </p:spPr>
        <p:txBody>
          <a:bodyPr vert="horz" lIns="45720" tIns="22860" rIns="45720" bIns="22860" rtlCol="0" anchor="t">
            <a:no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rgbClr val="359792"/>
                </a:solidFill>
                <a:uFillTx/>
                <a:latin typeface="Arial" panose="020B0604020202020204" pitchFamily="34" charset="0"/>
                <a:ea typeface="+mn-ea"/>
                <a:cs typeface="Arial" panose="020B0604020202020204" pitchFamily="34" charset="0"/>
                <a:sym typeface="Helvetica Neue"/>
              </a:defRPr>
            </a:lvl1pPr>
            <a:lvl2pPr marL="0" marR="0" indent="4572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0" marR="0" indent="9144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lnSpc>
                <a:spcPct val="110000"/>
              </a:lnSpc>
            </a:pPr>
            <a:r>
              <a:rPr lang="da-DK" sz="900" noProof="0" dirty="0">
                <a:solidFill>
                  <a:schemeClr val="bg1"/>
                </a:solidFill>
              </a:rPr>
              <a:t>Tekst og ikoner</a:t>
            </a:r>
          </a:p>
        </p:txBody>
      </p:sp>
      <p:sp>
        <p:nvSpPr>
          <p:cNvPr id="6" name="Rounded Rectangle">
            <a:extLst>
              <a:ext uri="{FF2B5EF4-FFF2-40B4-BE49-F238E27FC236}">
                <a16:creationId xmlns:a16="http://schemas.microsoft.com/office/drawing/2014/main" id="{5D3843E9-7C94-1C1D-B4FD-67BD00AAD4D4}"/>
              </a:ext>
            </a:extLst>
          </p:cNvPr>
          <p:cNvSpPr/>
          <p:nvPr/>
        </p:nvSpPr>
        <p:spPr>
          <a:xfrm>
            <a:off x="6683646" y="1939809"/>
            <a:ext cx="1646262" cy="776049"/>
          </a:xfrm>
          <a:prstGeom prst="roundRect">
            <a:avLst>
              <a:gd name="adj" fmla="val 8476"/>
            </a:avLst>
          </a:prstGeom>
          <a:solidFill>
            <a:schemeClr val="accent2"/>
          </a:solidFill>
          <a:ln w="12700">
            <a:miter lim="400000"/>
          </a:ln>
        </p:spPr>
        <p:txBody>
          <a:bodyPr lIns="25400" tIns="25400" rIns="25400" bIns="25400" anchor="ctr"/>
          <a:lstStyle/>
          <a:p>
            <a:pPr algn="ctr">
              <a:lnSpc>
                <a:spcPct val="100000"/>
              </a:lnSpc>
              <a:defRPr sz="3200" spc="0">
                <a:solidFill>
                  <a:srgbClr val="FFFFFF"/>
                </a:solidFill>
              </a:defRPr>
            </a:pPr>
            <a:endParaRPr lang="da-DK" sz="1600" noProof="0" dirty="0"/>
          </a:p>
        </p:txBody>
      </p:sp>
      <p:sp>
        <p:nvSpPr>
          <p:cNvPr id="7" name="Duration">
            <a:extLst>
              <a:ext uri="{FF2B5EF4-FFF2-40B4-BE49-F238E27FC236}">
                <a16:creationId xmlns:a16="http://schemas.microsoft.com/office/drawing/2014/main" id="{216151E6-67DC-783E-3B42-CB2066F8AE89}"/>
              </a:ext>
            </a:extLst>
          </p:cNvPr>
          <p:cNvSpPr txBox="1">
            <a:spLocks/>
          </p:cNvSpPr>
          <p:nvPr/>
        </p:nvSpPr>
        <p:spPr>
          <a:xfrm>
            <a:off x="6693194" y="2819530"/>
            <a:ext cx="1627966" cy="402081"/>
          </a:xfrm>
          <a:prstGeom prst="rect">
            <a:avLst/>
          </a:prstGeom>
        </p:spPr>
        <p:txBody>
          <a:bodyPr vert="horz" lIns="45720" tIns="22860" rIns="45720" bIns="22860" rtlCol="0" anchor="t">
            <a:no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rgbClr val="359792"/>
                </a:solidFill>
                <a:uFillTx/>
                <a:latin typeface="Arial" panose="020B0604020202020204" pitchFamily="34" charset="0"/>
                <a:ea typeface="+mn-ea"/>
                <a:cs typeface="Arial" panose="020B0604020202020204" pitchFamily="34" charset="0"/>
                <a:sym typeface="Helvetica Neue"/>
              </a:defRPr>
            </a:lvl1pPr>
            <a:lvl2pPr marL="0" marR="0" indent="4572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0" marR="0" indent="9144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lnSpc>
                <a:spcPct val="110000"/>
              </a:lnSpc>
            </a:pPr>
            <a:r>
              <a:rPr lang="da-DK" sz="900" noProof="0" dirty="0">
                <a:solidFill>
                  <a:schemeClr val="bg1"/>
                </a:solidFill>
              </a:rPr>
              <a:t>Links og ikoner</a:t>
            </a:r>
          </a:p>
        </p:txBody>
      </p:sp>
      <p:sp>
        <p:nvSpPr>
          <p:cNvPr id="8" name="Rounded Rectangle">
            <a:extLst>
              <a:ext uri="{FF2B5EF4-FFF2-40B4-BE49-F238E27FC236}">
                <a16:creationId xmlns:a16="http://schemas.microsoft.com/office/drawing/2014/main" id="{2DF3F10D-750C-0481-FC03-02C608255484}"/>
              </a:ext>
            </a:extLst>
          </p:cNvPr>
          <p:cNvSpPr/>
          <p:nvPr/>
        </p:nvSpPr>
        <p:spPr>
          <a:xfrm>
            <a:off x="2751305" y="1939809"/>
            <a:ext cx="1646262" cy="776049"/>
          </a:xfrm>
          <a:prstGeom prst="roundRect">
            <a:avLst>
              <a:gd name="adj" fmla="val 8476"/>
            </a:avLst>
          </a:prstGeom>
          <a:solidFill>
            <a:schemeClr val="tx1">
              <a:lumMod val="50000"/>
              <a:lumOff val="50000"/>
            </a:schemeClr>
          </a:solidFill>
          <a:ln w="12700">
            <a:miter lim="400000"/>
          </a:ln>
        </p:spPr>
        <p:txBody>
          <a:bodyPr lIns="25400" tIns="25400" rIns="25400" bIns="25400" anchor="ctr"/>
          <a:lstStyle/>
          <a:p>
            <a:pPr algn="ctr">
              <a:lnSpc>
                <a:spcPct val="100000"/>
              </a:lnSpc>
              <a:defRPr sz="3200" spc="0">
                <a:solidFill>
                  <a:srgbClr val="FFFFFF"/>
                </a:solidFill>
              </a:defRPr>
            </a:pPr>
            <a:endParaRPr lang="da-DK" sz="1600" noProof="0" dirty="0"/>
          </a:p>
        </p:txBody>
      </p:sp>
      <p:sp>
        <p:nvSpPr>
          <p:cNvPr id="9" name="Duration">
            <a:extLst>
              <a:ext uri="{FF2B5EF4-FFF2-40B4-BE49-F238E27FC236}">
                <a16:creationId xmlns:a16="http://schemas.microsoft.com/office/drawing/2014/main" id="{B0B7C083-6F03-49CF-621B-4CE31ACBCC51}"/>
              </a:ext>
            </a:extLst>
          </p:cNvPr>
          <p:cNvSpPr txBox="1">
            <a:spLocks/>
          </p:cNvSpPr>
          <p:nvPr/>
        </p:nvSpPr>
        <p:spPr>
          <a:xfrm>
            <a:off x="2760853" y="2819530"/>
            <a:ext cx="1627966" cy="402081"/>
          </a:xfrm>
          <a:prstGeom prst="rect">
            <a:avLst/>
          </a:prstGeom>
        </p:spPr>
        <p:txBody>
          <a:bodyPr vert="horz" lIns="45720" tIns="22860" rIns="45720" bIns="22860" rtlCol="0" anchor="t">
            <a:no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rgbClr val="359792"/>
                </a:solidFill>
                <a:uFillTx/>
                <a:latin typeface="Arial" panose="020B0604020202020204" pitchFamily="34" charset="0"/>
                <a:ea typeface="+mn-ea"/>
                <a:cs typeface="Arial" panose="020B0604020202020204" pitchFamily="34" charset="0"/>
                <a:sym typeface="Helvetica Neue"/>
              </a:defRPr>
            </a:lvl1pPr>
            <a:lvl2pPr marL="0" marR="0" indent="4572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0" marR="0" indent="9144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lnSpc>
                <a:spcPct val="110000"/>
              </a:lnSpc>
            </a:pPr>
            <a:r>
              <a:rPr lang="da-DK" sz="900" noProof="0" dirty="0">
                <a:solidFill>
                  <a:schemeClr val="bg1"/>
                </a:solidFill>
              </a:rPr>
              <a:t>Sekundær tekst</a:t>
            </a:r>
          </a:p>
        </p:txBody>
      </p:sp>
      <p:sp>
        <p:nvSpPr>
          <p:cNvPr id="10" name="Rounded Rectangle">
            <a:extLst>
              <a:ext uri="{FF2B5EF4-FFF2-40B4-BE49-F238E27FC236}">
                <a16:creationId xmlns:a16="http://schemas.microsoft.com/office/drawing/2014/main" id="{2E857A25-7D68-47BC-F679-48464FBE1AA3}"/>
              </a:ext>
            </a:extLst>
          </p:cNvPr>
          <p:cNvSpPr/>
          <p:nvPr/>
        </p:nvSpPr>
        <p:spPr>
          <a:xfrm>
            <a:off x="4712701" y="1939809"/>
            <a:ext cx="1646262" cy="776049"/>
          </a:xfrm>
          <a:prstGeom prst="roundRect">
            <a:avLst>
              <a:gd name="adj" fmla="val 8476"/>
            </a:avLst>
          </a:prstGeom>
          <a:solidFill>
            <a:srgbClr val="FFFFFF"/>
          </a:solidFill>
          <a:ln w="12700">
            <a:solidFill>
              <a:schemeClr val="bg2">
                <a:lumMod val="10000"/>
                <a:lumOff val="90000"/>
              </a:schemeClr>
            </a:solidFill>
            <a:miter lim="400000"/>
          </a:ln>
        </p:spPr>
        <p:txBody>
          <a:bodyPr lIns="25400" tIns="25400" rIns="25400" bIns="25400" anchor="ctr"/>
          <a:lstStyle/>
          <a:p>
            <a:pPr algn="ctr">
              <a:lnSpc>
                <a:spcPct val="100000"/>
              </a:lnSpc>
              <a:defRPr sz="3200" spc="0">
                <a:solidFill>
                  <a:srgbClr val="FFFFFF"/>
                </a:solidFill>
              </a:defRPr>
            </a:pPr>
            <a:endParaRPr lang="da-DK" sz="1600" noProof="0" dirty="0"/>
          </a:p>
        </p:txBody>
      </p:sp>
      <p:sp>
        <p:nvSpPr>
          <p:cNvPr id="11" name="Duration">
            <a:extLst>
              <a:ext uri="{FF2B5EF4-FFF2-40B4-BE49-F238E27FC236}">
                <a16:creationId xmlns:a16="http://schemas.microsoft.com/office/drawing/2014/main" id="{607CB55F-337E-D75D-424E-DB887034C464}"/>
              </a:ext>
            </a:extLst>
          </p:cNvPr>
          <p:cNvSpPr txBox="1">
            <a:spLocks/>
          </p:cNvSpPr>
          <p:nvPr/>
        </p:nvSpPr>
        <p:spPr>
          <a:xfrm>
            <a:off x="4722250" y="2819530"/>
            <a:ext cx="1627966" cy="402081"/>
          </a:xfrm>
          <a:prstGeom prst="rect">
            <a:avLst/>
          </a:prstGeom>
        </p:spPr>
        <p:txBody>
          <a:bodyPr vert="horz" lIns="45720" tIns="22860" rIns="45720" bIns="22860" rtlCol="0" anchor="t">
            <a:no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rgbClr val="359792"/>
                </a:solidFill>
                <a:uFillTx/>
                <a:latin typeface="Arial" panose="020B0604020202020204" pitchFamily="34" charset="0"/>
                <a:ea typeface="+mn-ea"/>
                <a:cs typeface="Arial" panose="020B0604020202020204" pitchFamily="34" charset="0"/>
                <a:sym typeface="Helvetica Neue"/>
              </a:defRPr>
            </a:lvl1pPr>
            <a:lvl2pPr marL="0" marR="0" indent="4572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0" marR="0" indent="9144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lnSpc>
                <a:spcPct val="110000"/>
              </a:lnSpc>
            </a:pPr>
            <a:r>
              <a:rPr lang="da-DK" sz="900" noProof="0" dirty="0">
                <a:solidFill>
                  <a:schemeClr val="bg1"/>
                </a:solidFill>
              </a:rPr>
              <a:t>Tekst og ikoner</a:t>
            </a:r>
          </a:p>
        </p:txBody>
      </p:sp>
      <p:sp>
        <p:nvSpPr>
          <p:cNvPr id="32" name="Rounded Rectangle">
            <a:extLst>
              <a:ext uri="{FF2B5EF4-FFF2-40B4-BE49-F238E27FC236}">
                <a16:creationId xmlns:a16="http://schemas.microsoft.com/office/drawing/2014/main" id="{6BFE447F-6B3B-F4EE-E15B-75A97E34DEBE}"/>
              </a:ext>
            </a:extLst>
          </p:cNvPr>
          <p:cNvSpPr/>
          <p:nvPr/>
        </p:nvSpPr>
        <p:spPr>
          <a:xfrm>
            <a:off x="824380" y="3754118"/>
            <a:ext cx="1646262" cy="776049"/>
          </a:xfrm>
          <a:prstGeom prst="roundRect">
            <a:avLst>
              <a:gd name="adj" fmla="val 8476"/>
            </a:avLst>
          </a:prstGeom>
          <a:solidFill>
            <a:schemeClr val="bg2">
              <a:lumMod val="25000"/>
              <a:lumOff val="75000"/>
            </a:schemeClr>
          </a:solidFill>
          <a:ln w="12700">
            <a:miter lim="400000"/>
          </a:ln>
        </p:spPr>
        <p:txBody>
          <a:bodyPr lIns="25400" tIns="25400" rIns="25400" bIns="25400" anchor="ctr"/>
          <a:lstStyle/>
          <a:p>
            <a:pPr algn="ctr">
              <a:lnSpc>
                <a:spcPct val="100000"/>
              </a:lnSpc>
              <a:defRPr sz="3200" spc="0">
                <a:solidFill>
                  <a:srgbClr val="FFFFFF"/>
                </a:solidFill>
              </a:defRPr>
            </a:pPr>
            <a:endParaRPr lang="da-DK" sz="1600" noProof="0" dirty="0"/>
          </a:p>
        </p:txBody>
      </p:sp>
      <p:sp>
        <p:nvSpPr>
          <p:cNvPr id="33" name="Duration">
            <a:extLst>
              <a:ext uri="{FF2B5EF4-FFF2-40B4-BE49-F238E27FC236}">
                <a16:creationId xmlns:a16="http://schemas.microsoft.com/office/drawing/2014/main" id="{E6D9EEAE-0661-F0DF-A032-54DE6986928C}"/>
              </a:ext>
            </a:extLst>
          </p:cNvPr>
          <p:cNvSpPr txBox="1">
            <a:spLocks/>
          </p:cNvSpPr>
          <p:nvPr/>
        </p:nvSpPr>
        <p:spPr>
          <a:xfrm>
            <a:off x="833928" y="4633839"/>
            <a:ext cx="1627966" cy="402081"/>
          </a:xfrm>
          <a:prstGeom prst="rect">
            <a:avLst/>
          </a:prstGeom>
        </p:spPr>
        <p:txBody>
          <a:bodyPr vert="horz" lIns="45720" tIns="22860" rIns="45720" bIns="22860" rtlCol="0" anchor="t">
            <a:no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rgbClr val="359792"/>
                </a:solidFill>
                <a:uFillTx/>
                <a:latin typeface="Arial" panose="020B0604020202020204" pitchFamily="34" charset="0"/>
                <a:ea typeface="+mn-ea"/>
                <a:cs typeface="Arial" panose="020B0604020202020204" pitchFamily="34" charset="0"/>
                <a:sym typeface="Helvetica Neue"/>
              </a:defRPr>
            </a:lvl1pPr>
            <a:lvl2pPr marL="0" marR="0" indent="4572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0" marR="0" indent="9144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lnSpc>
                <a:spcPct val="110000"/>
              </a:lnSpc>
            </a:pPr>
            <a:r>
              <a:rPr lang="da-DK" sz="900" noProof="0" dirty="0">
                <a:solidFill>
                  <a:schemeClr val="bg1"/>
                </a:solidFill>
              </a:rPr>
              <a:t>Baggrund: Grå</a:t>
            </a:r>
          </a:p>
        </p:txBody>
      </p:sp>
      <p:sp>
        <p:nvSpPr>
          <p:cNvPr id="12" name="Title 7">
            <a:extLst>
              <a:ext uri="{FF2B5EF4-FFF2-40B4-BE49-F238E27FC236}">
                <a16:creationId xmlns:a16="http://schemas.microsoft.com/office/drawing/2014/main" id="{52A8E576-C730-F2BC-7B04-F4FD99B9E3D7}"/>
              </a:ext>
            </a:extLst>
          </p:cNvPr>
          <p:cNvSpPr txBox="1">
            <a:spLocks/>
          </p:cNvSpPr>
          <p:nvPr/>
        </p:nvSpPr>
        <p:spPr>
          <a:xfrm>
            <a:off x="720209" y="728663"/>
            <a:ext cx="10740748" cy="607079"/>
          </a:xfrm>
          <a:prstGeom prst="rect">
            <a:avLst/>
          </a:prstGeom>
        </p:spPr>
        <p:txBody>
          <a:bodyPr/>
          <a:lstStyle>
            <a:lvl1pPr marL="0" marR="0" indent="0" algn="l" defTabSz="2438338" rtl="0" latinLnBrk="0">
              <a:lnSpc>
                <a:spcPct val="80000"/>
              </a:lnSpc>
              <a:spcBef>
                <a:spcPts val="0"/>
              </a:spcBef>
              <a:spcAft>
                <a:spcPts val="0"/>
              </a:spcAft>
              <a:buClrTx/>
              <a:buSzTx/>
              <a:buFontTx/>
              <a:buNone/>
              <a:tabLst/>
              <a:defRPr sz="8000" b="1" i="0" u="none" strike="noStrike" cap="none" spc="-150" baseline="0">
                <a:solidFill>
                  <a:srgbClr val="000000"/>
                </a:solidFill>
                <a:uFillTx/>
                <a:latin typeface="Arial" panose="020B0604020202020204" pitchFamily="34" charset="0"/>
                <a:ea typeface="+mn-ea"/>
                <a:cs typeface="Arial" panose="020B0604020202020204" pitchFamily="34" charset="0"/>
                <a:sym typeface="Helvetica Neue"/>
              </a:defRPr>
            </a:lvl1pPr>
            <a:lvl2pPr marL="0" marR="0" indent="4572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9pPr>
          </a:lstStyle>
          <a:p>
            <a:pPr hangingPunct="1"/>
            <a:r>
              <a:rPr lang="da-DK" sz="3200" spc="0" noProof="0" dirty="0"/>
              <a:t>Bokse og Farver</a:t>
            </a:r>
            <a:endParaRPr lang="da-DK" sz="3200" spc="0" noProof="0" dirty="0">
              <a:solidFill>
                <a:schemeClr val="bg1"/>
              </a:solidFill>
            </a:endParaRPr>
          </a:p>
        </p:txBody>
      </p:sp>
      <p:sp>
        <p:nvSpPr>
          <p:cNvPr id="17" name="Rounded Rectangle">
            <a:extLst>
              <a:ext uri="{FF2B5EF4-FFF2-40B4-BE49-F238E27FC236}">
                <a16:creationId xmlns:a16="http://schemas.microsoft.com/office/drawing/2014/main" id="{1CD5991C-B7F6-87A7-6881-0F80EAB9D248}"/>
              </a:ext>
            </a:extLst>
          </p:cNvPr>
          <p:cNvSpPr/>
          <p:nvPr/>
        </p:nvSpPr>
        <p:spPr>
          <a:xfrm>
            <a:off x="2751305" y="3754118"/>
            <a:ext cx="1646262" cy="776049"/>
          </a:xfrm>
          <a:prstGeom prst="roundRect">
            <a:avLst>
              <a:gd name="adj" fmla="val 8476"/>
            </a:avLst>
          </a:prstGeom>
          <a:solidFill>
            <a:schemeClr val="accent1"/>
          </a:solidFill>
          <a:ln w="12700">
            <a:miter lim="400000"/>
          </a:ln>
        </p:spPr>
        <p:txBody>
          <a:bodyPr lIns="25400" tIns="25400" rIns="25400" bIns="25400" anchor="ctr"/>
          <a:lstStyle/>
          <a:p>
            <a:pPr algn="ctr">
              <a:lnSpc>
                <a:spcPct val="100000"/>
              </a:lnSpc>
              <a:defRPr sz="3200" spc="0">
                <a:solidFill>
                  <a:srgbClr val="FFFFFF"/>
                </a:solidFill>
              </a:defRPr>
            </a:pPr>
            <a:endParaRPr lang="da-DK" sz="1600" noProof="0" dirty="0"/>
          </a:p>
        </p:txBody>
      </p:sp>
      <p:sp>
        <p:nvSpPr>
          <p:cNvPr id="24" name="Duration">
            <a:extLst>
              <a:ext uri="{FF2B5EF4-FFF2-40B4-BE49-F238E27FC236}">
                <a16:creationId xmlns:a16="http://schemas.microsoft.com/office/drawing/2014/main" id="{1A1D9F5D-E698-A28F-1D38-4392DA04AC25}"/>
              </a:ext>
            </a:extLst>
          </p:cNvPr>
          <p:cNvSpPr txBox="1">
            <a:spLocks/>
          </p:cNvSpPr>
          <p:nvPr/>
        </p:nvSpPr>
        <p:spPr>
          <a:xfrm>
            <a:off x="2760264" y="4633839"/>
            <a:ext cx="1627966" cy="402081"/>
          </a:xfrm>
          <a:prstGeom prst="rect">
            <a:avLst/>
          </a:prstGeom>
        </p:spPr>
        <p:txBody>
          <a:bodyPr vert="horz" lIns="45720" tIns="22860" rIns="45720" bIns="22860" rtlCol="0" anchor="t">
            <a:no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rgbClr val="359792"/>
                </a:solidFill>
                <a:uFillTx/>
                <a:latin typeface="Arial" panose="020B0604020202020204" pitchFamily="34" charset="0"/>
                <a:ea typeface="+mn-ea"/>
                <a:cs typeface="Arial" panose="020B0604020202020204" pitchFamily="34" charset="0"/>
                <a:sym typeface="Helvetica Neue"/>
              </a:defRPr>
            </a:lvl1pPr>
            <a:lvl2pPr marL="0" marR="0" indent="4572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0" marR="0" indent="9144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lnSpc>
                <a:spcPct val="110000"/>
              </a:lnSpc>
            </a:pPr>
            <a:r>
              <a:rPr lang="da-DK" sz="900" noProof="0" dirty="0">
                <a:solidFill>
                  <a:schemeClr val="bg1"/>
                </a:solidFill>
              </a:rPr>
              <a:t>Baggrund: Mørk grøn</a:t>
            </a:r>
          </a:p>
        </p:txBody>
      </p:sp>
      <p:sp>
        <p:nvSpPr>
          <p:cNvPr id="25" name="Rounded Rectangle">
            <a:extLst>
              <a:ext uri="{FF2B5EF4-FFF2-40B4-BE49-F238E27FC236}">
                <a16:creationId xmlns:a16="http://schemas.microsoft.com/office/drawing/2014/main" id="{5BB2126B-902C-5D62-98F9-3977CC82EEF4}"/>
              </a:ext>
            </a:extLst>
          </p:cNvPr>
          <p:cNvSpPr/>
          <p:nvPr/>
        </p:nvSpPr>
        <p:spPr>
          <a:xfrm>
            <a:off x="4712701" y="3754118"/>
            <a:ext cx="1646262" cy="776049"/>
          </a:xfrm>
          <a:prstGeom prst="roundRect">
            <a:avLst>
              <a:gd name="adj" fmla="val 8476"/>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lang="da-DK" sz="1600" noProof="0" dirty="0"/>
          </a:p>
        </p:txBody>
      </p:sp>
      <p:sp>
        <p:nvSpPr>
          <p:cNvPr id="26" name="Duration">
            <a:extLst>
              <a:ext uri="{FF2B5EF4-FFF2-40B4-BE49-F238E27FC236}">
                <a16:creationId xmlns:a16="http://schemas.microsoft.com/office/drawing/2014/main" id="{A6B748B6-2496-080B-9A06-267CA90A3194}"/>
              </a:ext>
            </a:extLst>
          </p:cNvPr>
          <p:cNvSpPr txBox="1">
            <a:spLocks/>
          </p:cNvSpPr>
          <p:nvPr/>
        </p:nvSpPr>
        <p:spPr>
          <a:xfrm>
            <a:off x="4710984" y="4633839"/>
            <a:ext cx="1627966" cy="402081"/>
          </a:xfrm>
          <a:prstGeom prst="rect">
            <a:avLst/>
          </a:prstGeom>
        </p:spPr>
        <p:txBody>
          <a:bodyPr vert="horz" lIns="45720" tIns="22860" rIns="45720" bIns="22860" rtlCol="0" anchor="t">
            <a:no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rgbClr val="359792"/>
                </a:solidFill>
                <a:uFillTx/>
                <a:latin typeface="Arial" panose="020B0604020202020204" pitchFamily="34" charset="0"/>
                <a:ea typeface="+mn-ea"/>
                <a:cs typeface="Arial" panose="020B0604020202020204" pitchFamily="34" charset="0"/>
                <a:sym typeface="Helvetica Neue"/>
              </a:defRPr>
            </a:lvl1pPr>
            <a:lvl2pPr marL="0" marR="0" indent="4572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0" marR="0" indent="9144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lnSpc>
                <a:spcPct val="110000"/>
              </a:lnSpc>
            </a:pPr>
            <a:r>
              <a:rPr lang="da-DK" sz="900" noProof="0" dirty="0">
                <a:solidFill>
                  <a:schemeClr val="bg1"/>
                </a:solidFill>
              </a:rPr>
              <a:t>Baggrund: Lys grøn</a:t>
            </a:r>
          </a:p>
        </p:txBody>
      </p:sp>
      <p:grpSp>
        <p:nvGrpSpPr>
          <p:cNvPr id="5" name="Group 4">
            <a:extLst>
              <a:ext uri="{FF2B5EF4-FFF2-40B4-BE49-F238E27FC236}">
                <a16:creationId xmlns:a16="http://schemas.microsoft.com/office/drawing/2014/main" id="{18702FEA-E9C2-9614-2619-BF299AFF3E38}"/>
              </a:ext>
            </a:extLst>
          </p:cNvPr>
          <p:cNvGrpSpPr/>
          <p:nvPr/>
        </p:nvGrpSpPr>
        <p:grpSpPr>
          <a:xfrm>
            <a:off x="6821138" y="3781719"/>
            <a:ext cx="2405579" cy="720845"/>
            <a:chOff x="9055378" y="5464001"/>
            <a:chExt cx="2405579" cy="720845"/>
          </a:xfrm>
        </p:grpSpPr>
        <p:sp>
          <p:nvSpPr>
            <p:cNvPr id="13" name="Rounded Rectangle">
              <a:extLst>
                <a:ext uri="{FF2B5EF4-FFF2-40B4-BE49-F238E27FC236}">
                  <a16:creationId xmlns:a16="http://schemas.microsoft.com/office/drawing/2014/main" id="{5A57DB78-D82D-22FF-D59A-4805C5C10CBA}"/>
                </a:ext>
              </a:extLst>
            </p:cNvPr>
            <p:cNvSpPr/>
            <p:nvPr/>
          </p:nvSpPr>
          <p:spPr>
            <a:xfrm>
              <a:off x="9055378" y="5535456"/>
              <a:ext cx="2405579" cy="593882"/>
            </a:xfrm>
            <a:prstGeom prst="roundRect">
              <a:avLst>
                <a:gd name="adj" fmla="val 18296"/>
              </a:avLst>
            </a:prstGeom>
            <a:solidFill>
              <a:srgbClr val="DADCDE"/>
            </a:solidFill>
            <a:ln w="12700">
              <a:miter lim="400000"/>
            </a:ln>
          </p:spPr>
          <p:txBody>
            <a:bodyPr lIns="25400" tIns="25400" rIns="25400" bIns="25400" anchor="ctr"/>
            <a:lstStyle/>
            <a:p>
              <a:pPr algn="ctr">
                <a:lnSpc>
                  <a:spcPct val="100000"/>
                </a:lnSpc>
                <a:defRPr sz="3200" spc="0">
                  <a:solidFill>
                    <a:srgbClr val="FFFFFF"/>
                  </a:solidFill>
                </a:defRPr>
              </a:pPr>
              <a:endParaRPr lang="da-DK" sz="1600" noProof="0" dirty="0"/>
            </a:p>
          </p:txBody>
        </p:sp>
        <p:sp>
          <p:nvSpPr>
            <p:cNvPr id="14" name="Duration">
              <a:extLst>
                <a:ext uri="{FF2B5EF4-FFF2-40B4-BE49-F238E27FC236}">
                  <a16:creationId xmlns:a16="http://schemas.microsoft.com/office/drawing/2014/main" id="{4F94DC1D-9E34-8657-8533-62465CF73F3C}"/>
                </a:ext>
              </a:extLst>
            </p:cNvPr>
            <p:cNvSpPr txBox="1">
              <a:spLocks/>
            </p:cNvSpPr>
            <p:nvPr/>
          </p:nvSpPr>
          <p:spPr>
            <a:xfrm>
              <a:off x="9714291" y="5464001"/>
              <a:ext cx="1498173" cy="720845"/>
            </a:xfrm>
            <a:prstGeom prst="rect">
              <a:avLst/>
            </a:prstGeom>
          </p:spPr>
          <p:txBody>
            <a:bodyPr vert="horz" lIns="45720" tIns="22860" rIns="45720" bIns="22860" rtlCol="0" anchor="ctr">
              <a:no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rgbClr val="359792"/>
                  </a:solidFill>
                  <a:uFillTx/>
                  <a:latin typeface="Arial" panose="020B0604020202020204" pitchFamily="34" charset="0"/>
                  <a:ea typeface="+mn-ea"/>
                  <a:cs typeface="Arial" panose="020B0604020202020204" pitchFamily="34" charset="0"/>
                  <a:sym typeface="Helvetica Neue"/>
                </a:defRPr>
              </a:lvl1pPr>
              <a:lvl2pPr marL="0" marR="0" indent="4572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0" marR="0" indent="9144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lnSpc>
                  <a:spcPct val="110000"/>
                </a:lnSpc>
              </a:pPr>
              <a:r>
                <a:rPr lang="da-DK" sz="1000" b="1" noProof="0" dirty="0">
                  <a:solidFill>
                    <a:schemeClr val="accent2"/>
                  </a:solidFill>
                </a:rPr>
                <a:t>Klik her for at afspille forklaring til figuren</a:t>
              </a:r>
            </a:p>
          </p:txBody>
        </p:sp>
        <p:grpSp>
          <p:nvGrpSpPr>
            <p:cNvPr id="15" name="Group 14">
              <a:extLst>
                <a:ext uri="{FF2B5EF4-FFF2-40B4-BE49-F238E27FC236}">
                  <a16:creationId xmlns:a16="http://schemas.microsoft.com/office/drawing/2014/main" id="{5471D43B-01FE-7EA1-C748-6D72D43726DB}"/>
                </a:ext>
              </a:extLst>
            </p:cNvPr>
            <p:cNvGrpSpPr/>
            <p:nvPr/>
          </p:nvGrpSpPr>
          <p:grpSpPr>
            <a:xfrm>
              <a:off x="9200859" y="5627767"/>
              <a:ext cx="392909" cy="418366"/>
              <a:chOff x="1756177" y="9351174"/>
              <a:chExt cx="785817" cy="836732"/>
            </a:xfrm>
          </p:grpSpPr>
          <p:sp>
            <p:nvSpPr>
              <p:cNvPr id="16" name="Oval 15">
                <a:extLst>
                  <a:ext uri="{FF2B5EF4-FFF2-40B4-BE49-F238E27FC236}">
                    <a16:creationId xmlns:a16="http://schemas.microsoft.com/office/drawing/2014/main" id="{D5FFE01D-6ADA-60C4-775F-9F55C4ACDE38}"/>
                  </a:ext>
                </a:extLst>
              </p:cNvPr>
              <p:cNvSpPr/>
              <p:nvPr/>
            </p:nvSpPr>
            <p:spPr>
              <a:xfrm>
                <a:off x="1756177" y="9351174"/>
                <a:ext cx="785817" cy="836732"/>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lnSpc>
                    <a:spcPct val="100000"/>
                  </a:lnSpc>
                  <a:spcBef>
                    <a:spcPts val="0"/>
                  </a:spcBef>
                </a:pPr>
                <a:endParaRPr lang="da-DK" sz="1600" noProof="0" dirty="0">
                  <a:solidFill>
                    <a:srgbClr val="FFFFFF"/>
                  </a:solidFill>
                  <a:latin typeface="Helvetica Neue Medium"/>
                  <a:ea typeface="Helvetica Neue Medium"/>
                  <a:cs typeface="Helvetica Neue Medium"/>
                  <a:sym typeface="Helvetica Neue Medium"/>
                </a:endParaRPr>
              </a:p>
            </p:txBody>
          </p:sp>
          <p:pic>
            <p:nvPicPr>
              <p:cNvPr id="18" name="Graphic 17" descr="Play with solid fill">
                <a:extLst>
                  <a:ext uri="{FF2B5EF4-FFF2-40B4-BE49-F238E27FC236}">
                    <a16:creationId xmlns:a16="http://schemas.microsoft.com/office/drawing/2014/main" id="{E8D9F58C-DC20-A60F-CDC4-964EACADB2B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937447" y="9528008"/>
                <a:ext cx="471343" cy="471343"/>
              </a:xfrm>
              <a:prstGeom prst="rect">
                <a:avLst/>
              </a:prstGeom>
            </p:spPr>
          </p:pic>
        </p:grpSp>
      </p:grpSp>
    </p:spTree>
    <p:extLst>
      <p:ext uri="{BB962C8B-B14F-4D97-AF65-F5344CB8AC3E}">
        <p14:creationId xmlns:p14="http://schemas.microsoft.com/office/powerpoint/2010/main" val="246681717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72A14F8-4F5D-2307-4896-497771348AFC}"/>
            </a:ext>
          </a:extLst>
        </p:cNvPr>
        <p:cNvGrpSpPr/>
        <p:nvPr/>
      </p:nvGrpSpPr>
      <p:grpSpPr>
        <a:xfrm>
          <a:off x="0" y="0"/>
          <a:ext cx="0" cy="0"/>
          <a:chOff x="0" y="0"/>
          <a:chExt cx="0" cy="0"/>
        </a:xfrm>
      </p:grpSpPr>
      <p:cxnSp>
        <p:nvCxnSpPr>
          <p:cNvPr id="54" name="Straight Arrow Connector 53">
            <a:extLst>
              <a:ext uri="{FF2B5EF4-FFF2-40B4-BE49-F238E27FC236}">
                <a16:creationId xmlns:a16="http://schemas.microsoft.com/office/drawing/2014/main" id="{DF872B9B-27BD-983A-3D00-CC4F8F273E3C}"/>
              </a:ext>
            </a:extLst>
          </p:cNvPr>
          <p:cNvCxnSpPr>
            <a:cxnSpLocks/>
          </p:cNvCxnSpPr>
          <p:nvPr/>
        </p:nvCxnSpPr>
        <p:spPr>
          <a:xfrm flipH="1">
            <a:off x="938784" y="2704292"/>
            <a:ext cx="906081" cy="0"/>
          </a:xfrm>
          <a:prstGeom prst="straightConnector1">
            <a:avLst/>
          </a:prstGeom>
          <a:noFill/>
          <a:ln w="57150" cap="flat">
            <a:solidFill>
              <a:schemeClr val="accent3"/>
            </a:solidFill>
            <a:prstDash val="solid"/>
            <a:miter lim="400000"/>
            <a:headEnd type="none" w="med" len="med"/>
            <a:tailEnd type="triangle" w="med" len="med"/>
          </a:ln>
          <a:effectLst/>
          <a:sp3d/>
        </p:spPr>
        <p:style>
          <a:lnRef idx="0">
            <a:scrgbClr r="0" g="0" b="0"/>
          </a:lnRef>
          <a:fillRef idx="0">
            <a:scrgbClr r="0" g="0" b="0"/>
          </a:fillRef>
          <a:effectRef idx="0">
            <a:scrgbClr r="0" g="0" b="0"/>
          </a:effectRef>
          <a:fontRef idx="none"/>
        </p:style>
      </p:cxnSp>
      <p:sp>
        <p:nvSpPr>
          <p:cNvPr id="57" name="Rounded Rectangle">
            <a:extLst>
              <a:ext uri="{FF2B5EF4-FFF2-40B4-BE49-F238E27FC236}">
                <a16:creationId xmlns:a16="http://schemas.microsoft.com/office/drawing/2014/main" id="{FCB0F55A-6424-0B69-84AC-A3FA614CCFC9}"/>
              </a:ext>
            </a:extLst>
          </p:cNvPr>
          <p:cNvSpPr/>
          <p:nvPr/>
        </p:nvSpPr>
        <p:spPr>
          <a:xfrm>
            <a:off x="1844865" y="2139516"/>
            <a:ext cx="3483039" cy="1129553"/>
          </a:xfrm>
          <a:prstGeom prst="roundRect">
            <a:avLst>
              <a:gd name="adj" fmla="val 2817"/>
            </a:avLst>
          </a:prstGeom>
          <a:solidFill>
            <a:srgbClr val="FFFFFF">
              <a:alpha val="0"/>
            </a:srgbClr>
          </a:solidFill>
          <a:ln w="57150">
            <a:solidFill>
              <a:schemeClr val="accent3"/>
            </a:solidFill>
            <a:miter lim="400000"/>
          </a:ln>
        </p:spPr>
        <p:txBody>
          <a:bodyPr lIns="144000" tIns="72000" rIns="144000" bIns="90000" anchor="ctr"/>
          <a:lstStyle/>
          <a:p>
            <a:pPr algn="ctr">
              <a:lnSpc>
                <a:spcPct val="100000"/>
              </a:lnSpc>
              <a:defRPr sz="3200" spc="0">
                <a:solidFill>
                  <a:srgbClr val="FFFFFF"/>
                </a:solidFill>
              </a:defRPr>
            </a:pPr>
            <a:r>
              <a:rPr lang="da-DK" sz="2800" b="1" noProof="0" dirty="0">
                <a:solidFill>
                  <a:schemeClr val="accent3"/>
                </a:solidFill>
              </a:rPr>
              <a:t>Tekst</a:t>
            </a:r>
            <a:endParaRPr lang="da-DK" b="1" noProof="0" dirty="0">
              <a:solidFill>
                <a:schemeClr val="accent3"/>
              </a:solidFill>
            </a:endParaRPr>
          </a:p>
        </p:txBody>
      </p:sp>
      <p:sp>
        <p:nvSpPr>
          <p:cNvPr id="6" name="Title 7">
            <a:extLst>
              <a:ext uri="{FF2B5EF4-FFF2-40B4-BE49-F238E27FC236}">
                <a16:creationId xmlns:a16="http://schemas.microsoft.com/office/drawing/2014/main" id="{10A79D74-1891-50B6-7C83-F69D0F888010}"/>
              </a:ext>
            </a:extLst>
          </p:cNvPr>
          <p:cNvSpPr txBox="1">
            <a:spLocks/>
          </p:cNvSpPr>
          <p:nvPr/>
        </p:nvSpPr>
        <p:spPr>
          <a:xfrm>
            <a:off x="713582" y="741820"/>
            <a:ext cx="10740748" cy="357335"/>
          </a:xfrm>
          <a:prstGeom prst="rect">
            <a:avLst/>
          </a:prstGeom>
        </p:spPr>
        <p:txBody>
          <a:bodyPr/>
          <a:lstStyle>
            <a:lvl1pPr marL="0" marR="0" indent="0" algn="l" defTabSz="2438338" rtl="0" latinLnBrk="0">
              <a:lnSpc>
                <a:spcPct val="80000"/>
              </a:lnSpc>
              <a:spcBef>
                <a:spcPts val="0"/>
              </a:spcBef>
              <a:spcAft>
                <a:spcPts val="0"/>
              </a:spcAft>
              <a:buClrTx/>
              <a:buSzTx/>
              <a:buFontTx/>
              <a:buNone/>
              <a:tabLst/>
              <a:defRPr sz="8000" b="1" i="0" u="none" strike="noStrike" cap="none" spc="-150" baseline="0">
                <a:solidFill>
                  <a:srgbClr val="000000"/>
                </a:solidFill>
                <a:uFillTx/>
                <a:latin typeface="Arial" panose="020B0604020202020204" pitchFamily="34" charset="0"/>
                <a:ea typeface="+mn-ea"/>
                <a:cs typeface="Arial" panose="020B0604020202020204" pitchFamily="34" charset="0"/>
                <a:sym typeface="Helvetica Neue"/>
              </a:defRPr>
            </a:lvl1pPr>
            <a:lvl2pPr marL="0" marR="0" indent="4572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9pPr>
          </a:lstStyle>
          <a:p>
            <a:pPr hangingPunct="1"/>
            <a:r>
              <a:rPr lang="da-DK" sz="3200" spc="0" noProof="0" dirty="0"/>
              <a:t>Tekstbokse</a:t>
            </a:r>
            <a:endParaRPr lang="da-DK" sz="3200" spc="0" noProof="0" dirty="0">
              <a:solidFill>
                <a:schemeClr val="bg1"/>
              </a:solidFill>
            </a:endParaRPr>
          </a:p>
        </p:txBody>
      </p:sp>
      <p:cxnSp>
        <p:nvCxnSpPr>
          <p:cNvPr id="8" name="Straight Arrow Connector 7">
            <a:extLst>
              <a:ext uri="{FF2B5EF4-FFF2-40B4-BE49-F238E27FC236}">
                <a16:creationId xmlns:a16="http://schemas.microsoft.com/office/drawing/2014/main" id="{EFE08072-829F-47FB-9D37-16D393A2F7A0}"/>
              </a:ext>
            </a:extLst>
          </p:cNvPr>
          <p:cNvCxnSpPr>
            <a:cxnSpLocks/>
          </p:cNvCxnSpPr>
          <p:nvPr/>
        </p:nvCxnSpPr>
        <p:spPr>
          <a:xfrm>
            <a:off x="5327904" y="4718483"/>
            <a:ext cx="890016" cy="0"/>
          </a:xfrm>
          <a:prstGeom prst="straightConnector1">
            <a:avLst/>
          </a:prstGeom>
          <a:noFill/>
          <a:ln w="57150" cap="flat">
            <a:solidFill>
              <a:schemeClr val="accent3"/>
            </a:solidFill>
            <a:prstDash val="solid"/>
            <a:miter lim="400000"/>
            <a:headEnd type="none" w="med" len="med"/>
            <a:tailEnd type="triangle" w="med" len="med"/>
          </a:ln>
          <a:effectLst/>
          <a:sp3d/>
        </p:spPr>
        <p:style>
          <a:lnRef idx="0">
            <a:scrgbClr r="0" g="0" b="0"/>
          </a:lnRef>
          <a:fillRef idx="0">
            <a:scrgbClr r="0" g="0" b="0"/>
          </a:fillRef>
          <a:effectRef idx="0">
            <a:scrgbClr r="0" g="0" b="0"/>
          </a:effectRef>
          <a:fontRef idx="none"/>
        </p:style>
      </p:cxnSp>
      <p:sp>
        <p:nvSpPr>
          <p:cNvPr id="9" name="Rounded Rectangle">
            <a:extLst>
              <a:ext uri="{FF2B5EF4-FFF2-40B4-BE49-F238E27FC236}">
                <a16:creationId xmlns:a16="http://schemas.microsoft.com/office/drawing/2014/main" id="{60354EB1-CBD8-7242-319A-023EF3057BE6}"/>
              </a:ext>
            </a:extLst>
          </p:cNvPr>
          <p:cNvSpPr/>
          <p:nvPr/>
        </p:nvSpPr>
        <p:spPr>
          <a:xfrm>
            <a:off x="1844865" y="4153707"/>
            <a:ext cx="3483039" cy="1129553"/>
          </a:xfrm>
          <a:prstGeom prst="roundRect">
            <a:avLst>
              <a:gd name="adj" fmla="val 2817"/>
            </a:avLst>
          </a:prstGeom>
          <a:solidFill>
            <a:srgbClr val="FFFFFF">
              <a:alpha val="0"/>
            </a:srgbClr>
          </a:solidFill>
          <a:ln w="57150">
            <a:solidFill>
              <a:schemeClr val="accent3"/>
            </a:solidFill>
            <a:miter lim="400000"/>
          </a:ln>
        </p:spPr>
        <p:txBody>
          <a:bodyPr lIns="144000" tIns="72000" rIns="144000" bIns="90000" anchor="ctr"/>
          <a:lstStyle/>
          <a:p>
            <a:pPr algn="ctr">
              <a:lnSpc>
                <a:spcPct val="100000"/>
              </a:lnSpc>
              <a:defRPr sz="3200" spc="0">
                <a:solidFill>
                  <a:srgbClr val="FFFFFF"/>
                </a:solidFill>
              </a:defRPr>
            </a:pPr>
            <a:r>
              <a:rPr lang="da-DK" sz="2800" b="1" noProof="0" dirty="0">
                <a:solidFill>
                  <a:schemeClr val="accent3"/>
                </a:solidFill>
              </a:rPr>
              <a:t>Tekst</a:t>
            </a:r>
            <a:endParaRPr lang="da-DK" b="1" noProof="0" dirty="0">
              <a:solidFill>
                <a:schemeClr val="accent3"/>
              </a:solidFill>
            </a:endParaRPr>
          </a:p>
        </p:txBody>
      </p:sp>
      <p:sp>
        <p:nvSpPr>
          <p:cNvPr id="12" name="Rounded Rectangle">
            <a:extLst>
              <a:ext uri="{FF2B5EF4-FFF2-40B4-BE49-F238E27FC236}">
                <a16:creationId xmlns:a16="http://schemas.microsoft.com/office/drawing/2014/main" id="{489041BB-4A7E-C568-EE90-8895438D6F6F}"/>
              </a:ext>
            </a:extLst>
          </p:cNvPr>
          <p:cNvSpPr/>
          <p:nvPr/>
        </p:nvSpPr>
        <p:spPr>
          <a:xfrm>
            <a:off x="7294689" y="2139516"/>
            <a:ext cx="3483039" cy="1129553"/>
          </a:xfrm>
          <a:prstGeom prst="roundRect">
            <a:avLst>
              <a:gd name="adj" fmla="val 2817"/>
            </a:avLst>
          </a:prstGeom>
          <a:solidFill>
            <a:srgbClr val="FFFFFF">
              <a:alpha val="0"/>
            </a:srgbClr>
          </a:solidFill>
          <a:ln w="57150">
            <a:solidFill>
              <a:schemeClr val="accent3"/>
            </a:solidFill>
            <a:miter lim="400000"/>
          </a:ln>
        </p:spPr>
        <p:txBody>
          <a:bodyPr lIns="144000" tIns="72000" rIns="144000" bIns="90000" anchor="ctr"/>
          <a:lstStyle/>
          <a:p>
            <a:pPr algn="ctr">
              <a:lnSpc>
                <a:spcPct val="100000"/>
              </a:lnSpc>
              <a:defRPr sz="3200" spc="0">
                <a:solidFill>
                  <a:srgbClr val="FFFFFF"/>
                </a:solidFill>
              </a:defRPr>
            </a:pPr>
            <a:r>
              <a:rPr lang="da-DK" sz="2800" b="1" noProof="0" dirty="0">
                <a:solidFill>
                  <a:schemeClr val="accent3"/>
                </a:solidFill>
              </a:rPr>
              <a:t>Tekst</a:t>
            </a:r>
            <a:endParaRPr lang="da-DK" b="1" noProof="0" dirty="0">
              <a:solidFill>
                <a:schemeClr val="accent3"/>
              </a:solidFill>
            </a:endParaRPr>
          </a:p>
        </p:txBody>
      </p:sp>
      <p:sp>
        <p:nvSpPr>
          <p:cNvPr id="13" name="Rounded Rectangle">
            <a:extLst>
              <a:ext uri="{FF2B5EF4-FFF2-40B4-BE49-F238E27FC236}">
                <a16:creationId xmlns:a16="http://schemas.microsoft.com/office/drawing/2014/main" id="{5A1AAD41-D035-231F-0659-D3F9DFC30914}"/>
              </a:ext>
            </a:extLst>
          </p:cNvPr>
          <p:cNvSpPr/>
          <p:nvPr/>
        </p:nvSpPr>
        <p:spPr>
          <a:xfrm>
            <a:off x="7294689" y="4153706"/>
            <a:ext cx="3483039" cy="1129553"/>
          </a:xfrm>
          <a:prstGeom prst="roundRect">
            <a:avLst>
              <a:gd name="adj" fmla="val 2817"/>
            </a:avLst>
          </a:prstGeom>
          <a:solidFill>
            <a:srgbClr val="FFFFFF">
              <a:alpha val="0"/>
            </a:srgbClr>
          </a:solidFill>
          <a:ln w="57150">
            <a:solidFill>
              <a:schemeClr val="accent3"/>
            </a:solidFill>
            <a:miter lim="400000"/>
          </a:ln>
        </p:spPr>
        <p:txBody>
          <a:bodyPr lIns="144000" tIns="72000" rIns="144000" bIns="90000" anchor="ctr"/>
          <a:lstStyle/>
          <a:p>
            <a:pPr algn="ctr">
              <a:lnSpc>
                <a:spcPct val="100000"/>
              </a:lnSpc>
              <a:defRPr sz="3200" spc="0">
                <a:solidFill>
                  <a:srgbClr val="FFFFFF"/>
                </a:solidFill>
              </a:defRPr>
            </a:pPr>
            <a:r>
              <a:rPr lang="da-DK" sz="2800" b="1" noProof="0" dirty="0">
                <a:solidFill>
                  <a:schemeClr val="accent3"/>
                </a:solidFill>
              </a:rPr>
              <a:t>Tekst</a:t>
            </a:r>
            <a:endParaRPr lang="da-DK" b="1" noProof="0" dirty="0">
              <a:solidFill>
                <a:schemeClr val="accent3"/>
              </a:solidFill>
            </a:endParaRPr>
          </a:p>
        </p:txBody>
      </p:sp>
      <p:cxnSp>
        <p:nvCxnSpPr>
          <p:cNvPr id="14" name="Straight Arrow Connector 13">
            <a:extLst>
              <a:ext uri="{FF2B5EF4-FFF2-40B4-BE49-F238E27FC236}">
                <a16:creationId xmlns:a16="http://schemas.microsoft.com/office/drawing/2014/main" id="{98C6F534-3EA8-837F-D4E6-2D6B35EEAFCC}"/>
              </a:ext>
            </a:extLst>
          </p:cNvPr>
          <p:cNvCxnSpPr>
            <a:cxnSpLocks/>
          </p:cNvCxnSpPr>
          <p:nvPr/>
        </p:nvCxnSpPr>
        <p:spPr>
          <a:xfrm flipV="1">
            <a:off x="9036208" y="1192305"/>
            <a:ext cx="0" cy="947211"/>
          </a:xfrm>
          <a:prstGeom prst="straightConnector1">
            <a:avLst/>
          </a:prstGeom>
          <a:noFill/>
          <a:ln w="57150" cap="flat">
            <a:solidFill>
              <a:schemeClr val="accent3"/>
            </a:solidFill>
            <a:prstDash val="solid"/>
            <a:miter lim="400000"/>
            <a:headEnd type="none" w="med" len="med"/>
            <a:tailEnd type="triangle" w="med" len="med"/>
          </a:ln>
          <a:effectLst/>
          <a:sp3d/>
        </p:spPr>
        <p:style>
          <a:lnRef idx="0">
            <a:scrgbClr r="0" g="0" b="0"/>
          </a:lnRef>
          <a:fillRef idx="0">
            <a:scrgbClr r="0" g="0" b="0"/>
          </a:fillRef>
          <a:effectRef idx="0">
            <a:scrgbClr r="0" g="0" b="0"/>
          </a:effectRef>
          <a:fontRef idx="none"/>
        </p:style>
      </p:cxnSp>
      <p:cxnSp>
        <p:nvCxnSpPr>
          <p:cNvPr id="17" name="Straight Arrow Connector 16">
            <a:extLst>
              <a:ext uri="{FF2B5EF4-FFF2-40B4-BE49-F238E27FC236}">
                <a16:creationId xmlns:a16="http://schemas.microsoft.com/office/drawing/2014/main" id="{C0148B7F-42B7-B4C1-1C62-FEE1B20B8F42}"/>
              </a:ext>
            </a:extLst>
          </p:cNvPr>
          <p:cNvCxnSpPr>
            <a:cxnSpLocks/>
          </p:cNvCxnSpPr>
          <p:nvPr/>
        </p:nvCxnSpPr>
        <p:spPr>
          <a:xfrm>
            <a:off x="9036208" y="5283259"/>
            <a:ext cx="0" cy="846079"/>
          </a:xfrm>
          <a:prstGeom prst="straightConnector1">
            <a:avLst/>
          </a:prstGeom>
          <a:noFill/>
          <a:ln w="57150" cap="flat">
            <a:solidFill>
              <a:schemeClr val="accent3"/>
            </a:solidFill>
            <a:prstDash val="solid"/>
            <a:miter lim="400000"/>
            <a:headEnd type="none" w="med" len="med"/>
            <a:tailEnd type="triangle" w="med" len="me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9613384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72027-43FB-1624-DA96-7C8F55D2CC54}"/>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F6059D69-3966-A35A-E1BD-BEF64386B4B0}"/>
              </a:ext>
            </a:extLst>
          </p:cNvPr>
          <p:cNvSpPr>
            <a:spLocks noGrp="1"/>
          </p:cNvSpPr>
          <p:nvPr>
            <p:ph type="body" sz="quarter" idx="38"/>
          </p:nvPr>
        </p:nvSpPr>
        <p:spPr/>
        <p:txBody>
          <a:bodyPr/>
          <a:lstStyle/>
          <a:p>
            <a:r>
              <a:rPr lang="da-DK" dirty="0"/>
              <a:t>Hvor mange diabetes patienter har du:</a:t>
            </a:r>
          </a:p>
          <a:p>
            <a:pPr marL="285750" indent="-285750">
              <a:buFont typeface="Wingdings" panose="05000000000000000000" pitchFamily="2" charset="2"/>
              <a:buChar char="§"/>
            </a:pPr>
            <a:r>
              <a:rPr lang="da-DK" dirty="0"/>
              <a:t>For at danne et overblik over, hvor mange type 2 diabetes-patienter I har, vil I nu se to slides med prævalensen af diabetespatienter på ydernummerniveau.</a:t>
            </a:r>
          </a:p>
          <a:p>
            <a:pPr marL="285750" indent="-285750">
              <a:buFont typeface="Wingdings" panose="05000000000000000000" pitchFamily="2" charset="2"/>
              <a:buChar char="§"/>
            </a:pPr>
            <a:r>
              <a:rPr lang="da-DK" dirty="0"/>
              <a:t>I vil både se et slide med de absolutte tal og et slide med andelen af diabetespatienter i forhold til det samlede antal patienter i jeres klinik.</a:t>
            </a:r>
          </a:p>
        </p:txBody>
      </p:sp>
      <p:sp>
        <p:nvSpPr>
          <p:cNvPr id="3" name="Titel 2">
            <a:extLst>
              <a:ext uri="{FF2B5EF4-FFF2-40B4-BE49-F238E27FC236}">
                <a16:creationId xmlns:a16="http://schemas.microsoft.com/office/drawing/2014/main" id="{CD88CA19-73A0-3D36-1364-89F849EB3261}"/>
              </a:ext>
            </a:extLst>
          </p:cNvPr>
          <p:cNvSpPr>
            <a:spLocks noGrp="1"/>
          </p:cNvSpPr>
          <p:nvPr>
            <p:ph type="title"/>
          </p:nvPr>
        </p:nvSpPr>
        <p:spPr/>
        <p:txBody>
          <a:bodyPr/>
          <a:lstStyle/>
          <a:p>
            <a:r>
              <a:rPr lang="da-DK" dirty="0"/>
              <a:t>Type 2-diabetes</a:t>
            </a:r>
          </a:p>
        </p:txBody>
      </p:sp>
      <p:sp>
        <p:nvSpPr>
          <p:cNvPr id="4" name="Pladsholder til tekst 3">
            <a:extLst>
              <a:ext uri="{FF2B5EF4-FFF2-40B4-BE49-F238E27FC236}">
                <a16:creationId xmlns:a16="http://schemas.microsoft.com/office/drawing/2014/main" id="{E66EE504-8822-6330-397E-A10D23342465}"/>
              </a:ext>
            </a:extLst>
          </p:cNvPr>
          <p:cNvSpPr>
            <a:spLocks noGrp="1"/>
          </p:cNvSpPr>
          <p:nvPr>
            <p:ph type="body" sz="quarter" idx="39"/>
          </p:nvPr>
        </p:nvSpPr>
        <p:spPr/>
        <p:txBody>
          <a:bodyPr/>
          <a:lstStyle/>
          <a:p>
            <a:endParaRPr lang="da-DK" dirty="0"/>
          </a:p>
        </p:txBody>
      </p:sp>
      <p:sp>
        <p:nvSpPr>
          <p:cNvPr id="5" name="Pladsholder til tekst 4">
            <a:extLst>
              <a:ext uri="{FF2B5EF4-FFF2-40B4-BE49-F238E27FC236}">
                <a16:creationId xmlns:a16="http://schemas.microsoft.com/office/drawing/2014/main" id="{E1465858-2CB1-B293-B044-8DC46249671A}"/>
              </a:ext>
            </a:extLst>
          </p:cNvPr>
          <p:cNvSpPr>
            <a:spLocks noGrp="1"/>
          </p:cNvSpPr>
          <p:nvPr>
            <p:ph type="body" sz="quarter" idx="40"/>
          </p:nvPr>
        </p:nvSpPr>
        <p:spPr/>
        <p:txBody>
          <a:bodyPr/>
          <a:lstStyle/>
          <a:p>
            <a:endParaRPr lang="da-DK"/>
          </a:p>
        </p:txBody>
      </p:sp>
    </p:spTree>
    <p:extLst>
      <p:ext uri="{BB962C8B-B14F-4D97-AF65-F5344CB8AC3E}">
        <p14:creationId xmlns:p14="http://schemas.microsoft.com/office/powerpoint/2010/main" val="6366033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E6F845-2119-B236-F793-D35BB02D7738}"/>
              </a:ext>
            </a:extLst>
          </p:cNvPr>
          <p:cNvSpPr>
            <a:spLocks noGrp="1"/>
          </p:cNvSpPr>
          <p:nvPr>
            <p:ph type="title"/>
          </p:nvPr>
        </p:nvSpPr>
        <p:spPr/>
        <p:txBody>
          <a:bodyPr/>
          <a:lstStyle/>
          <a:p>
            <a:r>
              <a:rPr lang="da-DK" dirty="0"/>
              <a:t>Prævalens (absolutte tal)</a:t>
            </a:r>
          </a:p>
        </p:txBody>
      </p:sp>
      <p:sp>
        <p:nvSpPr>
          <p:cNvPr id="3" name="Pladsholder til tekst 2">
            <a:extLst>
              <a:ext uri="{FF2B5EF4-FFF2-40B4-BE49-F238E27FC236}">
                <a16:creationId xmlns:a16="http://schemas.microsoft.com/office/drawing/2014/main" id="{0D0160A2-03A2-B975-B967-31EB2E5A9C89}"/>
              </a:ext>
            </a:extLst>
          </p:cNvPr>
          <p:cNvSpPr>
            <a:spLocks noGrp="1"/>
          </p:cNvSpPr>
          <p:nvPr>
            <p:ph type="body" sz="quarter" idx="10"/>
          </p:nvPr>
        </p:nvSpPr>
        <p:spPr/>
        <p:txBody>
          <a:bodyPr>
            <a:normAutofit fontScale="92500" lnSpcReduction="10000"/>
          </a:bodyPr>
          <a:lstStyle/>
          <a:p>
            <a:r>
              <a:rPr lang="da-DK" dirty="0"/>
              <a:t>Kilde: FLP, perioden måned år til måned år</a:t>
            </a:r>
          </a:p>
        </p:txBody>
      </p:sp>
      <p:graphicFrame>
        <p:nvGraphicFramePr>
          <p:cNvPr id="4" name="Diagram 3">
            <a:extLst>
              <a:ext uri="{FF2B5EF4-FFF2-40B4-BE49-F238E27FC236}">
                <a16:creationId xmlns:a16="http://schemas.microsoft.com/office/drawing/2014/main" id="{06C73FE5-B00E-ED41-177A-E0A26035AA5F}"/>
              </a:ext>
            </a:extLst>
          </p:cNvPr>
          <p:cNvGraphicFramePr>
            <a:graphicFrameLocks/>
          </p:cNvGraphicFramePr>
          <p:nvPr>
            <p:extLst>
              <p:ext uri="{D42A27DB-BD31-4B8C-83A1-F6EECF244321}">
                <p14:modId xmlns:p14="http://schemas.microsoft.com/office/powerpoint/2010/main" val="3740936823"/>
              </p:ext>
            </p:extLst>
          </p:nvPr>
        </p:nvGraphicFramePr>
        <p:xfrm>
          <a:off x="725625" y="1313437"/>
          <a:ext cx="10736125" cy="4761297"/>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AD81C3A5-D7F6-9FEE-EECF-41DF141513F7}"/>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55963458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BF484-1502-7EB7-1326-C4302123D94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9226509-2DFB-3DEB-4B8A-173BE0C1CA8D}"/>
              </a:ext>
            </a:extLst>
          </p:cNvPr>
          <p:cNvSpPr>
            <a:spLocks noGrp="1"/>
          </p:cNvSpPr>
          <p:nvPr>
            <p:ph type="title"/>
          </p:nvPr>
        </p:nvSpPr>
        <p:spPr/>
        <p:txBody>
          <a:bodyPr/>
          <a:lstStyle/>
          <a:p>
            <a:r>
              <a:rPr lang="da-DK" dirty="0"/>
              <a:t>Prævalens (andel)</a:t>
            </a:r>
          </a:p>
        </p:txBody>
      </p:sp>
      <p:sp>
        <p:nvSpPr>
          <p:cNvPr id="3" name="Pladsholder til tekst 2">
            <a:extLst>
              <a:ext uri="{FF2B5EF4-FFF2-40B4-BE49-F238E27FC236}">
                <a16:creationId xmlns:a16="http://schemas.microsoft.com/office/drawing/2014/main" id="{6F3C55A7-5F9E-91D2-CFF0-91E0D9E0BC9A}"/>
              </a:ext>
            </a:extLst>
          </p:cNvPr>
          <p:cNvSpPr>
            <a:spLocks noGrp="1"/>
          </p:cNvSpPr>
          <p:nvPr>
            <p:ph type="body" sz="quarter" idx="10"/>
          </p:nvPr>
        </p:nvSpPr>
        <p:spPr/>
        <p:txBody>
          <a:bodyPr>
            <a:normAutofit fontScale="92500" lnSpcReduction="10000"/>
          </a:bodyPr>
          <a:lstStyle/>
          <a:p>
            <a:r>
              <a:rPr lang="da-DK" dirty="0"/>
              <a:t>Kilde: FLP, perioden måned år til måned år</a:t>
            </a:r>
          </a:p>
        </p:txBody>
      </p:sp>
      <p:graphicFrame>
        <p:nvGraphicFramePr>
          <p:cNvPr id="4" name="Diagram 3">
            <a:extLst>
              <a:ext uri="{FF2B5EF4-FFF2-40B4-BE49-F238E27FC236}">
                <a16:creationId xmlns:a16="http://schemas.microsoft.com/office/drawing/2014/main" id="{84E92ED1-9B52-6CF2-7D18-FD3967BB6BA9}"/>
              </a:ext>
            </a:extLst>
          </p:cNvPr>
          <p:cNvGraphicFramePr>
            <a:graphicFrameLocks/>
          </p:cNvGraphicFramePr>
          <p:nvPr/>
        </p:nvGraphicFramePr>
        <p:xfrm>
          <a:off x="725625" y="1313437"/>
          <a:ext cx="10736125" cy="4761297"/>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62752970-0A99-0BF9-F46A-E722CEC5D540}"/>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413804221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theme/theme1.xml><?xml version="1.0" encoding="utf-8"?>
<a:theme xmlns:a="http://schemas.openxmlformats.org/drawingml/2006/main" name="KiAP 2025">
  <a:themeElements>
    <a:clrScheme name="KiAP 2025">
      <a:dk1>
        <a:srgbClr val="000000"/>
      </a:dk1>
      <a:lt1>
        <a:srgbClr val="000000"/>
      </a:lt1>
      <a:dk2>
        <a:srgbClr val="171817"/>
      </a:dk2>
      <a:lt2>
        <a:srgbClr val="171817"/>
      </a:lt2>
      <a:accent1>
        <a:srgbClr val="23615F"/>
      </a:accent1>
      <a:accent2>
        <a:srgbClr val="297976"/>
      </a:accent2>
      <a:accent3>
        <a:srgbClr val="359791"/>
      </a:accent3>
      <a:accent4>
        <a:srgbClr val="7ACDC4"/>
      </a:accent4>
      <a:accent5>
        <a:srgbClr val="ABE2DB"/>
      </a:accent5>
      <a:accent6>
        <a:srgbClr val="27242B"/>
      </a:accent6>
      <a:hlink>
        <a:srgbClr val="297976"/>
      </a:hlink>
      <a:folHlink>
        <a:srgbClr val="29797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KiAP_PP_template_v2.5.pptx" id="{FC5649F6-7C65-47C3-A88A-194FE4C53FDB}" vid="{D752B7D9-0173-4C47-AB15-FF0B585F33A0}"/>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0808341755914FB2524EC801CAABAD" ma:contentTypeVersion="18" ma:contentTypeDescription="Create a new document." ma:contentTypeScope="" ma:versionID="18b33faf15afd82c3d5bff797e846794">
  <xsd:schema xmlns:xsd="http://www.w3.org/2001/XMLSchema" xmlns:xs="http://www.w3.org/2001/XMLSchema" xmlns:p="http://schemas.microsoft.com/office/2006/metadata/properties" xmlns:ns2="dc93761f-51ef-4530-9f5e-6cc801282091" xmlns:ns3="658e924a-6452-4f30-ad3a-cb624d28adc8" targetNamespace="http://schemas.microsoft.com/office/2006/metadata/properties" ma:root="true" ma:fieldsID="da11d1195246b0a30d90213d6fbe7efd" ns2:_="" ns3:_="">
    <xsd:import namespace="dc93761f-51ef-4530-9f5e-6cc801282091"/>
    <xsd:import namespace="658e924a-6452-4f30-ad3a-cb624d28ad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3761f-51ef-4530-9f5e-6cc801282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b18725-0062-458b-ba13-ac6484c60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8e924a-6452-4f30-ad3a-cb624d28adc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901a246-b52e-4929-a2f4-f35e0cfc399c}" ma:internalName="TaxCatchAll" ma:showField="CatchAllData" ma:web="658e924a-6452-4f30-ad3a-cb624d28ad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c93761f-51ef-4530-9f5e-6cc801282091">
      <Terms xmlns="http://schemas.microsoft.com/office/infopath/2007/PartnerControls"/>
    </lcf76f155ced4ddcb4097134ff3c332f>
    <TaxCatchAll xmlns="658e924a-6452-4f30-ad3a-cb624d28adc8"/>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651373-CC60-461B-9789-A00CDBC9D5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3761f-51ef-4530-9f5e-6cc801282091"/>
    <ds:schemaRef ds:uri="658e924a-6452-4f30-ad3a-cb624d28ad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795C06-8343-4B35-ACE2-038373315665}">
  <ds:schemaRefs>
    <ds:schemaRef ds:uri="http://schemas.microsoft.com/office/2006/metadata/properties"/>
    <ds:schemaRef ds:uri="http://www.w3.org/XML/1998/namespace"/>
    <ds:schemaRef ds:uri="http://purl.org/dc/elements/1.1/"/>
    <ds:schemaRef ds:uri="dc93761f-51ef-4530-9f5e-6cc801282091"/>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658e924a-6452-4f30-ad3a-cb624d28adc8"/>
    <ds:schemaRef ds:uri="http://purl.org/dc/dcmitype/"/>
  </ds:schemaRefs>
</ds:datastoreItem>
</file>

<file path=customXml/itemProps3.xml><?xml version="1.0" encoding="utf-8"?>
<ds:datastoreItem xmlns:ds="http://schemas.openxmlformats.org/officeDocument/2006/customXml" ds:itemID="{185BB2EB-BF2F-4B0D-B7B5-2DA864EEBB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KiAP_PP_template</Template>
  <TotalTime>0</TotalTime>
  <Words>4253</Words>
  <Application>Microsoft Office PowerPoint</Application>
  <PresentationFormat>Widescreen</PresentationFormat>
  <Paragraphs>511</Paragraphs>
  <Slides>67</Slides>
  <Notes>42</Notes>
  <HiddenSlides>28</HiddenSlides>
  <MMClips>4</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KiAP 2025</vt:lpstr>
      <vt:lpstr>PowerPoint Presentation</vt:lpstr>
      <vt:lpstr>Program</vt:lpstr>
      <vt:lpstr>Materiale</vt:lpstr>
      <vt:lpstr>Video: behandling og kvalitet (3 min.)</vt:lpstr>
      <vt:lpstr>Type 2-diabetes</vt:lpstr>
      <vt:lpstr>Type 2-diabetes</vt:lpstr>
      <vt:lpstr>Type 2-diabetes</vt:lpstr>
      <vt:lpstr>Prævalens (absolutte tal)</vt:lpstr>
      <vt:lpstr>Prævalens (andel)</vt:lpstr>
      <vt:lpstr>Video: forløbsplaner (2½ min.)</vt:lpstr>
      <vt:lpstr>Forløbsplansdata: patient overblik</vt:lpstr>
      <vt:lpstr>Forløbsplansdata: patientliste</vt:lpstr>
      <vt:lpstr>PowerPoint Presentation</vt:lpstr>
      <vt:lpstr>Formål</vt:lpstr>
      <vt:lpstr>Andel patienter (%) med HbA1c &gt; 58 mmol/mol</vt:lpstr>
      <vt:lpstr>Andel patienter (%) med LDL &gt; 2,5 mmol og patienten ikke er behandlet med statin</vt:lpstr>
      <vt:lpstr>Andel patienter (%) med blodtryk &gt; 140 mmHg.</vt:lpstr>
      <vt:lpstr>Andel patienter (%) der har vedvarende forhøjede værdier af HbA1c</vt:lpstr>
      <vt:lpstr>Spørgsmål til målepunkt 1: HbA1c</vt:lpstr>
      <vt:lpstr>Spørgsmål til målepunkt 2: LDL</vt:lpstr>
      <vt:lpstr>Spørgsmål til målepunkt 3: Blodtryk</vt:lpstr>
      <vt:lpstr>Spørgsmål til målepunkt 4: HbA1c vedvarende forhøjet</vt:lpstr>
      <vt:lpstr>Plenum gennemgang af målepunkt 1 - 4</vt:lpstr>
      <vt:lpstr>PowerPoint Presentation</vt:lpstr>
      <vt:lpstr>PowerPoint Presentation</vt:lpstr>
      <vt:lpstr>Formål</vt:lpstr>
      <vt:lpstr>Video: behandling og kvalitet (3 min.)</vt:lpstr>
      <vt:lpstr>Farmakologisk vejledning</vt:lpstr>
      <vt:lpstr>Andel patienter (%) med mikro/makro-albuminuri, der ikke får ARB/ACE</vt:lpstr>
      <vt:lpstr>Andel patienter (%) med eGFR &lt;30, der er i behandling med metformin</vt:lpstr>
      <vt:lpstr>Andel patienter (%) med samtidig hjertesygdom, der får GLP1/ SLGT2 </vt:lpstr>
      <vt:lpstr>Spørgsmål til målepunkt 5: Patienter med mikro/makro-albuminuri, der ikke får ARB/ACE</vt:lpstr>
      <vt:lpstr>Spørgsmål til målepunkt 6: Patienter med eGFR &lt; 30,  der får metformin</vt:lpstr>
      <vt:lpstr>Spørgsmål til målepunkt 7: Patienten med samtidig hjertesygdom, der får GLP1/ SLGT2 </vt:lpstr>
      <vt:lpstr>Plenum gennemgang af målepunkt 5 - 7</vt:lpstr>
      <vt:lpstr>PowerPoint Presentation</vt:lpstr>
      <vt:lpstr>Implementering og opfølgning – er der potentiale for forandring</vt:lpstr>
      <vt:lpstr>Opsamling og opfølgning</vt:lpstr>
      <vt:lpstr>Tak for i dag</vt:lpstr>
      <vt:lpstr>PowerPoint Presentation</vt:lpstr>
      <vt:lpstr>Program</vt:lpstr>
      <vt:lpstr>Tak for i dag</vt:lpstr>
      <vt:lpstr>Forløb</vt:lpstr>
      <vt:lpstr>Formål</vt:lpstr>
      <vt:lpstr>Formål</vt:lpstr>
      <vt:lpstr>Formål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Bestil yderligere opfølgninger på KiAP.dk</vt:lpstr>
      <vt:lpstr>PowerPoint Presentation</vt:lpstr>
      <vt:lpstr>PowerPoint Presentation</vt:lpstr>
      <vt:lpstr>Tidslinje</vt:lpstr>
      <vt:lpstr>PowerPoint Presentation</vt:lpstr>
      <vt:lpstr>PowerPoint Presentation</vt:lpstr>
      <vt:lpstr>Hvem har opgaven i kommunen?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Clara Porsdal</dc:creator>
  <cp:lastModifiedBy>Clara Porsdal</cp:lastModifiedBy>
  <cp:revision>4</cp:revision>
  <dcterms:created xsi:type="dcterms:W3CDTF">2026-03-24T12:09:26Z</dcterms:created>
  <dcterms:modified xsi:type="dcterms:W3CDTF">2026-04-21T12:43:19Z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0x010100D70808341755914FB2524EC801CAABAD</vt:lpwstr>
  </property>
</Properties>
</file>