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sldIdLst>
    <p:sldId id="715" r:id="rId5"/>
    <p:sldId id="716" r:id="rId6"/>
    <p:sldId id="757" r:id="rId7"/>
    <p:sldId id="740" r:id="rId8"/>
    <p:sldId id="717" r:id="rId9"/>
    <p:sldId id="718" r:id="rId10"/>
    <p:sldId id="720" r:id="rId11"/>
    <p:sldId id="721" r:id="rId12"/>
    <p:sldId id="695" r:id="rId13"/>
    <p:sldId id="722" r:id="rId14"/>
    <p:sldId id="724" r:id="rId15"/>
    <p:sldId id="725" r:id="rId16"/>
    <p:sldId id="727" r:id="rId17"/>
    <p:sldId id="728" r:id="rId18"/>
    <p:sldId id="729" r:id="rId19"/>
    <p:sldId id="730" r:id="rId20"/>
    <p:sldId id="731" r:id="rId21"/>
    <p:sldId id="732" r:id="rId22"/>
    <p:sldId id="733" r:id="rId23"/>
    <p:sldId id="734" r:id="rId24"/>
    <p:sldId id="735" r:id="rId25"/>
    <p:sldId id="736" r:id="rId26"/>
    <p:sldId id="737" r:id="rId27"/>
    <p:sldId id="738" r:id="rId28"/>
    <p:sldId id="739" r:id="rId29"/>
    <p:sldId id="742" r:id="rId30"/>
    <p:sldId id="743" r:id="rId31"/>
    <p:sldId id="744" r:id="rId32"/>
    <p:sldId id="745" r:id="rId33"/>
    <p:sldId id="753" r:id="rId34"/>
    <p:sldId id="754" r:id="rId35"/>
    <p:sldId id="748" r:id="rId36"/>
    <p:sldId id="712" r:id="rId37"/>
    <p:sldId id="711" r:id="rId38"/>
    <p:sldId id="749" r:id="rId39"/>
    <p:sldId id="710" r:id="rId40"/>
    <p:sldId id="750" r:id="rId41"/>
    <p:sldId id="752" r:id="rId42"/>
    <p:sldId id="751" r:id="rId43"/>
  </p:sldIdLst>
  <p:sldSz cx="12192000" cy="6858000"/>
  <p:notesSz cx="6858000" cy="91440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4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0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Præsentation" id="{008ABB3A-2289-AF44-9DB0-81BA9228FDD1}">
          <p14:sldIdLst>
            <p14:sldId id="715"/>
            <p14:sldId id="716"/>
            <p14:sldId id="757"/>
            <p14:sldId id="740"/>
            <p14:sldId id="717"/>
            <p14:sldId id="718"/>
            <p14:sldId id="720"/>
            <p14:sldId id="721"/>
            <p14:sldId id="695"/>
            <p14:sldId id="722"/>
            <p14:sldId id="724"/>
            <p14:sldId id="725"/>
            <p14:sldId id="727"/>
            <p14:sldId id="728"/>
            <p14:sldId id="729"/>
            <p14:sldId id="730"/>
            <p14:sldId id="731"/>
            <p14:sldId id="732"/>
            <p14:sldId id="733"/>
            <p14:sldId id="734"/>
            <p14:sldId id="735"/>
            <p14:sldId id="736"/>
            <p14:sldId id="737"/>
            <p14:sldId id="738"/>
            <p14:sldId id="739"/>
            <p14:sldId id="742"/>
            <p14:sldId id="743"/>
            <p14:sldId id="744"/>
            <p14:sldId id="745"/>
            <p14:sldId id="753"/>
            <p14:sldId id="754"/>
            <p14:sldId id="748"/>
            <p14:sldId id="712"/>
            <p14:sldId id="711"/>
            <p14:sldId id="749"/>
            <p14:sldId id="710"/>
            <p14:sldId id="750"/>
            <p14:sldId id="752"/>
            <p14:sldId id="75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BCF96-6EF1-0BE9-5F84-887D14DB75A1}" name="Marcus Fahlstrom" initials="MF" userId="S::Marcus.Fahlstrom@akqa.com::6069dfd7-4def-48d5-82ac-12ba5891da12" providerId="AD"/>
  <p188:author id="{A73FCBAE-A3A7-11B3-7297-ECBC44F92C4D}" name="Mette Juul Skytte" initials="MS" userId="S::mjskytte@kiap.dk::28fc4f5b-0d25-46a8-92f3-0919db496f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ADCDE"/>
    <a:srgbClr val="F3F5F7"/>
    <a:srgbClr val="5A8181"/>
    <a:srgbClr val="246260"/>
    <a:srgbClr val="000000"/>
    <a:srgbClr val="F7F5EE"/>
    <a:srgbClr val="1E4D4B"/>
    <a:srgbClr val="1F4242"/>
    <a:srgbClr val="F8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834" autoAdjust="0"/>
  </p:normalViewPr>
  <p:slideViewPr>
    <p:cSldViewPr snapToGrid="0">
      <p:cViewPr varScale="1">
        <p:scale>
          <a:sx n="104" d="100"/>
          <a:sy n="104" d="100"/>
        </p:scale>
        <p:origin x="24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kiap.sharepoint.com/sites/KiAPKbenhavn/Shared%20Documents/B&#248;rn%20og%20unge/00.%20Baggrundsdokumenter/Figurer%20til%20B&#248;rn%20og%20Unge_Skabelo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unge'!$J$8</c:f>
              <c:strCache>
                <c:ptCount val="1"/>
                <c:pt idx="0">
                  <c:v>Andel af respondenter der har valgt dette svar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unge'!$B$9:$B$17</c:f>
              <c:strCache>
                <c:ptCount val="9"/>
                <c:pt idx="0">
                  <c:v>Forældre skilsmisse</c:v>
                </c:pt>
                <c:pt idx="1">
                  <c:v>Fysisk eller psykisk sygdom hos forældre eller søskende</c:v>
                </c:pt>
                <c:pt idx="2">
                  <c:v>Ensomhed</c:v>
                </c:pt>
                <c:pt idx="3">
                  <c:v>Mobning</c:v>
                </c:pt>
                <c:pt idx="4">
                  <c:v>Selvskade</c:v>
                </c:pt>
                <c:pt idx="5">
                  <c:v>Spiseforstyrrelser</c:v>
                </c:pt>
                <c:pt idx="6">
                  <c:v>Bekymringer og tristhed fylder for meget</c:v>
                </c:pt>
                <c:pt idx="7">
                  <c:v>Barnet/den unge har udfordringer med uro, opmærksomhed og impulsivitet</c:v>
                </c:pt>
                <c:pt idx="8">
                  <c:v>Andet</c:v>
                </c:pt>
              </c:strCache>
            </c:strRef>
          </c:cat>
          <c:val>
            <c:numRef>
              <c:f>'Spørgeskema - børn og unge'!$J$9:$J$17</c:f>
              <c:numCache>
                <c:formatCode>0%</c:formatCode>
                <c:ptCount val="9"/>
                <c:pt idx="0">
                  <c:v>0.13043478260869565</c:v>
                </c:pt>
                <c:pt idx="1">
                  <c:v>8.6956521739130432E-2</c:v>
                </c:pt>
                <c:pt idx="2">
                  <c:v>4.3478260869565216E-2</c:v>
                </c:pt>
                <c:pt idx="3">
                  <c:v>4.3478260869565216E-2</c:v>
                </c:pt>
                <c:pt idx="4">
                  <c:v>8.6956521739130432E-2</c:v>
                </c:pt>
                <c:pt idx="5">
                  <c:v>0.21739130434782608</c:v>
                </c:pt>
                <c:pt idx="6">
                  <c:v>0.13043478260869565</c:v>
                </c:pt>
                <c:pt idx="7">
                  <c:v>0.21739130434782608</c:v>
                </c:pt>
                <c:pt idx="8">
                  <c:v>4.3478260869565216E-2</c:v>
                </c:pt>
              </c:numCache>
            </c:numRef>
          </c:val>
          <c:extLst>
            <c:ext xmlns:c16="http://schemas.microsoft.com/office/drawing/2014/chart" uri="{C3380CC4-5D6E-409C-BE32-E72D297353CC}">
              <c16:uniqueId val="{00000000-70C2-4893-98CE-E6F12B39FE55}"/>
            </c:ext>
          </c:extLst>
        </c:ser>
        <c:dLbls>
          <c:showLegendKey val="0"/>
          <c:showVal val="0"/>
          <c:showCatName val="0"/>
          <c:showSerName val="0"/>
          <c:showPercent val="0"/>
          <c:showBubbleSize val="0"/>
        </c:dLbls>
        <c:gapWidth val="182"/>
        <c:axId val="394831312"/>
        <c:axId val="394826512"/>
      </c:barChart>
      <c:catAx>
        <c:axId val="39483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394826512"/>
        <c:crosses val="autoZero"/>
        <c:auto val="1"/>
        <c:lblAlgn val="ctr"/>
        <c:lblOffset val="100"/>
        <c:noMultiLvlLbl val="0"/>
      </c:catAx>
      <c:valAx>
        <c:axId val="394826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3948313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a-DK"/>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unge'!$J$27</c:f>
              <c:strCache>
                <c:ptCount val="1"/>
                <c:pt idx="0">
                  <c:v>Andel af respondenter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unge'!$B$28:$B$32</c:f>
              <c:strCache>
                <c:ptCount val="5"/>
                <c:pt idx="0">
                  <c:v>Ingen</c:v>
                </c:pt>
                <c:pt idx="1">
                  <c:v>1-5</c:v>
                </c:pt>
                <c:pt idx="2">
                  <c:v>6-10</c:v>
                </c:pt>
                <c:pt idx="3">
                  <c:v>&gt;10</c:v>
                </c:pt>
                <c:pt idx="4">
                  <c:v>Ved ikke </c:v>
                </c:pt>
              </c:strCache>
            </c:strRef>
          </c:cat>
          <c:val>
            <c:numRef>
              <c:f>'Spørgeskema - børn og unge'!$J$28:$J$32</c:f>
              <c:numCache>
                <c:formatCode>0%</c:formatCode>
                <c:ptCount val="5"/>
                <c:pt idx="0">
                  <c:v>4.3478260869565216E-2</c:v>
                </c:pt>
                <c:pt idx="1">
                  <c:v>0.47826086956521741</c:v>
                </c:pt>
                <c:pt idx="2">
                  <c:v>0.2608695652173913</c:v>
                </c:pt>
                <c:pt idx="3">
                  <c:v>0.13043478260869565</c:v>
                </c:pt>
                <c:pt idx="4">
                  <c:v>8.6956521739130432E-2</c:v>
                </c:pt>
              </c:numCache>
            </c:numRef>
          </c:val>
          <c:extLst>
            <c:ext xmlns:c16="http://schemas.microsoft.com/office/drawing/2014/chart" uri="{C3380CC4-5D6E-409C-BE32-E72D297353CC}">
              <c16:uniqueId val="{00000000-133D-41FE-B4DE-DC9F3E444150}"/>
            </c:ext>
          </c:extLst>
        </c:ser>
        <c:dLbls>
          <c:showLegendKey val="0"/>
          <c:showVal val="0"/>
          <c:showCatName val="0"/>
          <c:showSerName val="0"/>
          <c:showPercent val="0"/>
          <c:showBubbleSize val="0"/>
        </c:dLbls>
        <c:gapWidth val="182"/>
        <c:axId val="977317152"/>
        <c:axId val="977310912"/>
      </c:barChart>
      <c:catAx>
        <c:axId val="977317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977310912"/>
        <c:crosses val="autoZero"/>
        <c:auto val="1"/>
        <c:lblAlgn val="ctr"/>
        <c:lblOffset val="100"/>
        <c:noMultiLvlLbl val="0"/>
      </c:catAx>
      <c:valAx>
        <c:axId val="977310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977317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unge'!$J$42</c:f>
              <c:strCache>
                <c:ptCount val="1"/>
                <c:pt idx="0">
                  <c:v>Andel af respondenter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unge'!$B$43:$B$46</c:f>
              <c:strCache>
                <c:ptCount val="4"/>
                <c:pt idx="0">
                  <c:v>Jeg kender i høj grad til mulighederne</c:v>
                </c:pt>
                <c:pt idx="1">
                  <c:v>Jeg kender i nogen grad til mulighederne</c:v>
                </c:pt>
                <c:pt idx="2">
                  <c:v>Jeg kender i mindre grad til mulighederne</c:v>
                </c:pt>
                <c:pt idx="3">
                  <c:v>Jeg kender slet ikke til mulighederne</c:v>
                </c:pt>
              </c:strCache>
            </c:strRef>
          </c:cat>
          <c:val>
            <c:numRef>
              <c:f>'Spørgeskema - børn og unge'!$J$43:$J$46</c:f>
              <c:numCache>
                <c:formatCode>0%</c:formatCode>
                <c:ptCount val="4"/>
                <c:pt idx="0">
                  <c:v>0.17391304347826086</c:v>
                </c:pt>
                <c:pt idx="1">
                  <c:v>0.30434782608695654</c:v>
                </c:pt>
                <c:pt idx="2">
                  <c:v>0.21739130434782608</c:v>
                </c:pt>
                <c:pt idx="3">
                  <c:v>0.30434782608695654</c:v>
                </c:pt>
              </c:numCache>
            </c:numRef>
          </c:val>
          <c:extLst>
            <c:ext xmlns:c16="http://schemas.microsoft.com/office/drawing/2014/chart" uri="{C3380CC4-5D6E-409C-BE32-E72D297353CC}">
              <c16:uniqueId val="{00000000-45BE-486E-A2DE-ED1B3211ACA4}"/>
            </c:ext>
          </c:extLst>
        </c:ser>
        <c:dLbls>
          <c:showLegendKey val="0"/>
          <c:showVal val="0"/>
          <c:showCatName val="0"/>
          <c:showSerName val="0"/>
          <c:showPercent val="0"/>
          <c:showBubbleSize val="0"/>
        </c:dLbls>
        <c:gapWidth val="219"/>
        <c:overlap val="-27"/>
        <c:axId val="394815472"/>
        <c:axId val="394817392"/>
      </c:barChart>
      <c:catAx>
        <c:axId val="39481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17392"/>
        <c:crosses val="autoZero"/>
        <c:auto val="1"/>
        <c:lblAlgn val="ctr"/>
        <c:lblOffset val="100"/>
        <c:noMultiLvlLbl val="0"/>
      </c:catAx>
      <c:valAx>
        <c:axId val="3948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15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unge'!$J$60</c:f>
              <c:strCache>
                <c:ptCount val="1"/>
                <c:pt idx="0">
                  <c:v>Andel respondenter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unge'!$B$61:$B$65</c:f>
              <c:strCache>
                <c:ptCount val="5"/>
                <c:pt idx="0">
                  <c:v>Sender en korrespondancemeddelelse (dette er muligt i nogle kommuner) </c:v>
                </c:pt>
                <c:pt idx="1">
                  <c:v>Laver underretninger </c:v>
                </c:pt>
                <c:pt idx="2">
                  <c:v>Kontakter kommunen telefonisk eller via mail </c:v>
                </c:pt>
                <c:pt idx="3">
                  <c:v>Deltager i dialogmøder/rundbordssamtaler om barnet/den unge </c:v>
                </c:pt>
                <c:pt idx="4">
                  <c:v>Andet, skriv hvad….. </c:v>
                </c:pt>
              </c:strCache>
            </c:strRef>
          </c:cat>
          <c:val>
            <c:numRef>
              <c:f>'Spørgeskema - børn og unge'!$J$61:$J$65</c:f>
              <c:numCache>
                <c:formatCode>0%</c:formatCode>
                <c:ptCount val="5"/>
                <c:pt idx="0">
                  <c:v>0.17391304347826086</c:v>
                </c:pt>
                <c:pt idx="1">
                  <c:v>0.30434782608695654</c:v>
                </c:pt>
                <c:pt idx="2">
                  <c:v>0.2608695652173913</c:v>
                </c:pt>
                <c:pt idx="3">
                  <c:v>0.21739130434782608</c:v>
                </c:pt>
                <c:pt idx="4">
                  <c:v>4.3478260869565216E-2</c:v>
                </c:pt>
              </c:numCache>
            </c:numRef>
          </c:val>
          <c:extLst>
            <c:ext xmlns:c16="http://schemas.microsoft.com/office/drawing/2014/chart" uri="{C3380CC4-5D6E-409C-BE32-E72D297353CC}">
              <c16:uniqueId val="{00000000-27FB-42ED-BF4D-71060EB52171}"/>
            </c:ext>
          </c:extLst>
        </c:ser>
        <c:dLbls>
          <c:showLegendKey val="0"/>
          <c:showVal val="0"/>
          <c:showCatName val="0"/>
          <c:showSerName val="0"/>
          <c:showPercent val="0"/>
          <c:showBubbleSize val="0"/>
        </c:dLbls>
        <c:gapWidth val="219"/>
        <c:overlap val="-27"/>
        <c:axId val="440875360"/>
        <c:axId val="440872480"/>
      </c:barChart>
      <c:catAx>
        <c:axId val="440875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440872480"/>
        <c:crosses val="autoZero"/>
        <c:auto val="1"/>
        <c:lblAlgn val="ctr"/>
        <c:lblOffset val="100"/>
        <c:noMultiLvlLbl val="0"/>
      </c:catAx>
      <c:valAx>
        <c:axId val="4408724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4408753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unge'!$J$75</c:f>
              <c:strCache>
                <c:ptCount val="1"/>
                <c:pt idx="0">
                  <c:v>Andel respondenter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unge'!$B$76:$B$81</c:f>
              <c:strCache>
                <c:ptCount val="6"/>
                <c:pt idx="0">
                  <c:v>Meget godt </c:v>
                </c:pt>
                <c:pt idx="1">
                  <c:v>Godt </c:v>
                </c:pt>
                <c:pt idx="2">
                  <c:v>Nogenlunde </c:v>
                </c:pt>
                <c:pt idx="3">
                  <c:v>Dårligt </c:v>
                </c:pt>
                <c:pt idx="4">
                  <c:v>Meget dårligt  </c:v>
                </c:pt>
                <c:pt idx="5">
                  <c:v>Ved ikke  </c:v>
                </c:pt>
              </c:strCache>
            </c:strRef>
          </c:cat>
          <c:val>
            <c:numRef>
              <c:f>'Spørgeskema - børn og unge'!$J$76:$J$81</c:f>
              <c:numCache>
                <c:formatCode>0%</c:formatCode>
                <c:ptCount val="6"/>
                <c:pt idx="0">
                  <c:v>0.30434782608695654</c:v>
                </c:pt>
                <c:pt idx="1">
                  <c:v>0.17391304347826086</c:v>
                </c:pt>
                <c:pt idx="2">
                  <c:v>0.21739130434782608</c:v>
                </c:pt>
                <c:pt idx="3">
                  <c:v>0.2608695652173913</c:v>
                </c:pt>
                <c:pt idx="4">
                  <c:v>4.3478260869565216E-2</c:v>
                </c:pt>
                <c:pt idx="5">
                  <c:v>0</c:v>
                </c:pt>
              </c:numCache>
            </c:numRef>
          </c:val>
          <c:extLst>
            <c:ext xmlns:c16="http://schemas.microsoft.com/office/drawing/2014/chart" uri="{C3380CC4-5D6E-409C-BE32-E72D297353CC}">
              <c16:uniqueId val="{00000000-29C1-4BD9-BE15-0A3D57BFB34F}"/>
            </c:ext>
          </c:extLst>
        </c:ser>
        <c:dLbls>
          <c:showLegendKey val="0"/>
          <c:showVal val="0"/>
          <c:showCatName val="0"/>
          <c:showSerName val="0"/>
          <c:showPercent val="0"/>
          <c:showBubbleSize val="0"/>
        </c:dLbls>
        <c:gapWidth val="219"/>
        <c:overlap val="-27"/>
        <c:axId val="394771312"/>
        <c:axId val="394785712"/>
      </c:barChart>
      <c:catAx>
        <c:axId val="39477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785712"/>
        <c:crosses val="autoZero"/>
        <c:auto val="1"/>
        <c:lblAlgn val="ctr"/>
        <c:lblOffset val="100"/>
        <c:noMultiLvlLbl val="0"/>
      </c:catAx>
      <c:valAx>
        <c:axId val="3947857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7713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unge'!$J$109</c:f>
              <c:strCache>
                <c:ptCount val="1"/>
                <c:pt idx="0">
                  <c:v>Andel repondenter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unge'!$B$110:$B$114</c:f>
              <c:strCache>
                <c:ptCount val="5"/>
                <c:pt idx="0">
                  <c:v>Ingen </c:v>
                </c:pt>
                <c:pt idx="1">
                  <c:v>1-5 </c:v>
                </c:pt>
                <c:pt idx="2">
                  <c:v>6-10 </c:v>
                </c:pt>
                <c:pt idx="3">
                  <c:v>&gt;10 </c:v>
                </c:pt>
                <c:pt idx="4">
                  <c:v>Ved ikke </c:v>
                </c:pt>
              </c:strCache>
            </c:strRef>
          </c:cat>
          <c:val>
            <c:numRef>
              <c:f>'Spørgeskema - børn og unge'!$J$110:$J$114</c:f>
              <c:numCache>
                <c:formatCode>0%</c:formatCode>
                <c:ptCount val="5"/>
                <c:pt idx="0">
                  <c:v>0.21739130434782608</c:v>
                </c:pt>
                <c:pt idx="1">
                  <c:v>0.30434782608695654</c:v>
                </c:pt>
                <c:pt idx="2">
                  <c:v>0.2608695652173913</c:v>
                </c:pt>
                <c:pt idx="3">
                  <c:v>0.13043478260869565</c:v>
                </c:pt>
                <c:pt idx="4">
                  <c:v>8.6956521739130432E-2</c:v>
                </c:pt>
              </c:numCache>
            </c:numRef>
          </c:val>
          <c:extLst>
            <c:ext xmlns:c16="http://schemas.microsoft.com/office/drawing/2014/chart" uri="{C3380CC4-5D6E-409C-BE32-E72D297353CC}">
              <c16:uniqueId val="{00000000-94E5-47FF-8030-0BA244149715}"/>
            </c:ext>
          </c:extLst>
        </c:ser>
        <c:dLbls>
          <c:showLegendKey val="0"/>
          <c:showVal val="0"/>
          <c:showCatName val="0"/>
          <c:showSerName val="0"/>
          <c:showPercent val="0"/>
          <c:showBubbleSize val="0"/>
        </c:dLbls>
        <c:gapWidth val="219"/>
        <c:overlap val="-27"/>
        <c:axId val="542505760"/>
        <c:axId val="814392928"/>
      </c:barChart>
      <c:catAx>
        <c:axId val="54250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814392928"/>
        <c:crosses val="autoZero"/>
        <c:auto val="1"/>
        <c:lblAlgn val="ctr"/>
        <c:lblOffset val="100"/>
        <c:noMultiLvlLbl val="0"/>
      </c:catAx>
      <c:valAx>
        <c:axId val="814392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5425057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unge'!$J$126</c:f>
              <c:strCache>
                <c:ptCount val="1"/>
                <c:pt idx="0">
                  <c:v>Andel af respondenter (%)</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unge'!$B$127:$B$132</c:f>
              <c:strCache>
                <c:ptCount val="6"/>
                <c:pt idx="0">
                  <c:v>Meget godt </c:v>
                </c:pt>
                <c:pt idx="1">
                  <c:v>Godt  </c:v>
                </c:pt>
                <c:pt idx="2">
                  <c:v>Nogenlunde </c:v>
                </c:pt>
                <c:pt idx="3">
                  <c:v>Dårligt </c:v>
                </c:pt>
                <c:pt idx="4">
                  <c:v>Meget dårligt </c:v>
                </c:pt>
                <c:pt idx="5">
                  <c:v>Ved ikke </c:v>
                </c:pt>
              </c:strCache>
            </c:strRef>
          </c:cat>
          <c:val>
            <c:numRef>
              <c:f>'Spørgeskema - børn og unge'!$J$127:$J$132</c:f>
              <c:numCache>
                <c:formatCode>0%</c:formatCode>
                <c:ptCount val="6"/>
                <c:pt idx="0">
                  <c:v>0.2608695652173913</c:v>
                </c:pt>
                <c:pt idx="1">
                  <c:v>0.17391304347826086</c:v>
                </c:pt>
                <c:pt idx="2">
                  <c:v>0.21739130434782608</c:v>
                </c:pt>
                <c:pt idx="3">
                  <c:v>0.2608695652173913</c:v>
                </c:pt>
                <c:pt idx="4">
                  <c:v>4.3478260869565216E-2</c:v>
                </c:pt>
                <c:pt idx="5">
                  <c:v>4.3478260869565216E-2</c:v>
                </c:pt>
              </c:numCache>
            </c:numRef>
          </c:val>
          <c:extLst>
            <c:ext xmlns:c16="http://schemas.microsoft.com/office/drawing/2014/chart" uri="{C3380CC4-5D6E-409C-BE32-E72D297353CC}">
              <c16:uniqueId val="{00000000-AA15-4C11-8B05-C8A9C2021994}"/>
            </c:ext>
          </c:extLst>
        </c:ser>
        <c:dLbls>
          <c:showLegendKey val="0"/>
          <c:showVal val="0"/>
          <c:showCatName val="0"/>
          <c:showSerName val="0"/>
          <c:showPercent val="0"/>
          <c:showBubbleSize val="0"/>
        </c:dLbls>
        <c:gapWidth val="219"/>
        <c:overlap val="-27"/>
        <c:axId val="394875472"/>
        <c:axId val="394870192"/>
      </c:barChart>
      <c:catAx>
        <c:axId val="39487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70192"/>
        <c:crosses val="autoZero"/>
        <c:auto val="1"/>
        <c:lblAlgn val="ctr"/>
        <c:lblOffset val="100"/>
        <c:noMultiLvlLbl val="0"/>
      </c:catAx>
      <c:valAx>
        <c:axId val="394870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75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unge'!$J$143</c:f>
              <c:strCache>
                <c:ptCount val="1"/>
                <c:pt idx="0">
                  <c:v>Andel af respondenter</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unge'!$B$144:$B$149</c:f>
              <c:strCache>
                <c:ptCount val="6"/>
                <c:pt idx="0">
                  <c:v>Meget godt </c:v>
                </c:pt>
                <c:pt idx="1">
                  <c:v>Godt  </c:v>
                </c:pt>
                <c:pt idx="2">
                  <c:v>Nogenlunde </c:v>
                </c:pt>
                <c:pt idx="3">
                  <c:v>Dårligt </c:v>
                </c:pt>
                <c:pt idx="4">
                  <c:v>Meget dårligt </c:v>
                </c:pt>
                <c:pt idx="5">
                  <c:v>Ved ikke </c:v>
                </c:pt>
              </c:strCache>
            </c:strRef>
          </c:cat>
          <c:val>
            <c:numRef>
              <c:f>'Spørgeskema - børn og unge'!$J$144:$J$149</c:f>
              <c:numCache>
                <c:formatCode>0%</c:formatCode>
                <c:ptCount val="6"/>
                <c:pt idx="0">
                  <c:v>0.17391304347826086</c:v>
                </c:pt>
                <c:pt idx="1">
                  <c:v>0.21739130434782608</c:v>
                </c:pt>
                <c:pt idx="2">
                  <c:v>0.30434782608695654</c:v>
                </c:pt>
                <c:pt idx="3">
                  <c:v>0.21739130434782608</c:v>
                </c:pt>
                <c:pt idx="4">
                  <c:v>4.3478260869565216E-2</c:v>
                </c:pt>
                <c:pt idx="5">
                  <c:v>4.3478260869565216E-2</c:v>
                </c:pt>
              </c:numCache>
            </c:numRef>
          </c:val>
          <c:extLst>
            <c:ext xmlns:c16="http://schemas.microsoft.com/office/drawing/2014/chart" uri="{C3380CC4-5D6E-409C-BE32-E72D297353CC}">
              <c16:uniqueId val="{00000000-4329-4A9D-9AC3-EBA1D3BA8349}"/>
            </c:ext>
          </c:extLst>
        </c:ser>
        <c:dLbls>
          <c:showLegendKey val="0"/>
          <c:showVal val="0"/>
          <c:showCatName val="0"/>
          <c:showSerName val="0"/>
          <c:showPercent val="0"/>
          <c:showBubbleSize val="0"/>
        </c:dLbls>
        <c:gapWidth val="219"/>
        <c:overlap val="-27"/>
        <c:axId val="394826032"/>
        <c:axId val="394842832"/>
      </c:barChart>
      <c:catAx>
        <c:axId val="39482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42832"/>
        <c:crosses val="autoZero"/>
        <c:auto val="1"/>
        <c:lblAlgn val="ctr"/>
        <c:lblOffset val="100"/>
        <c:noMultiLvlLbl val="0"/>
      </c:catAx>
      <c:valAx>
        <c:axId val="3948428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3948260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'Spørgeskema - børn og unge'!$J$161</c:f>
              <c:strCache>
                <c:ptCount val="1"/>
                <c:pt idx="0">
                  <c:v>Andel af respondenter</c:v>
                </c:pt>
              </c:strCache>
            </c:strRef>
          </c:tx>
          <c:spPr>
            <a:solidFill>
              <a:srgbClr val="297A77"/>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'Spørgeskema - børn og unge'!$B$162:$B$164</c:f>
              <c:strCache>
                <c:ptCount val="3"/>
                <c:pt idx="0">
                  <c:v>Nej aldrig </c:v>
                </c:pt>
                <c:pt idx="1">
                  <c:v>Ja det er hændt </c:v>
                </c:pt>
                <c:pt idx="2">
                  <c:v>Ja det sker ofte </c:v>
                </c:pt>
              </c:strCache>
            </c:strRef>
          </c:cat>
          <c:val>
            <c:numRef>
              <c:f>'Spørgeskema - børn og unge'!$J$162:$J$164</c:f>
              <c:numCache>
                <c:formatCode>0%</c:formatCode>
                <c:ptCount val="3"/>
                <c:pt idx="0">
                  <c:v>0.2608695652173913</c:v>
                </c:pt>
                <c:pt idx="1">
                  <c:v>0.39130434782608697</c:v>
                </c:pt>
                <c:pt idx="2">
                  <c:v>0.34782608695652173</c:v>
                </c:pt>
              </c:numCache>
            </c:numRef>
          </c:val>
          <c:extLst>
            <c:ext xmlns:c16="http://schemas.microsoft.com/office/drawing/2014/chart" uri="{C3380CC4-5D6E-409C-BE32-E72D297353CC}">
              <c16:uniqueId val="{00000000-CC15-4FB9-8BA0-91930815BC96}"/>
            </c:ext>
          </c:extLst>
        </c:ser>
        <c:dLbls>
          <c:dLblPos val="outEnd"/>
          <c:showLegendKey val="0"/>
          <c:showVal val="1"/>
          <c:showCatName val="0"/>
          <c:showSerName val="0"/>
          <c:showPercent val="0"/>
          <c:showBubbleSize val="0"/>
        </c:dLbls>
        <c:gapWidth val="219"/>
        <c:overlap val="-27"/>
        <c:axId val="429259568"/>
        <c:axId val="429253328"/>
      </c:barChart>
      <c:catAx>
        <c:axId val="42925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429253328"/>
        <c:crosses val="autoZero"/>
        <c:auto val="1"/>
        <c:lblAlgn val="ctr"/>
        <c:lblOffset val="100"/>
        <c:noMultiLvlLbl val="0"/>
      </c:catAx>
      <c:valAx>
        <c:axId val="42925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a-DK"/>
          </a:p>
        </c:txPr>
        <c:crossAx val="429259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0.27963</cdr:x>
      <cdr:y>0</cdr:y>
    </cdr:from>
    <cdr:to>
      <cdr:x>0.55232</cdr:x>
      <cdr:y>0.30397</cdr:y>
    </cdr:to>
    <cdr:sp macro="" textlink="">
      <cdr:nvSpPr>
        <cdr:cNvPr id="2" name="Tekstfelt 1">
          <a:extLst xmlns:a="http://schemas.openxmlformats.org/drawingml/2006/main">
            <a:ext uri="{FF2B5EF4-FFF2-40B4-BE49-F238E27FC236}">
              <a16:creationId xmlns:a16="http://schemas.microsoft.com/office/drawing/2014/main" id="{D448CC60-E894-1A23-FB8A-74B1B179BA07}"/>
            </a:ext>
          </a:extLst>
        </cdr:cNvPr>
        <cdr:cNvSpPr txBox="1"/>
      </cdr:nvSpPr>
      <cdr:spPr>
        <a:xfrm xmlns:a="http://schemas.openxmlformats.org/drawingml/2006/main" rot="20163600">
          <a:off x="3003412" y="-1441302"/>
          <a:ext cx="2928937" cy="1344471"/>
        </a:xfrm>
        <a:prstGeom xmlns:a="http://schemas.openxmlformats.org/drawingml/2006/main" prst="rect">
          <a:avLst/>
        </a:prstGeom>
        <a:noFill xmlns:a="http://schemas.openxmlformats.org/drawingml/2006/main"/>
        <a:ln xmlns:a="http://schemas.openxmlformats.org/drawingml/2006/main" w="12700" cap="flat">
          <a:noFill/>
          <a:miter lim="4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Overflow="clip" horzOverflow="overflow" vert="horz" wrap="square" lIns="50800" tIns="50800" rIns="50800" bIns="50800" numCol="1" spcCol="38100" rtlCol="0" anchor="ctr">
          <a:spAutoFit/>
        </a:bodyPr>
        <a:lstStyle xmlns:a="http://schemas.openxmlformats.org/drawingml/2006/main"/>
        <a:p xmlns:a="http://schemas.openxmlformats.org/drawingml/2006/main">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8" name="Shape 309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9" name="Shape 309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mn-lt"/>
        <a:ea typeface="+mn-ea"/>
        <a:cs typeface="+mn-cs"/>
        <a:sym typeface="Helvetica Neue"/>
      </a:defRPr>
    </a:lvl1pPr>
    <a:lvl2pPr indent="114300" defTabSz="228600" latinLnBrk="0">
      <a:lnSpc>
        <a:spcPct val="117999"/>
      </a:lnSpc>
      <a:defRPr sz="1100">
        <a:latin typeface="+mn-lt"/>
        <a:ea typeface="+mn-ea"/>
        <a:cs typeface="+mn-cs"/>
        <a:sym typeface="Helvetica Neue"/>
      </a:defRPr>
    </a:lvl2pPr>
    <a:lvl3pPr indent="228600" defTabSz="228600" latinLnBrk="0">
      <a:lnSpc>
        <a:spcPct val="117999"/>
      </a:lnSpc>
      <a:defRPr sz="1100">
        <a:latin typeface="+mn-lt"/>
        <a:ea typeface="+mn-ea"/>
        <a:cs typeface="+mn-cs"/>
        <a:sym typeface="Helvetica Neue"/>
      </a:defRPr>
    </a:lvl3pPr>
    <a:lvl4pPr indent="342900" defTabSz="228600" latinLnBrk="0">
      <a:lnSpc>
        <a:spcPct val="117999"/>
      </a:lnSpc>
      <a:defRPr sz="1100">
        <a:latin typeface="+mn-lt"/>
        <a:ea typeface="+mn-ea"/>
        <a:cs typeface="+mn-cs"/>
        <a:sym typeface="Helvetica Neue"/>
      </a:defRPr>
    </a:lvl4pPr>
    <a:lvl5pPr indent="457200" defTabSz="228600" latinLnBrk="0">
      <a:lnSpc>
        <a:spcPct val="117999"/>
      </a:lnSpc>
      <a:defRPr sz="1100">
        <a:latin typeface="+mn-lt"/>
        <a:ea typeface="+mn-ea"/>
        <a:cs typeface="+mn-cs"/>
        <a:sym typeface="Helvetica Neue"/>
      </a:defRPr>
    </a:lvl5pPr>
    <a:lvl6pPr indent="571500" defTabSz="228600" latinLnBrk="0">
      <a:lnSpc>
        <a:spcPct val="117999"/>
      </a:lnSpc>
      <a:defRPr sz="1100">
        <a:latin typeface="+mn-lt"/>
        <a:ea typeface="+mn-ea"/>
        <a:cs typeface="+mn-cs"/>
        <a:sym typeface="Helvetica Neue"/>
      </a:defRPr>
    </a:lvl6pPr>
    <a:lvl7pPr indent="685800" defTabSz="228600" latinLnBrk="0">
      <a:lnSpc>
        <a:spcPct val="117999"/>
      </a:lnSpc>
      <a:defRPr sz="1100">
        <a:latin typeface="+mn-lt"/>
        <a:ea typeface="+mn-ea"/>
        <a:cs typeface="+mn-cs"/>
        <a:sym typeface="Helvetica Neue"/>
      </a:defRPr>
    </a:lvl7pPr>
    <a:lvl8pPr indent="800100" defTabSz="228600" latinLnBrk="0">
      <a:lnSpc>
        <a:spcPct val="117999"/>
      </a:lnSpc>
      <a:defRPr sz="1100">
        <a:latin typeface="+mn-lt"/>
        <a:ea typeface="+mn-ea"/>
        <a:cs typeface="+mn-cs"/>
        <a:sym typeface="Helvetica Neue"/>
      </a:defRPr>
    </a:lvl8pPr>
    <a:lvl9pPr indent="914400" defTabSz="228600"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sst.dk/vold"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a:t>
            </a:r>
          </a:p>
          <a:p>
            <a:endParaRPr lang="da-DK" b="0" dirty="0"/>
          </a:p>
          <a:p>
            <a:r>
              <a:rPr lang="da-DK" b="0" dirty="0"/>
              <a:t>Indsæt klyngenavn og dato for klyngemødet.</a:t>
            </a:r>
          </a:p>
          <a:p>
            <a:endParaRPr lang="da-DK"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Husk du kan få hjælp til facilitering af mødet i den tilhørende drejebog til mødet.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Overvej at indrette rummet til manegemodellen allerede fra mødets start, så man ikke skal til at flytte sig rundt midt i programmet. </a:t>
            </a:r>
            <a:r>
              <a:rPr lang="da-DK" sz="1100" dirty="0">
                <a:effectLst/>
                <a:latin typeface="+mn-lt"/>
                <a:ea typeface="+mn-ea"/>
                <a:cs typeface="+mn-cs"/>
                <a:sym typeface="Helvetica Neue"/>
              </a:rPr>
              <a:t>Gør klar til at deltagerne kan sidde i en rundkreds (manege). Hvis er der mange deltagere lav to cirkler ”uden på hinanden”. Hvis det ikke er muligt med en rundkreds, kan gæsterne også placeres i et ”panel” i den ene ende af lokalet, så alle kan se dem. Alternativt placeres deltagerne blandet ved borde, hvor de relevante deltagere rejser sig og ”inviteres ind i manegen”, når de har noget at byde ind med. </a:t>
            </a:r>
          </a:p>
          <a:p>
            <a:endParaRPr lang="da-DK" dirty="0"/>
          </a:p>
        </p:txBody>
      </p:sp>
    </p:spTree>
    <p:extLst>
      <p:ext uri="{BB962C8B-B14F-4D97-AF65-F5344CB8AC3E}">
        <p14:creationId xmlns:p14="http://schemas.microsoft.com/office/powerpoint/2010/main" val="140336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a:t>
            </a:r>
          </a:p>
          <a:p>
            <a:endParaRPr lang="da-DK" dirty="0"/>
          </a:p>
          <a:p>
            <a:r>
              <a:rPr lang="da-DK" dirty="0"/>
              <a:t>Uddybende om behandlingstilbuddet:</a:t>
            </a:r>
          </a:p>
          <a:p>
            <a:endParaRPr lang="da-DK" dirty="0"/>
          </a:p>
          <a:p>
            <a:pPr marL="0" marR="0" lvl="0" indent="0" defTabSz="457200" eaLnBrk="1" fontAlgn="auto" latinLnBrk="0" hangingPunct="1">
              <a:lnSpc>
                <a:spcPct val="117999"/>
              </a:lnSpc>
              <a:spcBef>
                <a:spcPts val="0"/>
              </a:spcBef>
              <a:spcAft>
                <a:spcPts val="0"/>
              </a:spcAft>
              <a:buClrTx/>
              <a:buSzTx/>
              <a:buFontTx/>
              <a:buNone/>
              <a:tabLst/>
              <a:defRPr/>
            </a:pPr>
            <a:r>
              <a:rPr lang="da-DK" dirty="0"/>
              <a:t>Formålet med tilbuddet er at bidrage til, at børn og unge i psykisk mistrivsel får lettere adgang til afdækning af behandlingsbehov, samt at tilbyde behandling til de børn, som har behov for en individrettet behandling på trinnet før, der er behov for udredning og behandling i børne- og ungdomspsykiatrien. Indholdet i tilbuddet skal bestå af en </a:t>
            </a:r>
            <a:r>
              <a:rPr lang="da-DK" dirty="0" err="1"/>
              <a:t>forsamtale</a:t>
            </a:r>
            <a:r>
              <a:rPr lang="da-DK" dirty="0"/>
              <a:t>, som kan være telefonisk, og et fleksibelt tilrettelagt behandlingsforløb. Behandlingsforløbet indledes med en screeningssamtale, hvor behandlingsbehovet afdækkes. Selve behandlingen skal som udgangspunkt være samtaleterapi tilpasset det enkelte barn, men kan også være rettet mod forældre eller gruppebehandling.</a:t>
            </a:r>
          </a:p>
          <a:p>
            <a:pPr marL="0" marR="0" lvl="0" indent="0" defTabSz="457200" eaLnBrk="1" fontAlgn="auto" latinLnBrk="0" hangingPunct="1">
              <a:lnSpc>
                <a:spcPct val="117999"/>
              </a:lnSpc>
              <a:spcBef>
                <a:spcPts val="0"/>
              </a:spcBef>
              <a:spcAft>
                <a:spcPts val="0"/>
              </a:spcAft>
              <a:buClrTx/>
              <a:buSzTx/>
              <a:buFontTx/>
              <a:buNone/>
              <a:tabLst/>
              <a:defRPr/>
            </a:pPr>
            <a:endParaRPr lang="da-DK" dirty="0"/>
          </a:p>
          <a:p>
            <a:pPr marL="0" marR="0" lvl="0" indent="0" defTabSz="457200" eaLnBrk="1" fontAlgn="auto" latinLnBrk="0" hangingPunct="1">
              <a:lnSpc>
                <a:spcPct val="117999"/>
              </a:lnSpc>
              <a:spcBef>
                <a:spcPts val="0"/>
              </a:spcBef>
              <a:spcAft>
                <a:spcPts val="0"/>
              </a:spcAft>
              <a:buClrTx/>
              <a:buSzTx/>
              <a:buFontTx/>
              <a:buNone/>
              <a:tabLst/>
              <a:defRPr/>
            </a:pPr>
            <a:r>
              <a:rPr lang="da-DK" dirty="0"/>
              <a:t>Ved </a:t>
            </a:r>
            <a:r>
              <a:rPr lang="da-DK" dirty="0" err="1"/>
              <a:t>forsamtalen</a:t>
            </a:r>
            <a:r>
              <a:rPr lang="da-DK" dirty="0"/>
              <a:t> skal det afklares, om barnet/den unge er i målgruppen for behandling i tilbuddet. Hvis barnet ikke er det, guides der til anden relevant indsats på skolen, i kommunen eller i civilsamfundet.</a:t>
            </a:r>
          </a:p>
          <a:p>
            <a:pPr marL="0" marR="0" lvl="0" indent="0" defTabSz="457200" eaLnBrk="1" fontAlgn="auto" latinLnBrk="0" hangingPunct="1">
              <a:lnSpc>
                <a:spcPct val="117999"/>
              </a:lnSpc>
              <a:spcBef>
                <a:spcPts val="0"/>
              </a:spcBef>
              <a:spcAft>
                <a:spcPts val="0"/>
              </a:spcAft>
              <a:buClrTx/>
              <a:buSzTx/>
              <a:buFontTx/>
              <a:buNone/>
              <a:tabLst/>
              <a:defRPr/>
            </a:pPr>
            <a:endParaRPr lang="da-DK" dirty="0"/>
          </a:p>
          <a:p>
            <a:pPr marL="0" marR="0" lvl="0" indent="0" defTabSz="457200" eaLnBrk="1" fontAlgn="auto" latinLnBrk="0" hangingPunct="1">
              <a:lnSpc>
                <a:spcPct val="117999"/>
              </a:lnSpc>
              <a:spcBef>
                <a:spcPts val="0"/>
              </a:spcBef>
              <a:spcAft>
                <a:spcPts val="0"/>
              </a:spcAft>
              <a:buClrTx/>
              <a:buSzTx/>
              <a:buFontTx/>
              <a:buNone/>
              <a:tabLst/>
              <a:defRPr/>
            </a:pPr>
            <a:r>
              <a:rPr lang="da-DK" dirty="0"/>
              <a:t>Hvis barnet/den unge vurderes at være i målgruppen, vil det faglige personale i dialog med familien tilrettelægge behandlingen. Hvis barnet har symptomer på psykisk lidelse i en sådan grad, at det vurderes, at barnet er i målgruppen for den regionale børne- og ungdomspsykiatri, henvises der direkte dertil. Afklaringen af behandlingsbehovet og selve behandlingen i tilbuddet skal baseres på dokumenterede metoder og manualer. </a:t>
            </a:r>
          </a:p>
          <a:p>
            <a:pPr marL="0" marR="0" lvl="0" indent="0" defTabSz="457200" eaLnBrk="1" fontAlgn="auto" latinLnBrk="0" hangingPunct="1">
              <a:lnSpc>
                <a:spcPct val="117999"/>
              </a:lnSpc>
              <a:spcBef>
                <a:spcPts val="0"/>
              </a:spcBef>
              <a:spcAft>
                <a:spcPts val="0"/>
              </a:spcAft>
              <a:buClrTx/>
              <a:buSzTx/>
              <a:buFontTx/>
              <a:buNone/>
              <a:tabLst/>
              <a:defRPr/>
            </a:pPr>
            <a:endParaRPr lang="da-DK" dirty="0"/>
          </a:p>
          <a:p>
            <a:pPr marL="0" marR="0" lvl="0" indent="0" defTabSz="457200" eaLnBrk="1" fontAlgn="auto" latinLnBrk="0" hangingPunct="1">
              <a:lnSpc>
                <a:spcPct val="117999"/>
              </a:lnSpc>
              <a:spcBef>
                <a:spcPts val="0"/>
              </a:spcBef>
              <a:spcAft>
                <a:spcPts val="0"/>
              </a:spcAft>
              <a:buClrTx/>
              <a:buSzTx/>
              <a:buFontTx/>
              <a:buNone/>
              <a:tabLst/>
              <a:defRPr/>
            </a:pPr>
            <a:r>
              <a:rPr lang="da-DK" dirty="0"/>
              <a:t>Behandlingen i tilbuddet skal kobles til barnets hverdagsliv, og der skal sikres sammenhæng i indsatserne omkring barnet og familien på tværs af kommunens øvrige indsatser, den alment praktiserende læge og børne- og ungdomspsykiatrien.</a:t>
            </a:r>
          </a:p>
          <a:p>
            <a:endParaRPr lang="da-DK" dirty="0"/>
          </a:p>
        </p:txBody>
      </p:sp>
    </p:spTree>
    <p:extLst>
      <p:ext uri="{BB962C8B-B14F-4D97-AF65-F5344CB8AC3E}">
        <p14:creationId xmlns:p14="http://schemas.microsoft.com/office/powerpoint/2010/main" val="1777655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t>Forklaring til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dirty="0"/>
              <a:t>Denne slide kan du vise, hvis du gerne sætte lidt flere ord på, hvordan det ser ud med børn og unges trivsel i Danmark. Fakta er taget fra trivselskommissionens baggrundsrapport fra 2025.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dirty="0"/>
              <a:t>Der er tale om selvrapporterede data, hvorfor trivsel skal italesættes som ”oplevelsen af trivsel”. </a:t>
            </a:r>
          </a:p>
          <a:p>
            <a:endParaRPr lang="da-DK" dirty="0"/>
          </a:p>
        </p:txBody>
      </p:sp>
    </p:spTree>
    <p:extLst>
      <p:ext uri="{BB962C8B-B14F-4D97-AF65-F5344CB8AC3E}">
        <p14:creationId xmlns:p14="http://schemas.microsoft.com/office/powerpoint/2010/main" val="3396748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a:t>Forslag til, hvad du kan sige:</a:t>
            </a:r>
            <a:endParaRPr lang="da-DK"/>
          </a:p>
          <a:p>
            <a:pPr>
              <a:lnSpc>
                <a:spcPct val="115000"/>
              </a:lnSpc>
              <a:spcAft>
                <a:spcPts val="800"/>
              </a:spcAft>
            </a:pPr>
            <a:endParaRPr lang="da-DK" sz="1100" kern="100">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1. blok af mødet ser vi på, hvordan, vi synes, samarbejdet fungerer i dag. </a:t>
            </a:r>
          </a:p>
          <a:p>
            <a:pPr>
              <a:lnSpc>
                <a:spcPct val="115000"/>
              </a:lnSpc>
              <a:spcAft>
                <a:spcPts val="800"/>
              </a:spcAft>
            </a:pPr>
            <a:endParaRPr lang="da-DK" sz="1100" kern="100">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da-DK" kern="100">
                <a:latin typeface="Aptos"/>
                <a:ea typeface="Aptos" panose="020B0004020202020204" pitchFamily="34" charset="0"/>
                <a:cs typeface="Arial" panose="020B0604020202020204" pitchFamily="34" charset="0"/>
              </a:rPr>
              <a:t>Det gør vi bl.a. ved at gennemgå resultaterne</a:t>
            </a:r>
            <a:r>
              <a:rPr lang="da-DK" sz="1100" kern="100">
                <a:effectLst/>
                <a:latin typeface="Aptos"/>
                <a:ea typeface="Aptos" panose="020B0004020202020204" pitchFamily="34" charset="0"/>
                <a:cs typeface="Arial" panose="020B0604020202020204" pitchFamily="34" charset="0"/>
              </a:rPr>
              <a:t> fra </a:t>
            </a:r>
            <a:r>
              <a:rPr lang="da-DK" kern="100">
                <a:latin typeface="Aptos"/>
                <a:ea typeface="Aptos" panose="020B0004020202020204" pitchFamily="34" charset="0"/>
                <a:cs typeface="Arial" panose="020B0604020202020204" pitchFamily="34" charset="0"/>
              </a:rPr>
              <a:t>den spørgeskemaund</a:t>
            </a:r>
            <a:r>
              <a:rPr lang="da-DK" kern="100">
                <a:latin typeface="Aptos"/>
                <a:cs typeface="Arial" panose="020B0604020202020204" pitchFamily="34" charset="0"/>
              </a:rPr>
              <a:t>ersøgelse, I besvarede før mødet. </a:t>
            </a:r>
          </a:p>
        </p:txBody>
      </p:sp>
    </p:spTree>
    <p:extLst>
      <p:ext uri="{BB962C8B-B14F-4D97-AF65-F5344CB8AC3E}">
        <p14:creationId xmlns:p14="http://schemas.microsoft.com/office/powerpoint/2010/main" val="2853347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a:t>
            </a:r>
          </a:p>
          <a:p>
            <a:endParaRPr lang="da-DK" b="1" dirty="0"/>
          </a:p>
          <a:p>
            <a:r>
              <a:rPr lang="da-DK" b="0" dirty="0"/>
              <a:t>Indsæt graf fra den rapport med resultater fra spørgeskemaundersøgelsen, som du kan downloade fra </a:t>
            </a:r>
            <a:r>
              <a:rPr lang="da-DK" b="0" dirty="0" err="1"/>
              <a:t>KiAP’s</a:t>
            </a:r>
            <a:r>
              <a:rPr lang="da-DK" b="0" dirty="0"/>
              <a:t> spørgeskemafunktion. </a:t>
            </a:r>
          </a:p>
          <a:p>
            <a:endParaRPr lang="da-DK" dirty="0"/>
          </a:p>
        </p:txBody>
      </p:sp>
    </p:spTree>
    <p:extLst>
      <p:ext uri="{BB962C8B-B14F-4D97-AF65-F5344CB8AC3E}">
        <p14:creationId xmlns:p14="http://schemas.microsoft.com/office/powerpoint/2010/main" val="3302332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99C3-C9EF-6E55-8741-6215133464D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98058FD-147D-9B8B-7E42-53563AF28E0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219CB2A-ADB1-8739-E895-72CB37522AE9}"/>
              </a:ext>
            </a:extLst>
          </p:cNvPr>
          <p:cNvSpPr>
            <a:spLocks noGrp="1"/>
          </p:cNvSpPr>
          <p:nvPr>
            <p:ph type="body" idx="1"/>
          </p:nvPr>
        </p:nvSpPr>
        <p:spPr/>
        <p:txBody>
          <a:bodyPr/>
          <a:lstStyle/>
          <a:p>
            <a:r>
              <a:rPr lang="da-DK" b="1" dirty="0"/>
              <a:t>Forklaring til slide:</a:t>
            </a:r>
          </a:p>
          <a:p>
            <a:endParaRPr lang="da-DK" b="1" dirty="0"/>
          </a:p>
          <a:p>
            <a:r>
              <a:rPr lang="da-DK" b="0" dirty="0"/>
              <a:t>Indsæt graf fra den rapport med resultater fra spørgeskemaundersøgelsen, som du kan downloade fra </a:t>
            </a:r>
            <a:r>
              <a:rPr lang="da-DK" b="0" dirty="0" err="1"/>
              <a:t>KiAP’s</a:t>
            </a:r>
            <a:r>
              <a:rPr lang="da-DK" b="0" dirty="0"/>
              <a:t> spørgeskemafunktion. </a:t>
            </a:r>
          </a:p>
          <a:p>
            <a:endParaRPr lang="da-DK" dirty="0"/>
          </a:p>
        </p:txBody>
      </p:sp>
    </p:spTree>
    <p:extLst>
      <p:ext uri="{BB962C8B-B14F-4D97-AF65-F5344CB8AC3E}">
        <p14:creationId xmlns:p14="http://schemas.microsoft.com/office/powerpoint/2010/main" val="3559040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53EBB-C5BC-2B24-C4D9-7F0AA9B59E1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BB18138-01D6-BCC5-5B5C-0070D7028AA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33EF54F-0C54-BD29-DA55-3459763FD063}"/>
              </a:ext>
            </a:extLst>
          </p:cNvPr>
          <p:cNvSpPr>
            <a:spLocks noGrp="1"/>
          </p:cNvSpPr>
          <p:nvPr>
            <p:ph type="body" idx="1"/>
          </p:nvPr>
        </p:nvSpPr>
        <p:spPr/>
        <p:txBody>
          <a:bodyPr/>
          <a:lstStyle/>
          <a:p>
            <a:r>
              <a:rPr lang="da-DK" b="1" dirty="0"/>
              <a:t>Forklaring til slide:</a:t>
            </a:r>
          </a:p>
          <a:p>
            <a:endParaRPr lang="da-DK" b="1" dirty="0"/>
          </a:p>
          <a:p>
            <a:r>
              <a:rPr lang="da-DK" b="0" dirty="0"/>
              <a:t>Indsæt graf fra den rapport med resultater fra spørgeskemaundersøgelsen, som du kan downloade fra </a:t>
            </a:r>
            <a:r>
              <a:rPr lang="da-DK" b="0" dirty="0" err="1"/>
              <a:t>KiAP’s</a:t>
            </a:r>
            <a:r>
              <a:rPr lang="da-DK" b="0" dirty="0"/>
              <a:t> spørgeskemafunktion. </a:t>
            </a:r>
          </a:p>
          <a:p>
            <a:endParaRPr lang="da-DK" dirty="0"/>
          </a:p>
        </p:txBody>
      </p:sp>
    </p:spTree>
    <p:extLst>
      <p:ext uri="{BB962C8B-B14F-4D97-AF65-F5344CB8AC3E}">
        <p14:creationId xmlns:p14="http://schemas.microsoft.com/office/powerpoint/2010/main" val="2673260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38D4A-0178-B471-5022-2430AB1D739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187E180-3891-024F-75C6-4C2F5B47B18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8B78407-4900-FD35-F047-C4C071355E94}"/>
              </a:ext>
            </a:extLst>
          </p:cNvPr>
          <p:cNvSpPr>
            <a:spLocks noGrp="1"/>
          </p:cNvSpPr>
          <p:nvPr>
            <p:ph type="body" idx="1"/>
          </p:nvPr>
        </p:nvSpPr>
        <p:spPr/>
        <p:txBody>
          <a:bodyPr/>
          <a:lstStyle/>
          <a:p>
            <a:r>
              <a:rPr lang="da-DK" b="1"/>
              <a:t>Forklaring til slide:</a:t>
            </a:r>
          </a:p>
          <a:p>
            <a:endParaRPr lang="da-DK" b="1"/>
          </a:p>
          <a:p>
            <a:r>
              <a:rPr lang="da-DK" b="0"/>
              <a:t>Indsæt graf 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2911555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F436-B516-D27E-935E-3698385D7C9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FBAEFBC-4A18-8D55-CA17-E35B6338321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46A1967-9923-6E62-AB78-B20292255596}"/>
              </a:ext>
            </a:extLst>
          </p:cNvPr>
          <p:cNvSpPr>
            <a:spLocks noGrp="1"/>
          </p:cNvSpPr>
          <p:nvPr>
            <p:ph type="body" idx="1"/>
          </p:nvPr>
        </p:nvSpPr>
        <p:spPr/>
        <p:txBody>
          <a:bodyPr/>
          <a:lstStyle/>
          <a:p>
            <a:r>
              <a:rPr lang="da-DK" b="1"/>
              <a:t>Forklaring til slide:</a:t>
            </a:r>
          </a:p>
          <a:p>
            <a:endParaRPr lang="da-DK" b="1"/>
          </a:p>
          <a:p>
            <a:r>
              <a:rPr lang="da-DK" b="0"/>
              <a:t>Indsæt graf 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1519703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D5C00-C306-B070-BEB5-B12E64BE3F2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D9A92AA-F039-B639-93D3-993E828C58A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2170ECB-34C7-F896-DC53-5EE233DA199F}"/>
              </a:ext>
            </a:extLst>
          </p:cNvPr>
          <p:cNvSpPr>
            <a:spLocks noGrp="1"/>
          </p:cNvSpPr>
          <p:nvPr>
            <p:ph type="body" idx="1"/>
          </p:nvPr>
        </p:nvSpPr>
        <p:spPr/>
        <p:txBody>
          <a:bodyPr/>
          <a:lstStyle/>
          <a:p>
            <a:r>
              <a:rPr lang="da-DK" b="1"/>
              <a:t>Forklaring til slide:</a:t>
            </a:r>
          </a:p>
          <a:p>
            <a:endParaRPr lang="da-DK" b="1"/>
          </a:p>
          <a:p>
            <a:r>
              <a:rPr lang="da-DK" b="0"/>
              <a:t>Indsæt hovedpointer i dotform fra den rapport med resultater fra spørgeskemaundersøgelsen, som du kan downloade fra KiAP’s spørgeskemafunktion. </a:t>
            </a:r>
          </a:p>
          <a:p>
            <a:endParaRPr lang="da-DK"/>
          </a:p>
        </p:txBody>
      </p:sp>
    </p:spTree>
    <p:extLst>
      <p:ext uri="{BB962C8B-B14F-4D97-AF65-F5344CB8AC3E}">
        <p14:creationId xmlns:p14="http://schemas.microsoft.com/office/powerpoint/2010/main" val="950901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6AE4F-AD85-D5E6-9EE6-D487067E35F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5875DAC-BD37-1593-DA82-093530D97BF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341D46C-37B7-BC29-170C-F8424A05C88A}"/>
              </a:ext>
            </a:extLst>
          </p:cNvPr>
          <p:cNvSpPr>
            <a:spLocks noGrp="1"/>
          </p:cNvSpPr>
          <p:nvPr>
            <p:ph type="body" idx="1"/>
          </p:nvPr>
        </p:nvSpPr>
        <p:spPr/>
        <p:txBody>
          <a:bodyPr/>
          <a:lstStyle/>
          <a:p>
            <a:r>
              <a:rPr lang="da-DK" b="1"/>
              <a:t>Forklaring til slide:</a:t>
            </a:r>
          </a:p>
          <a:p>
            <a:endParaRPr lang="da-DK" b="1"/>
          </a:p>
          <a:p>
            <a:r>
              <a:rPr lang="da-DK" b="0"/>
              <a:t>Indsæt </a:t>
            </a:r>
            <a:r>
              <a:rPr lang="da-DK"/>
              <a:t>hovedpointer</a:t>
            </a:r>
            <a:r>
              <a:rPr lang="da-DK" b="0"/>
              <a:t> </a:t>
            </a:r>
            <a:r>
              <a:rPr lang="da-DK"/>
              <a:t>i dotform </a:t>
            </a:r>
            <a:r>
              <a:rPr lang="da-DK" b="0"/>
              <a:t>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569460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rtl="0" fontAlgn="base"/>
            <a:r>
              <a:rPr lang="da-DK" sz="1100" b="1" i="0" u="none" strike="noStrike" kern="1200">
                <a:solidFill>
                  <a:schemeClr val="tx1"/>
                </a:solidFill>
                <a:effectLst/>
                <a:latin typeface="+mn-lt"/>
                <a:ea typeface="+mn-ea"/>
                <a:cs typeface="+mn-cs"/>
              </a:rPr>
              <a:t>Forklaring til slide: </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0" i="0" u="none" strike="noStrike" kern="1200" dirty="0">
                <a:solidFill>
                  <a:schemeClr val="tx1"/>
                </a:solidFill>
                <a:effectLst/>
                <a:latin typeface="+mn-lt"/>
                <a:ea typeface="+mn-ea"/>
                <a:cs typeface="+mn-cs"/>
              </a:rPr>
              <a:t>Her kan du kort præsentere formålet med dagens møde. Husk at ændre teksten i punkt 2 i forhold til, hvilke gæster der er inviteret til mødet. </a:t>
            </a:r>
          </a:p>
          <a:p>
            <a:pPr rtl="0" fontAlgn="base"/>
            <a:r>
              <a:rPr lang="da-DK" sz="1100" b="0" i="0" kern="1200" dirty="0">
                <a:solidFill>
                  <a:schemeClr val="tx1"/>
                </a:solidFill>
                <a:effectLst/>
                <a:latin typeface="+mn-lt"/>
                <a:ea typeface="+mn-ea"/>
                <a:cs typeface="+mn-cs"/>
              </a:rPr>
              <a:t>​</a:t>
            </a:r>
          </a:p>
          <a:p>
            <a:pPr rtl="0" fontAlgn="base"/>
            <a:r>
              <a:rPr lang="da-DK" sz="1100" b="1" i="0" u="none" strike="noStrike" kern="1200" dirty="0">
                <a:solidFill>
                  <a:schemeClr val="tx1"/>
                </a:solidFill>
                <a:effectLst/>
                <a:latin typeface="+mn-lt"/>
                <a:ea typeface="+mn-ea"/>
                <a:cs typeface="+mn-cs"/>
              </a:rPr>
              <a:t>Forslag til, hvad du kan sige:</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0" i="0" u="none" strike="noStrike" kern="1200" dirty="0">
                <a:solidFill>
                  <a:schemeClr val="tx1"/>
                </a:solidFill>
                <a:effectLst/>
                <a:latin typeface="+mn-lt"/>
                <a:ea typeface="+mn-ea"/>
                <a:cs typeface="+mn-cs"/>
              </a:rPr>
              <a:t>Formålet med dagens klyngemøde er at styrke samarbejdet mellem almen praksis og de funktioner i kommunen og i børne- og ungepsykiatrien på hospitalet (og evt. andre), som tager sig af børn og unge i manglende trivsel.</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0" i="0" u="none" strike="noStrike" kern="1200" dirty="0">
                <a:solidFill>
                  <a:schemeClr val="tx1"/>
                </a:solidFill>
                <a:effectLst/>
                <a:latin typeface="+mn-lt"/>
                <a:ea typeface="+mn-ea"/>
                <a:cs typeface="+mn-cs"/>
              </a:rPr>
              <a:t>På baggrund af besvarelserne af det udsendte spørgeskema og forskellige cases skal vi sammen blive klogere på hinanden roller og kompetencer, og hvad vi hver især kan bidrage med hvornår. </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0" i="0" u="none" strike="noStrike" kern="1200" dirty="0">
                <a:solidFill>
                  <a:schemeClr val="tx1"/>
                </a:solidFill>
                <a:effectLst/>
                <a:latin typeface="+mn-lt"/>
                <a:ea typeface="+mn-ea"/>
                <a:cs typeface="+mn-cs"/>
              </a:rPr>
              <a:t>Derudover skal vi sammen drøfte, hvordan vores samarbejde fungerer på nuværende tidspunkt, og hvordan det kan forbedres i fremtiden.</a:t>
            </a:r>
            <a:endParaRPr lang="da-DK" sz="1100" b="0" i="0" kern="1200" dirty="0">
              <a:solidFill>
                <a:schemeClr val="tx1"/>
              </a:solidFill>
              <a:effectLst/>
              <a:latin typeface="+mn-lt"/>
              <a:ea typeface="+mn-ea"/>
              <a:cs typeface="+mn-cs"/>
            </a:endParaRPr>
          </a:p>
          <a:p>
            <a:endParaRPr lang="da-DK" dirty="0"/>
          </a:p>
        </p:txBody>
      </p:sp>
    </p:spTree>
    <p:extLst>
      <p:ext uri="{BB962C8B-B14F-4D97-AF65-F5344CB8AC3E}">
        <p14:creationId xmlns:p14="http://schemas.microsoft.com/office/powerpoint/2010/main" val="3480401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456B2-C898-75C7-B3FF-11E36842426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8882B18-E3BD-6D07-B483-40E4B0F6498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32C6FB1-6A1D-5983-30C5-782C22FF3BC6}"/>
              </a:ext>
            </a:extLst>
          </p:cNvPr>
          <p:cNvSpPr>
            <a:spLocks noGrp="1"/>
          </p:cNvSpPr>
          <p:nvPr>
            <p:ph type="body" idx="1"/>
          </p:nvPr>
        </p:nvSpPr>
        <p:spPr/>
        <p:txBody>
          <a:bodyPr/>
          <a:lstStyle/>
          <a:p>
            <a:r>
              <a:rPr lang="da-DK" b="1"/>
              <a:t>Forklaring til slide:</a:t>
            </a:r>
          </a:p>
          <a:p>
            <a:endParaRPr lang="da-DK" b="1"/>
          </a:p>
          <a:p>
            <a:r>
              <a:rPr lang="da-DK" b="0"/>
              <a:t>Indsæt </a:t>
            </a:r>
            <a:r>
              <a:rPr lang="da-DK"/>
              <a:t>hovedpointer i dotform </a:t>
            </a:r>
            <a:r>
              <a:rPr lang="da-DK" b="0"/>
              <a:t>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937534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C610A-60D3-C2AA-C0AE-7859803D001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4F547EA-314E-9B73-62C1-5F49F7D800A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1014A23-8F18-AF2C-7773-8628CFE86F15}"/>
              </a:ext>
            </a:extLst>
          </p:cNvPr>
          <p:cNvSpPr>
            <a:spLocks noGrp="1"/>
          </p:cNvSpPr>
          <p:nvPr>
            <p:ph type="body" idx="1"/>
          </p:nvPr>
        </p:nvSpPr>
        <p:spPr/>
        <p:txBody>
          <a:bodyPr/>
          <a:lstStyle/>
          <a:p>
            <a:r>
              <a:rPr lang="da-DK" b="1"/>
              <a:t>Forklaring til slide:</a:t>
            </a:r>
          </a:p>
          <a:p>
            <a:endParaRPr lang="da-DK" b="1"/>
          </a:p>
          <a:p>
            <a:r>
              <a:rPr lang="da-DK" b="0"/>
              <a:t>Indsæt </a:t>
            </a:r>
            <a:r>
              <a:rPr lang="da-DK"/>
              <a:t>graf fra</a:t>
            </a:r>
            <a:r>
              <a:rPr lang="da-DK" b="0"/>
              <a:t> den rapport med resultater fra spørgeskemaundersøgelsen, som du kan downloade fra KiAP’s spørgeskemafunktion. </a:t>
            </a:r>
          </a:p>
          <a:p>
            <a:endParaRPr lang="da-DK"/>
          </a:p>
        </p:txBody>
      </p:sp>
    </p:spTree>
    <p:extLst>
      <p:ext uri="{BB962C8B-B14F-4D97-AF65-F5344CB8AC3E}">
        <p14:creationId xmlns:p14="http://schemas.microsoft.com/office/powerpoint/2010/main" val="1330206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C3509-65EC-F1EA-5F99-3A5176DDF9C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12D8E00-6214-D593-78CE-55D80958E05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D3BF62B-563E-653F-BB01-16E756A47284}"/>
              </a:ext>
            </a:extLst>
          </p:cNvPr>
          <p:cNvSpPr>
            <a:spLocks noGrp="1"/>
          </p:cNvSpPr>
          <p:nvPr>
            <p:ph type="body" idx="1"/>
          </p:nvPr>
        </p:nvSpPr>
        <p:spPr/>
        <p:txBody>
          <a:bodyPr/>
          <a:lstStyle/>
          <a:p>
            <a:r>
              <a:rPr lang="da-DK" b="1"/>
              <a:t>Forklaring til slide:</a:t>
            </a:r>
          </a:p>
          <a:p>
            <a:endParaRPr lang="da-DK" b="1"/>
          </a:p>
          <a:p>
            <a:r>
              <a:rPr lang="da-DK" b="0"/>
              <a:t>Indsæt </a:t>
            </a:r>
            <a:r>
              <a:rPr lang="da-DK"/>
              <a:t>hovedpointer i dotform </a:t>
            </a:r>
            <a:r>
              <a:rPr lang="da-DK" b="0"/>
              <a:t>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3434021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12E53-3D61-9AE0-2714-248E7453439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D81CBAB-C7B0-EC98-6C13-CB565EF01FA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2EDB566-E373-AB87-3B56-C84C0ADB06CB}"/>
              </a:ext>
            </a:extLst>
          </p:cNvPr>
          <p:cNvSpPr>
            <a:spLocks noGrp="1"/>
          </p:cNvSpPr>
          <p:nvPr>
            <p:ph type="body" idx="1"/>
          </p:nvPr>
        </p:nvSpPr>
        <p:spPr/>
        <p:txBody>
          <a:bodyPr/>
          <a:lstStyle/>
          <a:p>
            <a:r>
              <a:rPr lang="da-DK" b="1" dirty="0"/>
              <a:t>Forklaring til slide:</a:t>
            </a:r>
          </a:p>
          <a:p>
            <a:endParaRPr lang="da-DK" b="1" dirty="0"/>
          </a:p>
          <a:p>
            <a:r>
              <a:rPr lang="da-DK" b="0" dirty="0"/>
              <a:t>Indsæt graf fra den rapport med resultater fra spørgeskemaundersøgelsen, som du kan downloade fra </a:t>
            </a:r>
            <a:r>
              <a:rPr lang="da-DK" b="0" dirty="0" err="1"/>
              <a:t>KiAP’s</a:t>
            </a:r>
            <a:r>
              <a:rPr lang="da-DK" b="0" dirty="0"/>
              <a:t> spørgeskemafunktion. </a:t>
            </a:r>
          </a:p>
          <a:p>
            <a:endParaRPr lang="da-DK" dirty="0"/>
          </a:p>
        </p:txBody>
      </p:sp>
    </p:spTree>
    <p:extLst>
      <p:ext uri="{BB962C8B-B14F-4D97-AF65-F5344CB8AC3E}">
        <p14:creationId xmlns:p14="http://schemas.microsoft.com/office/powerpoint/2010/main" val="2694224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5E597-C841-CBB3-5131-178A3B6AEE2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A954BBD-E0F3-57E2-D8EC-6F917718155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E34CE43-963F-7122-7BD9-A6181FA7523B}"/>
              </a:ext>
            </a:extLst>
          </p:cNvPr>
          <p:cNvSpPr>
            <a:spLocks noGrp="1"/>
          </p:cNvSpPr>
          <p:nvPr>
            <p:ph type="body" idx="1"/>
          </p:nvPr>
        </p:nvSpPr>
        <p:spPr/>
        <p:txBody>
          <a:bodyPr/>
          <a:lstStyle/>
          <a:p>
            <a:r>
              <a:rPr lang="da-DK" b="1"/>
              <a:t>Forklaring til slide:</a:t>
            </a:r>
          </a:p>
          <a:p>
            <a:endParaRPr lang="da-DK" b="1"/>
          </a:p>
          <a:p>
            <a:r>
              <a:rPr lang="da-DK" b="0"/>
              <a:t>Indsæt graf fra den rapport med resultater fra spørgeskemaundersøgelsen, som du kan downloade fra </a:t>
            </a:r>
            <a:r>
              <a:rPr lang="da-DK" b="0" err="1"/>
              <a:t>KiAP’s</a:t>
            </a:r>
            <a:r>
              <a:rPr lang="da-DK" b="0"/>
              <a:t> spørgeskemafunktion. </a:t>
            </a:r>
          </a:p>
          <a:p>
            <a:endParaRPr lang="da-DK"/>
          </a:p>
        </p:txBody>
      </p:sp>
    </p:spTree>
    <p:extLst>
      <p:ext uri="{BB962C8B-B14F-4D97-AF65-F5344CB8AC3E}">
        <p14:creationId xmlns:p14="http://schemas.microsoft.com/office/powerpoint/2010/main" val="1334024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6B087-DFA4-1DC0-083D-083EB6883C8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530F5E0-901F-A818-505D-4981F13B9F7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470C081-E56F-0488-E712-4572D427063F}"/>
              </a:ext>
            </a:extLst>
          </p:cNvPr>
          <p:cNvSpPr>
            <a:spLocks noGrp="1"/>
          </p:cNvSpPr>
          <p:nvPr>
            <p:ph type="body" idx="1"/>
          </p:nvPr>
        </p:nvSpPr>
        <p:spPr/>
        <p:txBody>
          <a:bodyPr/>
          <a:lstStyle/>
          <a:p>
            <a:pPr defTabSz="914320">
              <a:defRPr/>
            </a:pPr>
            <a:r>
              <a:rPr lang="da-DK" b="1" dirty="0">
                <a:latin typeface="Calibri" panose="020F0502020204030204" pitchFamily="34" charset="0"/>
                <a:ea typeface="Times New Roman" panose="02020603050405020304" pitchFamily="18" charset="0"/>
              </a:rPr>
              <a:t>Forklaring til slide: </a:t>
            </a:r>
          </a:p>
          <a:p>
            <a:endParaRPr lang="da-DK" dirty="0"/>
          </a:p>
          <a:p>
            <a:r>
              <a:rPr lang="da-DK" dirty="0"/>
              <a:t>Lav et kort oprids af de vigtigste pointer fra klyngens besvarelser. Slet den røde klamme med vejledningen.</a:t>
            </a:r>
          </a:p>
          <a:p>
            <a:endParaRPr lang="da-DK" dirty="0"/>
          </a:p>
        </p:txBody>
      </p:sp>
    </p:spTree>
    <p:extLst>
      <p:ext uri="{BB962C8B-B14F-4D97-AF65-F5344CB8AC3E}">
        <p14:creationId xmlns:p14="http://schemas.microsoft.com/office/powerpoint/2010/main" val="656788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a:t>
            </a:r>
          </a:p>
          <a:p>
            <a:endParaRPr lang="da-DK" b="1" dirty="0"/>
          </a:p>
          <a:p>
            <a:r>
              <a:rPr lang="da-DK" b="0" dirty="0"/>
              <a:t>Med denne slide har du mulighed for at lave en kort introduktion til manegemodellen, som i går i gang med om lidt i blok 2. </a:t>
            </a:r>
          </a:p>
          <a:p>
            <a:endParaRPr lang="da-DK" b="0" dirty="0"/>
          </a:p>
          <a:p>
            <a:r>
              <a:rPr lang="da-DK" b="1" dirty="0"/>
              <a:t>Forslag til hvad du kan sige: </a:t>
            </a:r>
          </a:p>
          <a:p>
            <a:endParaRPr lang="da-DK" b="1" dirty="0"/>
          </a:p>
          <a:p>
            <a:pPr lvl="0"/>
            <a:r>
              <a:rPr lang="da-DK" sz="1100" kern="1200" dirty="0">
                <a:solidFill>
                  <a:schemeClr val="tx1"/>
                </a:solidFill>
                <a:effectLst/>
                <a:latin typeface="+mn-lt"/>
                <a:ea typeface="+mn-ea"/>
                <a:cs typeface="+mn-cs"/>
              </a:rPr>
              <a:t>Anderledes form på mødet, hvor vi anvender den såkaldte manegemodel.</a:t>
            </a:r>
          </a:p>
          <a:p>
            <a:pPr lvl="0"/>
            <a:endParaRPr lang="da-DK" sz="1100" kern="1200" dirty="0">
              <a:solidFill>
                <a:schemeClr val="tx1"/>
              </a:solidFill>
              <a:effectLst/>
              <a:latin typeface="+mn-lt"/>
              <a:ea typeface="+mn-ea"/>
              <a:cs typeface="+mn-cs"/>
            </a:endParaRPr>
          </a:p>
          <a:p>
            <a:pPr lvl="0"/>
            <a:r>
              <a:rPr lang="da-DK" sz="1100" kern="1200" dirty="0">
                <a:solidFill>
                  <a:schemeClr val="tx1"/>
                </a:solidFill>
                <a:effectLst/>
                <a:latin typeface="+mn-lt"/>
                <a:ea typeface="+mn-ea"/>
                <a:cs typeface="+mn-cs"/>
              </a:rPr>
              <a:t>Andre klynger har gode erfaringer med brug af denne model til klyngemøder om børn og unge i mistrivsel</a:t>
            </a:r>
          </a:p>
          <a:p>
            <a:pPr lvl="0"/>
            <a:endParaRPr lang="da-DK" sz="1100" kern="1200" dirty="0">
              <a:solidFill>
                <a:schemeClr val="tx1"/>
              </a:solidFill>
              <a:effectLst/>
              <a:latin typeface="+mn-lt"/>
              <a:ea typeface="+mn-ea"/>
              <a:cs typeface="+mn-cs"/>
            </a:endParaRPr>
          </a:p>
          <a:p>
            <a:pPr lvl="0"/>
            <a:r>
              <a:rPr lang="da-DK" sz="1100" kern="1200" dirty="0">
                <a:solidFill>
                  <a:schemeClr val="tx1"/>
                </a:solidFill>
                <a:effectLst/>
                <a:latin typeface="+mn-lt"/>
                <a:ea typeface="+mn-ea"/>
                <a:cs typeface="+mn-cs"/>
              </a:rPr>
              <a:t>Manegemodellen er en mødeform, der kan benyttes, når man på kort tid vil skabe et overblik over de indsatser, der tilbydes i ens lokalområde til mennesker i bestemte livssituationer. </a:t>
            </a:r>
          </a:p>
          <a:p>
            <a:pPr lvl="0"/>
            <a:endParaRPr lang="da-DK" sz="1100" kern="1200" dirty="0">
              <a:solidFill>
                <a:schemeClr val="tx1"/>
              </a:solidFill>
              <a:effectLst/>
              <a:latin typeface="+mn-lt"/>
              <a:ea typeface="+mn-ea"/>
              <a:cs typeface="+mn-cs"/>
            </a:endParaRPr>
          </a:p>
          <a:p>
            <a:pPr lvl="0"/>
            <a:r>
              <a:rPr lang="da-DK" sz="1100" kern="1200" dirty="0">
                <a:solidFill>
                  <a:schemeClr val="tx1"/>
                </a:solidFill>
                <a:effectLst/>
                <a:latin typeface="+mn-lt"/>
                <a:ea typeface="+mn-ea"/>
                <a:cs typeface="+mn-cs"/>
              </a:rPr>
              <a:t>Med udgangspunkt i cases, giver modellen alle parter i samarbejdet mulighed for at fortælle, hvilke indsatser de hver især kan tilbyde, og på den måde åbnes op for en drøftelse af det mest optimale forløb for patienten.</a:t>
            </a:r>
          </a:p>
          <a:p>
            <a:pPr lvl="0"/>
            <a:endParaRPr lang="da-DK" sz="1100" kern="1200" dirty="0">
              <a:solidFill>
                <a:schemeClr val="tx1"/>
              </a:solidFill>
              <a:effectLst/>
              <a:latin typeface="+mn-lt"/>
              <a:ea typeface="+mn-ea"/>
              <a:cs typeface="+mn-cs"/>
            </a:endParaRPr>
          </a:p>
          <a:p>
            <a:pPr lvl="0"/>
            <a:r>
              <a:rPr lang="da-DK" sz="1100" kern="1200" dirty="0">
                <a:solidFill>
                  <a:schemeClr val="tx1"/>
                </a:solidFill>
                <a:effectLst/>
                <a:latin typeface="+mn-lt"/>
                <a:ea typeface="+mn-ea"/>
                <a:cs typeface="+mn-cs"/>
              </a:rPr>
              <a:t>Formålet er at blive bedre til at samarbejde og skabe bedre forløb i fremtiden.</a:t>
            </a:r>
          </a:p>
          <a:p>
            <a:pPr marL="0" indent="0">
              <a:buFontTx/>
              <a:buNone/>
            </a:pPr>
            <a:endParaRPr lang="da-DK" sz="1100" b="0" kern="1200" dirty="0">
              <a:solidFill>
                <a:schemeClr val="tx1"/>
              </a:solidFill>
              <a:effectLst/>
              <a:latin typeface="+mn-lt"/>
              <a:ea typeface="+mn-ea"/>
              <a:cs typeface="+mn-cs"/>
            </a:endParaRPr>
          </a:p>
          <a:p>
            <a:pPr marL="0" indent="0">
              <a:buFontTx/>
              <a:buNone/>
            </a:pPr>
            <a:r>
              <a:rPr lang="da-DK" b="0" dirty="0"/>
              <a:t>Hvad skal der ske nu – bl.a. fysisk placering i lokalet. </a:t>
            </a:r>
          </a:p>
          <a:p>
            <a:pPr marL="0" indent="0">
              <a:buFontTx/>
              <a:buNone/>
            </a:pPr>
            <a:endParaRPr lang="da-DK" b="0" dirty="0"/>
          </a:p>
          <a:p>
            <a:pPr marL="0" indent="0">
              <a:buFontTx/>
              <a:buNone/>
            </a:pPr>
            <a:r>
              <a:rPr lang="da-DK" b="0" dirty="0"/>
              <a:t>Antallet af cases, tid og opsamling.</a:t>
            </a:r>
          </a:p>
          <a:p>
            <a:endParaRPr lang="da-DK" dirty="0"/>
          </a:p>
        </p:txBody>
      </p:sp>
    </p:spTree>
    <p:extLst>
      <p:ext uri="{BB962C8B-B14F-4D97-AF65-F5344CB8AC3E}">
        <p14:creationId xmlns:p14="http://schemas.microsoft.com/office/powerpoint/2010/main" val="3699819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100" b="1" dirty="0"/>
              <a:t>Forklaring til slide:</a:t>
            </a:r>
          </a:p>
          <a:p>
            <a:endParaRPr lang="da-DK" sz="1100" b="1" dirty="0"/>
          </a:p>
          <a:p>
            <a:r>
              <a:rPr lang="da-DK" sz="1100" b="0" dirty="0"/>
              <a:t>Her </a:t>
            </a:r>
            <a:r>
              <a:rPr lang="da-DK" dirty="0"/>
              <a:t>kan du indskrive de </a:t>
            </a:r>
            <a:r>
              <a:rPr lang="da-DK" sz="1100" b="0" dirty="0"/>
              <a:t>tre </a:t>
            </a:r>
            <a:r>
              <a:rPr lang="da-DK" dirty="0"/>
              <a:t>valgte </a:t>
            </a:r>
            <a:r>
              <a:rPr lang="da-DK" sz="1100" b="0" dirty="0"/>
              <a:t>cases. Lav cases selv eller benyt de på forhånd konstruerede fra klyngepakken. Slet den røde klamme med vejledningen. </a:t>
            </a:r>
            <a:endParaRPr lang="da-DK" dirty="0"/>
          </a:p>
          <a:p>
            <a:endParaRPr lang="da-DK" dirty="0"/>
          </a:p>
        </p:txBody>
      </p:sp>
    </p:spTree>
    <p:extLst>
      <p:ext uri="{BB962C8B-B14F-4D97-AF65-F5344CB8AC3E}">
        <p14:creationId xmlns:p14="http://schemas.microsoft.com/office/powerpoint/2010/main" val="34452778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a:t>Forklaring til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a:p>
          <a:p>
            <a:pPr marL="0" marR="0" lvl="0" indent="0" algn="l" defTabSz="914400" rtl="0" eaLnBrk="1" fontAlgn="auto" latinLnBrk="0" hangingPunct="1">
              <a:lnSpc>
                <a:spcPct val="100000"/>
              </a:lnSpc>
              <a:spcBef>
                <a:spcPts val="0"/>
              </a:spcBef>
              <a:spcAft>
                <a:spcPts val="0"/>
              </a:spcAft>
              <a:buClrTx/>
              <a:buSzTx/>
              <a:buFontTx/>
              <a:buNone/>
              <a:tabLst/>
              <a:defRPr/>
            </a:pPr>
            <a:r>
              <a:rPr lang="da-DK" b="0"/>
              <a:t>Det er vigtigt at overholde tiden, når I gennemgår de tre cases. </a:t>
            </a:r>
            <a:endParaRPr lang="da-DK" b="1"/>
          </a:p>
          <a:p>
            <a:pPr marL="0" marR="0" lvl="0" indent="0" algn="l" defTabSz="914400" rtl="0" eaLnBrk="1" fontAlgn="auto" latinLnBrk="0" hangingPunct="1">
              <a:lnSpc>
                <a:spcPct val="100000"/>
              </a:lnSpc>
              <a:spcBef>
                <a:spcPts val="0"/>
              </a:spcBef>
              <a:spcAft>
                <a:spcPts val="0"/>
              </a:spcAft>
              <a:buClrTx/>
              <a:buSzTx/>
              <a:buFontTx/>
              <a:buNone/>
              <a:tabLst/>
              <a:defRPr/>
            </a:pPr>
            <a:endParaRPr lang="da-DK" b="1"/>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Herfra kan du som facilitator benytte drejebogen fra </a:t>
            </a:r>
            <a:r>
              <a:rPr lang="da-DK" sz="1100" kern="100" err="1">
                <a:effectLst/>
                <a:latin typeface="Aptos" panose="020B0004020202020204" pitchFamily="34" charset="0"/>
                <a:ea typeface="Aptos" panose="020B0004020202020204" pitchFamily="34" charset="0"/>
                <a:cs typeface="Arial" panose="020B0604020202020204" pitchFamily="34" charset="0"/>
              </a:rPr>
              <a:t>KiAP</a:t>
            </a:r>
            <a:r>
              <a:rPr lang="da-DK" sz="1100" kern="100">
                <a:effectLst/>
                <a:latin typeface="Aptos" panose="020B0004020202020204" pitchFamily="34" charset="0"/>
                <a:ea typeface="Aptos" panose="020B0004020202020204" pitchFamily="34" charset="0"/>
                <a:cs typeface="Arial" panose="020B0604020202020204" pitchFamily="34" charset="0"/>
              </a:rPr>
              <a:t>. </a:t>
            </a:r>
          </a:p>
          <a:p>
            <a:endParaRPr lang="da-DK"/>
          </a:p>
        </p:txBody>
      </p:sp>
    </p:spTree>
    <p:extLst>
      <p:ext uri="{BB962C8B-B14F-4D97-AF65-F5344CB8AC3E}">
        <p14:creationId xmlns:p14="http://schemas.microsoft.com/office/powerpoint/2010/main" val="94288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4EBD3-7F07-ADA0-1BA5-7152DF443CB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6473964-E22E-0E54-3208-E7F4F9F2670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8E0CD03-03AF-327B-8435-9D1ED8B0C9A0}"/>
              </a:ext>
            </a:extLst>
          </p:cNvPr>
          <p:cNvSpPr>
            <a:spLocks noGrp="1"/>
          </p:cNvSpPr>
          <p:nvPr>
            <p:ph type="body" idx="1"/>
          </p:nvPr>
        </p:nvSpPr>
        <p:spPr/>
        <p:txBody>
          <a:bodyPr/>
          <a:lstStyle/>
          <a:p>
            <a:r>
              <a:rPr lang="da-DK" b="1"/>
              <a:t>Forklaring til slide:</a:t>
            </a:r>
          </a:p>
          <a:p>
            <a:endParaRPr lang="da-DK" b="1"/>
          </a:p>
          <a:p>
            <a:r>
              <a:rPr lang="da-DK" b="0"/>
              <a:t>Benyt drejebogen fra </a:t>
            </a:r>
            <a:r>
              <a:rPr lang="da-DK" b="0" err="1"/>
              <a:t>KiAP</a:t>
            </a:r>
            <a:r>
              <a:rPr lang="da-DK" b="0"/>
              <a:t>. </a:t>
            </a:r>
          </a:p>
          <a:p>
            <a:endParaRPr lang="da-DK"/>
          </a:p>
        </p:txBody>
      </p:sp>
    </p:spTree>
    <p:extLst>
      <p:ext uri="{BB962C8B-B14F-4D97-AF65-F5344CB8AC3E}">
        <p14:creationId xmlns:p14="http://schemas.microsoft.com/office/powerpoint/2010/main" val="381776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rtl="0" fontAlgn="base"/>
            <a:r>
              <a:rPr lang="da-DK" sz="1100" b="1" i="0" u="none" strike="noStrike" kern="1200" dirty="0">
                <a:solidFill>
                  <a:schemeClr val="tx1"/>
                </a:solidFill>
                <a:effectLst/>
                <a:latin typeface="+mn-lt"/>
                <a:ea typeface="+mn-ea"/>
                <a:cs typeface="+mn-cs"/>
              </a:rPr>
              <a:t>Forklaring til slide: </a:t>
            </a:r>
            <a:r>
              <a:rPr lang="en-US" sz="1100" b="0" i="0" kern="1200" dirty="0">
                <a:solidFill>
                  <a:schemeClr val="tx1"/>
                </a:solidFill>
                <a:effectLst/>
                <a:latin typeface="+mn-lt"/>
                <a:ea typeface="+mn-ea"/>
                <a:cs typeface="+mn-cs"/>
              </a:rPr>
              <a:t>​</a:t>
            </a:r>
          </a:p>
          <a:p>
            <a:pPr rtl="0" fontAlgn="base"/>
            <a:endParaRPr lang="en-US" sz="1100" b="0" i="0" kern="1200" dirty="0">
              <a:solidFill>
                <a:schemeClr val="tx1"/>
              </a:solidFill>
              <a:effectLst/>
              <a:latin typeface="+mn-lt"/>
              <a:ea typeface="+mn-ea"/>
              <a:cs typeface="+mn-cs"/>
            </a:endParaRPr>
          </a:p>
          <a:p>
            <a:pPr rtl="0" fontAlgn="base"/>
            <a:r>
              <a:rPr lang="en-US" sz="1100" b="0" i="0" kern="1200" dirty="0">
                <a:solidFill>
                  <a:schemeClr val="tx1"/>
                </a:solidFill>
                <a:effectLst/>
                <a:latin typeface="+mn-lt"/>
                <a:ea typeface="+mn-ea"/>
                <a:cs typeface="+mn-cs"/>
              </a:rPr>
              <a:t>I </a:t>
            </a:r>
            <a:r>
              <a:rPr lang="en-US" sz="1100" b="0" i="0" kern="1200" dirty="0" err="1">
                <a:solidFill>
                  <a:schemeClr val="tx1"/>
                </a:solidFill>
                <a:effectLst/>
                <a:latin typeface="+mn-lt"/>
                <a:ea typeface="+mn-ea"/>
                <a:cs typeface="+mn-cs"/>
              </a:rPr>
              <a:t>denne</a:t>
            </a:r>
            <a:r>
              <a:rPr lang="en-US" sz="1100" b="0" i="0" kern="1200" dirty="0">
                <a:solidFill>
                  <a:schemeClr val="tx1"/>
                </a:solidFill>
                <a:effectLst/>
                <a:latin typeface="+mn-lt"/>
                <a:ea typeface="+mn-ea"/>
                <a:cs typeface="+mn-cs"/>
              </a:rPr>
              <a:t> slide </a:t>
            </a:r>
            <a:r>
              <a:rPr lang="en-US" sz="1100" b="0" i="0" kern="1200" dirty="0" err="1">
                <a:solidFill>
                  <a:schemeClr val="tx1"/>
                </a:solidFill>
                <a:effectLst/>
                <a:latin typeface="+mn-lt"/>
                <a:ea typeface="+mn-ea"/>
                <a:cs typeface="+mn-cs"/>
              </a:rPr>
              <a:t>kan</a:t>
            </a:r>
            <a:r>
              <a:rPr lang="en-US" sz="1100" b="0" i="0" kern="1200" dirty="0">
                <a:solidFill>
                  <a:schemeClr val="tx1"/>
                </a:solidFill>
                <a:effectLst/>
                <a:latin typeface="+mn-lt"/>
                <a:ea typeface="+mn-ea"/>
                <a:cs typeface="+mn-cs"/>
              </a:rPr>
              <a:t> du </a:t>
            </a:r>
            <a:r>
              <a:rPr lang="en-US" sz="1100" b="0" i="0" kern="1200" dirty="0" err="1">
                <a:solidFill>
                  <a:schemeClr val="tx1"/>
                </a:solidFill>
                <a:effectLst/>
                <a:latin typeface="+mn-lt"/>
                <a:ea typeface="+mn-ea"/>
                <a:cs typeface="+mn-cs"/>
              </a:rPr>
              <a:t>liste</a:t>
            </a:r>
            <a:r>
              <a:rPr lang="en-US" sz="1100" b="0" i="0" kern="1200" dirty="0">
                <a:solidFill>
                  <a:schemeClr val="tx1"/>
                </a:solidFill>
                <a:effectLst/>
                <a:latin typeface="+mn-lt"/>
                <a:ea typeface="+mn-ea"/>
                <a:cs typeface="+mn-cs"/>
              </a:rPr>
              <a:t> </a:t>
            </a:r>
            <a:r>
              <a:rPr lang="en-US" sz="1100" b="0" i="0" kern="1200" dirty="0" err="1">
                <a:solidFill>
                  <a:schemeClr val="tx1"/>
                </a:solidFill>
                <a:effectLst/>
                <a:latin typeface="+mn-lt"/>
                <a:ea typeface="+mn-ea"/>
                <a:cs typeface="+mn-cs"/>
              </a:rPr>
              <a:t>gæsternes</a:t>
            </a:r>
            <a:r>
              <a:rPr lang="en-US" sz="1100" b="0" i="0" kern="1200" dirty="0">
                <a:solidFill>
                  <a:schemeClr val="tx1"/>
                </a:solidFill>
                <a:effectLst/>
                <a:latin typeface="+mn-lt"/>
                <a:ea typeface="+mn-ea"/>
                <a:cs typeface="+mn-cs"/>
              </a:rPr>
              <a:t> </a:t>
            </a:r>
            <a:r>
              <a:rPr lang="en-US" sz="1100" b="0" i="0" kern="1200" dirty="0" err="1">
                <a:solidFill>
                  <a:schemeClr val="tx1"/>
                </a:solidFill>
                <a:effectLst/>
                <a:latin typeface="+mn-lt"/>
                <a:ea typeface="+mn-ea"/>
                <a:cs typeface="+mn-cs"/>
              </a:rPr>
              <a:t>navne</a:t>
            </a:r>
            <a:r>
              <a:rPr lang="en-US" sz="1100" b="0" i="0" kern="1200" dirty="0">
                <a:solidFill>
                  <a:schemeClr val="tx1"/>
                </a:solidFill>
                <a:effectLst/>
                <a:latin typeface="+mn-lt"/>
                <a:ea typeface="+mn-ea"/>
                <a:cs typeface="+mn-cs"/>
              </a:rPr>
              <a:t>, </a:t>
            </a:r>
            <a:r>
              <a:rPr lang="en-US" sz="1100" b="0" i="0" kern="1200" dirty="0" err="1">
                <a:solidFill>
                  <a:schemeClr val="tx1"/>
                </a:solidFill>
                <a:effectLst/>
                <a:latin typeface="+mn-lt"/>
                <a:ea typeface="+mn-ea"/>
                <a:cs typeface="+mn-cs"/>
              </a:rPr>
              <a:t>titler</a:t>
            </a:r>
            <a:r>
              <a:rPr lang="en-US" sz="1100" b="0" i="0" kern="1200" dirty="0">
                <a:solidFill>
                  <a:schemeClr val="tx1"/>
                </a:solidFill>
                <a:effectLst/>
                <a:latin typeface="+mn-lt"/>
                <a:ea typeface="+mn-ea"/>
                <a:cs typeface="+mn-cs"/>
              </a:rPr>
              <a:t> </a:t>
            </a:r>
            <a:r>
              <a:rPr lang="en-US" sz="1100" b="0" i="0" kern="1200" dirty="0" err="1">
                <a:solidFill>
                  <a:schemeClr val="tx1"/>
                </a:solidFill>
                <a:effectLst/>
                <a:latin typeface="+mn-lt"/>
                <a:ea typeface="+mn-ea"/>
                <a:cs typeface="+mn-cs"/>
              </a:rPr>
              <a:t>og</a:t>
            </a:r>
            <a:r>
              <a:rPr lang="en-US" sz="1100" b="0" i="0" kern="1200" dirty="0">
                <a:solidFill>
                  <a:schemeClr val="tx1"/>
                </a:solidFill>
                <a:effectLst/>
                <a:latin typeface="+mn-lt"/>
                <a:ea typeface="+mn-ea"/>
                <a:cs typeface="+mn-cs"/>
              </a:rPr>
              <a:t> </a:t>
            </a:r>
            <a:r>
              <a:rPr lang="en-US" sz="1100" b="0" i="0" kern="1200" dirty="0" err="1">
                <a:solidFill>
                  <a:schemeClr val="tx1"/>
                </a:solidFill>
                <a:effectLst/>
                <a:latin typeface="+mn-lt"/>
                <a:ea typeface="+mn-ea"/>
                <a:cs typeface="+mn-cs"/>
              </a:rPr>
              <a:t>arbejdspladser</a:t>
            </a:r>
            <a:r>
              <a:rPr lang="en-US" sz="1100" b="0" i="0" kern="1200" dirty="0">
                <a:solidFill>
                  <a:schemeClr val="tx1"/>
                </a:solidFill>
                <a:effectLst/>
                <a:latin typeface="+mn-lt"/>
                <a:ea typeface="+mn-ea"/>
                <a:cs typeface="+mn-cs"/>
              </a:rPr>
              <a:t>. </a:t>
            </a:r>
          </a:p>
          <a:p>
            <a:pPr rtl="0" fontAlgn="base"/>
            <a:endParaRPr lang="en-US" sz="1100" b="0" i="0" kern="1200" dirty="0">
              <a:solidFill>
                <a:schemeClr val="tx1"/>
              </a:solidFill>
              <a:effectLst/>
              <a:latin typeface="+mn-lt"/>
              <a:ea typeface="+mn-ea"/>
              <a:cs typeface="+mn-cs"/>
            </a:endParaRPr>
          </a:p>
          <a:p>
            <a:pPr rtl="0" fontAlgn="base"/>
            <a:r>
              <a:rPr lang="da-DK" sz="1100" b="0" i="0" u="none" strike="noStrike" kern="1200" dirty="0">
                <a:solidFill>
                  <a:schemeClr val="tx1"/>
                </a:solidFill>
                <a:effectLst/>
                <a:latin typeface="+mn-lt"/>
                <a:ea typeface="+mn-ea"/>
                <a:cs typeface="+mn-cs"/>
              </a:rPr>
              <a:t>Repræsentanterne fra kommunen, børne- og ungepsykiatrien på hospitalet m.fl., som er tilstede på mødet i dag, præsenterer kort sig selv, hvor de kommer fra, og hvordan deres tilbud er organiseret. </a:t>
            </a:r>
            <a:r>
              <a:rPr lang="da-DK" sz="1100" b="0" i="0" kern="1200" dirty="0">
                <a:solidFill>
                  <a:schemeClr val="tx1"/>
                </a:solidFill>
                <a:effectLst/>
                <a:latin typeface="+mn-lt"/>
                <a:ea typeface="+mn-ea"/>
                <a:cs typeface="+mn-cs"/>
              </a:rPr>
              <a:t>​</a:t>
            </a:r>
          </a:p>
          <a:p>
            <a:endParaRPr lang="da-DK" dirty="0"/>
          </a:p>
        </p:txBody>
      </p:sp>
    </p:spTree>
    <p:extLst>
      <p:ext uri="{BB962C8B-B14F-4D97-AF65-F5344CB8AC3E}">
        <p14:creationId xmlns:p14="http://schemas.microsoft.com/office/powerpoint/2010/main" val="2426427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0EB6C-0F68-9280-BA09-BD33FB20969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76827F5-12E0-B068-5138-81DE9BDF257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70A2606-5646-C9A6-6A61-DE1690C76319}"/>
              </a:ext>
            </a:extLst>
          </p:cNvPr>
          <p:cNvSpPr>
            <a:spLocks noGrp="1"/>
          </p:cNvSpPr>
          <p:nvPr>
            <p:ph type="body" idx="1"/>
          </p:nvPr>
        </p:nvSpPr>
        <p:spPr/>
        <p:txBody>
          <a:bodyPr/>
          <a:lstStyle/>
          <a:p>
            <a:r>
              <a:rPr lang="da-DK" b="1"/>
              <a:t>Forklaring til slide:</a:t>
            </a:r>
          </a:p>
          <a:p>
            <a:endParaRPr lang="da-DK" b="1"/>
          </a:p>
          <a:p>
            <a:r>
              <a:rPr lang="da-DK" b="0"/>
              <a:t>Benyt drejebogen fra </a:t>
            </a:r>
            <a:r>
              <a:rPr lang="da-DK" b="0" err="1"/>
              <a:t>KiAP</a:t>
            </a:r>
            <a:r>
              <a:rPr lang="da-DK" b="0"/>
              <a:t>. </a:t>
            </a:r>
          </a:p>
          <a:p>
            <a:endParaRPr lang="da-DK"/>
          </a:p>
        </p:txBody>
      </p:sp>
    </p:spTree>
    <p:extLst>
      <p:ext uri="{BB962C8B-B14F-4D97-AF65-F5344CB8AC3E}">
        <p14:creationId xmlns:p14="http://schemas.microsoft.com/office/powerpoint/2010/main" val="25803082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900" b="1"/>
              <a:t>Forslag til, hvad du kan sige:</a:t>
            </a:r>
          </a:p>
          <a:p>
            <a:endParaRPr lang="da-DK" sz="1100"/>
          </a:p>
          <a:p>
            <a:r>
              <a:rPr lang="da-DK" sz="1100"/>
              <a:t>De sidste 20 minutter af mødet samler vi op på hovedpointerne fra mødets 2 blokke og træffer beslutning om, hvilke forbedringer, vi ønsker at foretage – både hver for sig og i fællesskab, og vi drøfter hvordan vi konkret følger op på det, vi aftaler.</a:t>
            </a:r>
            <a:endParaRPr lang="da-DK"/>
          </a:p>
          <a:p>
            <a:endParaRPr lang="da-DK"/>
          </a:p>
        </p:txBody>
      </p:sp>
    </p:spTree>
    <p:extLst>
      <p:ext uri="{BB962C8B-B14F-4D97-AF65-F5344CB8AC3E}">
        <p14:creationId xmlns:p14="http://schemas.microsoft.com/office/powerpoint/2010/main" val="2973479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a:t>
            </a:r>
          </a:p>
          <a:p>
            <a:endParaRPr lang="da-DK" b="0" dirty="0"/>
          </a:p>
          <a:p>
            <a:r>
              <a:rPr lang="da-DK" b="0" dirty="0"/>
              <a:t>Involvér både alle inviterede samarbejdspater og klyngens medlemmer i denne plenumdrøftelse.</a:t>
            </a:r>
          </a:p>
          <a:p>
            <a:endParaRPr lang="da-DK" b="0" dirty="0"/>
          </a:p>
          <a:p>
            <a:r>
              <a:rPr lang="da-DK" b="0" dirty="0"/>
              <a:t>Husk at opsummere hovedpointerne fra manegen. Hvad har I talt om, hvad blev tydeligt? Skriv de vigtigste input op på en tavle eller flipovere.</a:t>
            </a:r>
          </a:p>
          <a:p>
            <a:endParaRPr lang="da-DK" b="0" dirty="0"/>
          </a:p>
          <a:p>
            <a:r>
              <a:rPr lang="da-DK" b="0" dirty="0"/>
              <a:t>Skal der laves konkrete aftaler for, at I kan indfri dem? </a:t>
            </a:r>
          </a:p>
          <a:p>
            <a:endParaRPr lang="da-DK" b="0" dirty="0"/>
          </a:p>
          <a:p>
            <a:r>
              <a:rPr lang="da-DK" b="0" dirty="0"/>
              <a:t>Til sidst besluttes, hvordan og hvornår I vil følge op på mødet.</a:t>
            </a:r>
          </a:p>
          <a:p>
            <a:endParaRPr lang="da-DK" dirty="0"/>
          </a:p>
          <a:p>
            <a:r>
              <a:rPr lang="da-DK" dirty="0"/>
              <a:t>Der er fx mulighed for at bestille en opfølgning fra </a:t>
            </a:r>
            <a:r>
              <a:rPr lang="da-DK" dirty="0" err="1"/>
              <a:t>KiAP</a:t>
            </a:r>
            <a:r>
              <a:rPr lang="da-DK" dirty="0"/>
              <a:t> (med en kort opfølgende spørgeskemaundersøgelsen). </a:t>
            </a:r>
          </a:p>
          <a:p>
            <a:endParaRPr lang="da-DK" dirty="0"/>
          </a:p>
        </p:txBody>
      </p:sp>
    </p:spTree>
    <p:extLst>
      <p:ext uri="{BB962C8B-B14F-4D97-AF65-F5344CB8AC3E}">
        <p14:creationId xmlns:p14="http://schemas.microsoft.com/office/powerpoint/2010/main" val="2853050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a:t>Forklaring til slide:</a:t>
            </a:r>
          </a:p>
          <a:p>
            <a:endParaRPr lang="da-DK" b="0"/>
          </a:p>
          <a:p>
            <a:r>
              <a:rPr lang="da-DK"/>
              <a:t>Der er mulighed for at bestille en opfølgning fra </a:t>
            </a:r>
            <a:r>
              <a:rPr lang="da-DK" err="1"/>
              <a:t>KiAP</a:t>
            </a:r>
            <a:r>
              <a:rPr lang="da-DK"/>
              <a:t> (med en kort opfølgende spørgeskemaundersøgelse). </a:t>
            </a:r>
          </a:p>
          <a:p>
            <a:endParaRPr lang="da-DK"/>
          </a:p>
        </p:txBody>
      </p:sp>
    </p:spTree>
    <p:extLst>
      <p:ext uri="{BB962C8B-B14F-4D97-AF65-F5344CB8AC3E}">
        <p14:creationId xmlns:p14="http://schemas.microsoft.com/office/powerpoint/2010/main" val="2542281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050" b="1" dirty="0"/>
              <a:t>Forklaring til slide:</a:t>
            </a:r>
          </a:p>
          <a:p>
            <a:endParaRPr lang="da-DK" sz="1050" b="1" dirty="0"/>
          </a:p>
          <a:p>
            <a:r>
              <a:rPr lang="da-DK" sz="1050" b="0" dirty="0"/>
              <a:t>Her indsætte </a:t>
            </a:r>
            <a:r>
              <a:rPr lang="da-DK" sz="1050" b="0" dirty="0" err="1"/>
              <a:t>KiAP</a:t>
            </a:r>
            <a:r>
              <a:rPr lang="da-DK" sz="1050" b="0" dirty="0"/>
              <a:t> tilbud fra regionen.</a:t>
            </a:r>
          </a:p>
          <a:p>
            <a:endParaRPr lang="da-DK" sz="1050" b="0" dirty="0"/>
          </a:p>
          <a:p>
            <a:r>
              <a:rPr lang="da-DK" sz="1050" b="0" dirty="0"/>
              <a:t>Der kommer desuden snart et KGE-modul om små børn i mistrivsel. </a:t>
            </a:r>
          </a:p>
          <a:p>
            <a:endParaRPr lang="da-DK" dirty="0"/>
          </a:p>
          <a:p>
            <a:pPr marL="0" marR="0" lvl="0" indent="0" defTabSz="457200" eaLnBrk="1" fontAlgn="auto" latinLnBrk="0" hangingPunct="1">
              <a:lnSpc>
                <a:spcPct val="117999"/>
              </a:lnSpc>
              <a:spcBef>
                <a:spcPts val="0"/>
              </a:spcBef>
              <a:spcAft>
                <a:spcPts val="0"/>
              </a:spcAft>
              <a:buClrTx/>
              <a:buSzTx/>
              <a:buFontTx/>
              <a:buNone/>
              <a:tabLst/>
              <a:defRPr/>
            </a:pPr>
            <a:r>
              <a:rPr lang="da-DK" dirty="0"/>
              <a:t>Efteruddannelse: Der findes mange tilbud om efteruddannelse om børn og unge i mistrivsel (somatisk og i kontinuummet mistrivsel – psykisk sygdom) - både til dig som læge og til dit praksispersonale. Gå ind på siden https://laeger.dk/foreninger/plo-efteruddannelse/kursusoversigt og læs mere om DGE, KGE, SE og klassiske kurser om emnet. </a:t>
            </a:r>
          </a:p>
          <a:p>
            <a:endParaRPr lang="da-DK" dirty="0"/>
          </a:p>
        </p:txBody>
      </p:sp>
    </p:spTree>
    <p:extLst>
      <p:ext uri="{BB962C8B-B14F-4D97-AF65-F5344CB8AC3E}">
        <p14:creationId xmlns:p14="http://schemas.microsoft.com/office/powerpoint/2010/main" val="2647224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Forklaring til slide: </a:t>
            </a:r>
          </a:p>
          <a:p>
            <a:endParaRPr lang="da-DK" b="1" dirty="0"/>
          </a:p>
          <a:p>
            <a:r>
              <a:rPr lang="da-DK" b="0" dirty="0"/>
              <a:t>Her de referencer, der er anvendt i klyngepakken.</a:t>
            </a:r>
            <a:endParaRPr lang="da-DK" dirty="0"/>
          </a:p>
        </p:txBody>
      </p:sp>
    </p:spTree>
    <p:extLst>
      <p:ext uri="{BB962C8B-B14F-4D97-AF65-F5344CB8AC3E}">
        <p14:creationId xmlns:p14="http://schemas.microsoft.com/office/powerpoint/2010/main" val="1988594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r>
              <a:rPr lang="da-DK" b="1" dirty="0"/>
              <a:t>Forklaring til slide:</a:t>
            </a:r>
          </a:p>
          <a:p>
            <a:endParaRPr lang="da-DK" b="1" dirty="0"/>
          </a:p>
          <a:p>
            <a:r>
              <a:rPr lang="da-DK" b="0"/>
              <a:t>På dette slide </a:t>
            </a:r>
            <a:r>
              <a:rPr lang="da-DK" b="0" dirty="0"/>
              <a:t>finder I links til relevant yderligere information på området. </a:t>
            </a:r>
          </a:p>
          <a:p>
            <a:endParaRPr lang="da-DK" b="0" dirty="0"/>
          </a:p>
          <a:p>
            <a:pPr marL="0" marR="0" lvl="0" indent="0" defTabSz="457200" eaLnBrk="1" fontAlgn="auto" latinLnBrk="0" hangingPunct="1">
              <a:lnSpc>
                <a:spcPct val="117999"/>
              </a:lnSpc>
              <a:spcBef>
                <a:spcPts val="0"/>
              </a:spcBef>
              <a:spcAft>
                <a:spcPts val="0"/>
              </a:spcAft>
              <a:buClrTx/>
              <a:buSzTx/>
              <a:buFontTx/>
              <a:buNone/>
              <a:tabLst/>
              <a:defRPr/>
            </a:pPr>
            <a:r>
              <a:rPr lang="da-DK" sz="2400" dirty="0"/>
              <a:t>Sundhedsstyrelsen kommer desuden med et læringsmateriale om </a:t>
            </a:r>
            <a:r>
              <a:rPr lang="da-DK" sz="2400" b="1" dirty="0"/>
              <a:t>underretninger</a:t>
            </a:r>
            <a:r>
              <a:rPr lang="da-DK" sz="2400" dirty="0"/>
              <a:t> bl.a. målrettet almen praksis. Dette forventes færdigt 3. kvartal i 2025 og vil blive lagt op på Sundhedsstyrelsens hjemmeside: </a:t>
            </a:r>
            <a:r>
              <a:rPr lang="da-DK" sz="2400" u="sng" dirty="0">
                <a:hlinkClick r:id="rId3" tooltip="http://www.sst.dk/vold"/>
              </a:rPr>
              <a:t>www.sst.dk/vold</a:t>
            </a:r>
            <a:r>
              <a:rPr lang="da-DK" sz="2400" u="sng" dirty="0"/>
              <a:t>. </a:t>
            </a:r>
            <a:endParaRPr lang="da-DK" sz="2400" dirty="0"/>
          </a:p>
          <a:p>
            <a:endParaRPr lang="da-DK" b="0" dirty="0"/>
          </a:p>
        </p:txBody>
      </p:sp>
    </p:spTree>
    <p:extLst>
      <p:ext uri="{BB962C8B-B14F-4D97-AF65-F5344CB8AC3E}">
        <p14:creationId xmlns:p14="http://schemas.microsoft.com/office/powerpoint/2010/main" val="3830367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24493-EFFC-11B4-D007-397F3341F36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010DD23-0CB4-FCC2-4ABD-7919E9160688}"/>
              </a:ext>
            </a:extLst>
          </p:cNvPr>
          <p:cNvSpPr>
            <a:spLocks noGrp="1" noRot="1" noChangeAspect="1"/>
          </p:cNvSpPr>
          <p:nvPr>
            <p:ph type="sldImg"/>
          </p:nvPr>
        </p:nvSpPr>
        <p:spPr>
          <a:xfrm>
            <a:off x="381000" y="685800"/>
            <a:ext cx="6096000" cy="3429000"/>
          </a:xfrm>
        </p:spPr>
      </p:sp>
      <p:sp>
        <p:nvSpPr>
          <p:cNvPr id="3" name="Pladsholder til noter 2">
            <a:extLst>
              <a:ext uri="{FF2B5EF4-FFF2-40B4-BE49-F238E27FC236}">
                <a16:creationId xmlns:a16="http://schemas.microsoft.com/office/drawing/2014/main" id="{A009E2A4-43AE-E745-6FFC-AEE4CFF1DE50}"/>
              </a:ext>
            </a:extLst>
          </p:cNvPr>
          <p:cNvSpPr>
            <a:spLocks noGrp="1"/>
          </p:cNvSpPr>
          <p:nvPr>
            <p:ph type="body" idx="1"/>
          </p:nvPr>
        </p:nvSpPr>
        <p:spPr/>
        <p:txBody>
          <a:bodyPr/>
          <a:lstStyle/>
          <a:p>
            <a:pPr rtl="0" fontAlgn="base"/>
            <a:endParaRPr lang="en-US" sz="2400" b="0" i="0" kern="1200">
              <a:solidFill>
                <a:schemeClr val="tx1"/>
              </a:solidFill>
              <a:effectLst/>
              <a:latin typeface="+mn-lt"/>
              <a:ea typeface="+mn-ea"/>
              <a:cs typeface="+mn-cs"/>
            </a:endParaRPr>
          </a:p>
          <a:p>
            <a:pPr rtl="0" fontAlgn="base"/>
            <a:r>
              <a:rPr lang="da-DK" sz="2400" b="0" i="0" kern="1200">
                <a:solidFill>
                  <a:schemeClr val="tx1"/>
                </a:solidFill>
                <a:effectLst/>
                <a:latin typeface="+mn-lt"/>
                <a:ea typeface="+mn-ea"/>
                <a:cs typeface="+mn-cs"/>
              </a:rPr>
              <a:t>​</a:t>
            </a:r>
          </a:p>
          <a:p>
            <a:endParaRPr lang="da-DK"/>
          </a:p>
        </p:txBody>
      </p:sp>
    </p:spTree>
    <p:extLst>
      <p:ext uri="{BB962C8B-B14F-4D97-AF65-F5344CB8AC3E}">
        <p14:creationId xmlns:p14="http://schemas.microsoft.com/office/powerpoint/2010/main" val="4137722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r>
              <a:rPr lang="da-DK" b="1"/>
              <a:t>Forklaring til slide:</a:t>
            </a:r>
          </a:p>
          <a:p>
            <a:pPr marL="0" indent="0">
              <a:buFont typeface="Arial" panose="020B0604020202020204" pitchFamily="34" charset="0"/>
              <a:buNone/>
            </a:pPr>
            <a:endParaRPr lang="da-DK"/>
          </a:p>
          <a:p>
            <a:pPr marL="0" indent="0">
              <a:buFont typeface="Arial" panose="020B0604020202020204" pitchFamily="34" charset="0"/>
              <a:buNone/>
            </a:pPr>
            <a:r>
              <a:rPr lang="da-DK" b="0"/>
              <a:t>Denne slide ”Hvem har opgaven hvornår” er et forslag til en skabelon for, hvordan gæsterne kan præsentere sig selv, alt efter hvornår de har en opgave i forhold til barnet/den unge. Modellen er baseret på en model for, hvordan det samlede område er organiseret i Fredericia Kommune, og vil derfor sandsynligvis skulle tilpasses lokale forhold. </a:t>
            </a:r>
          </a:p>
          <a:p>
            <a:pPr marL="0" indent="0">
              <a:buFont typeface="Arial" panose="020B0604020202020204" pitchFamily="34" charset="0"/>
              <a:buNone/>
            </a:pPr>
            <a:endParaRPr lang="da-DK" b="0"/>
          </a:p>
          <a:p>
            <a:pPr marL="0" indent="0">
              <a:buFont typeface="Arial" panose="020B0604020202020204" pitchFamily="34" charset="0"/>
              <a:buNone/>
            </a:pPr>
            <a:r>
              <a:rPr lang="da-DK" b="0"/>
              <a:t>Det kan foregå på den måde, at I starter med, at repræsentanter fra de kommunale tilbud, der ”hører til” under ”Trin 0” fra fx skolen og sundhedsplejen præsenterer sig selv sluttende med, at repræsentanter fra den regionale børne- og ungepsykiatri under ”Trin 4” præsenterer sig selv. </a:t>
            </a:r>
          </a:p>
          <a:p>
            <a:pPr marL="0" indent="0">
              <a:buFont typeface="Arial" panose="020B0604020202020204" pitchFamily="34" charset="0"/>
              <a:buNone/>
            </a:pPr>
            <a:endParaRPr lang="da-DK" b="0"/>
          </a:p>
          <a:p>
            <a:pPr marL="0" indent="0">
              <a:buFont typeface="Arial" panose="020B0604020202020204" pitchFamily="34" charset="0"/>
              <a:buNone/>
            </a:pPr>
            <a:r>
              <a:rPr lang="da-DK" b="0"/>
              <a:t>I vil sandsynligvis ikke have alle de nævnte samarbejdspartnere til mødet, så slet de tilbud/grå felter, der ikke er relevante for jer i oversigten. </a:t>
            </a:r>
          </a:p>
          <a:p>
            <a:endParaRPr lang="da-DK"/>
          </a:p>
        </p:txBody>
      </p:sp>
    </p:spTree>
    <p:extLst>
      <p:ext uri="{BB962C8B-B14F-4D97-AF65-F5344CB8AC3E}">
        <p14:creationId xmlns:p14="http://schemas.microsoft.com/office/powerpoint/2010/main" val="84026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3EE9C-C5B7-C326-5D52-F620192CD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EE4DD-8E5B-E3A0-A0B3-846E6250D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045CF2-433C-F904-6174-F2F6453DA3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a:t>Forklaring til slide: </a:t>
            </a:r>
          </a:p>
          <a:p>
            <a:endParaRPr lang="da-DK" sz="1100" u="none" kern="1200">
              <a:solidFill>
                <a:schemeClr val="tx1"/>
              </a:solidFill>
              <a:effectLst/>
              <a:latin typeface="+mn-lt"/>
              <a:ea typeface="+mn-ea"/>
              <a:cs typeface="+mn-cs"/>
            </a:endParaRPr>
          </a:p>
          <a:p>
            <a:r>
              <a:rPr lang="da-DK" sz="1100"/>
              <a:t>Mødet er inddelt i 3 hovedblokke med en pause efter godt en times tid. </a:t>
            </a:r>
          </a:p>
          <a:p>
            <a:endParaRPr lang="da-DK" sz="1100"/>
          </a:p>
          <a:p>
            <a:r>
              <a:rPr lang="da-DK" sz="1100"/>
              <a:t>I blok 2 gennemgår I tre cases ved hjælp af manegemodellen. Vent med at introducere manegemodellen til efter blok 1. </a:t>
            </a:r>
          </a:p>
          <a:p>
            <a:endParaRPr lang="da-DK" sz="1100"/>
          </a:p>
          <a:p>
            <a:r>
              <a:rPr lang="da-DK" sz="1100"/>
              <a:t>Mødet er sat til samlet at tage 2 timer og 30 minutter, herunder en </a:t>
            </a:r>
            <a:r>
              <a:rPr lang="da-DK" sz="1100" kern="1200">
                <a:solidFill>
                  <a:schemeClr val="tx1"/>
                </a:solidFill>
                <a:effectLst/>
                <a:latin typeface="+mn-lt"/>
                <a:ea typeface="+mn-ea"/>
                <a:cs typeface="+mn-cs"/>
              </a:rPr>
              <a:t>introduktion til mødet, emnet efterfulgt af de tre hovedblokke.</a:t>
            </a:r>
          </a:p>
          <a:p>
            <a:endParaRPr lang="da-DK" sz="1100" kern="1200">
              <a:solidFill>
                <a:schemeClr val="tx1"/>
              </a:solidFill>
              <a:effectLst/>
              <a:latin typeface="+mn-lt"/>
              <a:ea typeface="+mn-ea"/>
              <a:cs typeface="+mn-cs"/>
            </a:endParaRPr>
          </a:p>
          <a:p>
            <a:r>
              <a:rPr lang="da-DK" sz="1100" kern="1200">
                <a:solidFill>
                  <a:schemeClr val="tx1"/>
                </a:solidFill>
                <a:effectLst/>
                <a:latin typeface="+mn-lt"/>
                <a:ea typeface="+mn-ea"/>
                <a:cs typeface="+mn-cs"/>
              </a:rPr>
              <a:t>Mødet kan ændres og tilpasses, hvis klyngen finder andet indhold relevant.</a:t>
            </a:r>
            <a:endParaRPr lang="da-DK" sz="1100"/>
          </a:p>
          <a:p>
            <a:endParaRPr lang="da-DK"/>
          </a:p>
          <a:p>
            <a:r>
              <a:rPr lang="da-DK"/>
              <a:t>Husk du kan få hjælp til facilitering af mødet i den tilhørende ”Drejebog til mødefacilitator” samt ”Tjekliste til facilitator”. </a:t>
            </a:r>
          </a:p>
          <a:p>
            <a:endParaRPr lang="en-DK"/>
          </a:p>
        </p:txBody>
      </p:sp>
    </p:spTree>
    <p:extLst>
      <p:ext uri="{BB962C8B-B14F-4D97-AF65-F5344CB8AC3E}">
        <p14:creationId xmlns:p14="http://schemas.microsoft.com/office/powerpoint/2010/main" val="379150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rtl="0" fontAlgn="base"/>
            <a:r>
              <a:rPr lang="da-DK" sz="1100" b="1" i="0" u="none" strike="noStrike" kern="1200" dirty="0">
                <a:solidFill>
                  <a:schemeClr val="tx1"/>
                </a:solidFill>
                <a:effectLst/>
                <a:latin typeface="+mn-lt"/>
                <a:ea typeface="+mn-ea"/>
                <a:cs typeface="+mn-cs"/>
              </a:rPr>
              <a:t>Forklaring til slide:</a:t>
            </a:r>
          </a:p>
          <a:p>
            <a:pPr rtl="0" fontAlgn="base"/>
            <a:endParaRPr lang="da-DK" sz="1100" b="0" i="0" u="none" strike="noStrike" kern="1200" dirty="0">
              <a:solidFill>
                <a:schemeClr val="tx1"/>
              </a:solidFill>
              <a:effectLst/>
              <a:latin typeface="+mn-lt"/>
              <a:ea typeface="+mn-ea"/>
              <a:cs typeface="+mn-cs"/>
            </a:endParaRPr>
          </a:p>
          <a:p>
            <a:pPr rtl="0" fontAlgn="base"/>
            <a:r>
              <a:rPr lang="da-DK" sz="1100" b="0" i="0" u="none" strike="noStrike" kern="1200" dirty="0">
                <a:solidFill>
                  <a:schemeClr val="tx1"/>
                </a:solidFill>
                <a:effectLst/>
                <a:latin typeface="+mn-lt"/>
                <a:ea typeface="+mn-ea"/>
                <a:cs typeface="+mn-cs"/>
              </a:rPr>
              <a:t>”Under mødet” kan du skrive ind, hvis I har supplerende data, som skal vises under mødet. </a:t>
            </a:r>
          </a:p>
          <a:p>
            <a:pPr rtl="0" fontAlgn="base"/>
            <a:endParaRPr lang="da-DK" sz="1100" b="1" i="0" u="none" strike="noStrike" kern="1200" dirty="0">
              <a:solidFill>
                <a:schemeClr val="tx1"/>
              </a:solidFill>
              <a:effectLst/>
              <a:latin typeface="+mn-lt"/>
              <a:ea typeface="+mn-ea"/>
              <a:cs typeface="+mn-cs"/>
            </a:endParaRPr>
          </a:p>
          <a:p>
            <a:pPr rtl="0" fontAlgn="base"/>
            <a:r>
              <a:rPr lang="da-DK" sz="1100" b="1" i="0" u="none" strike="noStrike" kern="1200" dirty="0">
                <a:solidFill>
                  <a:schemeClr val="tx1"/>
                </a:solidFill>
                <a:effectLst/>
                <a:latin typeface="+mn-lt"/>
                <a:ea typeface="+mn-ea"/>
                <a:cs typeface="+mn-cs"/>
              </a:rPr>
              <a:t>Forslag til, hvad du kan sige:</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1" i="0" u="none" strike="noStrike" kern="1200" dirty="0">
                <a:solidFill>
                  <a:schemeClr val="tx1"/>
                </a:solidFill>
                <a:effectLst/>
                <a:latin typeface="+mn-lt"/>
                <a:ea typeface="+mn-ea"/>
                <a:cs typeface="+mn-cs"/>
              </a:rPr>
              <a:t>Inden mødet</a:t>
            </a:r>
            <a:r>
              <a:rPr lang="da-DK" sz="1100" b="0" i="0" u="none" strike="noStrike" kern="1200" dirty="0">
                <a:solidFill>
                  <a:schemeClr val="tx1"/>
                </a:solidFill>
                <a:effectLst/>
                <a:latin typeface="+mn-lt"/>
                <a:ea typeface="+mn-ea"/>
                <a:cs typeface="+mn-cs"/>
              </a:rPr>
              <a:t> har alle klyngens medlemmer haft mulighed for at besvare et spørgeskema, og I har muligvis lyttet til podcasten om emnet.</a:t>
            </a:r>
            <a:endParaRPr lang="en-US" sz="1100" b="0" i="0" kern="1200" dirty="0">
              <a:solidFill>
                <a:schemeClr val="tx1"/>
              </a:solidFill>
              <a:effectLst/>
              <a:latin typeface="+mn-lt"/>
              <a:ea typeface="+mn-ea"/>
              <a:cs typeface="+mn-cs"/>
            </a:endParaRPr>
          </a:p>
          <a:p>
            <a:pPr rtl="0" fontAlgn="base"/>
            <a:r>
              <a:rPr lang="da-DK" sz="1100" b="0" i="0" kern="1200" dirty="0">
                <a:solidFill>
                  <a:schemeClr val="tx1"/>
                </a:solidFill>
                <a:effectLst/>
                <a:latin typeface="+mn-lt"/>
                <a:ea typeface="+mn-ea"/>
                <a:cs typeface="+mn-cs"/>
              </a:rPr>
              <a:t>​</a:t>
            </a:r>
          </a:p>
          <a:p>
            <a:pPr rtl="0" fontAlgn="base"/>
            <a:r>
              <a:rPr lang="da-DK" sz="1100" b="1" i="0" u="none" strike="noStrike" kern="1200" dirty="0">
                <a:solidFill>
                  <a:schemeClr val="tx1"/>
                </a:solidFill>
                <a:effectLst/>
                <a:latin typeface="+mn-lt"/>
                <a:ea typeface="+mn-ea"/>
                <a:cs typeface="+mn-cs"/>
              </a:rPr>
              <a:t>På mødet </a:t>
            </a:r>
            <a:r>
              <a:rPr lang="da-DK" sz="1100" b="0" i="0" u="none" strike="noStrike" kern="1200" dirty="0">
                <a:solidFill>
                  <a:schemeClr val="tx1"/>
                </a:solidFill>
                <a:effectLst/>
                <a:latin typeface="+mn-lt"/>
                <a:ea typeface="+mn-ea"/>
                <a:cs typeface="+mn-cs"/>
              </a:rPr>
              <a:t>bliver vi præsenteret for resultaterne af spørgeskemaundersøgelsen, og vi skal arbejde med cases med afsæt i ”manegemodellen” (vi kommer tilbage til, hvad manegemodellen er).  </a:t>
            </a:r>
            <a:r>
              <a:rPr lang="en-US" sz="1100" b="0" i="0" kern="1200" dirty="0">
                <a:solidFill>
                  <a:schemeClr val="tx1"/>
                </a:solidFill>
                <a:effectLst/>
                <a:latin typeface="+mn-lt"/>
                <a:ea typeface="+mn-ea"/>
                <a:cs typeface="+mn-cs"/>
              </a:rPr>
              <a:t>​</a:t>
            </a:r>
          </a:p>
          <a:p>
            <a:pPr rtl="0" fontAlgn="base"/>
            <a:r>
              <a:rPr lang="da-DK" sz="1100" b="0" i="0" kern="1200" dirty="0">
                <a:solidFill>
                  <a:schemeClr val="tx1"/>
                </a:solidFill>
                <a:effectLst/>
                <a:latin typeface="+mn-lt"/>
                <a:ea typeface="+mn-ea"/>
                <a:cs typeface="+mn-cs"/>
              </a:rPr>
              <a:t>​</a:t>
            </a:r>
          </a:p>
          <a:p>
            <a:pPr rtl="0" fontAlgn="base"/>
            <a:r>
              <a:rPr lang="da-DK" sz="1100" b="1" i="0" u="none" strike="noStrike" kern="1200" dirty="0">
                <a:solidFill>
                  <a:schemeClr val="tx1"/>
                </a:solidFill>
                <a:effectLst/>
                <a:latin typeface="+mn-lt"/>
                <a:ea typeface="+mn-ea"/>
                <a:cs typeface="+mn-cs"/>
              </a:rPr>
              <a:t>I slutningen af mødet</a:t>
            </a:r>
            <a:r>
              <a:rPr lang="da-DK" sz="1100" b="0" i="0" u="none" strike="noStrike" kern="1200" dirty="0">
                <a:solidFill>
                  <a:schemeClr val="tx1"/>
                </a:solidFill>
                <a:effectLst/>
                <a:latin typeface="+mn-lt"/>
                <a:ea typeface="+mn-ea"/>
                <a:cs typeface="+mn-cs"/>
              </a:rPr>
              <a:t> skal vi beslutte, om der er noget i samarbejdet, der skal ændres, og hvordan vi får fulgt op på vores aftaler. </a:t>
            </a:r>
            <a:endParaRPr lang="en-US" sz="1100" b="0" i="0" kern="1200" dirty="0">
              <a:solidFill>
                <a:schemeClr val="tx1"/>
              </a:solidFill>
              <a:effectLst/>
              <a:latin typeface="+mn-lt"/>
              <a:ea typeface="+mn-ea"/>
              <a:cs typeface="+mn-cs"/>
            </a:endParaRPr>
          </a:p>
          <a:p>
            <a:endParaRPr lang="da-DK" dirty="0"/>
          </a:p>
        </p:txBody>
      </p:sp>
    </p:spTree>
    <p:extLst>
      <p:ext uri="{BB962C8B-B14F-4D97-AF65-F5344CB8AC3E}">
        <p14:creationId xmlns:p14="http://schemas.microsoft.com/office/powerpoint/2010/main" val="4176277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pPr>
              <a:defRPr/>
            </a:pPr>
            <a:r>
              <a:rPr lang="da-DK" sz="2400" b="1" i="0" dirty="0">
                <a:latin typeface="Calibri"/>
                <a:cs typeface="Calibri"/>
              </a:rPr>
              <a:t>Forklaring til slide: </a:t>
            </a:r>
          </a:p>
          <a:p>
            <a:pPr>
              <a:defRPr/>
            </a:pPr>
            <a:endParaRPr lang="da-DK" sz="2400" i="0" dirty="0">
              <a:latin typeface="Calibri"/>
              <a:cs typeface="Calibri"/>
            </a:endParaRPr>
          </a:p>
          <a:p>
            <a:pPr>
              <a:defRPr/>
            </a:pPr>
            <a:r>
              <a:rPr lang="da-DK" sz="2400" i="0" dirty="0">
                <a:latin typeface="Calibri"/>
                <a:cs typeface="Calibri"/>
              </a:rPr>
              <a:t>Her vises en introduktionsvideo med Ruth Kirk Ertmann, </a:t>
            </a:r>
            <a:r>
              <a:rPr lang="da-DK" sz="3600" b="0" i="0" u="none" strike="noStrike" baseline="0" dirty="0">
                <a:latin typeface="SourceSansPro-Regular"/>
              </a:rPr>
              <a:t>praktiserende læge i Tingbjerg, post doc og lektor på KU med speciale i børn og gravide. </a:t>
            </a:r>
            <a:endParaRPr lang="da-DK" sz="2400" i="0" dirty="0">
              <a:latin typeface="Calibri"/>
              <a:cs typeface="Calibri"/>
            </a:endParaRPr>
          </a:p>
          <a:p>
            <a:pPr>
              <a:defRPr/>
            </a:pPr>
            <a:endParaRPr lang="da-DK" sz="2400" i="0" dirty="0">
              <a:latin typeface="Calibri"/>
              <a:ea typeface="+mn-ea"/>
              <a:cs typeface="Calibri"/>
            </a:endParaRPr>
          </a:p>
          <a:p>
            <a:pPr>
              <a:defRPr/>
            </a:pPr>
            <a:r>
              <a:rPr lang="da-DK" sz="2400" i="0" u="none" dirty="0">
                <a:latin typeface="Calibri"/>
                <a:ea typeface="+mn-ea"/>
                <a:cs typeface="Calibri"/>
              </a:rPr>
              <a:t>Videoen introducerer til emnet, herunder udbredelse af mistrivsel blandt børn og unge, det nye let tilgængelige behandlingstilbud i kommunerne, den praktiserende læges rolle, og de muligheder lægen har i forhold til at finde hjælpe til barnet/den unge i kommunen og i somatikken/psykiatrien. </a:t>
            </a:r>
          </a:p>
          <a:p>
            <a:pPr>
              <a:defRPr/>
            </a:pPr>
            <a:endParaRPr lang="da-DK" sz="2400" i="0" u="none" dirty="0">
              <a:latin typeface="Calibri"/>
              <a:ea typeface="+mn-ea"/>
              <a:cs typeface="Calibri"/>
            </a:endParaRPr>
          </a:p>
          <a:p>
            <a:pPr>
              <a:defRPr/>
            </a:pPr>
            <a:r>
              <a:rPr lang="da-DK" sz="2400" b="1" i="0" u="none" dirty="0">
                <a:latin typeface="Calibri"/>
                <a:ea typeface="+mn-ea"/>
                <a:cs typeface="Calibri"/>
              </a:rPr>
              <a:t>Forslag til hvad, du kan sige: </a:t>
            </a:r>
          </a:p>
          <a:p>
            <a:endParaRPr lang="da-DK" dirty="0"/>
          </a:p>
          <a:p>
            <a:r>
              <a:rPr lang="da-DK" dirty="0"/>
              <a:t>Vi starter med at se en introduktionsvideo med en ekspert på området, Ruth Kirk Ertmann, praktiserende læge i Tingbjerg. </a:t>
            </a:r>
          </a:p>
          <a:p>
            <a:endParaRPr lang="da-DK" dirty="0"/>
          </a:p>
        </p:txBody>
      </p:sp>
    </p:spTree>
    <p:extLst>
      <p:ext uri="{BB962C8B-B14F-4D97-AF65-F5344CB8AC3E}">
        <p14:creationId xmlns:p14="http://schemas.microsoft.com/office/powerpoint/2010/main" val="1361508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r>
              <a:rPr lang="da-DK" b="1"/>
              <a:t>Forklaring til slide:</a:t>
            </a:r>
          </a:p>
          <a:p>
            <a:endParaRPr lang="da-DK"/>
          </a:p>
          <a:p>
            <a:r>
              <a:rPr lang="da-DK"/>
              <a:t>Denne slide og de næste par slides kan du vise, hvis der er behov for at dvæle lidt ved det nye kommunale behandlingstilbud til børn og unge i psykisk mistrivsel, som Ruth Ertmann kort kommer ind på i video. </a:t>
            </a:r>
          </a:p>
          <a:p>
            <a:endParaRPr lang="da-DK"/>
          </a:p>
        </p:txBody>
      </p:sp>
    </p:spTree>
    <p:extLst>
      <p:ext uri="{BB962C8B-B14F-4D97-AF65-F5344CB8AC3E}">
        <p14:creationId xmlns:p14="http://schemas.microsoft.com/office/powerpoint/2010/main" val="3906750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r>
              <a:rPr lang="da-DK" b="1"/>
              <a:t>Forklaring til slide:</a:t>
            </a:r>
          </a:p>
          <a:p>
            <a:endParaRPr lang="da-DK"/>
          </a:p>
          <a:p>
            <a:pPr marL="0" marR="0" lvl="0" indent="0" defTabSz="457200" eaLnBrk="1" fontAlgn="auto" latinLnBrk="0" hangingPunct="1">
              <a:lnSpc>
                <a:spcPct val="117999"/>
              </a:lnSpc>
              <a:spcBef>
                <a:spcPts val="0"/>
              </a:spcBef>
              <a:spcAft>
                <a:spcPts val="0"/>
              </a:spcAft>
              <a:buClrTx/>
              <a:buSzTx/>
              <a:buFontTx/>
              <a:buNone/>
              <a:tabLst/>
              <a:defRPr/>
            </a:pPr>
            <a:r>
              <a:rPr lang="da-DK"/>
              <a:t>Den præcise beskrivelse af målgruppen for tilbuddet. </a:t>
            </a:r>
          </a:p>
        </p:txBody>
      </p:sp>
    </p:spTree>
    <p:extLst>
      <p:ext uri="{BB962C8B-B14F-4D97-AF65-F5344CB8AC3E}">
        <p14:creationId xmlns:p14="http://schemas.microsoft.com/office/powerpoint/2010/main" val="3112236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Grøn">
    <p:spTree>
      <p:nvGrpSpPr>
        <p:cNvPr id="1" name=""/>
        <p:cNvGrpSpPr/>
        <p:nvPr/>
      </p:nvGrpSpPr>
      <p:grpSpPr>
        <a:xfrm>
          <a:off x="0" y="0"/>
          <a:ext cx="0" cy="0"/>
          <a:chOff x="0" y="0"/>
          <a:chExt cx="0" cy="0"/>
        </a:xfrm>
      </p:grpSpPr>
      <p:sp>
        <p:nvSpPr>
          <p:cNvPr id="3" name="BG">
            <a:extLst>
              <a:ext uri="{FF2B5EF4-FFF2-40B4-BE49-F238E27FC236}">
                <a16:creationId xmlns:a16="http://schemas.microsoft.com/office/drawing/2014/main" id="{312B587F-30B0-AB56-AD79-485E591057CB}"/>
              </a:ext>
            </a:extLst>
          </p:cNvPr>
          <p:cNvSpPr/>
          <p:nvPr userDrawn="1"/>
        </p:nvSpPr>
        <p:spPr>
          <a:xfrm flipV="1">
            <a:off x="0" y="-23450"/>
            <a:ext cx="11457016" cy="5275390"/>
          </a:xfrm>
          <a:prstGeom prst="round1Rect">
            <a:avLst>
              <a:gd name="adj" fmla="val 27702"/>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60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 name="Logo" descr="A logo with blue dots&#10;&#10;AI-generated content may be incorrect.">
            <a:extLst>
              <a:ext uri="{FF2B5EF4-FFF2-40B4-BE49-F238E27FC236}">
                <a16:creationId xmlns:a16="http://schemas.microsoft.com/office/drawing/2014/main" id="{C1EB14EB-B032-7A14-4E5C-BB21DE39F6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9" name="Text Placeholder 14">
            <a:extLst>
              <a:ext uri="{FF2B5EF4-FFF2-40B4-BE49-F238E27FC236}">
                <a16:creationId xmlns:a16="http://schemas.microsoft.com/office/drawing/2014/main" id="{B56AE436-DF31-7A01-E4AC-33BE67C559B3}"/>
              </a:ext>
            </a:extLst>
          </p:cNvPr>
          <p:cNvSpPr>
            <a:spLocks noGrp="1"/>
          </p:cNvSpPr>
          <p:nvPr>
            <p:ph type="body" sz="quarter" idx="29" hasCustomPrompt="1"/>
          </p:nvPr>
        </p:nvSpPr>
        <p:spPr>
          <a:xfrm>
            <a:off x="74136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24" name="Text Placeholder 14">
            <a:extLst>
              <a:ext uri="{FF2B5EF4-FFF2-40B4-BE49-F238E27FC236}">
                <a16:creationId xmlns:a16="http://schemas.microsoft.com/office/drawing/2014/main" id="{03AFBACC-31E7-0D41-E00D-16BB813353A4}"/>
              </a:ext>
            </a:extLst>
          </p:cNvPr>
          <p:cNvSpPr>
            <a:spLocks noGrp="1"/>
          </p:cNvSpPr>
          <p:nvPr>
            <p:ph type="body" sz="quarter" idx="30" hasCustomPrompt="1"/>
          </p:nvPr>
        </p:nvSpPr>
        <p:spPr>
          <a:xfrm>
            <a:off x="740568" y="3610273"/>
            <a:ext cx="10015568" cy="492443"/>
          </a:xfrm>
          <a:prstGeom prst="rect">
            <a:avLst/>
          </a:prstGeom>
        </p:spPr>
        <p:txBody>
          <a:bodyPr wrap="square" anchor="t">
            <a:norm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25" name="Text Placeholder 14">
            <a:extLst>
              <a:ext uri="{FF2B5EF4-FFF2-40B4-BE49-F238E27FC236}">
                <a16:creationId xmlns:a16="http://schemas.microsoft.com/office/drawing/2014/main" id="{297A2DA9-E70A-2BE1-F11A-2B7FF68A6096}"/>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125451343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757A297-48B0-931C-42E0-4D124F18C9F0}"/>
              </a:ext>
            </a:extLst>
          </p:cNvPr>
          <p:cNvSpPr/>
          <p:nvPr userDrawn="1"/>
        </p:nvSpPr>
        <p:spPr>
          <a:xfrm>
            <a:off x="4268970"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Oval 2">
            <a:extLst>
              <a:ext uri="{FF2B5EF4-FFF2-40B4-BE49-F238E27FC236}">
                <a16:creationId xmlns:a16="http://schemas.microsoft.com/office/drawing/2014/main" id="{F413422F-B637-BD3B-3443-6A43536EDA62}"/>
              </a:ext>
            </a:extLst>
          </p:cNvPr>
          <p:cNvSpPr/>
          <p:nvPr userDrawn="1"/>
        </p:nvSpPr>
        <p:spPr>
          <a:xfrm>
            <a:off x="9806699"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Oval 5">
            <a:extLst>
              <a:ext uri="{FF2B5EF4-FFF2-40B4-BE49-F238E27FC236}">
                <a16:creationId xmlns:a16="http://schemas.microsoft.com/office/drawing/2014/main" id="{7A69355F-C01E-DAA4-0C67-6139D64DACBA}"/>
              </a:ext>
            </a:extLst>
          </p:cNvPr>
          <p:cNvSpPr/>
          <p:nvPr userDrawn="1"/>
        </p:nvSpPr>
        <p:spPr>
          <a:xfrm>
            <a:off x="703783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Oval 8">
            <a:extLst>
              <a:ext uri="{FF2B5EF4-FFF2-40B4-BE49-F238E27FC236}">
                <a16:creationId xmlns:a16="http://schemas.microsoft.com/office/drawing/2014/main" id="{37B975A0-F1C1-9037-B435-18C26D0CDD37}"/>
              </a:ext>
            </a:extLst>
          </p:cNvPr>
          <p:cNvSpPr/>
          <p:nvPr userDrawn="1"/>
        </p:nvSpPr>
        <p:spPr>
          <a:xfrm>
            <a:off x="150010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1" name="Slide Number">
            <a:extLst>
              <a:ext uri="{FF2B5EF4-FFF2-40B4-BE49-F238E27FC236}">
                <a16:creationId xmlns:a16="http://schemas.microsoft.com/office/drawing/2014/main" id="{821465F0-D867-638B-56BB-6C2BE888E27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4" name="Title Placeholder 1">
            <a:extLst>
              <a:ext uri="{FF2B5EF4-FFF2-40B4-BE49-F238E27FC236}">
                <a16:creationId xmlns:a16="http://schemas.microsoft.com/office/drawing/2014/main" id="{B6A6B145-DF80-4DB5-646B-1A3941B1B83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Text Placeholder 3">
            <a:extLst>
              <a:ext uri="{FF2B5EF4-FFF2-40B4-BE49-F238E27FC236}">
                <a16:creationId xmlns:a16="http://schemas.microsoft.com/office/drawing/2014/main" id="{80B423AF-AEB9-7235-DF3A-B5DD36A6D19A}"/>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8" name="Text Placeholder 12">
            <a:extLst>
              <a:ext uri="{FF2B5EF4-FFF2-40B4-BE49-F238E27FC236}">
                <a16:creationId xmlns:a16="http://schemas.microsoft.com/office/drawing/2014/main" id="{280394E1-C977-A5D6-A9E8-1CB0A3E2FDBE}"/>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30" name="Text Placeholder 14">
            <a:extLst>
              <a:ext uri="{FF2B5EF4-FFF2-40B4-BE49-F238E27FC236}">
                <a16:creationId xmlns:a16="http://schemas.microsoft.com/office/drawing/2014/main" id="{4FB17B54-A0FA-3B1B-6C88-103FF86B56AB}"/>
              </a:ext>
            </a:extLst>
          </p:cNvPr>
          <p:cNvSpPr>
            <a:spLocks noGrp="1"/>
          </p:cNvSpPr>
          <p:nvPr>
            <p:ph type="body" sz="quarter" idx="30" hasCustomPrompt="1"/>
          </p:nvPr>
        </p:nvSpPr>
        <p:spPr>
          <a:xfrm>
            <a:off x="713581"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39" name="Text Placeholder 14">
            <a:extLst>
              <a:ext uri="{FF2B5EF4-FFF2-40B4-BE49-F238E27FC236}">
                <a16:creationId xmlns:a16="http://schemas.microsoft.com/office/drawing/2014/main" id="{CD53E475-8DB0-1464-2B1E-2DB330302829}"/>
              </a:ext>
            </a:extLst>
          </p:cNvPr>
          <p:cNvSpPr>
            <a:spLocks noGrp="1"/>
          </p:cNvSpPr>
          <p:nvPr>
            <p:ph type="body" sz="quarter" idx="40" hasCustomPrompt="1"/>
          </p:nvPr>
        </p:nvSpPr>
        <p:spPr>
          <a:xfrm>
            <a:off x="89696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2" name="Text Placeholder 14">
            <a:extLst>
              <a:ext uri="{FF2B5EF4-FFF2-40B4-BE49-F238E27FC236}">
                <a16:creationId xmlns:a16="http://schemas.microsoft.com/office/drawing/2014/main" id="{7524981C-560A-3E61-2B7F-783DB5A056CD}"/>
              </a:ext>
            </a:extLst>
          </p:cNvPr>
          <p:cNvSpPr>
            <a:spLocks noGrp="1"/>
          </p:cNvSpPr>
          <p:nvPr>
            <p:ph type="body" sz="quarter" idx="41" hasCustomPrompt="1"/>
          </p:nvPr>
        </p:nvSpPr>
        <p:spPr>
          <a:xfrm>
            <a:off x="34832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3" name="Text Placeholder 14">
            <a:extLst>
              <a:ext uri="{FF2B5EF4-FFF2-40B4-BE49-F238E27FC236}">
                <a16:creationId xmlns:a16="http://schemas.microsoft.com/office/drawing/2014/main" id="{E0A857F7-042A-F7EA-AB65-4995E9355306}"/>
              </a:ext>
            </a:extLst>
          </p:cNvPr>
          <p:cNvSpPr>
            <a:spLocks noGrp="1"/>
          </p:cNvSpPr>
          <p:nvPr>
            <p:ph type="body" sz="quarter" idx="42" hasCustomPrompt="1"/>
          </p:nvPr>
        </p:nvSpPr>
        <p:spPr>
          <a:xfrm>
            <a:off x="62264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8" name="Text Placeholder 3">
            <a:extLst>
              <a:ext uri="{FF2B5EF4-FFF2-40B4-BE49-F238E27FC236}">
                <a16:creationId xmlns:a16="http://schemas.microsoft.com/office/drawing/2014/main" id="{4D159230-4DF0-A0AA-C477-7450950EED8D}"/>
              </a:ext>
            </a:extLst>
          </p:cNvPr>
          <p:cNvSpPr>
            <a:spLocks noGrp="1"/>
          </p:cNvSpPr>
          <p:nvPr>
            <p:ph type="body" sz="quarter" idx="47" hasCustomPrompt="1"/>
          </p:nvPr>
        </p:nvSpPr>
        <p:spPr>
          <a:xfrm>
            <a:off x="1475054"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50" name="Text Placeholder 3">
            <a:extLst>
              <a:ext uri="{FF2B5EF4-FFF2-40B4-BE49-F238E27FC236}">
                <a16:creationId xmlns:a16="http://schemas.microsoft.com/office/drawing/2014/main" id="{F62D4E30-C9EA-79EF-2E45-0502440A6B13}"/>
              </a:ext>
            </a:extLst>
          </p:cNvPr>
          <p:cNvSpPr>
            <a:spLocks noGrp="1"/>
          </p:cNvSpPr>
          <p:nvPr>
            <p:ph type="body" sz="quarter" idx="48" hasCustomPrompt="1"/>
          </p:nvPr>
        </p:nvSpPr>
        <p:spPr>
          <a:xfrm>
            <a:off x="4228887"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51" name="Text Placeholder 3">
            <a:extLst>
              <a:ext uri="{FF2B5EF4-FFF2-40B4-BE49-F238E27FC236}">
                <a16:creationId xmlns:a16="http://schemas.microsoft.com/office/drawing/2014/main" id="{36D98D1B-2224-4868-C2C3-0321E23B0E66}"/>
              </a:ext>
            </a:extLst>
          </p:cNvPr>
          <p:cNvSpPr>
            <a:spLocks noGrp="1"/>
          </p:cNvSpPr>
          <p:nvPr>
            <p:ph type="body" sz="quarter" idx="49" hasCustomPrompt="1"/>
          </p:nvPr>
        </p:nvSpPr>
        <p:spPr>
          <a:xfrm>
            <a:off x="6982720"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3</a:t>
            </a:r>
            <a:endParaRPr lang="en-DK"/>
          </a:p>
        </p:txBody>
      </p:sp>
      <p:sp>
        <p:nvSpPr>
          <p:cNvPr id="52" name="Text Placeholder 3">
            <a:extLst>
              <a:ext uri="{FF2B5EF4-FFF2-40B4-BE49-F238E27FC236}">
                <a16:creationId xmlns:a16="http://schemas.microsoft.com/office/drawing/2014/main" id="{FBD174AB-6E12-B09D-EA19-538643750C7F}"/>
              </a:ext>
            </a:extLst>
          </p:cNvPr>
          <p:cNvSpPr>
            <a:spLocks noGrp="1"/>
          </p:cNvSpPr>
          <p:nvPr>
            <p:ph type="body" sz="quarter" idx="50" hasCustomPrompt="1"/>
          </p:nvPr>
        </p:nvSpPr>
        <p:spPr>
          <a:xfrm>
            <a:off x="9736552"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4</a:t>
            </a:r>
            <a:endParaRPr lang="en-DK"/>
          </a:p>
        </p:txBody>
      </p:sp>
    </p:spTree>
    <p:extLst>
      <p:ext uri="{BB962C8B-B14F-4D97-AF65-F5344CB8AC3E}">
        <p14:creationId xmlns:p14="http://schemas.microsoft.com/office/powerpoint/2010/main" val="18433734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4AF3001E-0223-B886-B5FB-F5A4076B3510}"/>
              </a:ext>
            </a:extLst>
          </p:cNvPr>
          <p:cNvSpPr>
            <a:spLocks noGrp="1"/>
          </p:cNvSpPr>
          <p:nvPr>
            <p:ph type="pic" sz="half" idx="22" hasCustomPrompt="1"/>
          </p:nvPr>
        </p:nvSpPr>
        <p:spPr>
          <a:xfrm>
            <a:off x="720206"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pic>
        <p:nvPicPr>
          <p:cNvPr id="28" name="Picture 27" descr="A logo with blue dots&#10;&#10;AI-generated content may be incorrect.">
            <a:extLst>
              <a:ext uri="{FF2B5EF4-FFF2-40B4-BE49-F238E27FC236}">
                <a16:creationId xmlns:a16="http://schemas.microsoft.com/office/drawing/2014/main" id="{448B9F87-7FEC-84C8-2AC3-445D67E7D0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9" name="Text Placeholder 14">
            <a:extLst>
              <a:ext uri="{FF2B5EF4-FFF2-40B4-BE49-F238E27FC236}">
                <a16:creationId xmlns:a16="http://schemas.microsoft.com/office/drawing/2014/main" id="{BFB49D66-F911-C7DC-69C8-4D584CEC4A8C}"/>
              </a:ext>
            </a:extLst>
          </p:cNvPr>
          <p:cNvSpPr>
            <a:spLocks noGrp="1"/>
          </p:cNvSpPr>
          <p:nvPr>
            <p:ph type="body" sz="quarter" idx="43" hasCustomPrompt="1"/>
          </p:nvPr>
        </p:nvSpPr>
        <p:spPr>
          <a:xfrm>
            <a:off x="72020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48" name="Text Placeholder 14">
            <a:extLst>
              <a:ext uri="{FF2B5EF4-FFF2-40B4-BE49-F238E27FC236}">
                <a16:creationId xmlns:a16="http://schemas.microsoft.com/office/drawing/2014/main" id="{75226D8A-716F-9DFA-4FF6-C4568A1C7DA4}"/>
              </a:ext>
            </a:extLst>
          </p:cNvPr>
          <p:cNvSpPr>
            <a:spLocks noGrp="1"/>
          </p:cNvSpPr>
          <p:nvPr>
            <p:ph type="body" sz="quarter" idx="58" hasCustomPrompt="1"/>
          </p:nvPr>
        </p:nvSpPr>
        <p:spPr>
          <a:xfrm>
            <a:off x="72020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64" name="Slide Number">
            <a:extLst>
              <a:ext uri="{FF2B5EF4-FFF2-40B4-BE49-F238E27FC236}">
                <a16:creationId xmlns:a16="http://schemas.microsoft.com/office/drawing/2014/main" id="{DF3DCCE6-F8B6-7E73-6092-8716E16B377D}"/>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3" name="Title Placeholder 1">
            <a:extLst>
              <a:ext uri="{FF2B5EF4-FFF2-40B4-BE49-F238E27FC236}">
                <a16:creationId xmlns:a16="http://schemas.microsoft.com/office/drawing/2014/main" id="{E4E6A673-89DC-7A09-B86D-0C4A954AFB45}"/>
              </a:ext>
            </a:extLst>
          </p:cNvPr>
          <p:cNvSpPr>
            <a:spLocks noGrp="1"/>
          </p:cNvSpPr>
          <p:nvPr>
            <p:ph type="title" hasCustomPrompt="1"/>
          </p:nvPr>
        </p:nvSpPr>
        <p:spPr>
          <a:xfrm>
            <a:off x="714375" y="1131409"/>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5" name="Text Placeholder 12">
            <a:extLst>
              <a:ext uri="{FF2B5EF4-FFF2-40B4-BE49-F238E27FC236}">
                <a16:creationId xmlns:a16="http://schemas.microsoft.com/office/drawing/2014/main" id="{0491CB5E-F0C3-65F4-ADD3-BD42B6163B15}"/>
              </a:ext>
            </a:extLst>
          </p:cNvPr>
          <p:cNvSpPr>
            <a:spLocks noGrp="1"/>
          </p:cNvSpPr>
          <p:nvPr>
            <p:ph type="body" sz="quarter" idx="38" hasCustomPrompt="1"/>
          </p:nvPr>
        </p:nvSpPr>
        <p:spPr>
          <a:xfrm>
            <a:off x="714375" y="735288"/>
            <a:ext cx="10740748" cy="310919"/>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2" name="Picture Placeholder 6">
            <a:extLst>
              <a:ext uri="{FF2B5EF4-FFF2-40B4-BE49-F238E27FC236}">
                <a16:creationId xmlns:a16="http://schemas.microsoft.com/office/drawing/2014/main" id="{752DEF7C-EF94-6672-7D9E-A02729AD08BB}"/>
              </a:ext>
            </a:extLst>
          </p:cNvPr>
          <p:cNvSpPr>
            <a:spLocks noGrp="1"/>
          </p:cNvSpPr>
          <p:nvPr>
            <p:ph type="pic" sz="half" idx="59" hasCustomPrompt="1"/>
          </p:nvPr>
        </p:nvSpPr>
        <p:spPr>
          <a:xfrm>
            <a:off x="3466718"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3" name="Text Placeholder 14">
            <a:extLst>
              <a:ext uri="{FF2B5EF4-FFF2-40B4-BE49-F238E27FC236}">
                <a16:creationId xmlns:a16="http://schemas.microsoft.com/office/drawing/2014/main" id="{EEC4819B-A00D-1170-438E-F6AE7BEE9BC4}"/>
              </a:ext>
            </a:extLst>
          </p:cNvPr>
          <p:cNvSpPr>
            <a:spLocks noGrp="1"/>
          </p:cNvSpPr>
          <p:nvPr>
            <p:ph type="body" sz="quarter" idx="60" hasCustomPrompt="1"/>
          </p:nvPr>
        </p:nvSpPr>
        <p:spPr>
          <a:xfrm>
            <a:off x="3466719"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14" name="Text Placeholder 14">
            <a:extLst>
              <a:ext uri="{FF2B5EF4-FFF2-40B4-BE49-F238E27FC236}">
                <a16:creationId xmlns:a16="http://schemas.microsoft.com/office/drawing/2014/main" id="{40DFC0F0-4F0D-4F16-5A94-4C5AD7469EEE}"/>
              </a:ext>
            </a:extLst>
          </p:cNvPr>
          <p:cNvSpPr>
            <a:spLocks noGrp="1"/>
          </p:cNvSpPr>
          <p:nvPr>
            <p:ph type="body" sz="quarter" idx="61" hasCustomPrompt="1"/>
          </p:nvPr>
        </p:nvSpPr>
        <p:spPr>
          <a:xfrm>
            <a:off x="3466719"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15" name="Picture Placeholder 6">
            <a:extLst>
              <a:ext uri="{FF2B5EF4-FFF2-40B4-BE49-F238E27FC236}">
                <a16:creationId xmlns:a16="http://schemas.microsoft.com/office/drawing/2014/main" id="{57BB9B00-35D9-01DA-F171-CD3F0B795A4D}"/>
              </a:ext>
            </a:extLst>
          </p:cNvPr>
          <p:cNvSpPr>
            <a:spLocks noGrp="1"/>
          </p:cNvSpPr>
          <p:nvPr>
            <p:ph type="pic" sz="half" idx="62" hasCustomPrompt="1"/>
          </p:nvPr>
        </p:nvSpPr>
        <p:spPr>
          <a:xfrm>
            <a:off x="6213232"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6" name="Text Placeholder 14">
            <a:extLst>
              <a:ext uri="{FF2B5EF4-FFF2-40B4-BE49-F238E27FC236}">
                <a16:creationId xmlns:a16="http://schemas.microsoft.com/office/drawing/2014/main" id="{D790C96B-542E-2659-1E25-1A6F4447812F}"/>
              </a:ext>
            </a:extLst>
          </p:cNvPr>
          <p:cNvSpPr>
            <a:spLocks noGrp="1"/>
          </p:cNvSpPr>
          <p:nvPr>
            <p:ph type="body" sz="quarter" idx="63" hasCustomPrompt="1"/>
          </p:nvPr>
        </p:nvSpPr>
        <p:spPr>
          <a:xfrm>
            <a:off x="6213233"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17" name="Text Placeholder 14">
            <a:extLst>
              <a:ext uri="{FF2B5EF4-FFF2-40B4-BE49-F238E27FC236}">
                <a16:creationId xmlns:a16="http://schemas.microsoft.com/office/drawing/2014/main" id="{C5250122-B854-AA82-94C6-B48D38703CB2}"/>
              </a:ext>
            </a:extLst>
          </p:cNvPr>
          <p:cNvSpPr>
            <a:spLocks noGrp="1"/>
          </p:cNvSpPr>
          <p:nvPr>
            <p:ph type="body" sz="quarter" idx="64" hasCustomPrompt="1"/>
          </p:nvPr>
        </p:nvSpPr>
        <p:spPr>
          <a:xfrm>
            <a:off x="6213233"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18" name="Picture Placeholder 6">
            <a:extLst>
              <a:ext uri="{FF2B5EF4-FFF2-40B4-BE49-F238E27FC236}">
                <a16:creationId xmlns:a16="http://schemas.microsoft.com/office/drawing/2014/main" id="{E684E747-5158-A00C-21D8-E98EE46EADE5}"/>
              </a:ext>
            </a:extLst>
          </p:cNvPr>
          <p:cNvSpPr>
            <a:spLocks noGrp="1"/>
          </p:cNvSpPr>
          <p:nvPr>
            <p:ph type="pic" sz="half" idx="65" hasCustomPrompt="1"/>
          </p:nvPr>
        </p:nvSpPr>
        <p:spPr>
          <a:xfrm>
            <a:off x="8982936"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9" name="Text Placeholder 14">
            <a:extLst>
              <a:ext uri="{FF2B5EF4-FFF2-40B4-BE49-F238E27FC236}">
                <a16:creationId xmlns:a16="http://schemas.microsoft.com/office/drawing/2014/main" id="{A29E1757-1659-5231-E2B6-37A38F99D3A7}"/>
              </a:ext>
            </a:extLst>
          </p:cNvPr>
          <p:cNvSpPr>
            <a:spLocks noGrp="1"/>
          </p:cNvSpPr>
          <p:nvPr>
            <p:ph type="body" sz="quarter" idx="66" hasCustomPrompt="1"/>
          </p:nvPr>
        </p:nvSpPr>
        <p:spPr>
          <a:xfrm>
            <a:off x="898293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0" name="Text Placeholder 14">
            <a:extLst>
              <a:ext uri="{FF2B5EF4-FFF2-40B4-BE49-F238E27FC236}">
                <a16:creationId xmlns:a16="http://schemas.microsoft.com/office/drawing/2014/main" id="{D2132B4A-0F16-F2F3-4130-5480A7BA6176}"/>
              </a:ext>
            </a:extLst>
          </p:cNvPr>
          <p:cNvSpPr>
            <a:spLocks noGrp="1"/>
          </p:cNvSpPr>
          <p:nvPr>
            <p:ph type="body" sz="quarter" idx="67" hasCustomPrompt="1"/>
          </p:nvPr>
        </p:nvSpPr>
        <p:spPr>
          <a:xfrm>
            <a:off x="898293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21" name="Picture Placeholder 6">
            <a:extLst>
              <a:ext uri="{FF2B5EF4-FFF2-40B4-BE49-F238E27FC236}">
                <a16:creationId xmlns:a16="http://schemas.microsoft.com/office/drawing/2014/main" id="{385B056E-4AD5-D4C4-A626-844F967F717A}"/>
              </a:ext>
            </a:extLst>
          </p:cNvPr>
          <p:cNvSpPr>
            <a:spLocks noGrp="1"/>
          </p:cNvSpPr>
          <p:nvPr>
            <p:ph type="pic" sz="half" idx="68" hasCustomPrompt="1"/>
          </p:nvPr>
        </p:nvSpPr>
        <p:spPr>
          <a:xfrm>
            <a:off x="728872"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22" name="Text Placeholder 14">
            <a:extLst>
              <a:ext uri="{FF2B5EF4-FFF2-40B4-BE49-F238E27FC236}">
                <a16:creationId xmlns:a16="http://schemas.microsoft.com/office/drawing/2014/main" id="{50083704-2A67-F828-9E71-8FA636C12894}"/>
              </a:ext>
            </a:extLst>
          </p:cNvPr>
          <p:cNvSpPr>
            <a:spLocks noGrp="1"/>
          </p:cNvSpPr>
          <p:nvPr>
            <p:ph type="body" sz="quarter" idx="69" hasCustomPrompt="1"/>
          </p:nvPr>
        </p:nvSpPr>
        <p:spPr>
          <a:xfrm>
            <a:off x="72887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3" name="Text Placeholder 14">
            <a:extLst>
              <a:ext uri="{FF2B5EF4-FFF2-40B4-BE49-F238E27FC236}">
                <a16:creationId xmlns:a16="http://schemas.microsoft.com/office/drawing/2014/main" id="{3BDBE77B-D93A-1596-6763-8D89F66943BE}"/>
              </a:ext>
            </a:extLst>
          </p:cNvPr>
          <p:cNvSpPr>
            <a:spLocks noGrp="1"/>
          </p:cNvSpPr>
          <p:nvPr>
            <p:ph type="body" sz="quarter" idx="70" hasCustomPrompt="1"/>
          </p:nvPr>
        </p:nvSpPr>
        <p:spPr>
          <a:xfrm>
            <a:off x="72887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24" name="Picture Placeholder 6">
            <a:extLst>
              <a:ext uri="{FF2B5EF4-FFF2-40B4-BE49-F238E27FC236}">
                <a16:creationId xmlns:a16="http://schemas.microsoft.com/office/drawing/2014/main" id="{F99B41E3-9493-4632-6672-481123803436}"/>
              </a:ext>
            </a:extLst>
          </p:cNvPr>
          <p:cNvSpPr>
            <a:spLocks noGrp="1"/>
          </p:cNvSpPr>
          <p:nvPr>
            <p:ph type="pic" sz="half" idx="71" hasCustomPrompt="1"/>
          </p:nvPr>
        </p:nvSpPr>
        <p:spPr>
          <a:xfrm>
            <a:off x="3475384"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25" name="Text Placeholder 14">
            <a:extLst>
              <a:ext uri="{FF2B5EF4-FFF2-40B4-BE49-F238E27FC236}">
                <a16:creationId xmlns:a16="http://schemas.microsoft.com/office/drawing/2014/main" id="{34D26204-CCE9-6875-6109-FA2782DDC2AB}"/>
              </a:ext>
            </a:extLst>
          </p:cNvPr>
          <p:cNvSpPr>
            <a:spLocks noGrp="1"/>
          </p:cNvSpPr>
          <p:nvPr>
            <p:ph type="body" sz="quarter" idx="72" hasCustomPrompt="1"/>
          </p:nvPr>
        </p:nvSpPr>
        <p:spPr>
          <a:xfrm>
            <a:off x="3475385"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6" name="Text Placeholder 14">
            <a:extLst>
              <a:ext uri="{FF2B5EF4-FFF2-40B4-BE49-F238E27FC236}">
                <a16:creationId xmlns:a16="http://schemas.microsoft.com/office/drawing/2014/main" id="{0934F0D0-72EB-F5C6-2144-CE60D1612D23}"/>
              </a:ext>
            </a:extLst>
          </p:cNvPr>
          <p:cNvSpPr>
            <a:spLocks noGrp="1"/>
          </p:cNvSpPr>
          <p:nvPr>
            <p:ph type="body" sz="quarter" idx="73" hasCustomPrompt="1"/>
          </p:nvPr>
        </p:nvSpPr>
        <p:spPr>
          <a:xfrm>
            <a:off x="3475385"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30" name="Picture Placeholder 6">
            <a:extLst>
              <a:ext uri="{FF2B5EF4-FFF2-40B4-BE49-F238E27FC236}">
                <a16:creationId xmlns:a16="http://schemas.microsoft.com/office/drawing/2014/main" id="{BF28DC21-C5CE-0055-7C2E-719C052BB56D}"/>
              </a:ext>
            </a:extLst>
          </p:cNvPr>
          <p:cNvSpPr>
            <a:spLocks noGrp="1"/>
          </p:cNvSpPr>
          <p:nvPr>
            <p:ph type="pic" sz="half" idx="74" hasCustomPrompt="1"/>
          </p:nvPr>
        </p:nvSpPr>
        <p:spPr>
          <a:xfrm>
            <a:off x="6221898"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31" name="Text Placeholder 14">
            <a:extLst>
              <a:ext uri="{FF2B5EF4-FFF2-40B4-BE49-F238E27FC236}">
                <a16:creationId xmlns:a16="http://schemas.microsoft.com/office/drawing/2014/main" id="{3416A175-E79A-E46D-18D4-C41AF983AE75}"/>
              </a:ext>
            </a:extLst>
          </p:cNvPr>
          <p:cNvSpPr>
            <a:spLocks noGrp="1"/>
          </p:cNvSpPr>
          <p:nvPr>
            <p:ph type="body" sz="quarter" idx="75" hasCustomPrompt="1"/>
          </p:nvPr>
        </p:nvSpPr>
        <p:spPr>
          <a:xfrm>
            <a:off x="6221899"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32" name="Text Placeholder 14">
            <a:extLst>
              <a:ext uri="{FF2B5EF4-FFF2-40B4-BE49-F238E27FC236}">
                <a16:creationId xmlns:a16="http://schemas.microsoft.com/office/drawing/2014/main" id="{265578FA-7E0E-7DC2-2CB9-30B11582C986}"/>
              </a:ext>
            </a:extLst>
          </p:cNvPr>
          <p:cNvSpPr>
            <a:spLocks noGrp="1"/>
          </p:cNvSpPr>
          <p:nvPr>
            <p:ph type="body" sz="quarter" idx="76" hasCustomPrompt="1"/>
          </p:nvPr>
        </p:nvSpPr>
        <p:spPr>
          <a:xfrm>
            <a:off x="6221899"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33" name="Picture Placeholder 6">
            <a:extLst>
              <a:ext uri="{FF2B5EF4-FFF2-40B4-BE49-F238E27FC236}">
                <a16:creationId xmlns:a16="http://schemas.microsoft.com/office/drawing/2014/main" id="{A2C2523A-6F33-E7B2-788D-0893E315C935}"/>
              </a:ext>
            </a:extLst>
          </p:cNvPr>
          <p:cNvSpPr>
            <a:spLocks noGrp="1"/>
          </p:cNvSpPr>
          <p:nvPr>
            <p:ph type="pic" sz="half" idx="77" hasCustomPrompt="1"/>
          </p:nvPr>
        </p:nvSpPr>
        <p:spPr>
          <a:xfrm>
            <a:off x="8991602"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34" name="Text Placeholder 14">
            <a:extLst>
              <a:ext uri="{FF2B5EF4-FFF2-40B4-BE49-F238E27FC236}">
                <a16:creationId xmlns:a16="http://schemas.microsoft.com/office/drawing/2014/main" id="{9B0259DE-E628-4C90-046E-71710B0F60E4}"/>
              </a:ext>
            </a:extLst>
          </p:cNvPr>
          <p:cNvSpPr>
            <a:spLocks noGrp="1"/>
          </p:cNvSpPr>
          <p:nvPr>
            <p:ph type="body" sz="quarter" idx="78" hasCustomPrompt="1"/>
          </p:nvPr>
        </p:nvSpPr>
        <p:spPr>
          <a:xfrm>
            <a:off x="899160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35" name="Text Placeholder 14">
            <a:extLst>
              <a:ext uri="{FF2B5EF4-FFF2-40B4-BE49-F238E27FC236}">
                <a16:creationId xmlns:a16="http://schemas.microsoft.com/office/drawing/2014/main" id="{317B82C3-43C5-6D41-B635-358C40B85242}"/>
              </a:ext>
            </a:extLst>
          </p:cNvPr>
          <p:cNvSpPr>
            <a:spLocks noGrp="1"/>
          </p:cNvSpPr>
          <p:nvPr>
            <p:ph type="body" sz="quarter" idx="79" hasCustomPrompt="1"/>
          </p:nvPr>
        </p:nvSpPr>
        <p:spPr>
          <a:xfrm>
            <a:off x="899160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Tree>
    <p:extLst>
      <p:ext uri="{BB962C8B-B14F-4D97-AF65-F5344CB8AC3E}">
        <p14:creationId xmlns:p14="http://schemas.microsoft.com/office/powerpoint/2010/main" val="10577148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infobokse">
    <p:spTree>
      <p:nvGrpSpPr>
        <p:cNvPr id="1" name=""/>
        <p:cNvGrpSpPr/>
        <p:nvPr/>
      </p:nvGrpSpPr>
      <p:grpSpPr>
        <a:xfrm>
          <a:off x="0" y="0"/>
          <a:ext cx="0" cy="0"/>
          <a:chOff x="0" y="0"/>
          <a:chExt cx="0" cy="0"/>
        </a:xfrm>
      </p:grpSpPr>
      <p:sp>
        <p:nvSpPr>
          <p:cNvPr id="12" name="Rounded Rectangle">
            <a:extLst>
              <a:ext uri="{FF2B5EF4-FFF2-40B4-BE49-F238E27FC236}">
                <a16:creationId xmlns:a16="http://schemas.microsoft.com/office/drawing/2014/main" id="{8A9E7A6A-F604-83F6-2651-AFC9BB37BB8D}"/>
              </a:ext>
            </a:extLst>
          </p:cNvPr>
          <p:cNvSpPr/>
          <p:nvPr userDrawn="1"/>
        </p:nvSpPr>
        <p:spPr>
          <a:xfrm>
            <a:off x="6240957" y="2140429"/>
            <a:ext cx="5220000" cy="3985772"/>
          </a:xfrm>
          <a:prstGeom prst="roundRect">
            <a:avLst>
              <a:gd name="adj" fmla="val 2279"/>
            </a:avLst>
          </a:prstGeom>
          <a:solidFill>
            <a:schemeClr val="accent1"/>
          </a:solidFill>
          <a:ln w="12700">
            <a:miter lim="400000"/>
          </a:ln>
        </p:spPr>
        <p:txBody>
          <a:bodyPr lIns="25400" tIns="25400" rIns="25400" bIns="25400" anchor="ctr"/>
          <a:lstStyle/>
          <a:p>
            <a:pPr algn="ctr" rtl="0">
              <a:lnSpc>
                <a:spcPct val="100000"/>
              </a:lnSpc>
              <a:defRPr sz="3200" spc="0">
                <a:solidFill>
                  <a:srgbClr val="FFFFFF"/>
                </a:solidFill>
              </a:defRPr>
            </a:pPr>
            <a:endParaRPr sz="1600"/>
          </a:p>
        </p:txBody>
      </p:sp>
      <p:sp>
        <p:nvSpPr>
          <p:cNvPr id="14" name="Rounded Rectangle">
            <a:extLst>
              <a:ext uri="{FF2B5EF4-FFF2-40B4-BE49-F238E27FC236}">
                <a16:creationId xmlns:a16="http://schemas.microsoft.com/office/drawing/2014/main" id="{CAA65DEE-DBC4-2B68-385D-0434677DD25D}"/>
              </a:ext>
            </a:extLst>
          </p:cNvPr>
          <p:cNvSpPr/>
          <p:nvPr userDrawn="1"/>
        </p:nvSpPr>
        <p:spPr>
          <a:xfrm>
            <a:off x="713582" y="2140429"/>
            <a:ext cx="5220000"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pic>
        <p:nvPicPr>
          <p:cNvPr id="4" name="Picture 3" descr="A logo with blue dots&#10;&#10;AI-generated content may be incorrect.">
            <a:extLst>
              <a:ext uri="{FF2B5EF4-FFF2-40B4-BE49-F238E27FC236}">
                <a16:creationId xmlns:a16="http://schemas.microsoft.com/office/drawing/2014/main" id="{67B1DE0C-8947-65D0-B963-52B7E84BB5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0" name="Slide Number">
            <a:extLst>
              <a:ext uri="{FF2B5EF4-FFF2-40B4-BE49-F238E27FC236}">
                <a16:creationId xmlns:a16="http://schemas.microsoft.com/office/drawing/2014/main" id="{783285FA-87E3-0416-26A5-46538C4A8A5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D0A62E3C-7F1B-0D9E-F91E-1A68ACEDF5DC}"/>
              </a:ext>
            </a:extLst>
          </p:cNvPr>
          <p:cNvSpPr>
            <a:spLocks noGrp="1"/>
          </p:cNvSpPr>
          <p:nvPr>
            <p:ph type="body" sz="quarter" idx="39" hasCustomPrompt="1"/>
          </p:nvPr>
        </p:nvSpPr>
        <p:spPr>
          <a:xfrm>
            <a:off x="714375" y="735288"/>
            <a:ext cx="10740748" cy="311051"/>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9" name="Title Placeholder 1">
            <a:extLst>
              <a:ext uri="{FF2B5EF4-FFF2-40B4-BE49-F238E27FC236}">
                <a16:creationId xmlns:a16="http://schemas.microsoft.com/office/drawing/2014/main" id="{0618EE30-CFEC-E5A8-5025-B6AF4164C042}"/>
              </a:ext>
            </a:extLst>
          </p:cNvPr>
          <p:cNvSpPr>
            <a:spLocks noGrp="1"/>
          </p:cNvSpPr>
          <p:nvPr>
            <p:ph type="title" hasCustomPrompt="1"/>
          </p:nvPr>
        </p:nvSpPr>
        <p:spPr>
          <a:xfrm>
            <a:off x="713008" y="11419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26" name="Text Placeholder 3">
            <a:extLst>
              <a:ext uri="{FF2B5EF4-FFF2-40B4-BE49-F238E27FC236}">
                <a16:creationId xmlns:a16="http://schemas.microsoft.com/office/drawing/2014/main" id="{CC871F1A-BE62-BC7F-7620-ED32D51DC0E3}"/>
              </a:ext>
            </a:extLst>
          </p:cNvPr>
          <p:cNvSpPr>
            <a:spLocks noGrp="1"/>
          </p:cNvSpPr>
          <p:nvPr>
            <p:ph type="body" sz="quarter" idx="37" hasCustomPrompt="1"/>
          </p:nvPr>
        </p:nvSpPr>
        <p:spPr>
          <a:xfrm>
            <a:off x="893730"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27" name="Text Placeholder 10">
            <a:extLst>
              <a:ext uri="{FF2B5EF4-FFF2-40B4-BE49-F238E27FC236}">
                <a16:creationId xmlns:a16="http://schemas.microsoft.com/office/drawing/2014/main" id="{67747BC4-0BEC-43A8-7A96-A171E89401BE}"/>
              </a:ext>
            </a:extLst>
          </p:cNvPr>
          <p:cNvSpPr>
            <a:spLocks noGrp="1"/>
          </p:cNvSpPr>
          <p:nvPr>
            <p:ph type="body" sz="quarter" idx="38" hasCustomPrompt="1"/>
          </p:nvPr>
        </p:nvSpPr>
        <p:spPr>
          <a:xfrm>
            <a:off x="892936" y="3311174"/>
            <a:ext cx="4819201" cy="2625800"/>
          </a:xfrm>
        </p:spPr>
        <p:txBody>
          <a:bodyPr>
            <a:normAutofit/>
          </a:bodyPr>
          <a:lstStyle>
            <a:lvl1pPr>
              <a:defRPr sz="1800">
                <a:solidFill>
                  <a:srgbClr val="FFFFFF"/>
                </a:solidFill>
              </a:defRPr>
            </a:lvl1pPr>
          </a:lstStyle>
          <a:p>
            <a:pPr lvl="0"/>
            <a:r>
              <a:rPr lang="en-GB" err="1"/>
              <a:t>Tekst</a:t>
            </a:r>
            <a:endParaRPr lang="en-GB"/>
          </a:p>
        </p:txBody>
      </p:sp>
      <p:sp>
        <p:nvSpPr>
          <p:cNvPr id="29" name="Text Placeholder 3">
            <a:extLst>
              <a:ext uri="{FF2B5EF4-FFF2-40B4-BE49-F238E27FC236}">
                <a16:creationId xmlns:a16="http://schemas.microsoft.com/office/drawing/2014/main" id="{99D6AC21-6590-24B7-2231-F2AD6F44A86F}"/>
              </a:ext>
            </a:extLst>
          </p:cNvPr>
          <p:cNvSpPr>
            <a:spLocks noGrp="1"/>
          </p:cNvSpPr>
          <p:nvPr>
            <p:ph type="body" sz="quarter" idx="40" hasCustomPrompt="1"/>
          </p:nvPr>
        </p:nvSpPr>
        <p:spPr>
          <a:xfrm>
            <a:off x="6453017"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0" name="Text Placeholder 10">
            <a:extLst>
              <a:ext uri="{FF2B5EF4-FFF2-40B4-BE49-F238E27FC236}">
                <a16:creationId xmlns:a16="http://schemas.microsoft.com/office/drawing/2014/main" id="{5DFE6FAC-14FA-C6C4-2E5A-CA6C237BA19D}"/>
              </a:ext>
            </a:extLst>
          </p:cNvPr>
          <p:cNvSpPr>
            <a:spLocks noGrp="1"/>
          </p:cNvSpPr>
          <p:nvPr>
            <p:ph type="body" sz="quarter" idx="41" hasCustomPrompt="1"/>
          </p:nvPr>
        </p:nvSpPr>
        <p:spPr>
          <a:xfrm>
            <a:off x="6452223" y="3311174"/>
            <a:ext cx="4819201" cy="2625800"/>
          </a:xfrm>
        </p:spPr>
        <p:txBody>
          <a:bodyPr>
            <a:normAutofit/>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4747326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nfobokse">
    <p:spTree>
      <p:nvGrpSpPr>
        <p:cNvPr id="1" name=""/>
        <p:cNvGrpSpPr/>
        <p:nvPr/>
      </p:nvGrpSpPr>
      <p:grpSpPr>
        <a:xfrm>
          <a:off x="0" y="0"/>
          <a:ext cx="0" cy="0"/>
          <a:chOff x="0" y="0"/>
          <a:chExt cx="0" cy="0"/>
        </a:xfrm>
      </p:grpSpPr>
      <p:pic>
        <p:nvPicPr>
          <p:cNvPr id="7" name="Picture 6" descr="A logo with blue dots&#10;&#10;AI-generated content may be incorrect.">
            <a:extLst>
              <a:ext uri="{FF2B5EF4-FFF2-40B4-BE49-F238E27FC236}">
                <a16:creationId xmlns:a16="http://schemas.microsoft.com/office/drawing/2014/main" id="{112C96D6-0ADC-F5F5-A689-C4F777D5F8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Slide Number">
            <a:extLst>
              <a:ext uri="{FF2B5EF4-FFF2-40B4-BE49-F238E27FC236}">
                <a16:creationId xmlns:a16="http://schemas.microsoft.com/office/drawing/2014/main" id="{9876F5C1-1EF2-EC56-2A8F-F246D158170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82886198-559A-B665-656E-651892B2FA77}"/>
              </a:ext>
            </a:extLst>
          </p:cNvPr>
          <p:cNvSpPr>
            <a:spLocks noGrp="1"/>
          </p:cNvSpPr>
          <p:nvPr>
            <p:ph type="body" sz="quarter" idx="40" hasCustomPrompt="1"/>
          </p:nvPr>
        </p:nvSpPr>
        <p:spPr>
          <a:xfrm>
            <a:off x="714375" y="735288"/>
            <a:ext cx="10740748" cy="311166"/>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5" name="Title Placeholder 1">
            <a:extLst>
              <a:ext uri="{FF2B5EF4-FFF2-40B4-BE49-F238E27FC236}">
                <a16:creationId xmlns:a16="http://schemas.microsoft.com/office/drawing/2014/main" id="{BED9DE57-79CC-4C60-4A11-997682F22117}"/>
              </a:ext>
            </a:extLst>
          </p:cNvPr>
          <p:cNvSpPr>
            <a:spLocks noGrp="1"/>
          </p:cNvSpPr>
          <p:nvPr>
            <p:ph type="title" hasCustomPrompt="1"/>
          </p:nvPr>
        </p:nvSpPr>
        <p:spPr>
          <a:xfrm>
            <a:off x="713582" y="11347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Rounded Rectangle">
            <a:extLst>
              <a:ext uri="{FF2B5EF4-FFF2-40B4-BE49-F238E27FC236}">
                <a16:creationId xmlns:a16="http://schemas.microsoft.com/office/drawing/2014/main" id="{3EF41EF0-5D41-01F8-6E7F-A036A387096D}"/>
              </a:ext>
            </a:extLst>
          </p:cNvPr>
          <p:cNvSpPr/>
          <p:nvPr userDrawn="1"/>
        </p:nvSpPr>
        <p:spPr>
          <a:xfrm>
            <a:off x="713582" y="2140430"/>
            <a:ext cx="3487357" cy="3982283"/>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9" name="Text Placeholder 3">
            <a:extLst>
              <a:ext uri="{FF2B5EF4-FFF2-40B4-BE49-F238E27FC236}">
                <a16:creationId xmlns:a16="http://schemas.microsoft.com/office/drawing/2014/main" id="{EFB6A1C0-09AD-A40C-5BE6-D1B4BAC25B7D}"/>
              </a:ext>
            </a:extLst>
          </p:cNvPr>
          <p:cNvSpPr>
            <a:spLocks noGrp="1"/>
          </p:cNvSpPr>
          <p:nvPr>
            <p:ph type="body" sz="quarter" idx="37" hasCustomPrompt="1"/>
          </p:nvPr>
        </p:nvSpPr>
        <p:spPr>
          <a:xfrm>
            <a:off x="893731" y="2329541"/>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11" name="Text Placeholder 10">
            <a:extLst>
              <a:ext uri="{FF2B5EF4-FFF2-40B4-BE49-F238E27FC236}">
                <a16:creationId xmlns:a16="http://schemas.microsoft.com/office/drawing/2014/main" id="{EB1AB984-92E0-03A3-EF0A-545A7104628C}"/>
              </a:ext>
            </a:extLst>
          </p:cNvPr>
          <p:cNvSpPr>
            <a:spLocks noGrp="1"/>
          </p:cNvSpPr>
          <p:nvPr>
            <p:ph type="body" sz="quarter" idx="38" hasCustomPrompt="1"/>
          </p:nvPr>
        </p:nvSpPr>
        <p:spPr>
          <a:xfrm>
            <a:off x="892937" y="3041873"/>
            <a:ext cx="3175480" cy="2922834"/>
          </a:xfrm>
        </p:spPr>
        <p:txBody>
          <a:bodyPr/>
          <a:lstStyle>
            <a:lvl1pPr>
              <a:defRPr sz="1800">
                <a:solidFill>
                  <a:srgbClr val="FFFFFF"/>
                </a:solidFill>
              </a:defRPr>
            </a:lvl1pPr>
          </a:lstStyle>
          <a:p>
            <a:pPr lvl="0"/>
            <a:r>
              <a:rPr lang="en-GB" err="1"/>
              <a:t>Tekst</a:t>
            </a:r>
            <a:endParaRPr lang="en-GB"/>
          </a:p>
        </p:txBody>
      </p:sp>
      <p:sp>
        <p:nvSpPr>
          <p:cNvPr id="26" name="Rounded Rectangle">
            <a:extLst>
              <a:ext uri="{FF2B5EF4-FFF2-40B4-BE49-F238E27FC236}">
                <a16:creationId xmlns:a16="http://schemas.microsoft.com/office/drawing/2014/main" id="{9A4673AC-379A-C967-11EA-EFFD5730E32E}"/>
              </a:ext>
            </a:extLst>
          </p:cNvPr>
          <p:cNvSpPr/>
          <p:nvPr userDrawn="1"/>
        </p:nvSpPr>
        <p:spPr>
          <a:xfrm>
            <a:off x="4343987" y="2140429"/>
            <a:ext cx="3487357" cy="3982283"/>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27" name="Text Placeholder 3">
            <a:extLst>
              <a:ext uri="{FF2B5EF4-FFF2-40B4-BE49-F238E27FC236}">
                <a16:creationId xmlns:a16="http://schemas.microsoft.com/office/drawing/2014/main" id="{8A463060-775F-BE10-56F6-93C2AC4ACB9F}"/>
              </a:ext>
            </a:extLst>
          </p:cNvPr>
          <p:cNvSpPr>
            <a:spLocks noGrp="1"/>
          </p:cNvSpPr>
          <p:nvPr>
            <p:ph type="body" sz="quarter" idx="41" hasCustomPrompt="1"/>
          </p:nvPr>
        </p:nvSpPr>
        <p:spPr>
          <a:xfrm>
            <a:off x="4524136"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29" name="Text Placeholder 10">
            <a:extLst>
              <a:ext uri="{FF2B5EF4-FFF2-40B4-BE49-F238E27FC236}">
                <a16:creationId xmlns:a16="http://schemas.microsoft.com/office/drawing/2014/main" id="{AC7076C5-DEDB-D13F-DC7E-BACEE2924260}"/>
              </a:ext>
            </a:extLst>
          </p:cNvPr>
          <p:cNvSpPr>
            <a:spLocks noGrp="1"/>
          </p:cNvSpPr>
          <p:nvPr>
            <p:ph type="body" sz="quarter" idx="42" hasCustomPrompt="1"/>
          </p:nvPr>
        </p:nvSpPr>
        <p:spPr>
          <a:xfrm>
            <a:off x="4523342" y="3041872"/>
            <a:ext cx="3175480" cy="2922834"/>
          </a:xfrm>
        </p:spPr>
        <p:txBody>
          <a:bodyPr/>
          <a:lstStyle>
            <a:lvl1pPr>
              <a:defRPr sz="1800">
                <a:solidFill>
                  <a:srgbClr val="FFFFFF"/>
                </a:solidFill>
              </a:defRPr>
            </a:lvl1pPr>
          </a:lstStyle>
          <a:p>
            <a:pPr lvl="0"/>
            <a:r>
              <a:rPr lang="en-GB" err="1"/>
              <a:t>Tekst</a:t>
            </a:r>
            <a:endParaRPr lang="en-GB"/>
          </a:p>
        </p:txBody>
      </p:sp>
      <p:sp>
        <p:nvSpPr>
          <p:cNvPr id="31" name="Rounded Rectangle">
            <a:extLst>
              <a:ext uri="{FF2B5EF4-FFF2-40B4-BE49-F238E27FC236}">
                <a16:creationId xmlns:a16="http://schemas.microsoft.com/office/drawing/2014/main" id="{702D65B9-4A3B-EAC8-BCD1-3B86AB3981D0}"/>
              </a:ext>
            </a:extLst>
          </p:cNvPr>
          <p:cNvSpPr/>
          <p:nvPr userDrawn="1"/>
        </p:nvSpPr>
        <p:spPr>
          <a:xfrm>
            <a:off x="7974393" y="2140429"/>
            <a:ext cx="3487357" cy="3982283"/>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32" name="Text Placeholder 3">
            <a:extLst>
              <a:ext uri="{FF2B5EF4-FFF2-40B4-BE49-F238E27FC236}">
                <a16:creationId xmlns:a16="http://schemas.microsoft.com/office/drawing/2014/main" id="{A6AB248A-3091-DC42-0BE4-728CF1FE66E4}"/>
              </a:ext>
            </a:extLst>
          </p:cNvPr>
          <p:cNvSpPr>
            <a:spLocks noGrp="1"/>
          </p:cNvSpPr>
          <p:nvPr>
            <p:ph type="body" sz="quarter" idx="43" hasCustomPrompt="1"/>
          </p:nvPr>
        </p:nvSpPr>
        <p:spPr>
          <a:xfrm>
            <a:off x="8154542"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3" name="Text Placeholder 10">
            <a:extLst>
              <a:ext uri="{FF2B5EF4-FFF2-40B4-BE49-F238E27FC236}">
                <a16:creationId xmlns:a16="http://schemas.microsoft.com/office/drawing/2014/main" id="{A2D65120-BFD2-DFFA-1FE9-139F71ECE24A}"/>
              </a:ext>
            </a:extLst>
          </p:cNvPr>
          <p:cNvSpPr>
            <a:spLocks noGrp="1"/>
          </p:cNvSpPr>
          <p:nvPr>
            <p:ph type="body" sz="quarter" idx="44" hasCustomPrompt="1"/>
          </p:nvPr>
        </p:nvSpPr>
        <p:spPr>
          <a:xfrm>
            <a:off x="8153748" y="3041872"/>
            <a:ext cx="3175480" cy="2922834"/>
          </a:xfrm>
        </p:spPr>
        <p:txBody>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227104735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nfobokse">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CE93F7CD-8F51-3CCD-6D26-B1DC292B8F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38" name="Slide Number">
            <a:extLst>
              <a:ext uri="{FF2B5EF4-FFF2-40B4-BE49-F238E27FC236}">
                <a16:creationId xmlns:a16="http://schemas.microsoft.com/office/drawing/2014/main" id="{595CF73A-4D3D-D9C3-143F-DE8EF5E687B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F729867E-31D0-5804-3861-213C6611A19B}"/>
              </a:ext>
            </a:extLst>
          </p:cNvPr>
          <p:cNvSpPr>
            <a:spLocks noGrp="1"/>
          </p:cNvSpPr>
          <p:nvPr>
            <p:ph type="body" sz="quarter" idx="41" hasCustomPrompt="1"/>
          </p:nvPr>
        </p:nvSpPr>
        <p:spPr>
          <a:xfrm>
            <a:off x="714375" y="735288"/>
            <a:ext cx="10740748" cy="311166"/>
          </a:xfrm>
        </p:spPr>
        <p:txBody>
          <a:bodyPr anchor="ctr">
            <a:noAutofit/>
          </a:bodyPr>
          <a:lstStyle>
            <a:lvl1pPr>
              <a:defRPr sz="1400">
                <a:solidFill>
                  <a:schemeClr val="tx1">
                    <a:lumMod val="50000"/>
                    <a:lumOff val="50000"/>
                  </a:schemeClr>
                </a:solidFill>
              </a:defRPr>
            </a:lvl1pPr>
          </a:lstStyle>
          <a:p>
            <a:pPr lvl="0"/>
            <a:r>
              <a:rPr lang="da-DK"/>
              <a:t>Tema</a:t>
            </a:r>
            <a:endParaRPr lang="en-DK"/>
          </a:p>
        </p:txBody>
      </p:sp>
      <p:sp>
        <p:nvSpPr>
          <p:cNvPr id="6" name="Title Placeholder 1">
            <a:extLst>
              <a:ext uri="{FF2B5EF4-FFF2-40B4-BE49-F238E27FC236}">
                <a16:creationId xmlns:a16="http://schemas.microsoft.com/office/drawing/2014/main" id="{CCC3DB5B-5995-96E9-0B93-92EF2311E958}"/>
              </a:ext>
            </a:extLst>
          </p:cNvPr>
          <p:cNvSpPr>
            <a:spLocks noGrp="1"/>
          </p:cNvSpPr>
          <p:nvPr>
            <p:ph type="title" hasCustomPrompt="1"/>
          </p:nvPr>
        </p:nvSpPr>
        <p:spPr>
          <a:xfrm>
            <a:off x="713583" y="11347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Rounded Rectangle">
            <a:extLst>
              <a:ext uri="{FF2B5EF4-FFF2-40B4-BE49-F238E27FC236}">
                <a16:creationId xmlns:a16="http://schemas.microsoft.com/office/drawing/2014/main" id="{4B4C54B0-66D5-183A-DA50-51594C29C81A}"/>
              </a:ext>
            </a:extLst>
          </p:cNvPr>
          <p:cNvSpPr/>
          <p:nvPr userDrawn="1"/>
        </p:nvSpPr>
        <p:spPr>
          <a:xfrm>
            <a:off x="713583" y="2140429"/>
            <a:ext cx="2506695"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8" name="Text Placeholder 3">
            <a:extLst>
              <a:ext uri="{FF2B5EF4-FFF2-40B4-BE49-F238E27FC236}">
                <a16:creationId xmlns:a16="http://schemas.microsoft.com/office/drawing/2014/main" id="{5DAA9C49-90BF-C9F8-4EE4-5543B804658A}"/>
              </a:ext>
            </a:extLst>
          </p:cNvPr>
          <p:cNvSpPr>
            <a:spLocks noGrp="1"/>
          </p:cNvSpPr>
          <p:nvPr>
            <p:ph type="body" sz="quarter" idx="37" hasCustomPrompt="1"/>
          </p:nvPr>
        </p:nvSpPr>
        <p:spPr>
          <a:xfrm>
            <a:off x="893731"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9" name="Text Placeholder 10">
            <a:extLst>
              <a:ext uri="{FF2B5EF4-FFF2-40B4-BE49-F238E27FC236}">
                <a16:creationId xmlns:a16="http://schemas.microsoft.com/office/drawing/2014/main" id="{BFD83DDC-139A-A69A-8054-925BA67C45CF}"/>
              </a:ext>
            </a:extLst>
          </p:cNvPr>
          <p:cNvSpPr>
            <a:spLocks noGrp="1"/>
          </p:cNvSpPr>
          <p:nvPr>
            <p:ph type="body" sz="quarter" idx="38" hasCustomPrompt="1"/>
          </p:nvPr>
        </p:nvSpPr>
        <p:spPr>
          <a:xfrm>
            <a:off x="892937" y="3041873"/>
            <a:ext cx="2115306" cy="2922833"/>
          </a:xfrm>
        </p:spPr>
        <p:txBody>
          <a:bodyPr/>
          <a:lstStyle>
            <a:lvl1pPr>
              <a:defRPr sz="1800">
                <a:solidFill>
                  <a:srgbClr val="FFFFFF"/>
                </a:solidFill>
              </a:defRPr>
            </a:lvl1pPr>
          </a:lstStyle>
          <a:p>
            <a:pPr lvl="0"/>
            <a:r>
              <a:rPr lang="en-GB" err="1"/>
              <a:t>Tekst</a:t>
            </a:r>
            <a:endParaRPr lang="en-GB"/>
          </a:p>
        </p:txBody>
      </p:sp>
      <p:sp>
        <p:nvSpPr>
          <p:cNvPr id="29" name="Rounded Rectangle">
            <a:extLst>
              <a:ext uri="{FF2B5EF4-FFF2-40B4-BE49-F238E27FC236}">
                <a16:creationId xmlns:a16="http://schemas.microsoft.com/office/drawing/2014/main" id="{545829F9-C687-8D8B-28A1-17FA37836EA9}"/>
              </a:ext>
            </a:extLst>
          </p:cNvPr>
          <p:cNvSpPr/>
          <p:nvPr userDrawn="1"/>
        </p:nvSpPr>
        <p:spPr>
          <a:xfrm>
            <a:off x="3450157" y="2140429"/>
            <a:ext cx="2506695" cy="3982284"/>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30" name="Text Placeholder 3">
            <a:extLst>
              <a:ext uri="{FF2B5EF4-FFF2-40B4-BE49-F238E27FC236}">
                <a16:creationId xmlns:a16="http://schemas.microsoft.com/office/drawing/2014/main" id="{EC3B20D3-7E5A-6861-A38E-3FA467B11A79}"/>
              </a:ext>
            </a:extLst>
          </p:cNvPr>
          <p:cNvSpPr>
            <a:spLocks noGrp="1"/>
          </p:cNvSpPr>
          <p:nvPr>
            <p:ph type="body" sz="quarter" idx="42" hasCustomPrompt="1"/>
          </p:nvPr>
        </p:nvSpPr>
        <p:spPr>
          <a:xfrm>
            <a:off x="36303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9" name="Text Placeholder 10">
            <a:extLst>
              <a:ext uri="{FF2B5EF4-FFF2-40B4-BE49-F238E27FC236}">
                <a16:creationId xmlns:a16="http://schemas.microsoft.com/office/drawing/2014/main" id="{F355B383-69D7-71F4-4D74-C13D833383A6}"/>
              </a:ext>
            </a:extLst>
          </p:cNvPr>
          <p:cNvSpPr>
            <a:spLocks noGrp="1"/>
          </p:cNvSpPr>
          <p:nvPr>
            <p:ph type="body" sz="quarter" idx="43" hasCustomPrompt="1"/>
          </p:nvPr>
        </p:nvSpPr>
        <p:spPr>
          <a:xfrm>
            <a:off x="3629511" y="3041873"/>
            <a:ext cx="2115306" cy="2922833"/>
          </a:xfrm>
        </p:spPr>
        <p:txBody>
          <a:bodyPr/>
          <a:lstStyle>
            <a:lvl1pPr>
              <a:defRPr sz="1800">
                <a:solidFill>
                  <a:srgbClr val="FFFFFF"/>
                </a:solidFill>
              </a:defRPr>
            </a:lvl1pPr>
          </a:lstStyle>
          <a:p>
            <a:pPr lvl="0"/>
            <a:r>
              <a:rPr lang="en-GB" err="1"/>
              <a:t>Tekst</a:t>
            </a:r>
            <a:endParaRPr lang="en-GB"/>
          </a:p>
        </p:txBody>
      </p:sp>
      <p:sp>
        <p:nvSpPr>
          <p:cNvPr id="40" name="Rounded Rectangle">
            <a:extLst>
              <a:ext uri="{FF2B5EF4-FFF2-40B4-BE49-F238E27FC236}">
                <a16:creationId xmlns:a16="http://schemas.microsoft.com/office/drawing/2014/main" id="{E4A1B7CB-9023-5E49-428E-41A2EF10BD9B}"/>
              </a:ext>
            </a:extLst>
          </p:cNvPr>
          <p:cNvSpPr/>
          <p:nvPr userDrawn="1"/>
        </p:nvSpPr>
        <p:spPr>
          <a:xfrm>
            <a:off x="6186731" y="2140429"/>
            <a:ext cx="2506695" cy="3982284"/>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41" name="Text Placeholder 3">
            <a:extLst>
              <a:ext uri="{FF2B5EF4-FFF2-40B4-BE49-F238E27FC236}">
                <a16:creationId xmlns:a16="http://schemas.microsoft.com/office/drawing/2014/main" id="{9F37B231-3652-48BA-C380-D195655E1806}"/>
              </a:ext>
            </a:extLst>
          </p:cNvPr>
          <p:cNvSpPr>
            <a:spLocks noGrp="1"/>
          </p:cNvSpPr>
          <p:nvPr>
            <p:ph type="body" sz="quarter" idx="44" hasCustomPrompt="1"/>
          </p:nvPr>
        </p:nvSpPr>
        <p:spPr>
          <a:xfrm>
            <a:off x="63735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42" name="Text Placeholder 10">
            <a:extLst>
              <a:ext uri="{FF2B5EF4-FFF2-40B4-BE49-F238E27FC236}">
                <a16:creationId xmlns:a16="http://schemas.microsoft.com/office/drawing/2014/main" id="{2E7F7F3B-3941-CF41-A42C-692E0B2E8F38}"/>
              </a:ext>
            </a:extLst>
          </p:cNvPr>
          <p:cNvSpPr>
            <a:spLocks noGrp="1"/>
          </p:cNvSpPr>
          <p:nvPr>
            <p:ph type="body" sz="quarter" idx="45" hasCustomPrompt="1"/>
          </p:nvPr>
        </p:nvSpPr>
        <p:spPr>
          <a:xfrm>
            <a:off x="6372711" y="3041873"/>
            <a:ext cx="2115306" cy="2922833"/>
          </a:xfrm>
        </p:spPr>
        <p:txBody>
          <a:bodyPr/>
          <a:lstStyle>
            <a:lvl1pPr>
              <a:defRPr sz="1800">
                <a:solidFill>
                  <a:srgbClr val="FFFFFF"/>
                </a:solidFill>
              </a:defRPr>
            </a:lvl1pPr>
          </a:lstStyle>
          <a:p>
            <a:pPr lvl="0"/>
            <a:r>
              <a:rPr lang="en-GB" err="1"/>
              <a:t>Tekst</a:t>
            </a:r>
            <a:endParaRPr lang="en-GB"/>
          </a:p>
        </p:txBody>
      </p:sp>
      <p:sp>
        <p:nvSpPr>
          <p:cNvPr id="44" name="Rounded Rectangle">
            <a:extLst>
              <a:ext uri="{FF2B5EF4-FFF2-40B4-BE49-F238E27FC236}">
                <a16:creationId xmlns:a16="http://schemas.microsoft.com/office/drawing/2014/main" id="{F5456FC0-822A-B9A3-2C09-F1E82F62EAB8}"/>
              </a:ext>
            </a:extLst>
          </p:cNvPr>
          <p:cNvSpPr/>
          <p:nvPr userDrawn="1"/>
        </p:nvSpPr>
        <p:spPr>
          <a:xfrm>
            <a:off x="8956435" y="2140429"/>
            <a:ext cx="2506695" cy="3982284"/>
          </a:xfrm>
          <a:prstGeom prst="roundRect">
            <a:avLst>
              <a:gd name="adj" fmla="val 2343"/>
            </a:avLst>
          </a:prstGeom>
          <a:solidFill>
            <a:srgbClr val="1F424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46" name="Text Placeholder 3">
            <a:extLst>
              <a:ext uri="{FF2B5EF4-FFF2-40B4-BE49-F238E27FC236}">
                <a16:creationId xmlns:a16="http://schemas.microsoft.com/office/drawing/2014/main" id="{2A7D93FC-7C22-AAE8-FC41-3C42CFB2A9A4}"/>
              </a:ext>
            </a:extLst>
          </p:cNvPr>
          <p:cNvSpPr>
            <a:spLocks noGrp="1"/>
          </p:cNvSpPr>
          <p:nvPr>
            <p:ph type="body" sz="quarter" idx="46" hasCustomPrompt="1"/>
          </p:nvPr>
        </p:nvSpPr>
        <p:spPr>
          <a:xfrm>
            <a:off x="9136583"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47" name="Text Placeholder 10">
            <a:extLst>
              <a:ext uri="{FF2B5EF4-FFF2-40B4-BE49-F238E27FC236}">
                <a16:creationId xmlns:a16="http://schemas.microsoft.com/office/drawing/2014/main" id="{397C8E65-EE78-4F34-D234-E85C3C22544F}"/>
              </a:ext>
            </a:extLst>
          </p:cNvPr>
          <p:cNvSpPr>
            <a:spLocks noGrp="1"/>
          </p:cNvSpPr>
          <p:nvPr>
            <p:ph type="body" sz="quarter" idx="47" hasCustomPrompt="1"/>
          </p:nvPr>
        </p:nvSpPr>
        <p:spPr>
          <a:xfrm>
            <a:off x="9129163" y="3041873"/>
            <a:ext cx="2115306" cy="2922833"/>
          </a:xfrm>
        </p:spPr>
        <p:txBody>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5531768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e og teks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3215119-67CC-BE9B-FB17-7CB6B0B1DD0A}"/>
              </a:ext>
            </a:extLst>
          </p:cNvPr>
          <p:cNvSpPr>
            <a:spLocks noGrp="1"/>
          </p:cNvSpPr>
          <p:nvPr>
            <p:ph type="pic" idx="21" hasCustomPrompt="1"/>
          </p:nvPr>
        </p:nvSpPr>
        <p:spPr>
          <a:xfrm>
            <a:off x="713582" y="728663"/>
            <a:ext cx="5022056" cy="539224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96DD84E1-8DFD-42BD-5798-D97F6537A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2" name="Slide Number">
            <a:extLst>
              <a:ext uri="{FF2B5EF4-FFF2-40B4-BE49-F238E27FC236}">
                <a16:creationId xmlns:a16="http://schemas.microsoft.com/office/drawing/2014/main" id="{2E1C1399-8DE9-2F9C-C9FD-DDB0E6B73AF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1BF354D0-43FC-01E8-76A1-4E740DD97E45}"/>
              </a:ext>
            </a:extLst>
          </p:cNvPr>
          <p:cNvSpPr>
            <a:spLocks noGrp="1"/>
          </p:cNvSpPr>
          <p:nvPr>
            <p:ph type="body" sz="quarter" idx="29" hasCustomPrompt="1"/>
          </p:nvPr>
        </p:nvSpPr>
        <p:spPr>
          <a:xfrm>
            <a:off x="6456364" y="5606618"/>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0" name="Title Placeholder 1">
            <a:extLst>
              <a:ext uri="{FF2B5EF4-FFF2-40B4-BE49-F238E27FC236}">
                <a16:creationId xmlns:a16="http://schemas.microsoft.com/office/drawing/2014/main" id="{C1863C49-7752-6124-12EB-0F19AB0B275C}"/>
              </a:ext>
            </a:extLst>
          </p:cNvPr>
          <p:cNvSpPr>
            <a:spLocks noGrp="1"/>
          </p:cNvSpPr>
          <p:nvPr>
            <p:ph type="title" hasCustomPrompt="1"/>
          </p:nvPr>
        </p:nvSpPr>
        <p:spPr>
          <a:xfrm>
            <a:off x="6450100" y="1142701"/>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1" name="Text Placeholder 14">
            <a:extLst>
              <a:ext uri="{FF2B5EF4-FFF2-40B4-BE49-F238E27FC236}">
                <a16:creationId xmlns:a16="http://schemas.microsoft.com/office/drawing/2014/main" id="{81B4B4A5-6059-7E98-716E-F67AD86EA404}"/>
              </a:ext>
            </a:extLst>
          </p:cNvPr>
          <p:cNvSpPr>
            <a:spLocks noGrp="1"/>
          </p:cNvSpPr>
          <p:nvPr>
            <p:ph type="body" sz="quarter" idx="30" hasCustomPrompt="1"/>
          </p:nvPr>
        </p:nvSpPr>
        <p:spPr>
          <a:xfrm>
            <a:off x="6456364" y="749318"/>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13" name="Text Placeholder 3">
            <a:extLst>
              <a:ext uri="{FF2B5EF4-FFF2-40B4-BE49-F238E27FC236}">
                <a16:creationId xmlns:a16="http://schemas.microsoft.com/office/drawing/2014/main" id="{B44E2F60-BB33-209E-D6E8-AB10D818C2C2}"/>
              </a:ext>
            </a:extLst>
          </p:cNvPr>
          <p:cNvSpPr>
            <a:spLocks noGrp="1"/>
          </p:cNvSpPr>
          <p:nvPr>
            <p:ph type="body" sz="quarter" idx="41" hasCustomPrompt="1"/>
          </p:nvPr>
        </p:nvSpPr>
        <p:spPr>
          <a:xfrm>
            <a:off x="6456364" y="2909745"/>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14" name="Text Placeholder 3">
            <a:extLst>
              <a:ext uri="{FF2B5EF4-FFF2-40B4-BE49-F238E27FC236}">
                <a16:creationId xmlns:a16="http://schemas.microsoft.com/office/drawing/2014/main" id="{21175E97-53E8-0FF3-113B-1DAA3F918C73}"/>
              </a:ext>
            </a:extLst>
          </p:cNvPr>
          <p:cNvSpPr>
            <a:spLocks noGrp="1"/>
          </p:cNvSpPr>
          <p:nvPr>
            <p:ph type="body" sz="quarter" idx="39" hasCustomPrompt="1"/>
          </p:nvPr>
        </p:nvSpPr>
        <p:spPr>
          <a:xfrm>
            <a:off x="6455967" y="1868308"/>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49688402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13" userDrawn="1">
          <p15:clr>
            <a:srgbClr val="FBAE40"/>
          </p15:clr>
        </p15:guide>
        <p15:guide id="2" pos="40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medi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29A02D2A-2E8B-68F6-417D-DF0465F813EF}"/>
              </a:ext>
            </a:extLst>
          </p:cNvPr>
          <p:cNvSpPr>
            <a:spLocks noGrp="1"/>
          </p:cNvSpPr>
          <p:nvPr>
            <p:ph type="pic" idx="22" hasCustomPrompt="1"/>
          </p:nvPr>
        </p:nvSpPr>
        <p:spPr>
          <a:xfrm>
            <a:off x="6452791" y="728663"/>
            <a:ext cx="5008166" cy="5400675"/>
          </a:xfrm>
          <a:prstGeom prst="roundRect">
            <a:avLst>
              <a:gd name="adj" fmla="val 1444"/>
            </a:avLst>
          </a:prstGeom>
          <a:solidFill>
            <a:srgbClr val="F3F5F7"/>
          </a:solidFill>
        </p:spPr>
        <p:txBody>
          <a:bodyPr wrap="square" lIns="91439" tIns="45719" rIns="91439" bIns="45719">
            <a:noAutofit/>
          </a:bodyPr>
          <a:lstStyle/>
          <a:p>
            <a:r>
              <a:rPr lang="en-US"/>
              <a:t> </a:t>
            </a:r>
            <a:endParaRPr/>
          </a:p>
        </p:txBody>
      </p:sp>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0" name="Slide Number">
            <a:extLst>
              <a:ext uri="{FF2B5EF4-FFF2-40B4-BE49-F238E27FC236}">
                <a16:creationId xmlns:a16="http://schemas.microsoft.com/office/drawing/2014/main" id="{CDF19416-F05C-A2CA-F94B-19F42EEEE63E}"/>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916AF97C-F7C7-DF1E-3AA1-97A60AC2C068}"/>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Title Placeholder 1">
            <a:extLst>
              <a:ext uri="{FF2B5EF4-FFF2-40B4-BE49-F238E27FC236}">
                <a16:creationId xmlns:a16="http://schemas.microsoft.com/office/drawing/2014/main" id="{A433A447-D68D-90F2-1E2B-66C136F1F409}"/>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2" name="Text Placeholder 14">
            <a:extLst>
              <a:ext uri="{FF2B5EF4-FFF2-40B4-BE49-F238E27FC236}">
                <a16:creationId xmlns:a16="http://schemas.microsoft.com/office/drawing/2014/main" id="{94C0A4DF-459B-F91A-21A5-7553815E9D0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13" name="Text Placeholder 3">
            <a:extLst>
              <a:ext uri="{FF2B5EF4-FFF2-40B4-BE49-F238E27FC236}">
                <a16:creationId xmlns:a16="http://schemas.microsoft.com/office/drawing/2014/main" id="{7F7C98E7-B0EC-E406-6F23-08D66EC6DED0}"/>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14" name="Text Placeholder 3">
            <a:extLst>
              <a:ext uri="{FF2B5EF4-FFF2-40B4-BE49-F238E27FC236}">
                <a16:creationId xmlns:a16="http://schemas.microsoft.com/office/drawing/2014/main" id="{683BAF9F-5914-F511-BDC8-002CBACEDC12}"/>
              </a:ext>
            </a:extLst>
          </p:cNvPr>
          <p:cNvSpPr>
            <a:spLocks noGrp="1"/>
          </p:cNvSpPr>
          <p:nvPr>
            <p:ph type="body" sz="quarter" idx="39" hasCustomPrompt="1"/>
          </p:nvPr>
        </p:nvSpPr>
        <p:spPr>
          <a:xfrm>
            <a:off x="719811" y="1865615"/>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3914453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02" userDrawn="1">
          <p15:clr>
            <a:srgbClr val="FBAE40"/>
          </p15:clr>
        </p15:guide>
        <p15:guide id="2" pos="406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kst og medie X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A23B49D-9718-43B4-203B-035DF8D3A771}"/>
              </a:ext>
            </a:extLst>
          </p:cNvPr>
          <p:cNvSpPr>
            <a:spLocks noGrp="1"/>
          </p:cNvSpPr>
          <p:nvPr>
            <p:ph type="pic" idx="21" hasCustomPrompt="1"/>
          </p:nvPr>
        </p:nvSpPr>
        <p:spPr>
          <a:xfrm>
            <a:off x="5832232" y="0"/>
            <a:ext cx="6359769" cy="6858000"/>
          </a:xfrm>
          <a:prstGeom prst="rect">
            <a:avLst/>
          </a:prstGeom>
          <a:solidFill>
            <a:srgbClr val="F3F5F7"/>
          </a:solidFill>
        </p:spPr>
        <p:txBody>
          <a:bodyPr wrap="square" lIns="91439" tIns="45719" rIns="91439" bIns="45719">
            <a:noAutofit/>
          </a:bodyPr>
          <a:lstStyle>
            <a:lvl1pPr marL="0" indent="0">
              <a:buNone/>
              <a:defRPr/>
            </a:lvl1p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0" name="Text Placeholder 14">
            <a:extLst>
              <a:ext uri="{FF2B5EF4-FFF2-40B4-BE49-F238E27FC236}">
                <a16:creationId xmlns:a16="http://schemas.microsoft.com/office/drawing/2014/main" id="{DDCD8E20-EA38-ECF7-2A7D-E8EC2C1C5D6D}"/>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2" name="Title Placeholder 1">
            <a:extLst>
              <a:ext uri="{FF2B5EF4-FFF2-40B4-BE49-F238E27FC236}">
                <a16:creationId xmlns:a16="http://schemas.microsoft.com/office/drawing/2014/main" id="{202161ED-A852-3F3F-C115-57AFD16BD292}"/>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1" name="Slide Number">
            <a:extLst>
              <a:ext uri="{FF2B5EF4-FFF2-40B4-BE49-F238E27FC236}">
                <a16:creationId xmlns:a16="http://schemas.microsoft.com/office/drawing/2014/main" id="{2A9FE7B4-0D59-DA15-CDFC-B041D57FD2E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a:solidFill>
                <a:schemeClr val="bg1"/>
              </a:solidFill>
              <a:latin typeface="Arial" panose="020B0604020202020204" pitchFamily="34" charset="0"/>
              <a:cs typeface="Arial" panose="020B0604020202020204" pitchFamily="34" charset="0"/>
            </a:endParaRPr>
          </a:p>
        </p:txBody>
      </p:sp>
      <p:sp>
        <p:nvSpPr>
          <p:cNvPr id="14" name="Text Placeholder 14">
            <a:extLst>
              <a:ext uri="{FF2B5EF4-FFF2-40B4-BE49-F238E27FC236}">
                <a16:creationId xmlns:a16="http://schemas.microsoft.com/office/drawing/2014/main" id="{E1EE8116-6F81-5ED0-2140-5907CBA3EA2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5" name="Text Placeholder 3">
            <a:extLst>
              <a:ext uri="{FF2B5EF4-FFF2-40B4-BE49-F238E27FC236}">
                <a16:creationId xmlns:a16="http://schemas.microsoft.com/office/drawing/2014/main" id="{5DF822D1-DA68-1DFA-9A87-BE64EACD4B12}"/>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3" name="Text Placeholder 3">
            <a:extLst>
              <a:ext uri="{FF2B5EF4-FFF2-40B4-BE49-F238E27FC236}">
                <a16:creationId xmlns:a16="http://schemas.microsoft.com/office/drawing/2014/main" id="{FDF81189-68FE-232C-73B1-E052DFDC7CA9}"/>
              </a:ext>
            </a:extLst>
          </p:cNvPr>
          <p:cNvSpPr>
            <a:spLocks noGrp="1"/>
          </p:cNvSpPr>
          <p:nvPr>
            <p:ph type="body" sz="quarter" idx="39" hasCustomPrompt="1"/>
          </p:nvPr>
        </p:nvSpPr>
        <p:spPr>
          <a:xfrm>
            <a:off x="719811" y="1865615"/>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257943891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70">
          <p15:clr>
            <a:srgbClr val="FBAE40"/>
          </p15:clr>
        </p15:guide>
        <p15:guide id="2" pos="321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eaker - Grøn">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4B3FF1A1-D772-7F88-F1C2-D3A45D7423DF}"/>
              </a:ext>
            </a:extLst>
          </p:cNvPr>
          <p:cNvSpPr/>
          <p:nvPr userDrawn="1"/>
        </p:nvSpPr>
        <p:spPr>
          <a:xfrm flipV="1">
            <a:off x="0" y="0"/>
            <a:ext cx="12192000" cy="6858000"/>
          </a:xfrm>
          <a:prstGeom prst="round1Rect">
            <a:avLst>
              <a:gd name="adj" fmla="val 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 name="Picture 1">
            <a:extLst>
              <a:ext uri="{FF2B5EF4-FFF2-40B4-BE49-F238E27FC236}">
                <a16:creationId xmlns:a16="http://schemas.microsoft.com/office/drawing/2014/main" id="{FC5C037C-B2F9-48C1-C019-1B4C3429702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sp>
        <p:nvSpPr>
          <p:cNvPr id="7" name="Text Placeholder 14">
            <a:extLst>
              <a:ext uri="{FF2B5EF4-FFF2-40B4-BE49-F238E27FC236}">
                <a16:creationId xmlns:a16="http://schemas.microsoft.com/office/drawing/2014/main" id="{58263ACD-5407-AAE1-54C9-2881C2248DDC}"/>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err="1"/>
              <a:t>Overskrift</a:t>
            </a:r>
            <a:endParaRPr lang="en-US" spc="0"/>
          </a:p>
        </p:txBody>
      </p:sp>
      <p:sp>
        <p:nvSpPr>
          <p:cNvPr id="19" name="Text Placeholder 14">
            <a:extLst>
              <a:ext uri="{FF2B5EF4-FFF2-40B4-BE49-F238E27FC236}">
                <a16:creationId xmlns:a16="http://schemas.microsoft.com/office/drawing/2014/main" id="{6450D907-E667-7F87-4248-948701CF8CDA}"/>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rgbClr val="FFFFFF"/>
                </a:solidFill>
              </a:defRPr>
            </a:lvl1pPr>
          </a:lstStyle>
          <a:p>
            <a:pPr hangingPunct="1"/>
            <a:r>
              <a:rPr lang="en-GB" err="1"/>
              <a:t>Underoverskrift</a:t>
            </a:r>
            <a:endParaRPr lang="en-US" spc="0"/>
          </a:p>
        </p:txBody>
      </p:sp>
      <p:sp>
        <p:nvSpPr>
          <p:cNvPr id="20" name="Slide Number">
            <a:extLst>
              <a:ext uri="{FF2B5EF4-FFF2-40B4-BE49-F238E27FC236}">
                <a16:creationId xmlns:a16="http://schemas.microsoft.com/office/drawing/2014/main" id="{4ED7287E-B48F-16E4-6E46-92F5599AB26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9479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 Sand">
    <p:bg>
      <p:bgPr>
        <a:solidFill>
          <a:srgbClr val="F7F5E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8850" y="3371850"/>
            <a:ext cx="114300" cy="114300"/>
          </a:xfrm>
          <a:prstGeom prst="rect">
            <a:avLst/>
          </a:prstGeom>
        </p:spPr>
      </p:pic>
      <p:pic>
        <p:nvPicPr>
          <p:cNvPr id="6" name="Picture 5">
            <a:extLst>
              <a:ext uri="{FF2B5EF4-FFF2-40B4-BE49-F238E27FC236}">
                <a16:creationId xmlns:a16="http://schemas.microsoft.com/office/drawing/2014/main" id="{21B3FF09-265D-E0C1-85DA-CD2146E8DA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20208" y="6312170"/>
            <a:ext cx="345456" cy="350983"/>
          </a:xfrm>
          <a:prstGeom prst="rect">
            <a:avLst/>
          </a:prstGeom>
        </p:spPr>
      </p:pic>
      <p:sp>
        <p:nvSpPr>
          <p:cNvPr id="15" name="Slide Number">
            <a:extLst>
              <a:ext uri="{FF2B5EF4-FFF2-40B4-BE49-F238E27FC236}">
                <a16:creationId xmlns:a16="http://schemas.microsoft.com/office/drawing/2014/main" id="{3E4C1459-C5DD-D58C-0C51-81EDC3F0B65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9234BE4C-D6CC-90EF-CB77-5A99C533D5DE}"/>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chemeClr val="bg1"/>
                </a:solidFill>
              </a:defRPr>
            </a:lvl1pPr>
          </a:lstStyle>
          <a:p>
            <a:pPr hangingPunct="1"/>
            <a:r>
              <a:rPr lang="en-GB" err="1"/>
              <a:t>Overskrift</a:t>
            </a:r>
            <a:endParaRPr lang="en-US" spc="0"/>
          </a:p>
        </p:txBody>
      </p:sp>
      <p:sp>
        <p:nvSpPr>
          <p:cNvPr id="4" name="Text Placeholder 14">
            <a:extLst>
              <a:ext uri="{FF2B5EF4-FFF2-40B4-BE49-F238E27FC236}">
                <a16:creationId xmlns:a16="http://schemas.microsoft.com/office/drawing/2014/main" id="{7549DB09-9D42-0B3B-E7FF-266CE96FEE67}"/>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chemeClr val="bg1"/>
                </a:solidFill>
              </a:defRPr>
            </a:lvl1pPr>
          </a:lstStyle>
          <a:p>
            <a:pPr hangingPunct="1"/>
            <a:r>
              <a:rPr lang="en-GB" err="1"/>
              <a:t>Underoverskrift</a:t>
            </a:r>
            <a:endParaRPr lang="en-US" spc="0"/>
          </a:p>
        </p:txBody>
      </p:sp>
    </p:spTree>
    <p:extLst>
      <p:ext uri="{BB962C8B-B14F-4D97-AF65-F5344CB8AC3E}">
        <p14:creationId xmlns:p14="http://schemas.microsoft.com/office/powerpoint/2010/main" val="318643783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 Blå">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AEC19C36-E784-4918-3650-03D8297DB751}"/>
              </a:ext>
            </a:extLst>
          </p:cNvPr>
          <p:cNvSpPr/>
          <p:nvPr userDrawn="1"/>
        </p:nvSpPr>
        <p:spPr>
          <a:xfrm flipV="1">
            <a:off x="0" y="-23450"/>
            <a:ext cx="11457016" cy="5275390"/>
          </a:xfrm>
          <a:prstGeom prst="round1Rect">
            <a:avLst>
              <a:gd name="adj" fmla="val 27702"/>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9" name="Logo" descr="A logo with blue dots&#10;&#10;AI-generated content may be incorrect.">
            <a:extLst>
              <a:ext uri="{FF2B5EF4-FFF2-40B4-BE49-F238E27FC236}">
                <a16:creationId xmlns:a16="http://schemas.microsoft.com/office/drawing/2014/main" id="{7B3DBCDE-9E6B-6074-BE16-95B33CFBA4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3" name="Text Placeholder 14">
            <a:extLst>
              <a:ext uri="{FF2B5EF4-FFF2-40B4-BE49-F238E27FC236}">
                <a16:creationId xmlns:a16="http://schemas.microsoft.com/office/drawing/2014/main" id="{569D0B8B-A19C-6ADE-D43C-8CA920C164A5}"/>
              </a:ext>
            </a:extLst>
          </p:cNvPr>
          <p:cNvSpPr>
            <a:spLocks noGrp="1"/>
          </p:cNvSpPr>
          <p:nvPr>
            <p:ph type="body" sz="quarter" idx="29" hasCustomPrompt="1"/>
          </p:nvPr>
        </p:nvSpPr>
        <p:spPr>
          <a:xfrm>
            <a:off x="74136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14" name="Text Placeholder 14">
            <a:extLst>
              <a:ext uri="{FF2B5EF4-FFF2-40B4-BE49-F238E27FC236}">
                <a16:creationId xmlns:a16="http://schemas.microsoft.com/office/drawing/2014/main" id="{94A11669-CC24-B093-4DE0-FA5FA34F114D}"/>
              </a:ext>
            </a:extLst>
          </p:cNvPr>
          <p:cNvSpPr>
            <a:spLocks noGrp="1"/>
          </p:cNvSpPr>
          <p:nvPr>
            <p:ph type="body" sz="quarter" idx="30" hasCustomPrompt="1"/>
          </p:nvPr>
        </p:nvSpPr>
        <p:spPr>
          <a:xfrm>
            <a:off x="740568" y="3610273"/>
            <a:ext cx="10015568" cy="492443"/>
          </a:xfrm>
          <a:prstGeom prst="rect">
            <a:avLst/>
          </a:prstGeom>
        </p:spPr>
        <p:txBody>
          <a:bodyPr wrap="square" anchor="t">
            <a:norm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15" name="Text Placeholder 14">
            <a:extLst>
              <a:ext uri="{FF2B5EF4-FFF2-40B4-BE49-F238E27FC236}">
                <a16:creationId xmlns:a16="http://schemas.microsoft.com/office/drawing/2014/main" id="{AFD104F4-3C99-447F-7F5E-B4EE3C9804C3}"/>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11844908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 Blå">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BD83C580-52B8-C455-8A0F-E0E9ED069FBF}"/>
              </a:ext>
            </a:extLst>
          </p:cNvPr>
          <p:cNvSpPr/>
          <p:nvPr userDrawn="1"/>
        </p:nvSpPr>
        <p:spPr>
          <a:xfrm flipV="1">
            <a:off x="0" y="0"/>
            <a:ext cx="12192000" cy="6858000"/>
          </a:xfrm>
          <a:prstGeom prst="round1Rect">
            <a:avLst>
              <a:gd name="adj" fmla="val 0"/>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7" name="Slide Number">
            <a:extLst>
              <a:ext uri="{FF2B5EF4-FFF2-40B4-BE49-F238E27FC236}">
                <a16:creationId xmlns:a16="http://schemas.microsoft.com/office/drawing/2014/main" id="{4F056A9A-F053-7076-498D-DF0C7B1157B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8391BA96-CD8D-0035-0BAD-BCEE44194FBB}"/>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err="1"/>
              <a:t>Overskrift</a:t>
            </a:r>
            <a:endParaRPr lang="en-US" spc="0"/>
          </a:p>
        </p:txBody>
      </p:sp>
      <p:sp>
        <p:nvSpPr>
          <p:cNvPr id="5" name="Text Placeholder 14">
            <a:extLst>
              <a:ext uri="{FF2B5EF4-FFF2-40B4-BE49-F238E27FC236}">
                <a16:creationId xmlns:a16="http://schemas.microsoft.com/office/drawing/2014/main" id="{51CA371D-EAF6-E52D-E204-0E92B8858FE5}"/>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rgbClr val="FFFFFF"/>
                </a:solidFill>
              </a:defRPr>
            </a:lvl1pPr>
          </a:lstStyle>
          <a:p>
            <a:pPr hangingPunct="1"/>
            <a:r>
              <a:rPr lang="en-GB" err="1"/>
              <a:t>Underoverskrift</a:t>
            </a:r>
            <a:endParaRPr lang="en-US" spc="0"/>
          </a:p>
        </p:txBody>
      </p:sp>
    </p:spTree>
    <p:extLst>
      <p:ext uri="{BB962C8B-B14F-4D97-AF65-F5344CB8AC3E}">
        <p14:creationId xmlns:p14="http://schemas.microsoft.com/office/powerpoint/2010/main" val="280436124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kærmbillede Stor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2" t="19963" r="-222" b="20259"/>
          <a:stretch>
            <a:fillRect/>
          </a:stretch>
        </p:blipFill>
        <p:spPr bwMode="auto">
          <a:xfrm>
            <a:off x="821941" y="0"/>
            <a:ext cx="10548117" cy="6294682"/>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2286000" y="525780"/>
            <a:ext cx="7597140" cy="5059680"/>
          </a:xfrm>
          <a:prstGeom prst="roundRect">
            <a:avLst>
              <a:gd name="adj" fmla="val 0"/>
            </a:avLst>
          </a:prstGeom>
          <a:solidFill>
            <a:srgbClr val="F3F5F7"/>
          </a:solidFill>
        </p:spPr>
        <p:txBody>
          <a:bodyPr wrap="square" lIns="91439" tIns="45719" rIns="91439" bIns="45719">
            <a:noAutofit/>
          </a:bodyPr>
          <a:lstStyle/>
          <a:p>
            <a:r>
              <a:rPr lang="en-US"/>
              <a:t> </a:t>
            </a:r>
            <a:endParaRP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2454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kærmbillede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52" t="19963" r="-222" b="20259"/>
          <a:stretch>
            <a:fillRect/>
          </a:stretch>
        </p:blipFill>
        <p:spPr bwMode="auto">
          <a:xfrm>
            <a:off x="4471520" y="1050779"/>
            <a:ext cx="7780011" cy="4642791"/>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5785875" y="1585652"/>
            <a:ext cx="5426081" cy="3614999"/>
          </a:xfrm>
          <a:prstGeom prst="roundRect">
            <a:avLst>
              <a:gd name="adj" fmla="val 0"/>
            </a:avLst>
          </a:prstGeom>
          <a:solidFill>
            <a:srgbClr val="F3F5F7"/>
          </a:solidFill>
        </p:spPr>
        <p:txBody>
          <a:bodyPr wrap="square" lIns="91439" tIns="45719" rIns="91439" bIns="45719">
            <a:noAutofit/>
          </a:bodyPr>
          <a:lstStyle>
            <a:lvl1pPr marL="0" indent="0">
              <a:buNone/>
              <a:defRPr/>
            </a:lvl1pPr>
          </a:lstStyle>
          <a:p>
            <a:r>
              <a:rPr lang="en-US"/>
              <a:t> </a:t>
            </a:r>
            <a:endParaRPr/>
          </a:p>
        </p:txBody>
      </p:sp>
      <p:sp>
        <p:nvSpPr>
          <p:cNvPr id="12" name="Text Placeholder 14">
            <a:extLst>
              <a:ext uri="{FF2B5EF4-FFF2-40B4-BE49-F238E27FC236}">
                <a16:creationId xmlns:a16="http://schemas.microsoft.com/office/drawing/2014/main" id="{E384E983-CBD4-D938-C55F-F3B2FAB6EBBD}"/>
              </a:ext>
            </a:extLst>
          </p:cNvPr>
          <p:cNvSpPr>
            <a:spLocks noGrp="1"/>
          </p:cNvSpPr>
          <p:nvPr>
            <p:ph type="body" sz="quarter" idx="29" hasCustomPrompt="1"/>
          </p:nvPr>
        </p:nvSpPr>
        <p:spPr>
          <a:xfrm>
            <a:off x="2312305" y="4311496"/>
            <a:ext cx="2828495" cy="889154"/>
          </a:xfrm>
        </p:spPr>
        <p:txBody>
          <a:bodyPr wrap="square" anchor="b">
            <a:spAutoFit/>
          </a:bodyPr>
          <a:lstStyle>
            <a:lvl1pPr marL="0" indent="0" algn="r">
              <a:lnSpc>
                <a:spcPct val="110000"/>
              </a:lnSpc>
              <a:buNone/>
              <a:defRPr sz="12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a:solidFill>
                <a:schemeClr val="bg1"/>
              </a:solidFill>
              <a:latin typeface="Arial" panose="020B0604020202020204" pitchFamily="34" charset="0"/>
              <a:cs typeface="Arial" panose="020B0604020202020204" pitchFamily="34" charset="0"/>
            </a:endParaRPr>
          </a:p>
        </p:txBody>
      </p:sp>
      <p:sp>
        <p:nvSpPr>
          <p:cNvPr id="17" name="Title Placeholder 1">
            <a:extLst>
              <a:ext uri="{FF2B5EF4-FFF2-40B4-BE49-F238E27FC236}">
                <a16:creationId xmlns:a16="http://schemas.microsoft.com/office/drawing/2014/main" id="{0A805259-A95A-AF89-D3FD-1BC59A64FCA6}"/>
              </a:ext>
            </a:extLst>
          </p:cNvPr>
          <p:cNvSpPr>
            <a:spLocks noGrp="1"/>
          </p:cNvSpPr>
          <p:nvPr>
            <p:ph type="title" hasCustomPrompt="1"/>
          </p:nvPr>
        </p:nvSpPr>
        <p:spPr>
          <a:xfrm>
            <a:off x="714031" y="1156433"/>
            <a:ext cx="4382212"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9" name="Text Placeholder 14">
            <a:extLst>
              <a:ext uri="{FF2B5EF4-FFF2-40B4-BE49-F238E27FC236}">
                <a16:creationId xmlns:a16="http://schemas.microsoft.com/office/drawing/2014/main" id="{4E6A3DC9-66C5-ACF3-45EA-D5F0463E3355}"/>
              </a:ext>
            </a:extLst>
          </p:cNvPr>
          <p:cNvSpPr>
            <a:spLocks noGrp="1"/>
          </p:cNvSpPr>
          <p:nvPr>
            <p:ph type="body" sz="quarter" idx="30" hasCustomPrompt="1"/>
          </p:nvPr>
        </p:nvSpPr>
        <p:spPr>
          <a:xfrm>
            <a:off x="720209" y="737093"/>
            <a:ext cx="4376206" cy="313686"/>
          </a:xfrm>
        </p:spPr>
        <p:txBody>
          <a:bodyPr vert="horz" lIns="91440" tIns="45720" rIns="91440" bIns="45720" rtlCol="0" anchor="b">
            <a:norm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3" name="Text Placeholder 10">
            <a:extLst>
              <a:ext uri="{FF2B5EF4-FFF2-40B4-BE49-F238E27FC236}">
                <a16:creationId xmlns:a16="http://schemas.microsoft.com/office/drawing/2014/main" id="{FD1178CD-B7A9-CCBD-717B-E3A626F4A3FD}"/>
              </a:ext>
            </a:extLst>
          </p:cNvPr>
          <p:cNvSpPr>
            <a:spLocks noGrp="1"/>
          </p:cNvSpPr>
          <p:nvPr>
            <p:ph type="body" sz="quarter" idx="40" hasCustomPrompt="1"/>
          </p:nvPr>
        </p:nvSpPr>
        <p:spPr>
          <a:xfrm>
            <a:off x="715886" y="1973567"/>
            <a:ext cx="4387882" cy="1968601"/>
          </a:xfrm>
        </p:spPr>
        <p:txBody>
          <a:bodyPr/>
          <a:lstStyle>
            <a:lvl1pPr marL="0" indent="0">
              <a:buFont typeface="Arial" panose="020B0604020202020204" pitchFamily="34" charset="0"/>
              <a:buNone/>
              <a:defRPr sz="1800"/>
            </a:lvl1pPr>
          </a:lstStyle>
          <a:p>
            <a:pPr lvl="0"/>
            <a:r>
              <a:rPr lang="en-GB" err="1"/>
              <a:t>Tekst</a:t>
            </a:r>
            <a:endParaRPr lang="en-GB"/>
          </a:p>
        </p:txBody>
      </p:sp>
    </p:spTree>
    <p:extLst>
      <p:ext uri="{BB962C8B-B14F-4D97-AF65-F5344CB8AC3E}">
        <p14:creationId xmlns:p14="http://schemas.microsoft.com/office/powerpoint/2010/main" val="21435409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731" userDrawn="1">
          <p15:clr>
            <a:srgbClr val="FBAE40"/>
          </p15:clr>
        </p15:guide>
        <p15:guide id="2" orient="horz" pos="35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kærmbillede - Mobil">
    <p:spTree>
      <p:nvGrpSpPr>
        <p:cNvPr id="1" name=""/>
        <p:cNvGrpSpPr/>
        <p:nvPr/>
      </p:nvGrpSpPr>
      <p:grpSpPr>
        <a:xfrm>
          <a:off x="0" y="0"/>
          <a:ext cx="0" cy="0"/>
          <a:chOff x="0" y="0"/>
          <a:chExt cx="0" cy="0"/>
        </a:xfrm>
      </p:grpSpPr>
      <p:pic>
        <p:nvPicPr>
          <p:cNvPr id="4" name="j919912012_A_hand_holding_an_iPhone_mockup_white_background_hig_d0703df8-77c8-4761-a5f3-97b86d4b47ba-2.png" descr="j919912012_A_hand_holding_an_iPhone_mockup_white_background_hig_d0703df8-77c8-4761-a5f3-97b86d4b47ba-2.png">
            <a:extLst>
              <a:ext uri="{FF2B5EF4-FFF2-40B4-BE49-F238E27FC236}">
                <a16:creationId xmlns:a16="http://schemas.microsoft.com/office/drawing/2014/main" id="{CCF90F73-DD6A-79F8-2D5B-0928B35819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038894" y="737093"/>
            <a:ext cx="5191929" cy="6161515"/>
          </a:xfrm>
          <a:custGeom>
            <a:avLst/>
            <a:gdLst/>
            <a:ahLst/>
            <a:cxnLst>
              <a:cxn ang="0">
                <a:pos x="wd2" y="hd2"/>
              </a:cxn>
              <a:cxn ang="5400000">
                <a:pos x="wd2" y="hd2"/>
              </a:cxn>
              <a:cxn ang="10800000">
                <a:pos x="wd2" y="hd2"/>
              </a:cxn>
              <a:cxn ang="16200000">
                <a:pos x="wd2" y="hd2"/>
              </a:cxn>
            </a:cxnLst>
            <a:rect l="0" t="0" r="r" b="b"/>
            <a:pathLst>
              <a:path w="21563" h="21597" extrusionOk="0">
                <a:moveTo>
                  <a:pt x="6853" y="2"/>
                </a:moveTo>
                <a:cubicBezTo>
                  <a:pt x="3078" y="7"/>
                  <a:pt x="3084" y="7"/>
                  <a:pt x="2710" y="175"/>
                </a:cubicBezTo>
                <a:cubicBezTo>
                  <a:pt x="2469" y="284"/>
                  <a:pt x="2253" y="495"/>
                  <a:pt x="2141" y="733"/>
                </a:cubicBezTo>
                <a:cubicBezTo>
                  <a:pt x="2076" y="873"/>
                  <a:pt x="2067" y="949"/>
                  <a:pt x="2055" y="1560"/>
                </a:cubicBezTo>
                <a:cubicBezTo>
                  <a:pt x="2048" y="1931"/>
                  <a:pt x="2029" y="2245"/>
                  <a:pt x="2012" y="2260"/>
                </a:cubicBezTo>
                <a:cubicBezTo>
                  <a:pt x="1970" y="2296"/>
                  <a:pt x="1972" y="2942"/>
                  <a:pt x="2014" y="2963"/>
                </a:cubicBezTo>
                <a:cubicBezTo>
                  <a:pt x="2048" y="2981"/>
                  <a:pt x="2063" y="3460"/>
                  <a:pt x="2030" y="3488"/>
                </a:cubicBezTo>
                <a:cubicBezTo>
                  <a:pt x="2006" y="3509"/>
                  <a:pt x="2004" y="4465"/>
                  <a:pt x="2029" y="4485"/>
                </a:cubicBezTo>
                <a:cubicBezTo>
                  <a:pt x="2058" y="4510"/>
                  <a:pt x="2052" y="4683"/>
                  <a:pt x="2022" y="4699"/>
                </a:cubicBezTo>
                <a:cubicBezTo>
                  <a:pt x="1994" y="4714"/>
                  <a:pt x="2004" y="5774"/>
                  <a:pt x="2033" y="5814"/>
                </a:cubicBezTo>
                <a:cubicBezTo>
                  <a:pt x="2043" y="5827"/>
                  <a:pt x="2048" y="6035"/>
                  <a:pt x="2045" y="6277"/>
                </a:cubicBezTo>
                <a:cubicBezTo>
                  <a:pt x="2039" y="6780"/>
                  <a:pt x="2029" y="6801"/>
                  <a:pt x="1772" y="6833"/>
                </a:cubicBezTo>
                <a:cubicBezTo>
                  <a:pt x="1689" y="6844"/>
                  <a:pt x="1443" y="6891"/>
                  <a:pt x="1227" y="6937"/>
                </a:cubicBezTo>
                <a:cubicBezTo>
                  <a:pt x="1011" y="6984"/>
                  <a:pt x="738" y="7033"/>
                  <a:pt x="619" y="7046"/>
                </a:cubicBezTo>
                <a:cubicBezTo>
                  <a:pt x="362" y="7074"/>
                  <a:pt x="255" y="7105"/>
                  <a:pt x="182" y="7176"/>
                </a:cubicBezTo>
                <a:cubicBezTo>
                  <a:pt x="35" y="7318"/>
                  <a:pt x="-37" y="7570"/>
                  <a:pt x="19" y="7746"/>
                </a:cubicBezTo>
                <a:cubicBezTo>
                  <a:pt x="64" y="7886"/>
                  <a:pt x="342" y="8243"/>
                  <a:pt x="493" y="8354"/>
                </a:cubicBezTo>
                <a:cubicBezTo>
                  <a:pt x="674" y="8488"/>
                  <a:pt x="852" y="8530"/>
                  <a:pt x="1467" y="8583"/>
                </a:cubicBezTo>
                <a:lnTo>
                  <a:pt x="2031" y="8631"/>
                </a:lnTo>
                <a:lnTo>
                  <a:pt x="2031" y="8783"/>
                </a:lnTo>
                <a:lnTo>
                  <a:pt x="2031" y="8936"/>
                </a:lnTo>
                <a:lnTo>
                  <a:pt x="1865" y="8967"/>
                </a:lnTo>
                <a:cubicBezTo>
                  <a:pt x="1636" y="9011"/>
                  <a:pt x="1569" y="9047"/>
                  <a:pt x="1294" y="9263"/>
                </a:cubicBezTo>
                <a:cubicBezTo>
                  <a:pt x="1162" y="9366"/>
                  <a:pt x="958" y="9491"/>
                  <a:pt x="841" y="9540"/>
                </a:cubicBezTo>
                <a:cubicBezTo>
                  <a:pt x="479" y="9692"/>
                  <a:pt x="321" y="9894"/>
                  <a:pt x="320" y="10204"/>
                </a:cubicBezTo>
                <a:cubicBezTo>
                  <a:pt x="319" y="10349"/>
                  <a:pt x="341" y="10412"/>
                  <a:pt x="464" y="10625"/>
                </a:cubicBezTo>
                <a:cubicBezTo>
                  <a:pt x="629" y="10910"/>
                  <a:pt x="680" y="10957"/>
                  <a:pt x="905" y="11029"/>
                </a:cubicBezTo>
                <a:cubicBezTo>
                  <a:pt x="1035" y="11071"/>
                  <a:pt x="1070" y="11095"/>
                  <a:pt x="1078" y="11154"/>
                </a:cubicBezTo>
                <a:cubicBezTo>
                  <a:pt x="1087" y="11212"/>
                  <a:pt x="1067" y="11237"/>
                  <a:pt x="981" y="11276"/>
                </a:cubicBezTo>
                <a:cubicBezTo>
                  <a:pt x="574" y="11461"/>
                  <a:pt x="363" y="11833"/>
                  <a:pt x="393" y="12315"/>
                </a:cubicBezTo>
                <a:cubicBezTo>
                  <a:pt x="422" y="12794"/>
                  <a:pt x="634" y="13021"/>
                  <a:pt x="1174" y="13151"/>
                </a:cubicBezTo>
                <a:cubicBezTo>
                  <a:pt x="1202" y="13157"/>
                  <a:pt x="1190" y="13198"/>
                  <a:pt x="1133" y="13281"/>
                </a:cubicBezTo>
                <a:cubicBezTo>
                  <a:pt x="1088" y="13347"/>
                  <a:pt x="1052" y="13427"/>
                  <a:pt x="1052" y="13459"/>
                </a:cubicBezTo>
                <a:cubicBezTo>
                  <a:pt x="1051" y="13490"/>
                  <a:pt x="1000" y="13597"/>
                  <a:pt x="937" y="13697"/>
                </a:cubicBezTo>
                <a:cubicBezTo>
                  <a:pt x="781" y="13947"/>
                  <a:pt x="731" y="14177"/>
                  <a:pt x="783" y="14404"/>
                </a:cubicBezTo>
                <a:cubicBezTo>
                  <a:pt x="837" y="14635"/>
                  <a:pt x="882" y="14702"/>
                  <a:pt x="1087" y="14858"/>
                </a:cubicBezTo>
                <a:cubicBezTo>
                  <a:pt x="1320" y="15034"/>
                  <a:pt x="1618" y="15170"/>
                  <a:pt x="2080" y="15311"/>
                </a:cubicBezTo>
                <a:cubicBezTo>
                  <a:pt x="2291" y="15376"/>
                  <a:pt x="2712" y="15538"/>
                  <a:pt x="3017" y="15671"/>
                </a:cubicBezTo>
                <a:cubicBezTo>
                  <a:pt x="3321" y="15805"/>
                  <a:pt x="3888" y="16040"/>
                  <a:pt x="4277" y="16194"/>
                </a:cubicBezTo>
                <a:cubicBezTo>
                  <a:pt x="4845" y="16418"/>
                  <a:pt x="5097" y="16538"/>
                  <a:pt x="5564" y="16803"/>
                </a:cubicBezTo>
                <a:cubicBezTo>
                  <a:pt x="6018" y="17061"/>
                  <a:pt x="6180" y="17170"/>
                  <a:pt x="6305" y="17302"/>
                </a:cubicBezTo>
                <a:cubicBezTo>
                  <a:pt x="6392" y="17394"/>
                  <a:pt x="6594" y="17577"/>
                  <a:pt x="6752" y="17708"/>
                </a:cubicBezTo>
                <a:cubicBezTo>
                  <a:pt x="6911" y="17840"/>
                  <a:pt x="7147" y="18067"/>
                  <a:pt x="7276" y="18214"/>
                </a:cubicBezTo>
                <a:cubicBezTo>
                  <a:pt x="7596" y="18576"/>
                  <a:pt x="9110" y="19851"/>
                  <a:pt x="9536" y="20117"/>
                </a:cubicBezTo>
                <a:cubicBezTo>
                  <a:pt x="9714" y="20228"/>
                  <a:pt x="10028" y="20409"/>
                  <a:pt x="10234" y="20519"/>
                </a:cubicBezTo>
                <a:cubicBezTo>
                  <a:pt x="10440" y="20629"/>
                  <a:pt x="10654" y="20745"/>
                  <a:pt x="10709" y="20777"/>
                </a:cubicBezTo>
                <a:cubicBezTo>
                  <a:pt x="10764" y="20809"/>
                  <a:pt x="10925" y="20903"/>
                  <a:pt x="11066" y="20985"/>
                </a:cubicBezTo>
                <a:cubicBezTo>
                  <a:pt x="11207" y="21067"/>
                  <a:pt x="11537" y="21224"/>
                  <a:pt x="11798" y="21333"/>
                </a:cubicBezTo>
                <a:lnTo>
                  <a:pt x="12272" y="21531"/>
                </a:lnTo>
                <a:lnTo>
                  <a:pt x="12348" y="21597"/>
                </a:lnTo>
                <a:lnTo>
                  <a:pt x="21563" y="21597"/>
                </a:lnTo>
                <a:cubicBezTo>
                  <a:pt x="21233" y="21246"/>
                  <a:pt x="20857" y="20834"/>
                  <a:pt x="20238" y="20139"/>
                </a:cubicBezTo>
                <a:cubicBezTo>
                  <a:pt x="19714" y="19551"/>
                  <a:pt x="19204" y="18981"/>
                  <a:pt x="19104" y="18873"/>
                </a:cubicBezTo>
                <a:cubicBezTo>
                  <a:pt x="19004" y="18765"/>
                  <a:pt x="18781" y="18519"/>
                  <a:pt x="18608" y="18326"/>
                </a:cubicBezTo>
                <a:cubicBezTo>
                  <a:pt x="18435" y="18133"/>
                  <a:pt x="18210" y="17885"/>
                  <a:pt x="18108" y="17775"/>
                </a:cubicBezTo>
                <a:cubicBezTo>
                  <a:pt x="18006" y="17665"/>
                  <a:pt x="17819" y="17459"/>
                  <a:pt x="17691" y="17316"/>
                </a:cubicBezTo>
                <a:cubicBezTo>
                  <a:pt x="17563" y="17174"/>
                  <a:pt x="17327" y="16917"/>
                  <a:pt x="17166" y="16745"/>
                </a:cubicBezTo>
                <a:cubicBezTo>
                  <a:pt x="17005" y="16573"/>
                  <a:pt x="16826" y="16362"/>
                  <a:pt x="16769" y="16277"/>
                </a:cubicBezTo>
                <a:cubicBezTo>
                  <a:pt x="16712" y="16193"/>
                  <a:pt x="16588" y="16014"/>
                  <a:pt x="16494" y="15881"/>
                </a:cubicBezTo>
                <a:cubicBezTo>
                  <a:pt x="16215" y="15489"/>
                  <a:pt x="16161" y="15356"/>
                  <a:pt x="15896" y="14412"/>
                </a:cubicBezTo>
                <a:cubicBezTo>
                  <a:pt x="15711" y="13755"/>
                  <a:pt x="15664" y="13309"/>
                  <a:pt x="15630" y="11900"/>
                </a:cubicBezTo>
                <a:cubicBezTo>
                  <a:pt x="15609" y="11022"/>
                  <a:pt x="15579" y="10817"/>
                  <a:pt x="15426" y="10472"/>
                </a:cubicBezTo>
                <a:cubicBezTo>
                  <a:pt x="15238" y="10045"/>
                  <a:pt x="15085" y="9595"/>
                  <a:pt x="15033" y="9318"/>
                </a:cubicBezTo>
                <a:cubicBezTo>
                  <a:pt x="15003" y="9156"/>
                  <a:pt x="14964" y="8972"/>
                  <a:pt x="14947" y="8909"/>
                </a:cubicBezTo>
                <a:cubicBezTo>
                  <a:pt x="14930" y="8845"/>
                  <a:pt x="14909" y="8731"/>
                  <a:pt x="14899" y="8656"/>
                </a:cubicBezTo>
                <a:cubicBezTo>
                  <a:pt x="14890" y="8580"/>
                  <a:pt x="14859" y="8424"/>
                  <a:pt x="14830" y="8308"/>
                </a:cubicBezTo>
                <a:cubicBezTo>
                  <a:pt x="14801" y="8193"/>
                  <a:pt x="14763" y="8023"/>
                  <a:pt x="14746" y="7931"/>
                </a:cubicBezTo>
                <a:cubicBezTo>
                  <a:pt x="14728" y="7839"/>
                  <a:pt x="14684" y="7711"/>
                  <a:pt x="14648" y="7648"/>
                </a:cubicBezTo>
                <a:cubicBezTo>
                  <a:pt x="14612" y="7585"/>
                  <a:pt x="14582" y="7501"/>
                  <a:pt x="14582" y="7460"/>
                </a:cubicBezTo>
                <a:cubicBezTo>
                  <a:pt x="14582" y="7420"/>
                  <a:pt x="14550" y="7316"/>
                  <a:pt x="14510" y="7228"/>
                </a:cubicBezTo>
                <a:cubicBezTo>
                  <a:pt x="14452" y="7100"/>
                  <a:pt x="14376" y="7018"/>
                  <a:pt x="14128" y="6812"/>
                </a:cubicBezTo>
                <a:cubicBezTo>
                  <a:pt x="13447" y="6245"/>
                  <a:pt x="13348" y="6149"/>
                  <a:pt x="13160" y="5877"/>
                </a:cubicBezTo>
                <a:cubicBezTo>
                  <a:pt x="13053" y="5722"/>
                  <a:pt x="12952" y="5611"/>
                  <a:pt x="12902" y="5591"/>
                </a:cubicBezTo>
                <a:cubicBezTo>
                  <a:pt x="12807" y="5555"/>
                  <a:pt x="12789" y="5522"/>
                  <a:pt x="12673" y="5190"/>
                </a:cubicBezTo>
                <a:cubicBezTo>
                  <a:pt x="12626" y="5057"/>
                  <a:pt x="12477" y="4761"/>
                  <a:pt x="12342" y="4531"/>
                </a:cubicBezTo>
                <a:cubicBezTo>
                  <a:pt x="12146" y="4198"/>
                  <a:pt x="12076" y="4103"/>
                  <a:pt x="11990" y="4062"/>
                </a:cubicBezTo>
                <a:cubicBezTo>
                  <a:pt x="11870" y="4003"/>
                  <a:pt x="11716" y="4014"/>
                  <a:pt x="11616" y="4091"/>
                </a:cubicBezTo>
                <a:cubicBezTo>
                  <a:pt x="11579" y="4119"/>
                  <a:pt x="11543" y="4128"/>
                  <a:pt x="11524" y="4112"/>
                </a:cubicBezTo>
                <a:cubicBezTo>
                  <a:pt x="11488" y="4081"/>
                  <a:pt x="11466" y="3591"/>
                  <a:pt x="11432" y="2023"/>
                </a:cubicBezTo>
                <a:cubicBezTo>
                  <a:pt x="11407" y="905"/>
                  <a:pt x="11403" y="853"/>
                  <a:pt x="11331" y="700"/>
                </a:cubicBezTo>
                <a:cubicBezTo>
                  <a:pt x="11176" y="374"/>
                  <a:pt x="10906" y="166"/>
                  <a:pt x="10495" y="55"/>
                </a:cubicBezTo>
                <a:cubicBezTo>
                  <a:pt x="10280" y="-2"/>
                  <a:pt x="10237" y="-3"/>
                  <a:pt x="6853" y="2"/>
                </a:cubicBezTo>
                <a:close/>
                <a:moveTo>
                  <a:pt x="9736" y="425"/>
                </a:moveTo>
                <a:cubicBezTo>
                  <a:pt x="10220" y="429"/>
                  <a:pt x="10306" y="442"/>
                  <a:pt x="10380" y="465"/>
                </a:cubicBezTo>
                <a:cubicBezTo>
                  <a:pt x="10590" y="533"/>
                  <a:pt x="10770" y="676"/>
                  <a:pt x="10854" y="841"/>
                </a:cubicBezTo>
                <a:cubicBezTo>
                  <a:pt x="10923" y="977"/>
                  <a:pt x="10923" y="982"/>
                  <a:pt x="10961" y="7766"/>
                </a:cubicBezTo>
                <a:cubicBezTo>
                  <a:pt x="10988" y="12785"/>
                  <a:pt x="10988" y="14585"/>
                  <a:pt x="10961" y="14671"/>
                </a:cubicBezTo>
                <a:cubicBezTo>
                  <a:pt x="10904" y="14849"/>
                  <a:pt x="10736" y="15018"/>
                  <a:pt x="10526" y="15106"/>
                </a:cubicBezTo>
                <a:lnTo>
                  <a:pt x="10343" y="15183"/>
                </a:lnTo>
                <a:lnTo>
                  <a:pt x="6802" y="15197"/>
                </a:lnTo>
                <a:cubicBezTo>
                  <a:pt x="4625" y="15206"/>
                  <a:pt x="3225" y="15201"/>
                  <a:pt x="3166" y="15185"/>
                </a:cubicBezTo>
                <a:cubicBezTo>
                  <a:pt x="2924" y="15118"/>
                  <a:pt x="2692" y="14914"/>
                  <a:pt x="2619" y="14706"/>
                </a:cubicBezTo>
                <a:cubicBezTo>
                  <a:pt x="2596" y="14641"/>
                  <a:pt x="2578" y="12885"/>
                  <a:pt x="2566" y="9529"/>
                </a:cubicBezTo>
                <a:cubicBezTo>
                  <a:pt x="2555" y="6736"/>
                  <a:pt x="2537" y="3699"/>
                  <a:pt x="2526" y="2781"/>
                </a:cubicBezTo>
                <a:cubicBezTo>
                  <a:pt x="2506" y="1294"/>
                  <a:pt x="2510" y="1094"/>
                  <a:pt x="2557" y="956"/>
                </a:cubicBezTo>
                <a:cubicBezTo>
                  <a:pt x="2627" y="753"/>
                  <a:pt x="2796" y="589"/>
                  <a:pt x="3017" y="509"/>
                </a:cubicBezTo>
                <a:lnTo>
                  <a:pt x="3190" y="446"/>
                </a:lnTo>
                <a:lnTo>
                  <a:pt x="6707" y="430"/>
                </a:lnTo>
                <a:cubicBezTo>
                  <a:pt x="8371" y="423"/>
                  <a:pt x="9252" y="420"/>
                  <a:pt x="9736" y="425"/>
                </a:cubicBezTo>
                <a:close/>
                <a:moveTo>
                  <a:pt x="11468" y="7263"/>
                </a:moveTo>
                <a:cubicBezTo>
                  <a:pt x="11480" y="7259"/>
                  <a:pt x="11538" y="7319"/>
                  <a:pt x="11598" y="7396"/>
                </a:cubicBezTo>
                <a:cubicBezTo>
                  <a:pt x="11657" y="7472"/>
                  <a:pt x="11838" y="7628"/>
                  <a:pt x="11999" y="7742"/>
                </a:cubicBezTo>
                <a:lnTo>
                  <a:pt x="12291" y="7950"/>
                </a:lnTo>
                <a:lnTo>
                  <a:pt x="12232" y="8024"/>
                </a:lnTo>
                <a:cubicBezTo>
                  <a:pt x="12155" y="8119"/>
                  <a:pt x="12155" y="8549"/>
                  <a:pt x="12232" y="8898"/>
                </a:cubicBezTo>
                <a:cubicBezTo>
                  <a:pt x="12261" y="9029"/>
                  <a:pt x="12274" y="9145"/>
                  <a:pt x="12261" y="9156"/>
                </a:cubicBezTo>
                <a:cubicBezTo>
                  <a:pt x="12248" y="9166"/>
                  <a:pt x="12055" y="9039"/>
                  <a:pt x="11830" y="8874"/>
                </a:cubicBezTo>
                <a:lnTo>
                  <a:pt x="11422" y="8575"/>
                </a:lnTo>
                <a:lnTo>
                  <a:pt x="11433" y="7923"/>
                </a:lnTo>
                <a:cubicBezTo>
                  <a:pt x="11440" y="7564"/>
                  <a:pt x="11456" y="7267"/>
                  <a:pt x="11468" y="7263"/>
                </a:cubicBezTo>
                <a:close/>
              </a:path>
            </a:pathLst>
          </a:custGeom>
          <a:ln w="12700">
            <a:miter lim="400000"/>
          </a:ln>
        </p:spPr>
      </p:pic>
      <p:sp>
        <p:nvSpPr>
          <p:cNvPr id="6" name="Picture Placeholder 3">
            <a:extLst>
              <a:ext uri="{FF2B5EF4-FFF2-40B4-BE49-F238E27FC236}">
                <a16:creationId xmlns:a16="http://schemas.microsoft.com/office/drawing/2014/main" id="{F0203553-58F5-8CF7-366E-4345CE9244FF}"/>
              </a:ext>
            </a:extLst>
          </p:cNvPr>
          <p:cNvSpPr>
            <a:spLocks noGrp="1"/>
          </p:cNvSpPr>
          <p:nvPr>
            <p:ph type="pic" sz="half" idx="24" hasCustomPrompt="1"/>
          </p:nvPr>
        </p:nvSpPr>
        <p:spPr>
          <a:xfrm>
            <a:off x="7646704" y="857966"/>
            <a:ext cx="2047741" cy="4221561"/>
          </a:xfrm>
          <a:prstGeom prst="roundRect">
            <a:avLst>
              <a:gd name="adj" fmla="val 10323"/>
            </a:avLst>
          </a:prstGeom>
          <a:solidFill>
            <a:srgbClr val="F3F5F7"/>
          </a:solidFill>
        </p:spPr>
        <p:txBody>
          <a:bodyPr wrap="square" lIns="91439" tIns="45719" rIns="91439" bIns="45719">
            <a:noAutofit/>
          </a:body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4" name="Slide Number">
            <a:extLst>
              <a:ext uri="{FF2B5EF4-FFF2-40B4-BE49-F238E27FC236}">
                <a16:creationId xmlns:a16="http://schemas.microsoft.com/office/drawing/2014/main" id="{45A3784C-FE39-A544-9114-D71CB758B98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
        <p:nvSpPr>
          <p:cNvPr id="13" name="Text Placeholder 14">
            <a:extLst>
              <a:ext uri="{FF2B5EF4-FFF2-40B4-BE49-F238E27FC236}">
                <a16:creationId xmlns:a16="http://schemas.microsoft.com/office/drawing/2014/main" id="{BA096E32-E0B9-F347-FEC2-3AC8070CAEA3}"/>
              </a:ext>
            </a:extLst>
          </p:cNvPr>
          <p:cNvSpPr>
            <a:spLocks noGrp="1"/>
          </p:cNvSpPr>
          <p:nvPr>
            <p:ph type="body" sz="quarter" idx="29" hasCustomPrompt="1"/>
          </p:nvPr>
        </p:nvSpPr>
        <p:spPr>
          <a:xfrm>
            <a:off x="720208" y="5778763"/>
            <a:ext cx="5992018" cy="342145"/>
          </a:xfrm>
          <a:prstGeom prst="rect">
            <a:avLst/>
          </a:prstGeom>
        </p:spPr>
        <p:txBody>
          <a:bodyPr wrap="square" anchor="b">
            <a:spAutoFit/>
          </a:bodyPr>
          <a:lstStyle>
            <a:lvl1pPr>
              <a:lnSpc>
                <a:spcPct val="110000"/>
              </a:lnSpc>
              <a:defRPr sz="1600">
                <a:solidFill>
                  <a:schemeClr val="tx1">
                    <a:lumMod val="50000"/>
                    <a:lumOff val="50000"/>
                  </a:schemeClr>
                </a:solidFill>
              </a:defRPr>
            </a:lvl1pPr>
          </a:lstStyle>
          <a:p>
            <a:pPr lvl="0"/>
            <a:r>
              <a:rPr lang="en-GB" err="1"/>
              <a:t>Bemærkning</a:t>
            </a:r>
            <a:r>
              <a:rPr lang="en-GB"/>
              <a:t> </a:t>
            </a:r>
            <a:r>
              <a:rPr lang="en-GB" err="1"/>
              <a:t>eller</a:t>
            </a:r>
            <a:r>
              <a:rPr lang="en-GB"/>
              <a:t> </a:t>
            </a:r>
            <a:r>
              <a:rPr lang="en-GB" err="1"/>
              <a:t>kilde</a:t>
            </a:r>
            <a:endParaRPr lang="en-US"/>
          </a:p>
        </p:txBody>
      </p:sp>
      <p:sp>
        <p:nvSpPr>
          <p:cNvPr id="15" name="Text Placeholder 12">
            <a:extLst>
              <a:ext uri="{FF2B5EF4-FFF2-40B4-BE49-F238E27FC236}">
                <a16:creationId xmlns:a16="http://schemas.microsoft.com/office/drawing/2014/main" id="{B9552E76-7248-DEEA-3E2D-B0EBC1F30714}"/>
              </a:ext>
            </a:extLst>
          </p:cNvPr>
          <p:cNvSpPr>
            <a:spLocks noGrp="1"/>
          </p:cNvSpPr>
          <p:nvPr>
            <p:ph type="body" sz="quarter" idx="38" hasCustomPrompt="1"/>
          </p:nvPr>
        </p:nvSpPr>
        <p:spPr>
          <a:xfrm>
            <a:off x="714375" y="735288"/>
            <a:ext cx="6000103" cy="351674"/>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6" name="Title Placeholder 1">
            <a:extLst>
              <a:ext uri="{FF2B5EF4-FFF2-40B4-BE49-F238E27FC236}">
                <a16:creationId xmlns:a16="http://schemas.microsoft.com/office/drawing/2014/main" id="{CBEB21BD-3CB1-1629-76BE-91884F69EB8B}"/>
              </a:ext>
            </a:extLst>
          </p:cNvPr>
          <p:cNvSpPr>
            <a:spLocks noGrp="1"/>
          </p:cNvSpPr>
          <p:nvPr>
            <p:ph type="title" hasCustomPrompt="1"/>
          </p:nvPr>
        </p:nvSpPr>
        <p:spPr>
          <a:xfrm>
            <a:off x="719125" y="1202368"/>
            <a:ext cx="5993101"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7" name="Text Placeholder 3">
            <a:extLst>
              <a:ext uri="{FF2B5EF4-FFF2-40B4-BE49-F238E27FC236}">
                <a16:creationId xmlns:a16="http://schemas.microsoft.com/office/drawing/2014/main" id="{F516F898-D3F6-E24B-C11A-10B33FE901B1}"/>
              </a:ext>
            </a:extLst>
          </p:cNvPr>
          <p:cNvSpPr>
            <a:spLocks noGrp="1"/>
          </p:cNvSpPr>
          <p:nvPr>
            <p:ph type="body" sz="quarter" idx="39" hasCustomPrompt="1"/>
          </p:nvPr>
        </p:nvSpPr>
        <p:spPr>
          <a:xfrm>
            <a:off x="719125" y="1897119"/>
            <a:ext cx="5993101" cy="461665"/>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8" name="Text Placeholder 10">
            <a:extLst>
              <a:ext uri="{FF2B5EF4-FFF2-40B4-BE49-F238E27FC236}">
                <a16:creationId xmlns:a16="http://schemas.microsoft.com/office/drawing/2014/main" id="{65C0BCEC-6302-3B65-2154-234165916D16}"/>
              </a:ext>
            </a:extLst>
          </p:cNvPr>
          <p:cNvSpPr>
            <a:spLocks noGrp="1"/>
          </p:cNvSpPr>
          <p:nvPr>
            <p:ph type="body" sz="quarter" idx="40" hasCustomPrompt="1"/>
          </p:nvPr>
        </p:nvSpPr>
        <p:spPr>
          <a:xfrm>
            <a:off x="720208" y="2635200"/>
            <a:ext cx="5992018" cy="2508646"/>
          </a:xfrm>
        </p:spPr>
        <p:txBody>
          <a:bodyPr>
            <a:normAutofit/>
          </a:bodyPr>
          <a:lstStyle>
            <a:lvl1pPr marL="571500" indent="-571500">
              <a:buFont typeface="Arial" panose="020B0604020202020204" pitchFamily="34" charset="0"/>
              <a:buChar char="•"/>
              <a:defRPr sz="1800"/>
            </a:lvl1pPr>
          </a:lstStyle>
          <a:p>
            <a:pPr lvl="0"/>
            <a:r>
              <a:rPr lang="en-GB" err="1"/>
              <a:t>Tekst</a:t>
            </a:r>
            <a:endParaRPr lang="en-GB"/>
          </a:p>
          <a:p>
            <a:pPr lvl="0"/>
            <a:r>
              <a:rPr lang="en-GB" err="1"/>
              <a:t>Tekst</a:t>
            </a:r>
            <a:endParaRPr lang="en-GB"/>
          </a:p>
          <a:p>
            <a:pPr lvl="0"/>
            <a:r>
              <a:rPr lang="en-GB" err="1"/>
              <a:t>Tekst</a:t>
            </a:r>
            <a:endParaRPr lang="en-GB"/>
          </a:p>
        </p:txBody>
      </p:sp>
    </p:spTree>
    <p:extLst>
      <p:ext uri="{BB962C8B-B14F-4D97-AF65-F5344CB8AC3E}">
        <p14:creationId xmlns:p14="http://schemas.microsoft.com/office/powerpoint/2010/main" val="235355379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f canvas med kild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7DED83-004C-6E1F-1091-AAA46DC7D81F}"/>
              </a:ext>
            </a:extLst>
          </p:cNvPr>
          <p:cNvSpPr>
            <a:spLocks noGrp="1"/>
          </p:cNvSpPr>
          <p:nvPr>
            <p:ph type="title" hasCustomPrompt="1"/>
          </p:nvPr>
        </p:nvSpPr>
        <p:spPr>
          <a:xfrm>
            <a:off x="725626" y="728663"/>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pic>
        <p:nvPicPr>
          <p:cNvPr id="4" name="Picture 3" descr="A logo with blue dots&#10;&#10;AI-generated content may be incorrect.">
            <a:extLst>
              <a:ext uri="{FF2B5EF4-FFF2-40B4-BE49-F238E27FC236}">
                <a16:creationId xmlns:a16="http://schemas.microsoft.com/office/drawing/2014/main" id="{79466588-5C06-F803-02FA-E2A62C9A40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5" name="Slide Number">
            <a:extLst>
              <a:ext uri="{FF2B5EF4-FFF2-40B4-BE49-F238E27FC236}">
                <a16:creationId xmlns:a16="http://schemas.microsoft.com/office/drawing/2014/main" id="{20238901-5186-54EE-110F-6374661DF46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4691154-A363-36E5-A2CA-6BC0C107C2E8}"/>
              </a:ext>
            </a:extLst>
          </p:cNvPr>
          <p:cNvSpPr>
            <a:spLocks noGrp="1"/>
          </p:cNvSpPr>
          <p:nvPr>
            <p:ph type="body" sz="quarter" idx="10" hasCustomPrompt="1"/>
          </p:nvPr>
        </p:nvSpPr>
        <p:spPr>
          <a:xfrm>
            <a:off x="5951765" y="6129338"/>
            <a:ext cx="5509986" cy="227136"/>
          </a:xfrm>
        </p:spPr>
        <p:txBody>
          <a:bodyPr>
            <a:normAutofit/>
          </a:bodyPr>
          <a:lstStyle>
            <a:lvl1pPr algn="r">
              <a:defRPr sz="1000" b="1"/>
            </a:lvl1pPr>
          </a:lstStyle>
          <a:p>
            <a:pPr algn="r" hangingPunct="1"/>
            <a:r>
              <a:rPr lang="en-GB" sz="1000" i="1"/>
              <a:t>Kilde: </a:t>
            </a:r>
            <a:r>
              <a:rPr lang="en-GB" sz="1000" i="1" err="1"/>
              <a:t>datakilde</a:t>
            </a:r>
            <a:r>
              <a:rPr lang="en-GB" sz="1000" i="1"/>
              <a:t>, </a:t>
            </a:r>
            <a:r>
              <a:rPr lang="en-GB" sz="1000" i="1" err="1"/>
              <a:t>oktober</a:t>
            </a:r>
            <a:r>
              <a:rPr lang="en-GB" sz="1000" i="1"/>
              <a:t> 20XX – September 20YY</a:t>
            </a:r>
            <a:endParaRPr lang="en-US" sz="1000" i="1"/>
          </a:p>
        </p:txBody>
      </p:sp>
    </p:spTree>
    <p:extLst>
      <p:ext uri="{BB962C8B-B14F-4D97-AF65-F5344CB8AC3E}">
        <p14:creationId xmlns:p14="http://schemas.microsoft.com/office/powerpoint/2010/main" val="17893156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canvas">
    <p:spTree>
      <p:nvGrpSpPr>
        <p:cNvPr id="1" name=""/>
        <p:cNvGrpSpPr/>
        <p:nvPr/>
      </p:nvGrpSpPr>
      <p:grpSpPr>
        <a:xfrm>
          <a:off x="0" y="0"/>
          <a:ext cx="0" cy="0"/>
          <a:chOff x="0" y="0"/>
          <a:chExt cx="0" cy="0"/>
        </a:xfrm>
      </p:grpSpPr>
      <p:sp>
        <p:nvSpPr>
          <p:cNvPr id="30" name="Media Placeholder 29">
            <a:extLst>
              <a:ext uri="{FF2B5EF4-FFF2-40B4-BE49-F238E27FC236}">
                <a16:creationId xmlns:a16="http://schemas.microsoft.com/office/drawing/2014/main" id="{0B4E84CA-466B-43BA-82EF-908E1D2432A6}"/>
              </a:ext>
            </a:extLst>
          </p:cNvPr>
          <p:cNvSpPr>
            <a:spLocks noGrp="1"/>
          </p:cNvSpPr>
          <p:nvPr>
            <p:ph type="media" sz="quarter" idx="26"/>
          </p:nvPr>
        </p:nvSpPr>
        <p:spPr>
          <a:xfrm>
            <a:off x="714376" y="728663"/>
            <a:ext cx="10760870" cy="5400675"/>
          </a:xfrm>
          <a:prstGeom prst="roundRect">
            <a:avLst>
              <a:gd name="adj" fmla="val 4567"/>
            </a:avLst>
          </a:prstGeom>
          <a:solidFill>
            <a:srgbClr val="F3F5F7"/>
          </a:solidFill>
        </p:spPr>
        <p:txBody>
          <a:bodyPr/>
          <a:lstStyle/>
          <a:p>
            <a:r>
              <a:rPr lang="da-DK"/>
              <a:t>Klik på ikonet for at tilføje et medie</a:t>
            </a:r>
          </a:p>
        </p:txBody>
      </p:sp>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8" name="Text Placeholder 27">
            <a:extLst>
              <a:ext uri="{FF2B5EF4-FFF2-40B4-BE49-F238E27FC236}">
                <a16:creationId xmlns:a16="http://schemas.microsoft.com/office/drawing/2014/main" id="{6FB7A877-BACE-90F4-489D-70738B1F4121}"/>
              </a:ext>
            </a:extLst>
          </p:cNvPr>
          <p:cNvSpPr>
            <a:spLocks noGrp="1"/>
          </p:cNvSpPr>
          <p:nvPr>
            <p:ph type="body" sz="quarter" idx="25" hasCustomPrompt="1"/>
          </p:nvPr>
        </p:nvSpPr>
        <p:spPr>
          <a:xfrm>
            <a:off x="7097635" y="102953"/>
            <a:ext cx="4973982" cy="4553572"/>
          </a:xfrm>
          <a:blipFill dpi="0" rotWithShape="1">
            <a:blip r:embed="rId3">
              <a:extLst>
                <a:ext uri="{28A0092B-C50C-407E-A947-70E740481C1C}">
                  <a14:useLocalDpi xmlns:a14="http://schemas.microsoft.com/office/drawing/2010/main" val="0"/>
                </a:ext>
              </a:extLst>
            </a:blip>
            <a:srcRect/>
            <a:stretch>
              <a:fillRect/>
            </a:stretch>
          </a:blipFill>
          <a:effectLst>
            <a:outerShdw blurRad="50800" dist="127000" dir="8100000" algn="tr" rotWithShape="0">
              <a:prstClr val="black">
                <a:alpha val="40000"/>
              </a:prstClr>
            </a:outerShdw>
          </a:effectLst>
        </p:spPr>
        <p:txBody>
          <a:bodyPr>
            <a:normAutofit/>
          </a:bodyPr>
          <a:lstStyle>
            <a:lvl1pPr>
              <a:defRPr sz="1200">
                <a:solidFill>
                  <a:srgbClr val="5A8181"/>
                </a:solidFill>
              </a:defRPr>
            </a:lvl1pPr>
            <a:lvl2pPr>
              <a:defRPr sz="100">
                <a:solidFill>
                  <a:srgbClr val="246260"/>
                </a:solidFill>
              </a:defRPr>
            </a:lvl2pPr>
            <a:lvl3pPr>
              <a:defRPr sz="100">
                <a:solidFill>
                  <a:srgbClr val="246260"/>
                </a:solidFill>
              </a:defRPr>
            </a:lvl3pPr>
            <a:lvl4pPr>
              <a:defRPr sz="100">
                <a:solidFill>
                  <a:srgbClr val="246260"/>
                </a:solidFill>
              </a:defRPr>
            </a:lvl4pPr>
            <a:lvl5pPr>
              <a:defRPr sz="100">
                <a:solidFill>
                  <a:srgbClr val="246260"/>
                </a:solidFill>
              </a:defRPr>
            </a:lvl5pPr>
          </a:lstStyle>
          <a:p>
            <a:pPr lvl="0"/>
            <a:r>
              <a:rPr lang="en-US" err="1"/>
              <a:t>Instruktioner</a:t>
            </a:r>
            <a:endParaRPr lang="da-DK"/>
          </a:p>
        </p:txBody>
      </p:sp>
    </p:spTree>
    <p:extLst>
      <p:ext uri="{BB962C8B-B14F-4D97-AF65-F5344CB8AC3E}">
        <p14:creationId xmlns:p14="http://schemas.microsoft.com/office/powerpoint/2010/main" val="5514188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rtArt canvas">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B1158027-E04D-85E2-DFD7-BAFCDDABA251}"/>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Text Placeholder 3">
            <a:extLst>
              <a:ext uri="{FF2B5EF4-FFF2-40B4-BE49-F238E27FC236}">
                <a16:creationId xmlns:a16="http://schemas.microsoft.com/office/drawing/2014/main" id="{05E409D6-4923-52C8-36B3-37924D303648}"/>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8" name="Text Placeholder 12">
            <a:extLst>
              <a:ext uri="{FF2B5EF4-FFF2-40B4-BE49-F238E27FC236}">
                <a16:creationId xmlns:a16="http://schemas.microsoft.com/office/drawing/2014/main" id="{556C00A5-879D-BF80-7DB9-7AD307062771}"/>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0" name="SmartArt Placeholder 9">
            <a:extLst>
              <a:ext uri="{FF2B5EF4-FFF2-40B4-BE49-F238E27FC236}">
                <a16:creationId xmlns:a16="http://schemas.microsoft.com/office/drawing/2014/main" id="{BCA2E3A6-2DCE-F9BD-6BFF-07372F5FFEBA}"/>
              </a:ext>
            </a:extLst>
          </p:cNvPr>
          <p:cNvSpPr>
            <a:spLocks noGrp="1"/>
          </p:cNvSpPr>
          <p:nvPr>
            <p:ph type="dgm" sz="quarter" idx="40"/>
          </p:nvPr>
        </p:nvSpPr>
        <p:spPr>
          <a:xfrm>
            <a:off x="713581" y="2287829"/>
            <a:ext cx="10748169" cy="3841509"/>
          </a:xfrm>
          <a:prstGeom prst="roundRect">
            <a:avLst/>
          </a:prstGeom>
          <a:solidFill>
            <a:srgbClr val="F3F5F7"/>
          </a:solidFill>
        </p:spPr>
        <p:txBody>
          <a:bodyPr/>
          <a:lstStyle/>
          <a:p>
            <a:r>
              <a:rPr lang="da-DK"/>
              <a:t>Klik på ikonet for at tilføje SmartArt-grafik</a:t>
            </a:r>
          </a:p>
        </p:txBody>
      </p:sp>
    </p:spTree>
    <p:extLst>
      <p:ext uri="{BB962C8B-B14F-4D97-AF65-F5344CB8AC3E}">
        <p14:creationId xmlns:p14="http://schemas.microsoft.com/office/powerpoint/2010/main" val="35597144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 - Mørk 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23E8768C-FE37-E8A6-ED06-6A41898345B1}"/>
              </a:ext>
            </a:extLst>
          </p:cNvPr>
          <p:cNvSpPr/>
          <p:nvPr userDrawn="1"/>
        </p:nvSpPr>
        <p:spPr>
          <a:xfrm flipV="1">
            <a:off x="714375" y="734155"/>
            <a:ext cx="10747375" cy="5387120"/>
          </a:xfrm>
          <a:prstGeom prst="roundRect">
            <a:avLst>
              <a:gd name="adj" fmla="val 433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6" name="Text Placeholder 14">
            <a:extLst>
              <a:ext uri="{FF2B5EF4-FFF2-40B4-BE49-F238E27FC236}">
                <a16:creationId xmlns:a16="http://schemas.microsoft.com/office/drawing/2014/main" id="{12F229B3-FDEB-D4F1-3428-45CAA05E7783}"/>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normAutofit/>
          </a:bodyPr>
          <a:lstStyle>
            <a:lvl1pPr algn="ctr">
              <a:defRPr lang="en-US" sz="2000" dirty="0" smtClean="0">
                <a:solidFill>
                  <a:srgbClr val="FFFFFF"/>
                </a:solidFill>
              </a:defRPr>
            </a:lvl1pPr>
          </a:lstStyle>
          <a:p>
            <a:pPr lvl="0">
              <a:lnSpc>
                <a:spcPct val="110000"/>
              </a:lnSpc>
            </a:pPr>
            <a:r>
              <a:rPr lang="en-US" err="1"/>
              <a:t>Navn</a:t>
            </a:r>
            <a:r>
              <a:rPr lang="en-US"/>
              <a:t>, </a:t>
            </a:r>
            <a:r>
              <a:rPr lang="en-US" err="1"/>
              <a:t>titel</a:t>
            </a:r>
            <a:r>
              <a:rPr lang="en-US"/>
              <a:t> &amp; </a:t>
            </a:r>
            <a:r>
              <a:rPr lang="en-US" err="1"/>
              <a:t>virksomhed</a:t>
            </a:r>
            <a:endParaRPr lang="en-US"/>
          </a:p>
        </p:txBody>
      </p:sp>
      <p:sp>
        <p:nvSpPr>
          <p:cNvPr id="8" name="Title Placeholder 1">
            <a:extLst>
              <a:ext uri="{FF2B5EF4-FFF2-40B4-BE49-F238E27FC236}">
                <a16:creationId xmlns:a16="http://schemas.microsoft.com/office/drawing/2014/main" id="{24889DFB-DC97-939B-24FC-84B0655965B2}"/>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rgbClr val="FFFFFF"/>
                </a:solidFill>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2" name="Slide Number">
            <a:extLst>
              <a:ext uri="{FF2B5EF4-FFF2-40B4-BE49-F238E27FC236}">
                <a16:creationId xmlns:a16="http://schemas.microsoft.com/office/drawing/2014/main" id="{8C734B8A-1D3A-8686-ABE9-2118E5E44460}"/>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pic>
        <p:nvPicPr>
          <p:cNvPr id="5" name="Graphic 4" descr="Open quotation mark with solid fill">
            <a:extLst>
              <a:ext uri="{FF2B5EF4-FFF2-40B4-BE49-F238E27FC236}">
                <a16:creationId xmlns:a16="http://schemas.microsoft.com/office/drawing/2014/main" id="{0401BA41-B68E-FED5-73B4-BAE80189A4F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35274802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 - Lys bg">
    <p:spTree>
      <p:nvGrpSpPr>
        <p:cNvPr id="1" name=""/>
        <p:cNvGrpSpPr/>
        <p:nvPr/>
      </p:nvGrpSpPr>
      <p:grpSpPr>
        <a:xfrm>
          <a:off x="0" y="0"/>
          <a:ext cx="0" cy="0"/>
          <a:chOff x="0" y="0"/>
          <a:chExt cx="0" cy="0"/>
        </a:xfrm>
      </p:grpSpPr>
      <p:sp>
        <p:nvSpPr>
          <p:cNvPr id="19" name="BG">
            <a:extLst>
              <a:ext uri="{FF2B5EF4-FFF2-40B4-BE49-F238E27FC236}">
                <a16:creationId xmlns:a16="http://schemas.microsoft.com/office/drawing/2014/main" id="{8F65216A-8D3C-EFE8-77E6-3D8C5202CC75}"/>
              </a:ext>
            </a:extLst>
          </p:cNvPr>
          <p:cNvSpPr>
            <a:spLocks/>
          </p:cNvSpPr>
          <p:nvPr userDrawn="1"/>
        </p:nvSpPr>
        <p:spPr>
          <a:xfrm>
            <a:off x="720208" y="728663"/>
            <a:ext cx="10740749" cy="5400675"/>
          </a:xfrm>
          <a:prstGeom prst="roundRect">
            <a:avLst>
              <a:gd name="adj" fmla="val 4090"/>
            </a:avLst>
          </a:prstGeom>
          <a:solidFill>
            <a:srgbClr val="F3F5F7"/>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 name="Slide Number">
            <a:extLst>
              <a:ext uri="{FF2B5EF4-FFF2-40B4-BE49-F238E27FC236}">
                <a16:creationId xmlns:a16="http://schemas.microsoft.com/office/drawing/2014/main" id="{AA4B9261-F09F-9B49-4F9F-4550C4667C1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3" name="Text Placeholder 14">
            <a:extLst>
              <a:ext uri="{FF2B5EF4-FFF2-40B4-BE49-F238E27FC236}">
                <a16:creationId xmlns:a16="http://schemas.microsoft.com/office/drawing/2014/main" id="{5C4C01FA-8456-D98E-90F5-195BC9FECEC0}"/>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normAutofit/>
          </a:bodyPr>
          <a:lstStyle>
            <a:lvl1pPr algn="ctr">
              <a:defRPr lang="en-US" sz="2000" dirty="0" smtClean="0">
                <a:solidFill>
                  <a:schemeClr val="accent2"/>
                </a:solidFill>
              </a:defRPr>
            </a:lvl1pPr>
          </a:lstStyle>
          <a:p>
            <a:pPr lvl="0">
              <a:lnSpc>
                <a:spcPct val="110000"/>
              </a:lnSpc>
            </a:pPr>
            <a:r>
              <a:rPr lang="en-US" err="1"/>
              <a:t>Navn</a:t>
            </a:r>
            <a:r>
              <a:rPr lang="en-US"/>
              <a:t>, </a:t>
            </a:r>
            <a:r>
              <a:rPr lang="en-US" err="1"/>
              <a:t>titel</a:t>
            </a:r>
            <a:r>
              <a:rPr lang="en-US"/>
              <a:t> &amp; </a:t>
            </a:r>
            <a:r>
              <a:rPr lang="en-US" err="1"/>
              <a:t>virksomhed</a:t>
            </a:r>
            <a:endParaRPr lang="en-US"/>
          </a:p>
        </p:txBody>
      </p:sp>
      <p:sp>
        <p:nvSpPr>
          <p:cNvPr id="5" name="Title Placeholder 1">
            <a:extLst>
              <a:ext uri="{FF2B5EF4-FFF2-40B4-BE49-F238E27FC236}">
                <a16:creationId xmlns:a16="http://schemas.microsoft.com/office/drawing/2014/main" id="{D94A24D6-FD47-16D1-77BF-D86839B61788}"/>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chemeClr val="accent2"/>
                </a:solidFill>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pic>
        <p:nvPicPr>
          <p:cNvPr id="9" name="Graphic 8" descr="Open quotation mark with solid fill">
            <a:extLst>
              <a:ext uri="{FF2B5EF4-FFF2-40B4-BE49-F238E27FC236}">
                <a16:creationId xmlns:a16="http://schemas.microsoft.com/office/drawing/2014/main" id="{35BA4D17-3B62-959E-D0F6-F4590E178D9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17388814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die med overskrift">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1689172"/>
            <a:ext cx="10740749" cy="444016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9" name="Slide Number">
            <a:extLst>
              <a:ext uri="{FF2B5EF4-FFF2-40B4-BE49-F238E27FC236}">
                <a16:creationId xmlns:a16="http://schemas.microsoft.com/office/drawing/2014/main" id="{5FF8ED0D-E49D-84C7-F600-B1838B90177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itle Placeholder 1">
            <a:extLst>
              <a:ext uri="{FF2B5EF4-FFF2-40B4-BE49-F238E27FC236}">
                <a16:creationId xmlns:a16="http://schemas.microsoft.com/office/drawing/2014/main" id="{814527CC-B485-FC0C-FA67-E250EF0996AE}"/>
              </a:ext>
            </a:extLst>
          </p:cNvPr>
          <p:cNvSpPr>
            <a:spLocks noGrp="1"/>
          </p:cNvSpPr>
          <p:nvPr>
            <p:ph type="title" hasCustomPrompt="1"/>
          </p:nvPr>
        </p:nvSpPr>
        <p:spPr>
          <a:xfrm>
            <a:off x="714375" y="1031339"/>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0" name="Text Placeholder 12">
            <a:extLst>
              <a:ext uri="{FF2B5EF4-FFF2-40B4-BE49-F238E27FC236}">
                <a16:creationId xmlns:a16="http://schemas.microsoft.com/office/drawing/2014/main" id="{3C6F58B2-B5D6-004A-A631-0FED9796BC85}"/>
              </a:ext>
            </a:extLst>
          </p:cNvPr>
          <p:cNvSpPr>
            <a:spLocks noGrp="1"/>
          </p:cNvSpPr>
          <p:nvPr>
            <p:ph type="body" sz="quarter" idx="38" hasCustomPrompt="1"/>
          </p:nvPr>
        </p:nvSpPr>
        <p:spPr>
          <a:xfrm>
            <a:off x="714375" y="735288"/>
            <a:ext cx="10740748" cy="222993"/>
          </a:xfrm>
        </p:spPr>
        <p:txBody>
          <a:bodyPr anchor="ctr">
            <a:noAutofit/>
          </a:bodyP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6883237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Sand">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C1FCAB9D-C925-4673-E321-BE097BC78A9B}"/>
              </a:ext>
            </a:extLst>
          </p:cNvPr>
          <p:cNvSpPr/>
          <p:nvPr userDrawn="1"/>
        </p:nvSpPr>
        <p:spPr>
          <a:xfrm flipV="1">
            <a:off x="0" y="-23450"/>
            <a:ext cx="11457016" cy="5275390"/>
          </a:xfrm>
          <a:prstGeom prst="round1Rect">
            <a:avLst>
              <a:gd name="adj" fmla="val 27702"/>
            </a:avLst>
          </a:prstGeom>
          <a:solidFill>
            <a:srgbClr val="F8F5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Logo" descr="A logo with blue dots&#10;&#10;AI-generated content may be incorrect.">
            <a:extLst>
              <a:ext uri="{FF2B5EF4-FFF2-40B4-BE49-F238E27FC236}">
                <a16:creationId xmlns:a16="http://schemas.microsoft.com/office/drawing/2014/main" id="{E7F0C8A5-4311-0B5C-C854-0582766D96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5" name="Text Placeholder 14">
            <a:extLst>
              <a:ext uri="{FF2B5EF4-FFF2-40B4-BE49-F238E27FC236}">
                <a16:creationId xmlns:a16="http://schemas.microsoft.com/office/drawing/2014/main" id="{B1A02A3B-1217-B2FD-9FBD-0EE9A0A3FD28}"/>
              </a:ext>
            </a:extLst>
          </p:cNvPr>
          <p:cNvSpPr>
            <a:spLocks noGrp="1"/>
          </p:cNvSpPr>
          <p:nvPr>
            <p:ph type="body" sz="quarter" idx="29" hasCustomPrompt="1"/>
          </p:nvPr>
        </p:nvSpPr>
        <p:spPr>
          <a:xfrm>
            <a:off x="72612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chemeClr val="bg1"/>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6" name="Text Placeholder 14">
            <a:extLst>
              <a:ext uri="{FF2B5EF4-FFF2-40B4-BE49-F238E27FC236}">
                <a16:creationId xmlns:a16="http://schemas.microsoft.com/office/drawing/2014/main" id="{57350F4F-49CF-03C7-FBD7-93505276C785}"/>
              </a:ext>
            </a:extLst>
          </p:cNvPr>
          <p:cNvSpPr>
            <a:spLocks noGrp="1"/>
          </p:cNvSpPr>
          <p:nvPr>
            <p:ph type="body" sz="quarter" idx="30" hasCustomPrompt="1"/>
          </p:nvPr>
        </p:nvSpPr>
        <p:spPr>
          <a:xfrm>
            <a:off x="725328" y="3610273"/>
            <a:ext cx="10015568" cy="492443"/>
          </a:xfrm>
          <a:prstGeom prst="rect">
            <a:avLst/>
          </a:prstGeom>
        </p:spPr>
        <p:txBody>
          <a:bodyPr wrap="square" anchor="t">
            <a:normAutofit/>
          </a:bodyPr>
          <a:lstStyle>
            <a:lvl1pPr marL="0" indent="0">
              <a:lnSpc>
                <a:spcPct val="100000"/>
              </a:lnSpc>
              <a:spcAft>
                <a:spcPts val="600"/>
              </a:spcAft>
              <a:buNone/>
              <a:defRPr sz="2600" b="1" i="0">
                <a:solidFill>
                  <a:schemeClr val="bg1"/>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7" name="Text Placeholder 14">
            <a:extLst>
              <a:ext uri="{FF2B5EF4-FFF2-40B4-BE49-F238E27FC236}">
                <a16:creationId xmlns:a16="http://schemas.microsoft.com/office/drawing/2014/main" id="{CC26A0A6-DAA0-11FF-7AFC-1483C0E0C7D4}"/>
              </a:ext>
            </a:extLst>
          </p:cNvPr>
          <p:cNvSpPr>
            <a:spLocks noGrp="1"/>
          </p:cNvSpPr>
          <p:nvPr>
            <p:ph type="body" sz="quarter" idx="31" hasCustomPrompt="1"/>
          </p:nvPr>
        </p:nvSpPr>
        <p:spPr>
          <a:xfrm>
            <a:off x="720595" y="4511694"/>
            <a:ext cx="1554346" cy="542289"/>
          </a:xfrm>
          <a:prstGeom prst="rect">
            <a:avLst/>
          </a:prstGeom>
        </p:spPr>
        <p:txBody>
          <a:bodyPr wrap="square" anchor="t">
            <a:noAutofit/>
          </a:bodyPr>
          <a:lstStyle>
            <a:lvl1pPr marL="0" indent="0">
              <a:lnSpc>
                <a:spcPct val="100000"/>
              </a:lnSpc>
              <a:spcAft>
                <a:spcPts val="600"/>
              </a:spcAft>
              <a:buNone/>
              <a:defRPr sz="2000" b="0" i="0">
                <a:solidFill>
                  <a:schemeClr val="bg1"/>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37293566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die XL">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10740749"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2285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i A">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521695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6250043" y="737093"/>
            <a:ext cx="521091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389797153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i B">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1" name="Picture Placeholder 2">
            <a:extLst>
              <a:ext uri="{FF2B5EF4-FFF2-40B4-BE49-F238E27FC236}">
                <a16:creationId xmlns:a16="http://schemas.microsoft.com/office/drawing/2014/main" id="{22E75541-D1A1-D60F-69F1-959FCC7C3248}"/>
              </a:ext>
            </a:extLst>
          </p:cNvPr>
          <p:cNvSpPr>
            <a:spLocks noGrp="1"/>
          </p:cNvSpPr>
          <p:nvPr>
            <p:ph type="pic" idx="22" hasCustomPrompt="1"/>
          </p:nvPr>
        </p:nvSpPr>
        <p:spPr>
          <a:xfrm>
            <a:off x="8085683"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4408363"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205120246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i C">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2911993"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3984108" y="7370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3984108" y="36199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0ACF17A1-D078-C859-FA49-C8E52ECAB57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270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i D">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8548964" y="737093"/>
            <a:ext cx="2911993"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559693"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720208" y="36199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5" name="Picture Placeholder 2">
            <a:extLst>
              <a:ext uri="{FF2B5EF4-FFF2-40B4-BE49-F238E27FC236}">
                <a16:creationId xmlns:a16="http://schemas.microsoft.com/office/drawing/2014/main" id="{6DB3238B-A7E8-EB2E-8412-E6BFE7FA19FE}"/>
              </a:ext>
            </a:extLst>
          </p:cNvPr>
          <p:cNvSpPr>
            <a:spLocks noGrp="1"/>
          </p:cNvSpPr>
          <p:nvPr>
            <p:ph type="pic" idx="24" hasCustomPrompt="1"/>
          </p:nvPr>
        </p:nvSpPr>
        <p:spPr>
          <a:xfrm>
            <a:off x="4638158" y="737094"/>
            <a:ext cx="3559693"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7693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i E">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3" name="Picture Placeholder 2">
            <a:extLst>
              <a:ext uri="{FF2B5EF4-FFF2-40B4-BE49-F238E27FC236}">
                <a16:creationId xmlns:a16="http://schemas.microsoft.com/office/drawing/2014/main" id="{C037E42D-F3F5-E544-76CC-F31B0A510C71}"/>
              </a:ext>
            </a:extLst>
          </p:cNvPr>
          <p:cNvSpPr>
            <a:spLocks noGrp="1"/>
          </p:cNvSpPr>
          <p:nvPr>
            <p:ph type="pic" idx="29" hasCustomPrompt="1"/>
          </p:nvPr>
        </p:nvSpPr>
        <p:spPr>
          <a:xfrm>
            <a:off x="4472758"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4" name="Picture Placeholder 2">
            <a:extLst>
              <a:ext uri="{FF2B5EF4-FFF2-40B4-BE49-F238E27FC236}">
                <a16:creationId xmlns:a16="http://schemas.microsoft.com/office/drawing/2014/main" id="{8E3CEBEA-F739-9FD1-623E-28502C2AEEEA}"/>
              </a:ext>
            </a:extLst>
          </p:cNvPr>
          <p:cNvSpPr>
            <a:spLocks noGrp="1"/>
          </p:cNvSpPr>
          <p:nvPr>
            <p:ph type="pic" idx="30" hasCustomPrompt="1"/>
          </p:nvPr>
        </p:nvSpPr>
        <p:spPr>
          <a:xfrm>
            <a:off x="8215712"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5" name="Picture Placeholder 2">
            <a:extLst>
              <a:ext uri="{FF2B5EF4-FFF2-40B4-BE49-F238E27FC236}">
                <a16:creationId xmlns:a16="http://schemas.microsoft.com/office/drawing/2014/main" id="{EB606D9F-55F3-F214-A524-5960D4C812DD}"/>
              </a:ext>
            </a:extLst>
          </p:cNvPr>
          <p:cNvSpPr>
            <a:spLocks noGrp="1"/>
          </p:cNvSpPr>
          <p:nvPr>
            <p:ph type="pic" idx="31" hasCustomPrompt="1"/>
          </p:nvPr>
        </p:nvSpPr>
        <p:spPr>
          <a:xfrm>
            <a:off x="720208"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6" name="Picture Placeholder 2">
            <a:extLst>
              <a:ext uri="{FF2B5EF4-FFF2-40B4-BE49-F238E27FC236}">
                <a16:creationId xmlns:a16="http://schemas.microsoft.com/office/drawing/2014/main" id="{08253164-27E1-6FA1-8303-E9396324CF68}"/>
              </a:ext>
            </a:extLst>
          </p:cNvPr>
          <p:cNvSpPr>
            <a:spLocks noGrp="1"/>
          </p:cNvSpPr>
          <p:nvPr>
            <p:ph type="pic" idx="32" hasCustomPrompt="1"/>
          </p:nvPr>
        </p:nvSpPr>
        <p:spPr>
          <a:xfrm>
            <a:off x="4472758"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7" name="Picture Placeholder 2">
            <a:extLst>
              <a:ext uri="{FF2B5EF4-FFF2-40B4-BE49-F238E27FC236}">
                <a16:creationId xmlns:a16="http://schemas.microsoft.com/office/drawing/2014/main" id="{5D42E103-FC8E-B4D2-39C1-0F3E00AACA1F}"/>
              </a:ext>
            </a:extLst>
          </p:cNvPr>
          <p:cNvSpPr>
            <a:spLocks noGrp="1"/>
          </p:cNvSpPr>
          <p:nvPr>
            <p:ph type="pic" idx="33" hasCustomPrompt="1"/>
          </p:nvPr>
        </p:nvSpPr>
        <p:spPr>
          <a:xfrm>
            <a:off x="8215712"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321421326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 for i dag - Sand">
    <p:bg>
      <p:bgPr>
        <a:solidFill>
          <a:srgbClr val="F7F5EE"/>
        </a:solidFill>
        <a:effectLst/>
      </p:bgPr>
    </p:bg>
    <p:spTree>
      <p:nvGrpSpPr>
        <p:cNvPr id="1" name=""/>
        <p:cNvGrpSpPr/>
        <p:nvPr/>
      </p:nvGrpSpPr>
      <p:grpSpPr>
        <a:xfrm>
          <a:off x="0" y="0"/>
          <a:ext cx="0" cy="0"/>
          <a:chOff x="0" y="0"/>
          <a:chExt cx="0" cy="0"/>
        </a:xfrm>
      </p:grpSpPr>
      <p:pic>
        <p:nvPicPr>
          <p:cNvPr id="7" name="Picture 6" descr="A blue dots in a circle&#10;&#10;AI-generated content may be incorrect.">
            <a:extLst>
              <a:ext uri="{FF2B5EF4-FFF2-40B4-BE49-F238E27FC236}">
                <a16:creationId xmlns:a16="http://schemas.microsoft.com/office/drawing/2014/main" id="{ED8215FF-BB10-D9F4-CDD4-14037C4F6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10" y="728662"/>
            <a:ext cx="1471999" cy="828000"/>
          </a:xfrm>
          <a:prstGeom prst="rect">
            <a:avLst/>
          </a:prstGeom>
        </p:spPr>
      </p:pic>
      <p:sp>
        <p:nvSpPr>
          <p:cNvPr id="3" name="Text Placeholder 2">
            <a:extLst>
              <a:ext uri="{FF2B5EF4-FFF2-40B4-BE49-F238E27FC236}">
                <a16:creationId xmlns:a16="http://schemas.microsoft.com/office/drawing/2014/main" id="{6C0C0241-2FE2-7DE8-04E6-6252D9C1E07D}"/>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chemeClr val="bg1"/>
                </a:solidFill>
              </a:defRPr>
            </a:lvl1pPr>
          </a:lstStyle>
          <a:p>
            <a:pPr lvl="0"/>
            <a:r>
              <a:rPr lang="en-GB"/>
              <a:t>Thomas B. </a:t>
            </a:r>
            <a:r>
              <a:rPr lang="en-GB" err="1"/>
              <a:t>Thriges</a:t>
            </a:r>
            <a:r>
              <a:rPr lang="en-GB"/>
              <a:t> Gade 48, 1. </a:t>
            </a:r>
          </a:p>
          <a:p>
            <a:pPr lvl="0"/>
            <a:r>
              <a:rPr lang="en-GB"/>
              <a:t>5000 Odense C</a:t>
            </a:r>
            <a:endParaRPr lang="en-DK"/>
          </a:p>
        </p:txBody>
      </p:sp>
      <p:sp>
        <p:nvSpPr>
          <p:cNvPr id="4" name="Text Placeholder 2">
            <a:extLst>
              <a:ext uri="{FF2B5EF4-FFF2-40B4-BE49-F238E27FC236}">
                <a16:creationId xmlns:a16="http://schemas.microsoft.com/office/drawing/2014/main" id="{55B7568E-1F93-EC0B-F143-7EF9ECA27400}"/>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chemeClr val="bg1"/>
                </a:solidFill>
              </a:defRPr>
            </a:lvl1pPr>
          </a:lstStyle>
          <a:p>
            <a:pPr lvl="0"/>
            <a:r>
              <a:rPr lang="en-GB"/>
              <a:t>C/O Det </a:t>
            </a:r>
            <a:r>
              <a:rPr lang="en-GB" err="1"/>
              <a:t>Almenmedicinske</a:t>
            </a:r>
            <a:r>
              <a:rPr lang="en-GB"/>
              <a:t> Hus, </a:t>
            </a:r>
            <a:r>
              <a:rPr lang="en-GB" err="1"/>
              <a:t>Stockholmsgade</a:t>
            </a:r>
            <a:r>
              <a:rPr lang="en-GB"/>
              <a:t> 55, </a:t>
            </a:r>
            <a:r>
              <a:rPr lang="en-GB" err="1"/>
              <a:t>st.</a:t>
            </a:r>
            <a:endParaRPr lang="en-GB"/>
          </a:p>
          <a:p>
            <a:pPr lvl="0"/>
            <a:r>
              <a:rPr lang="en-GB"/>
              <a:t>2100 København </a:t>
            </a:r>
            <a:r>
              <a:rPr lang="en-GB" err="1"/>
              <a:t>Ø</a:t>
            </a:r>
            <a:endParaRPr lang="en-DK"/>
          </a:p>
        </p:txBody>
      </p:sp>
      <p:sp>
        <p:nvSpPr>
          <p:cNvPr id="16" name="Text Placeholder 3">
            <a:extLst>
              <a:ext uri="{FF2B5EF4-FFF2-40B4-BE49-F238E27FC236}">
                <a16:creationId xmlns:a16="http://schemas.microsoft.com/office/drawing/2014/main" id="{95CDF88E-5FB4-DB25-EBC1-42ABB6F0AFDE}"/>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chemeClr val="bg1"/>
                </a:solidFill>
                <a:latin typeface="Arial" panose="020B0604020202020204" pitchFamily="34" charset="0"/>
                <a:cs typeface="Arial" panose="020B0604020202020204" pitchFamily="34" charset="0"/>
              </a:defRPr>
            </a:lvl1pPr>
          </a:lstStyle>
          <a:p>
            <a:pPr lvl="0"/>
            <a:r>
              <a:rPr lang="en-GB" err="1"/>
              <a:t>Besøg</a:t>
            </a:r>
            <a:r>
              <a:rPr lang="en-GB"/>
              <a:t> </a:t>
            </a:r>
            <a:r>
              <a:rPr lang="en-GB" err="1"/>
              <a:t>os</a:t>
            </a:r>
            <a:r>
              <a:rPr lang="en-GB"/>
              <a:t> </a:t>
            </a:r>
            <a:r>
              <a:rPr lang="en-GB" err="1"/>
              <a:t>på</a:t>
            </a:r>
            <a:r>
              <a:rPr lang="en-GB"/>
              <a:t> </a:t>
            </a:r>
            <a:r>
              <a:rPr lang="en-GB" err="1"/>
              <a:t>KiAP.dk</a:t>
            </a:r>
            <a:endParaRPr lang="en-DK"/>
          </a:p>
        </p:txBody>
      </p:sp>
      <p:sp>
        <p:nvSpPr>
          <p:cNvPr id="17" name="Text Placeholder 2">
            <a:extLst>
              <a:ext uri="{FF2B5EF4-FFF2-40B4-BE49-F238E27FC236}">
                <a16:creationId xmlns:a16="http://schemas.microsoft.com/office/drawing/2014/main" id="{9F5DBDB1-1DAA-702B-AF04-8E3218D47717}"/>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err="1"/>
              <a:t>KiAP</a:t>
            </a:r>
            <a:r>
              <a:rPr lang="en-GB"/>
              <a:t> Odense</a:t>
            </a:r>
            <a:endParaRPr lang="en-DK"/>
          </a:p>
        </p:txBody>
      </p:sp>
      <p:sp>
        <p:nvSpPr>
          <p:cNvPr id="18" name="Text Placeholder 2">
            <a:extLst>
              <a:ext uri="{FF2B5EF4-FFF2-40B4-BE49-F238E27FC236}">
                <a16:creationId xmlns:a16="http://schemas.microsoft.com/office/drawing/2014/main" id="{206DEB05-76C2-C199-3BB5-513354F8168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err="1"/>
              <a:t>KiAP</a:t>
            </a:r>
            <a:r>
              <a:rPr lang="en-GB"/>
              <a:t> København</a:t>
            </a:r>
            <a:endParaRPr lang="en-DK"/>
          </a:p>
        </p:txBody>
      </p:sp>
      <p:sp>
        <p:nvSpPr>
          <p:cNvPr id="19" name="Title Placeholder 1">
            <a:extLst>
              <a:ext uri="{FF2B5EF4-FFF2-40B4-BE49-F238E27FC236}">
                <a16:creationId xmlns:a16="http://schemas.microsoft.com/office/drawing/2014/main" id="{23E42DCF-8A36-49E3-A7B4-31ADD4D15E1C}"/>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lvl1pPr>
          </a:lstStyle>
          <a:p>
            <a:r>
              <a:rPr lang="en-GB"/>
              <a:t>Tak for </a:t>
            </a:r>
            <a:r>
              <a:rPr lang="en-GB" err="1"/>
              <a:t>i</a:t>
            </a:r>
            <a:r>
              <a:rPr lang="en-GB"/>
              <a:t> </a:t>
            </a:r>
            <a:r>
              <a:rPr lang="en-GB" err="1"/>
              <a:t>dag</a:t>
            </a:r>
            <a:endParaRPr lang="en-US"/>
          </a:p>
        </p:txBody>
      </p:sp>
    </p:spTree>
    <p:extLst>
      <p:ext uri="{BB962C8B-B14F-4D97-AF65-F5344CB8AC3E}">
        <p14:creationId xmlns:p14="http://schemas.microsoft.com/office/powerpoint/2010/main" val="1054110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k for i dag - Grøn">
    <p:bg>
      <p:bgPr>
        <a:solidFill>
          <a:srgbClr val="246260"/>
        </a:solidFill>
        <a:effectLst/>
      </p:bgPr>
    </p:bg>
    <p:spTree>
      <p:nvGrpSpPr>
        <p:cNvPr id="1" name=""/>
        <p:cNvGrpSpPr/>
        <p:nvPr/>
      </p:nvGrpSpPr>
      <p:grpSpPr>
        <a:xfrm>
          <a:off x="0" y="0"/>
          <a:ext cx="0" cy="0"/>
          <a:chOff x="0" y="0"/>
          <a:chExt cx="0" cy="0"/>
        </a:xfrm>
      </p:grpSpPr>
      <p:pic>
        <p:nvPicPr>
          <p:cNvPr id="6" name="Picture 5" descr="A black background with white text&#10;&#10;AI-generated content may be incorrect.">
            <a:extLst>
              <a:ext uri="{FF2B5EF4-FFF2-40B4-BE49-F238E27FC236}">
                <a16:creationId xmlns:a16="http://schemas.microsoft.com/office/drawing/2014/main" id="{6E71184C-21DF-56D6-11DE-70E5F4FBA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998" y="737411"/>
            <a:ext cx="1472371" cy="828000"/>
          </a:xfrm>
          <a:prstGeom prst="rect">
            <a:avLst/>
          </a:prstGeom>
        </p:spPr>
      </p:pic>
      <p:sp>
        <p:nvSpPr>
          <p:cNvPr id="5" name="Text Placeholder 2">
            <a:extLst>
              <a:ext uri="{FF2B5EF4-FFF2-40B4-BE49-F238E27FC236}">
                <a16:creationId xmlns:a16="http://schemas.microsoft.com/office/drawing/2014/main" id="{5BF1B936-7431-6CA9-570B-1E68DE7F2288}"/>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rgbClr val="FFFFFF"/>
                </a:solidFill>
              </a:defRPr>
            </a:lvl1pPr>
          </a:lstStyle>
          <a:p>
            <a:pPr lvl="0"/>
            <a:r>
              <a:rPr lang="en-GB"/>
              <a:t>Thomas B. </a:t>
            </a:r>
            <a:r>
              <a:rPr lang="en-GB" err="1"/>
              <a:t>Thriges</a:t>
            </a:r>
            <a:r>
              <a:rPr lang="en-GB"/>
              <a:t> Gade 48, 1. </a:t>
            </a:r>
          </a:p>
          <a:p>
            <a:pPr lvl="0"/>
            <a:r>
              <a:rPr lang="en-GB"/>
              <a:t>5000 Odense C</a:t>
            </a:r>
            <a:endParaRPr lang="en-DK"/>
          </a:p>
        </p:txBody>
      </p:sp>
      <p:sp>
        <p:nvSpPr>
          <p:cNvPr id="7" name="Text Placeholder 2">
            <a:extLst>
              <a:ext uri="{FF2B5EF4-FFF2-40B4-BE49-F238E27FC236}">
                <a16:creationId xmlns:a16="http://schemas.microsoft.com/office/drawing/2014/main" id="{F4628827-F0A9-B66E-F03E-8C0422D05EB2}"/>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rgbClr val="FFFFFF"/>
                </a:solidFill>
              </a:defRPr>
            </a:lvl1pPr>
          </a:lstStyle>
          <a:p>
            <a:pPr lvl="0"/>
            <a:r>
              <a:rPr lang="en-GB"/>
              <a:t>C/O Det </a:t>
            </a:r>
            <a:r>
              <a:rPr lang="en-GB" err="1"/>
              <a:t>Almenmedicinske</a:t>
            </a:r>
            <a:r>
              <a:rPr lang="en-GB"/>
              <a:t> Hus, </a:t>
            </a:r>
            <a:r>
              <a:rPr lang="en-GB" err="1"/>
              <a:t>Stockholmsgade</a:t>
            </a:r>
            <a:r>
              <a:rPr lang="en-GB"/>
              <a:t> 55, </a:t>
            </a:r>
            <a:r>
              <a:rPr lang="en-GB" err="1"/>
              <a:t>st.</a:t>
            </a:r>
            <a:endParaRPr lang="en-GB"/>
          </a:p>
          <a:p>
            <a:pPr lvl="0"/>
            <a:r>
              <a:rPr lang="en-GB"/>
              <a:t>2100 København </a:t>
            </a:r>
            <a:r>
              <a:rPr lang="en-GB" err="1"/>
              <a:t>Ø</a:t>
            </a:r>
            <a:endParaRPr lang="en-DK"/>
          </a:p>
        </p:txBody>
      </p:sp>
      <p:sp>
        <p:nvSpPr>
          <p:cNvPr id="8" name="Text Placeholder 2">
            <a:extLst>
              <a:ext uri="{FF2B5EF4-FFF2-40B4-BE49-F238E27FC236}">
                <a16:creationId xmlns:a16="http://schemas.microsoft.com/office/drawing/2014/main" id="{AE9E8DCC-F347-6518-C216-473B1F8E6A12}"/>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err="1"/>
              <a:t>KiAP</a:t>
            </a:r>
            <a:r>
              <a:rPr lang="en-GB"/>
              <a:t> Odense</a:t>
            </a:r>
            <a:endParaRPr lang="en-DK"/>
          </a:p>
        </p:txBody>
      </p:sp>
      <p:sp>
        <p:nvSpPr>
          <p:cNvPr id="9" name="Text Placeholder 2">
            <a:extLst>
              <a:ext uri="{FF2B5EF4-FFF2-40B4-BE49-F238E27FC236}">
                <a16:creationId xmlns:a16="http://schemas.microsoft.com/office/drawing/2014/main" id="{86E0D1D0-3527-58D5-4DE6-09067C96E7B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err="1"/>
              <a:t>KiAP</a:t>
            </a:r>
            <a:r>
              <a:rPr lang="en-GB"/>
              <a:t> København</a:t>
            </a:r>
            <a:endParaRPr lang="en-DK"/>
          </a:p>
        </p:txBody>
      </p:sp>
      <p:sp>
        <p:nvSpPr>
          <p:cNvPr id="10" name="Text Placeholder 3">
            <a:extLst>
              <a:ext uri="{FF2B5EF4-FFF2-40B4-BE49-F238E27FC236}">
                <a16:creationId xmlns:a16="http://schemas.microsoft.com/office/drawing/2014/main" id="{C15B18D7-4327-C54C-8D0A-16B3C43A4CF6}"/>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rgbClr val="FFFFFF"/>
                </a:solidFill>
                <a:latin typeface="Arial" panose="020B0604020202020204" pitchFamily="34" charset="0"/>
                <a:cs typeface="Arial" panose="020B0604020202020204" pitchFamily="34" charset="0"/>
              </a:defRPr>
            </a:lvl1pPr>
          </a:lstStyle>
          <a:p>
            <a:pPr lvl="0"/>
            <a:r>
              <a:rPr lang="en-GB" err="1"/>
              <a:t>Besøg</a:t>
            </a:r>
            <a:r>
              <a:rPr lang="en-GB"/>
              <a:t> </a:t>
            </a:r>
            <a:r>
              <a:rPr lang="en-GB" err="1"/>
              <a:t>os</a:t>
            </a:r>
            <a:r>
              <a:rPr lang="en-GB"/>
              <a:t> </a:t>
            </a:r>
            <a:r>
              <a:rPr lang="en-GB" err="1"/>
              <a:t>på</a:t>
            </a:r>
            <a:r>
              <a:rPr lang="en-GB"/>
              <a:t> </a:t>
            </a:r>
            <a:r>
              <a:rPr lang="en-GB" err="1"/>
              <a:t>KiAP.dk</a:t>
            </a:r>
            <a:endParaRPr lang="en-DK"/>
          </a:p>
        </p:txBody>
      </p:sp>
      <p:sp>
        <p:nvSpPr>
          <p:cNvPr id="11" name="Title Placeholder 1">
            <a:extLst>
              <a:ext uri="{FF2B5EF4-FFF2-40B4-BE49-F238E27FC236}">
                <a16:creationId xmlns:a16="http://schemas.microsoft.com/office/drawing/2014/main" id="{E6FCFEFD-A5A2-B67F-B22A-6C8F48900363}"/>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solidFill>
                  <a:srgbClr val="FFFFFF"/>
                </a:solidFill>
              </a:defRPr>
            </a:lvl1pPr>
          </a:lstStyle>
          <a:p>
            <a:r>
              <a:rPr lang="en-GB"/>
              <a:t>Tak for </a:t>
            </a:r>
            <a:r>
              <a:rPr lang="en-GB" err="1"/>
              <a:t>i</a:t>
            </a:r>
            <a:r>
              <a:rPr lang="en-GB"/>
              <a:t> </a:t>
            </a:r>
            <a:r>
              <a:rPr lang="en-GB" err="1"/>
              <a:t>dag</a:t>
            </a:r>
            <a:endParaRPr lang="en-US"/>
          </a:p>
        </p:txBody>
      </p:sp>
    </p:spTree>
    <p:extLst>
      <p:ext uri="{BB962C8B-B14F-4D97-AF65-F5344CB8AC3E}">
        <p14:creationId xmlns:p14="http://schemas.microsoft.com/office/powerpoint/2010/main" val="21028190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 Hvi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5127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kst og medie X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A23B49D-9718-43B4-203B-035DF8D3A771}"/>
              </a:ext>
            </a:extLst>
          </p:cNvPr>
          <p:cNvSpPr>
            <a:spLocks noGrp="1"/>
          </p:cNvSpPr>
          <p:nvPr>
            <p:ph type="pic" idx="21" hasCustomPrompt="1"/>
          </p:nvPr>
        </p:nvSpPr>
        <p:spPr>
          <a:xfrm>
            <a:off x="5832232" y="0"/>
            <a:ext cx="6359769" cy="6858000"/>
          </a:xfrm>
          <a:prstGeom prst="rect">
            <a:avLst/>
          </a:prstGeom>
          <a:solidFill>
            <a:srgbClr val="F3F5F7"/>
          </a:solidFill>
        </p:spPr>
        <p:txBody>
          <a:bodyPr wrap="square" lIns="91439" tIns="45719" rIns="91439" bIns="45719">
            <a:noAutofit/>
          </a:body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0" name="Text Placeholder 14">
            <a:extLst>
              <a:ext uri="{FF2B5EF4-FFF2-40B4-BE49-F238E27FC236}">
                <a16:creationId xmlns:a16="http://schemas.microsoft.com/office/drawing/2014/main" id="{DDCD8E20-EA38-ECF7-2A7D-E8EC2C1C5D6D}"/>
              </a:ext>
            </a:extLst>
          </p:cNvPr>
          <p:cNvSpPr>
            <a:spLocks noGrp="1"/>
          </p:cNvSpPr>
          <p:nvPr>
            <p:ph type="body" sz="quarter" idx="29" hasCustomPrompt="1"/>
          </p:nvPr>
        </p:nvSpPr>
        <p:spPr>
          <a:xfrm>
            <a:off x="720208" y="5699712"/>
            <a:ext cx="4385987" cy="421196"/>
          </a:xfrm>
        </p:spPr>
        <p:txBody>
          <a:bodyPr wrap="square" anchor="b">
            <a:spAutoFit/>
          </a:bodyPr>
          <a:lstStyle>
            <a:lvl1pPr>
              <a:lnSpc>
                <a:spcPct val="110000"/>
              </a:lnSpc>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2" name="Title Placeholder 1">
            <a:extLst>
              <a:ext uri="{FF2B5EF4-FFF2-40B4-BE49-F238E27FC236}">
                <a16:creationId xmlns:a16="http://schemas.microsoft.com/office/drawing/2014/main" id="{202161ED-A852-3F3F-C115-57AFD16BD292}"/>
              </a:ext>
            </a:extLst>
          </p:cNvPr>
          <p:cNvSpPr>
            <a:spLocks noGrp="1"/>
          </p:cNvSpPr>
          <p:nvPr>
            <p:ph type="title" hasCustomPrompt="1"/>
          </p:nvPr>
        </p:nvSpPr>
        <p:spPr>
          <a:xfrm>
            <a:off x="714030" y="1027249"/>
            <a:ext cx="4398514" cy="646331"/>
          </a:xfrm>
          <a:prstGeom prst="rect">
            <a:avLst/>
          </a:prstGeom>
        </p:spPr>
        <p:txBody>
          <a:bodyPr vert="horz" wrap="square" lIns="91440" tIns="45720" rIns="91440" bIns="45720" rtlCol="0" anchor="t">
            <a:spAutoFit/>
          </a:bodyPr>
          <a:lstStyle>
            <a:lvl1pPr>
              <a:lnSpc>
                <a:spcPct val="90000"/>
              </a:lnSpc>
              <a:defRPr sz="2000" spc="0" baseline="0"/>
            </a:lvl1pPr>
          </a:lstStyle>
          <a:p>
            <a:r>
              <a:rPr lang="en-GB"/>
              <a:t>En </a:t>
            </a:r>
            <a:r>
              <a:rPr lang="en-GB" err="1"/>
              <a:t>overskrift</a:t>
            </a:r>
            <a:r>
              <a:rPr lang="en-GB"/>
              <a:t> der </a:t>
            </a:r>
            <a:r>
              <a:rPr lang="en-GB" err="1"/>
              <a:t>forklarer</a:t>
            </a:r>
            <a:r>
              <a:rPr lang="en-GB"/>
              <a:t> et </a:t>
            </a:r>
            <a:r>
              <a:rPr lang="en-GB" err="1"/>
              <a:t>budskab</a:t>
            </a:r>
            <a:r>
              <a:rPr lang="en-GB"/>
              <a:t> </a:t>
            </a:r>
            <a:r>
              <a:rPr lang="en-GB" err="1"/>
              <a:t>eller</a:t>
            </a:r>
            <a:r>
              <a:rPr lang="en-GB"/>
              <a:t> </a:t>
            </a:r>
            <a:r>
              <a:rPr lang="en-GB" err="1"/>
              <a:t>en</a:t>
            </a:r>
            <a:r>
              <a:rPr lang="en-GB"/>
              <a:t> </a:t>
            </a:r>
            <a:r>
              <a:rPr lang="en-GB" err="1"/>
              <a:t>vigtig</a:t>
            </a:r>
            <a:r>
              <a:rPr lang="en-GB"/>
              <a:t> pointe</a:t>
            </a:r>
            <a:endParaRPr lang="en-US"/>
          </a:p>
        </p:txBody>
      </p:sp>
      <p:sp>
        <p:nvSpPr>
          <p:cNvPr id="11" name="Slide Number">
            <a:extLst>
              <a:ext uri="{FF2B5EF4-FFF2-40B4-BE49-F238E27FC236}">
                <a16:creationId xmlns:a16="http://schemas.microsoft.com/office/drawing/2014/main" id="{2A9FE7B4-0D59-DA15-CDFC-B041D57FD2E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4" name="Text Placeholder 14">
            <a:extLst>
              <a:ext uri="{FF2B5EF4-FFF2-40B4-BE49-F238E27FC236}">
                <a16:creationId xmlns:a16="http://schemas.microsoft.com/office/drawing/2014/main" id="{E1EE8116-6F81-5ED0-2140-5907CBA3EA2B}"/>
              </a:ext>
            </a:extLst>
          </p:cNvPr>
          <p:cNvSpPr>
            <a:spLocks noGrp="1"/>
          </p:cNvSpPr>
          <p:nvPr>
            <p:ph type="body" sz="quarter" idx="30" hasCustomPrompt="1"/>
          </p:nvPr>
        </p:nvSpPr>
        <p:spPr>
          <a:xfrm>
            <a:off x="720208" y="737093"/>
            <a:ext cx="4385987" cy="205740"/>
          </a:xfrm>
        </p:spPr>
        <p:txBody>
          <a:bodyPr vert="horz" lIns="91440" tIns="45720" rIns="91440" bIns="45720" rtlCol="0" anchor="b">
            <a:normAutofit/>
          </a:bodyPr>
          <a:lstStyle>
            <a:lvl1pPr>
              <a:defRPr lang="en-US" sz="1000" dirty="0" smtClean="0">
                <a:solidFill>
                  <a:schemeClr val="tx1">
                    <a:lumMod val="50000"/>
                    <a:lumOff val="50000"/>
                  </a:schemeClr>
                </a:solidFill>
              </a:defRPr>
            </a:lvl1pPr>
          </a:lstStyle>
          <a:p>
            <a:pPr lvl="0">
              <a:lnSpc>
                <a:spcPct val="110000"/>
              </a:lnSpc>
            </a:pPr>
            <a:r>
              <a:rPr lang="en-US"/>
              <a:t>Tema</a:t>
            </a:r>
          </a:p>
        </p:txBody>
      </p:sp>
      <p:sp>
        <p:nvSpPr>
          <p:cNvPr id="5" name="Text Placeholder 3">
            <a:extLst>
              <a:ext uri="{FF2B5EF4-FFF2-40B4-BE49-F238E27FC236}">
                <a16:creationId xmlns:a16="http://schemas.microsoft.com/office/drawing/2014/main" id="{5DF822D1-DA68-1DFA-9A87-BE64EACD4B12}"/>
              </a:ext>
            </a:extLst>
          </p:cNvPr>
          <p:cNvSpPr>
            <a:spLocks noGrp="1"/>
          </p:cNvSpPr>
          <p:nvPr>
            <p:ph type="body" sz="quarter" idx="41" hasCustomPrompt="1"/>
          </p:nvPr>
        </p:nvSpPr>
        <p:spPr>
          <a:xfrm>
            <a:off x="720208" y="1711830"/>
            <a:ext cx="4385987" cy="1043896"/>
          </a:xfrm>
        </p:spPr>
        <p:txBody>
          <a:bodyPr/>
          <a:lstStyle>
            <a:lvl1pPr>
              <a:defRPr/>
            </a:lvl1pPr>
          </a:lstStyle>
          <a:p>
            <a:pPr lvl="0"/>
            <a:r>
              <a:rPr lang="en-GB"/>
              <a:t>Kort </a:t>
            </a:r>
            <a:r>
              <a:rPr lang="en-GB" err="1"/>
              <a:t>tekst</a:t>
            </a:r>
            <a:r>
              <a:rPr lang="en-GB"/>
              <a:t>…</a:t>
            </a:r>
            <a:endParaRPr lang="en-DK"/>
          </a:p>
        </p:txBody>
      </p:sp>
    </p:spTree>
    <p:extLst>
      <p:ext uri="{BB962C8B-B14F-4D97-AF65-F5344CB8AC3E}">
        <p14:creationId xmlns:p14="http://schemas.microsoft.com/office/powerpoint/2010/main" val="27348003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7340">
          <p15:clr>
            <a:srgbClr val="FBAE40"/>
          </p15:clr>
        </p15:guide>
        <p15:guide id="2" pos="643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6" name="Slide Number">
            <a:extLst>
              <a:ext uri="{FF2B5EF4-FFF2-40B4-BE49-F238E27FC236}">
                <a16:creationId xmlns:a16="http://schemas.microsoft.com/office/drawing/2014/main" id="{6D2240C5-0603-263B-E031-06B53321189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A26F5F4-9DA5-A28F-5182-EDBA5818B07F}"/>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6" name="Text Placeholder 12">
            <a:extLst>
              <a:ext uri="{FF2B5EF4-FFF2-40B4-BE49-F238E27FC236}">
                <a16:creationId xmlns:a16="http://schemas.microsoft.com/office/drawing/2014/main" id="{596B965D-E18E-7509-B9FC-36666C2147CA}"/>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1504089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Overskrift">
    <p:spTree>
      <p:nvGrpSpPr>
        <p:cNvPr id="1" name=""/>
        <p:cNvGrpSpPr/>
        <p:nvPr/>
      </p:nvGrpSpPr>
      <p:grpSpPr>
        <a:xfrm>
          <a:off x="0" y="0"/>
          <a:ext cx="0" cy="0"/>
          <a:chOff x="0" y="0"/>
          <a:chExt cx="0" cy="0"/>
        </a:xfrm>
      </p:grpSpPr>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6" name="Slide Number">
            <a:extLst>
              <a:ext uri="{FF2B5EF4-FFF2-40B4-BE49-F238E27FC236}">
                <a16:creationId xmlns:a16="http://schemas.microsoft.com/office/drawing/2014/main" id="{6D2240C5-0603-263B-E031-06B53321189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7" name="Title Placeholder 1">
            <a:extLst>
              <a:ext uri="{FF2B5EF4-FFF2-40B4-BE49-F238E27FC236}">
                <a16:creationId xmlns:a16="http://schemas.microsoft.com/office/drawing/2014/main" id="{FEA8391C-67FF-6FFC-5BFD-1A62705151AC}"/>
              </a:ext>
            </a:extLst>
          </p:cNvPr>
          <p:cNvSpPr>
            <a:spLocks noGrp="1"/>
          </p:cNvSpPr>
          <p:nvPr>
            <p:ph type="title" hasCustomPrompt="1"/>
          </p:nvPr>
        </p:nvSpPr>
        <p:spPr>
          <a:xfrm>
            <a:off x="720209" y="1030157"/>
            <a:ext cx="10740748" cy="338554"/>
          </a:xfrm>
          <a:prstGeom prst="rect">
            <a:avLst/>
          </a:prstGeom>
        </p:spPr>
        <p:txBody>
          <a:bodyPr vert="horz" wrap="square" lIns="91440" tIns="45720" rIns="91440" bIns="45720" rtlCol="0" anchor="t">
            <a:spAutoFit/>
          </a:bodyPr>
          <a:lstStyle>
            <a:lvl1pPr marL="0" indent="0">
              <a:lnSpc>
                <a:spcPct val="80000"/>
              </a:lnSpc>
              <a:tabLst>
                <a:tab pos="750888" algn="l"/>
              </a:tabLst>
              <a:defRPr sz="2000" spc="0" baseline="0"/>
            </a:lvl1pPr>
          </a:lstStyle>
          <a:p>
            <a:r>
              <a:rPr lang="en-GB" err="1"/>
              <a:t>Overskrift</a:t>
            </a:r>
            <a:endParaRPr lang="en-US"/>
          </a:p>
        </p:txBody>
      </p:sp>
      <p:sp>
        <p:nvSpPr>
          <p:cNvPr id="18" name="Text Placeholder 14">
            <a:extLst>
              <a:ext uri="{FF2B5EF4-FFF2-40B4-BE49-F238E27FC236}">
                <a16:creationId xmlns:a16="http://schemas.microsoft.com/office/drawing/2014/main" id="{A087F515-4209-4804-21ED-64A2FF395A51}"/>
              </a:ext>
            </a:extLst>
          </p:cNvPr>
          <p:cNvSpPr>
            <a:spLocks noGrp="1"/>
          </p:cNvSpPr>
          <p:nvPr>
            <p:ph type="body" sz="quarter" idx="30" hasCustomPrompt="1"/>
          </p:nvPr>
        </p:nvSpPr>
        <p:spPr>
          <a:xfrm>
            <a:off x="720208" y="737093"/>
            <a:ext cx="10740749" cy="205740"/>
          </a:xfrm>
        </p:spPr>
        <p:txBody>
          <a:bodyPr vert="horz" lIns="91440" tIns="45720" rIns="91440" bIns="45720" rtlCol="0" anchor="b">
            <a:normAutofit/>
          </a:bodyPr>
          <a:lstStyle>
            <a:lvl1pPr>
              <a:defRPr lang="en-US" sz="1000" dirty="0" smtClean="0">
                <a:solidFill>
                  <a:schemeClr val="tx1">
                    <a:lumMod val="50000"/>
                    <a:lumOff val="50000"/>
                  </a:schemeClr>
                </a:solidFill>
              </a:defRPr>
            </a:lvl1pPr>
          </a:lstStyle>
          <a:p>
            <a:pPr lvl="0">
              <a:lnSpc>
                <a:spcPct val="110000"/>
              </a:lnSpc>
            </a:pPr>
            <a:r>
              <a:rPr lang="en-US"/>
              <a:t>Tema</a:t>
            </a:r>
          </a:p>
        </p:txBody>
      </p:sp>
    </p:spTree>
    <p:extLst>
      <p:ext uri="{BB962C8B-B14F-4D97-AF65-F5344CB8AC3E}">
        <p14:creationId xmlns:p14="http://schemas.microsoft.com/office/powerpoint/2010/main" val="267664420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Grid">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4AF3001E-0223-B886-B5FB-F5A4076B3510}"/>
              </a:ext>
            </a:extLst>
          </p:cNvPr>
          <p:cNvSpPr>
            <a:spLocks noGrp="1"/>
          </p:cNvSpPr>
          <p:nvPr>
            <p:ph type="pic" sz="half" idx="22" hasCustomPrompt="1"/>
          </p:nvPr>
        </p:nvSpPr>
        <p:spPr>
          <a:xfrm>
            <a:off x="720208" y="1518994"/>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pic>
        <p:nvPicPr>
          <p:cNvPr id="28" name="Picture 27" descr="A logo with blue dots&#10;&#10;AI-generated content may be incorrect.">
            <a:extLst>
              <a:ext uri="{FF2B5EF4-FFF2-40B4-BE49-F238E27FC236}">
                <a16:creationId xmlns:a16="http://schemas.microsoft.com/office/drawing/2014/main" id="{448B9F87-7FEC-84C8-2AC3-445D67E7D0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29" name="Text Placeholder 14">
            <a:extLst>
              <a:ext uri="{FF2B5EF4-FFF2-40B4-BE49-F238E27FC236}">
                <a16:creationId xmlns:a16="http://schemas.microsoft.com/office/drawing/2014/main" id="{BFB49D66-F911-C7DC-69C8-4D584CEC4A8C}"/>
              </a:ext>
            </a:extLst>
          </p:cNvPr>
          <p:cNvSpPr>
            <a:spLocks noGrp="1"/>
          </p:cNvSpPr>
          <p:nvPr>
            <p:ph type="body" sz="quarter" idx="43" hasCustomPrompt="1"/>
          </p:nvPr>
        </p:nvSpPr>
        <p:spPr>
          <a:xfrm>
            <a:off x="720208" y="3293623"/>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41" name="Picture Placeholder 6">
            <a:extLst>
              <a:ext uri="{FF2B5EF4-FFF2-40B4-BE49-F238E27FC236}">
                <a16:creationId xmlns:a16="http://schemas.microsoft.com/office/drawing/2014/main" id="{674F509A-4A6E-EB29-28C0-143DE307258E}"/>
              </a:ext>
            </a:extLst>
          </p:cNvPr>
          <p:cNvSpPr>
            <a:spLocks noGrp="1"/>
          </p:cNvSpPr>
          <p:nvPr>
            <p:ph type="pic" sz="half" idx="44" hasCustomPrompt="1"/>
          </p:nvPr>
        </p:nvSpPr>
        <p:spPr>
          <a:xfrm>
            <a:off x="3512046" y="1518994"/>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2" name="Picture Placeholder 6">
            <a:extLst>
              <a:ext uri="{FF2B5EF4-FFF2-40B4-BE49-F238E27FC236}">
                <a16:creationId xmlns:a16="http://schemas.microsoft.com/office/drawing/2014/main" id="{A0A9DC17-5D4E-4414-E444-FC4704F49EAC}"/>
              </a:ext>
            </a:extLst>
          </p:cNvPr>
          <p:cNvSpPr>
            <a:spLocks noGrp="1"/>
          </p:cNvSpPr>
          <p:nvPr>
            <p:ph type="pic" sz="half" idx="46" hasCustomPrompt="1"/>
          </p:nvPr>
        </p:nvSpPr>
        <p:spPr>
          <a:xfrm>
            <a:off x="6303885" y="1518994"/>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3" name="Picture Placeholder 6">
            <a:extLst>
              <a:ext uri="{FF2B5EF4-FFF2-40B4-BE49-F238E27FC236}">
                <a16:creationId xmlns:a16="http://schemas.microsoft.com/office/drawing/2014/main" id="{474C8E12-7AC2-5BBC-6402-EC85AA2E9842}"/>
              </a:ext>
            </a:extLst>
          </p:cNvPr>
          <p:cNvSpPr>
            <a:spLocks noGrp="1"/>
          </p:cNvSpPr>
          <p:nvPr>
            <p:ph type="pic" sz="half" idx="48" hasCustomPrompt="1"/>
          </p:nvPr>
        </p:nvSpPr>
        <p:spPr>
          <a:xfrm>
            <a:off x="9095723" y="1518994"/>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4" name="Picture Placeholder 6">
            <a:extLst>
              <a:ext uri="{FF2B5EF4-FFF2-40B4-BE49-F238E27FC236}">
                <a16:creationId xmlns:a16="http://schemas.microsoft.com/office/drawing/2014/main" id="{8C8EAEE9-26D2-BC58-0A16-891053E4D65D}"/>
              </a:ext>
            </a:extLst>
          </p:cNvPr>
          <p:cNvSpPr>
            <a:spLocks noGrp="1"/>
          </p:cNvSpPr>
          <p:nvPr>
            <p:ph type="pic" sz="half" idx="50" hasCustomPrompt="1"/>
          </p:nvPr>
        </p:nvSpPr>
        <p:spPr>
          <a:xfrm>
            <a:off x="720208" y="3947051"/>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5" name="Picture Placeholder 6">
            <a:extLst>
              <a:ext uri="{FF2B5EF4-FFF2-40B4-BE49-F238E27FC236}">
                <a16:creationId xmlns:a16="http://schemas.microsoft.com/office/drawing/2014/main" id="{01413A1C-4941-5E31-B2A8-016E8047A3A6}"/>
              </a:ext>
            </a:extLst>
          </p:cNvPr>
          <p:cNvSpPr>
            <a:spLocks noGrp="1"/>
          </p:cNvSpPr>
          <p:nvPr>
            <p:ph type="pic" sz="half" idx="52" hasCustomPrompt="1"/>
          </p:nvPr>
        </p:nvSpPr>
        <p:spPr>
          <a:xfrm>
            <a:off x="3512046" y="3947051"/>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6" name="Picture Placeholder 6">
            <a:extLst>
              <a:ext uri="{FF2B5EF4-FFF2-40B4-BE49-F238E27FC236}">
                <a16:creationId xmlns:a16="http://schemas.microsoft.com/office/drawing/2014/main" id="{ABA4CFD1-B63D-6B11-AF57-A56536B7AA86}"/>
              </a:ext>
            </a:extLst>
          </p:cNvPr>
          <p:cNvSpPr>
            <a:spLocks noGrp="1"/>
          </p:cNvSpPr>
          <p:nvPr>
            <p:ph type="pic" sz="half" idx="54" hasCustomPrompt="1"/>
          </p:nvPr>
        </p:nvSpPr>
        <p:spPr>
          <a:xfrm>
            <a:off x="6303885" y="3947051"/>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7" name="Picture Placeholder 6">
            <a:extLst>
              <a:ext uri="{FF2B5EF4-FFF2-40B4-BE49-F238E27FC236}">
                <a16:creationId xmlns:a16="http://schemas.microsoft.com/office/drawing/2014/main" id="{0750CCE0-9D9D-271A-7F6C-7E7248378802}"/>
              </a:ext>
            </a:extLst>
          </p:cNvPr>
          <p:cNvSpPr>
            <a:spLocks noGrp="1"/>
          </p:cNvSpPr>
          <p:nvPr>
            <p:ph type="pic" sz="half" idx="56" hasCustomPrompt="1"/>
          </p:nvPr>
        </p:nvSpPr>
        <p:spPr>
          <a:xfrm>
            <a:off x="9095723" y="3947051"/>
            <a:ext cx="2365234" cy="167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48" name="Text Placeholder 14">
            <a:extLst>
              <a:ext uri="{FF2B5EF4-FFF2-40B4-BE49-F238E27FC236}">
                <a16:creationId xmlns:a16="http://schemas.microsoft.com/office/drawing/2014/main" id="{75226D8A-716F-9DFA-4FF6-C4568A1C7DA4}"/>
              </a:ext>
            </a:extLst>
          </p:cNvPr>
          <p:cNvSpPr>
            <a:spLocks noGrp="1"/>
          </p:cNvSpPr>
          <p:nvPr>
            <p:ph type="body" sz="quarter" idx="58" hasCustomPrompt="1"/>
          </p:nvPr>
        </p:nvSpPr>
        <p:spPr>
          <a:xfrm>
            <a:off x="720208" y="3525971"/>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49" name="Text Placeholder 14">
            <a:extLst>
              <a:ext uri="{FF2B5EF4-FFF2-40B4-BE49-F238E27FC236}">
                <a16:creationId xmlns:a16="http://schemas.microsoft.com/office/drawing/2014/main" id="{001B3BCC-4C5F-4E8E-B87F-E0F7E07AC87F}"/>
              </a:ext>
            </a:extLst>
          </p:cNvPr>
          <p:cNvSpPr>
            <a:spLocks noGrp="1"/>
          </p:cNvSpPr>
          <p:nvPr>
            <p:ph type="body" sz="quarter" idx="59" hasCustomPrompt="1"/>
          </p:nvPr>
        </p:nvSpPr>
        <p:spPr>
          <a:xfrm>
            <a:off x="3500883" y="3293623"/>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50" name="Text Placeholder 14">
            <a:extLst>
              <a:ext uri="{FF2B5EF4-FFF2-40B4-BE49-F238E27FC236}">
                <a16:creationId xmlns:a16="http://schemas.microsoft.com/office/drawing/2014/main" id="{335E6B06-EBBC-32F0-B34F-C335F94DF87B}"/>
              </a:ext>
            </a:extLst>
          </p:cNvPr>
          <p:cNvSpPr>
            <a:spLocks noGrp="1"/>
          </p:cNvSpPr>
          <p:nvPr>
            <p:ph type="body" sz="quarter" idx="60" hasCustomPrompt="1"/>
          </p:nvPr>
        </p:nvSpPr>
        <p:spPr>
          <a:xfrm>
            <a:off x="3500883" y="3525971"/>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51" name="Text Placeholder 14">
            <a:extLst>
              <a:ext uri="{FF2B5EF4-FFF2-40B4-BE49-F238E27FC236}">
                <a16:creationId xmlns:a16="http://schemas.microsoft.com/office/drawing/2014/main" id="{A157E78F-0D54-497F-F51F-2918BDB5CCDB}"/>
              </a:ext>
            </a:extLst>
          </p:cNvPr>
          <p:cNvSpPr>
            <a:spLocks noGrp="1"/>
          </p:cNvSpPr>
          <p:nvPr>
            <p:ph type="body" sz="quarter" idx="61" hasCustomPrompt="1"/>
          </p:nvPr>
        </p:nvSpPr>
        <p:spPr>
          <a:xfrm>
            <a:off x="6296549" y="3293623"/>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52" name="Text Placeholder 14">
            <a:extLst>
              <a:ext uri="{FF2B5EF4-FFF2-40B4-BE49-F238E27FC236}">
                <a16:creationId xmlns:a16="http://schemas.microsoft.com/office/drawing/2014/main" id="{A5948E24-55C0-FD1C-89C5-6F9BE3862728}"/>
              </a:ext>
            </a:extLst>
          </p:cNvPr>
          <p:cNvSpPr>
            <a:spLocks noGrp="1"/>
          </p:cNvSpPr>
          <p:nvPr>
            <p:ph type="body" sz="quarter" idx="62" hasCustomPrompt="1"/>
          </p:nvPr>
        </p:nvSpPr>
        <p:spPr>
          <a:xfrm>
            <a:off x="6296549" y="3525971"/>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53" name="Text Placeholder 14">
            <a:extLst>
              <a:ext uri="{FF2B5EF4-FFF2-40B4-BE49-F238E27FC236}">
                <a16:creationId xmlns:a16="http://schemas.microsoft.com/office/drawing/2014/main" id="{039EBCA0-F72A-C282-C032-BC63CE403BD5}"/>
              </a:ext>
            </a:extLst>
          </p:cNvPr>
          <p:cNvSpPr>
            <a:spLocks noGrp="1"/>
          </p:cNvSpPr>
          <p:nvPr>
            <p:ph type="body" sz="quarter" idx="63" hasCustomPrompt="1"/>
          </p:nvPr>
        </p:nvSpPr>
        <p:spPr>
          <a:xfrm>
            <a:off x="9092214" y="3293623"/>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54" name="Text Placeholder 14">
            <a:extLst>
              <a:ext uri="{FF2B5EF4-FFF2-40B4-BE49-F238E27FC236}">
                <a16:creationId xmlns:a16="http://schemas.microsoft.com/office/drawing/2014/main" id="{70763F02-32A3-D254-4814-2FDE05A7AC8B}"/>
              </a:ext>
            </a:extLst>
          </p:cNvPr>
          <p:cNvSpPr>
            <a:spLocks noGrp="1"/>
          </p:cNvSpPr>
          <p:nvPr>
            <p:ph type="body" sz="quarter" idx="64" hasCustomPrompt="1"/>
          </p:nvPr>
        </p:nvSpPr>
        <p:spPr>
          <a:xfrm>
            <a:off x="9092214" y="3525971"/>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55" name="Text Placeholder 14">
            <a:extLst>
              <a:ext uri="{FF2B5EF4-FFF2-40B4-BE49-F238E27FC236}">
                <a16:creationId xmlns:a16="http://schemas.microsoft.com/office/drawing/2014/main" id="{20F64D6B-F75C-4B16-C75B-8AD095E81E58}"/>
              </a:ext>
            </a:extLst>
          </p:cNvPr>
          <p:cNvSpPr>
            <a:spLocks noGrp="1"/>
          </p:cNvSpPr>
          <p:nvPr>
            <p:ph type="body" sz="quarter" idx="65" hasCustomPrompt="1"/>
          </p:nvPr>
        </p:nvSpPr>
        <p:spPr>
          <a:xfrm>
            <a:off x="720208" y="5715659"/>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56" name="Text Placeholder 14">
            <a:extLst>
              <a:ext uri="{FF2B5EF4-FFF2-40B4-BE49-F238E27FC236}">
                <a16:creationId xmlns:a16="http://schemas.microsoft.com/office/drawing/2014/main" id="{912CF407-63C8-FC66-48AF-36913E16B593}"/>
              </a:ext>
            </a:extLst>
          </p:cNvPr>
          <p:cNvSpPr>
            <a:spLocks noGrp="1"/>
          </p:cNvSpPr>
          <p:nvPr>
            <p:ph type="body" sz="quarter" idx="66" hasCustomPrompt="1"/>
          </p:nvPr>
        </p:nvSpPr>
        <p:spPr>
          <a:xfrm>
            <a:off x="720208" y="5948007"/>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57" name="Text Placeholder 14">
            <a:extLst>
              <a:ext uri="{FF2B5EF4-FFF2-40B4-BE49-F238E27FC236}">
                <a16:creationId xmlns:a16="http://schemas.microsoft.com/office/drawing/2014/main" id="{2709F7F5-C53E-46AF-B8F4-5C4BFCD79BFE}"/>
              </a:ext>
            </a:extLst>
          </p:cNvPr>
          <p:cNvSpPr>
            <a:spLocks noGrp="1"/>
          </p:cNvSpPr>
          <p:nvPr>
            <p:ph type="body" sz="quarter" idx="67" hasCustomPrompt="1"/>
          </p:nvPr>
        </p:nvSpPr>
        <p:spPr>
          <a:xfrm>
            <a:off x="3500883" y="5715659"/>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58" name="Text Placeholder 14">
            <a:extLst>
              <a:ext uri="{FF2B5EF4-FFF2-40B4-BE49-F238E27FC236}">
                <a16:creationId xmlns:a16="http://schemas.microsoft.com/office/drawing/2014/main" id="{4A74AEAE-AC80-EE78-45C1-CF91BDD4DE40}"/>
              </a:ext>
            </a:extLst>
          </p:cNvPr>
          <p:cNvSpPr>
            <a:spLocks noGrp="1"/>
          </p:cNvSpPr>
          <p:nvPr>
            <p:ph type="body" sz="quarter" idx="68" hasCustomPrompt="1"/>
          </p:nvPr>
        </p:nvSpPr>
        <p:spPr>
          <a:xfrm>
            <a:off x="3500883" y="5948007"/>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59" name="Text Placeholder 14">
            <a:extLst>
              <a:ext uri="{FF2B5EF4-FFF2-40B4-BE49-F238E27FC236}">
                <a16:creationId xmlns:a16="http://schemas.microsoft.com/office/drawing/2014/main" id="{FDDCEC3C-417A-8436-0630-4A9FD8D24167}"/>
              </a:ext>
            </a:extLst>
          </p:cNvPr>
          <p:cNvSpPr>
            <a:spLocks noGrp="1"/>
          </p:cNvSpPr>
          <p:nvPr>
            <p:ph type="body" sz="quarter" idx="69" hasCustomPrompt="1"/>
          </p:nvPr>
        </p:nvSpPr>
        <p:spPr>
          <a:xfrm>
            <a:off x="6296549" y="5715659"/>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60" name="Text Placeholder 14">
            <a:extLst>
              <a:ext uri="{FF2B5EF4-FFF2-40B4-BE49-F238E27FC236}">
                <a16:creationId xmlns:a16="http://schemas.microsoft.com/office/drawing/2014/main" id="{9EC64BC9-CF45-5CFA-62C8-F132B454A363}"/>
              </a:ext>
            </a:extLst>
          </p:cNvPr>
          <p:cNvSpPr>
            <a:spLocks noGrp="1"/>
          </p:cNvSpPr>
          <p:nvPr>
            <p:ph type="body" sz="quarter" idx="70" hasCustomPrompt="1"/>
          </p:nvPr>
        </p:nvSpPr>
        <p:spPr>
          <a:xfrm>
            <a:off x="6296549" y="5948007"/>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61" name="Text Placeholder 14">
            <a:extLst>
              <a:ext uri="{FF2B5EF4-FFF2-40B4-BE49-F238E27FC236}">
                <a16:creationId xmlns:a16="http://schemas.microsoft.com/office/drawing/2014/main" id="{BA4715FB-2302-7D97-3C6B-A8FCD16F2E0D}"/>
              </a:ext>
            </a:extLst>
          </p:cNvPr>
          <p:cNvSpPr>
            <a:spLocks noGrp="1"/>
          </p:cNvSpPr>
          <p:nvPr>
            <p:ph type="body" sz="quarter" idx="71" hasCustomPrompt="1"/>
          </p:nvPr>
        </p:nvSpPr>
        <p:spPr>
          <a:xfrm>
            <a:off x="9092214" y="5715659"/>
            <a:ext cx="2365234" cy="232821"/>
          </a:xfrm>
        </p:spPr>
        <p:txBody>
          <a:bodyPr wrap="square" anchor="t" anchorCtr="0">
            <a:spAutoFit/>
          </a:bodyPr>
          <a:lstStyle>
            <a:lvl1pPr marL="0" indent="0">
              <a:lnSpc>
                <a:spcPct val="110000"/>
              </a:lnSpc>
              <a:buFont typeface="Arial" panose="020B0604020202020204" pitchFamily="34" charset="0"/>
              <a:buNone/>
              <a:defRPr sz="900" b="1">
                <a:solidFill>
                  <a:schemeClr val="tx1"/>
                </a:solidFill>
              </a:defRPr>
            </a:lvl1pPr>
          </a:lstStyle>
          <a:p>
            <a:pPr lvl="0"/>
            <a:r>
              <a:rPr lang="en-US" err="1"/>
              <a:t>Fornavn</a:t>
            </a:r>
            <a:r>
              <a:rPr lang="en-US"/>
              <a:t> </a:t>
            </a:r>
            <a:r>
              <a:rPr lang="en-US" err="1"/>
              <a:t>Efternavn</a:t>
            </a:r>
            <a:endParaRPr lang="en-US"/>
          </a:p>
        </p:txBody>
      </p:sp>
      <p:sp>
        <p:nvSpPr>
          <p:cNvPr id="62" name="Text Placeholder 14">
            <a:extLst>
              <a:ext uri="{FF2B5EF4-FFF2-40B4-BE49-F238E27FC236}">
                <a16:creationId xmlns:a16="http://schemas.microsoft.com/office/drawing/2014/main" id="{1B55A8EC-509B-38E8-9366-192488EE161D}"/>
              </a:ext>
            </a:extLst>
          </p:cNvPr>
          <p:cNvSpPr>
            <a:spLocks noGrp="1"/>
          </p:cNvSpPr>
          <p:nvPr>
            <p:ph type="body" sz="quarter" idx="72" hasCustomPrompt="1"/>
          </p:nvPr>
        </p:nvSpPr>
        <p:spPr>
          <a:xfrm>
            <a:off x="9092214" y="5948007"/>
            <a:ext cx="2365234" cy="232821"/>
          </a:xfrm>
        </p:spPr>
        <p:txBody>
          <a:bodyPr wrap="square" anchor="t" anchorCtr="0">
            <a:spAutoFit/>
          </a:bodyPr>
          <a:lstStyle>
            <a:lvl1pPr marL="0" indent="0">
              <a:lnSpc>
                <a:spcPct val="110000"/>
              </a:lnSpc>
              <a:buFont typeface="Arial" panose="020B0604020202020204" pitchFamily="34" charset="0"/>
              <a:buNone/>
              <a:defRPr sz="900">
                <a:solidFill>
                  <a:schemeClr val="tx2">
                    <a:lumMod val="75000"/>
                    <a:lumOff val="25000"/>
                  </a:schemeClr>
                </a:solidFill>
              </a:defRPr>
            </a:lvl1pPr>
          </a:lstStyle>
          <a:p>
            <a:pPr lvl="0"/>
            <a:r>
              <a:rPr lang="en-US"/>
              <a:t>Titel, </a:t>
            </a:r>
            <a:r>
              <a:rPr lang="en-US" err="1"/>
              <a:t>Arbejdsplads</a:t>
            </a:r>
            <a:endParaRPr lang="en-US"/>
          </a:p>
        </p:txBody>
      </p:sp>
      <p:sp>
        <p:nvSpPr>
          <p:cNvPr id="64" name="Slide Number">
            <a:extLst>
              <a:ext uri="{FF2B5EF4-FFF2-40B4-BE49-F238E27FC236}">
                <a16:creationId xmlns:a16="http://schemas.microsoft.com/office/drawing/2014/main" id="{DF3DCCE6-F8B6-7E73-6092-8716E16B377D}"/>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65" name="Title Placeholder 1">
            <a:extLst>
              <a:ext uri="{FF2B5EF4-FFF2-40B4-BE49-F238E27FC236}">
                <a16:creationId xmlns:a16="http://schemas.microsoft.com/office/drawing/2014/main" id="{F72CEA78-8EA4-A372-E6B3-06293D7DE700}"/>
              </a:ext>
            </a:extLst>
          </p:cNvPr>
          <p:cNvSpPr>
            <a:spLocks noGrp="1"/>
          </p:cNvSpPr>
          <p:nvPr>
            <p:ph type="title" hasCustomPrompt="1"/>
          </p:nvPr>
        </p:nvSpPr>
        <p:spPr>
          <a:xfrm>
            <a:off x="720209" y="1030157"/>
            <a:ext cx="10740748" cy="338554"/>
          </a:xfrm>
          <a:prstGeom prst="rect">
            <a:avLst/>
          </a:prstGeom>
        </p:spPr>
        <p:txBody>
          <a:bodyPr vert="horz" wrap="square" lIns="91440" tIns="45720" rIns="91440" bIns="45720" rtlCol="0" anchor="t">
            <a:spAutoFit/>
          </a:bodyPr>
          <a:lstStyle>
            <a:lvl1pPr marL="0" indent="0">
              <a:lnSpc>
                <a:spcPct val="80000"/>
              </a:lnSpc>
              <a:tabLst>
                <a:tab pos="750888" algn="l"/>
              </a:tabLst>
              <a:defRPr sz="2000" spc="0" baseline="0"/>
            </a:lvl1pPr>
          </a:lstStyle>
          <a:p>
            <a:r>
              <a:rPr lang="en-GB" err="1"/>
              <a:t>Overskrift</a:t>
            </a:r>
            <a:endParaRPr lang="en-US"/>
          </a:p>
        </p:txBody>
      </p:sp>
      <p:sp>
        <p:nvSpPr>
          <p:cNvPr id="67" name="Text Placeholder 14">
            <a:extLst>
              <a:ext uri="{FF2B5EF4-FFF2-40B4-BE49-F238E27FC236}">
                <a16:creationId xmlns:a16="http://schemas.microsoft.com/office/drawing/2014/main" id="{28F3BD0A-D244-E2B9-3DDB-124C5AAB9FFF}"/>
              </a:ext>
            </a:extLst>
          </p:cNvPr>
          <p:cNvSpPr>
            <a:spLocks noGrp="1"/>
          </p:cNvSpPr>
          <p:nvPr>
            <p:ph type="body" sz="quarter" idx="30" hasCustomPrompt="1"/>
          </p:nvPr>
        </p:nvSpPr>
        <p:spPr>
          <a:xfrm>
            <a:off x="720208" y="737093"/>
            <a:ext cx="10740749" cy="205740"/>
          </a:xfrm>
        </p:spPr>
        <p:txBody>
          <a:bodyPr vert="horz" lIns="91440" tIns="45720" rIns="91440" bIns="45720" rtlCol="0" anchor="b">
            <a:normAutofit/>
          </a:bodyPr>
          <a:lstStyle>
            <a:lvl1pPr>
              <a:defRPr lang="en-US" sz="1000" dirty="0" smtClean="0">
                <a:solidFill>
                  <a:schemeClr val="tx1">
                    <a:lumMod val="50000"/>
                    <a:lumOff val="50000"/>
                  </a:schemeClr>
                </a:solidFill>
              </a:defRPr>
            </a:lvl1pPr>
          </a:lstStyle>
          <a:p>
            <a:pPr lvl="0">
              <a:lnSpc>
                <a:spcPct val="110000"/>
              </a:lnSpc>
            </a:pPr>
            <a:r>
              <a:rPr lang="en-US"/>
              <a:t>Tema</a:t>
            </a:r>
          </a:p>
        </p:txBody>
      </p:sp>
    </p:spTree>
    <p:extLst>
      <p:ext uri="{BB962C8B-B14F-4D97-AF65-F5344CB8AC3E}">
        <p14:creationId xmlns:p14="http://schemas.microsoft.com/office/powerpoint/2010/main" val="118102333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label og tekst">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5" name="Slide Number">
            <a:extLst>
              <a:ext uri="{FF2B5EF4-FFF2-40B4-BE49-F238E27FC236}">
                <a16:creationId xmlns:a16="http://schemas.microsoft.com/office/drawing/2014/main" id="{8798C6E7-A174-F6FF-2CA7-B38246DBAF3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19E2096-EF7B-3A24-22E6-8FF4AD4E9971}"/>
              </a:ext>
            </a:extLst>
          </p:cNvPr>
          <p:cNvSpPr>
            <a:spLocks noGrp="1"/>
          </p:cNvSpPr>
          <p:nvPr>
            <p:ph type="body" sz="quarter" idx="38" hasCustomPrompt="1"/>
          </p:nvPr>
        </p:nvSpPr>
        <p:spPr>
          <a:xfrm>
            <a:off x="720207" y="2287829"/>
            <a:ext cx="10755037" cy="3834883"/>
          </a:xfrm>
        </p:spPr>
        <p:txBody>
          <a:bodyPr/>
          <a:lstStyle>
            <a:lvl1pPr>
              <a:defRPr sz="1800"/>
            </a:lvl1pPr>
          </a:lstStyle>
          <a:p>
            <a:pPr lvl="0"/>
            <a:r>
              <a:rPr lang="en-GB" err="1"/>
              <a:t>Tekst</a:t>
            </a:r>
            <a:endParaRPr lang="en-GB"/>
          </a:p>
        </p:txBody>
      </p:sp>
      <p:sp>
        <p:nvSpPr>
          <p:cNvPr id="2" name="Title Placeholder 1">
            <a:extLst>
              <a:ext uri="{FF2B5EF4-FFF2-40B4-BE49-F238E27FC236}">
                <a16:creationId xmlns:a16="http://schemas.microsoft.com/office/drawing/2014/main" id="{2FF78700-07B4-ED96-8449-3D967C916CE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5" name="Text Placeholder 3">
            <a:extLst>
              <a:ext uri="{FF2B5EF4-FFF2-40B4-BE49-F238E27FC236}">
                <a16:creationId xmlns:a16="http://schemas.microsoft.com/office/drawing/2014/main" id="{74AD434E-C5C5-7620-F4CB-C31880831EE2}"/>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6" name="Text Placeholder 12">
            <a:extLst>
              <a:ext uri="{FF2B5EF4-FFF2-40B4-BE49-F238E27FC236}">
                <a16:creationId xmlns:a16="http://schemas.microsoft.com/office/drawing/2014/main" id="{A67A9FA5-71DA-75D0-3795-A19E652041A8}"/>
              </a:ext>
            </a:extLst>
          </p:cNvPr>
          <p:cNvSpPr>
            <a:spLocks noGrp="1"/>
          </p:cNvSpPr>
          <p:nvPr>
            <p:ph type="body" sz="quarter" idx="40"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403157411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amp; medie bred">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4" name="Picture Placeholder 2">
            <a:extLst>
              <a:ext uri="{FF2B5EF4-FFF2-40B4-BE49-F238E27FC236}">
                <a16:creationId xmlns:a16="http://schemas.microsoft.com/office/drawing/2014/main" id="{1CBBFCFD-3429-ADA0-185F-F6F500DB95EF}"/>
              </a:ext>
            </a:extLst>
          </p:cNvPr>
          <p:cNvSpPr>
            <a:spLocks noGrp="1"/>
          </p:cNvSpPr>
          <p:nvPr>
            <p:ph type="pic" idx="22" hasCustomPrompt="1"/>
          </p:nvPr>
        </p:nvSpPr>
        <p:spPr>
          <a:xfrm>
            <a:off x="734497" y="1897380"/>
            <a:ext cx="10740748" cy="4225332"/>
          </a:xfrm>
          <a:prstGeom prst="roundRect">
            <a:avLst>
              <a:gd name="adj" fmla="val 1444"/>
            </a:avLst>
          </a:prstGeom>
          <a:solidFill>
            <a:srgbClr val="F3F5F7"/>
          </a:solidFill>
        </p:spPr>
        <p:txBody>
          <a:bodyPr wrap="square" lIns="91439" tIns="45719" rIns="91439" bIns="45719">
            <a:noAutofit/>
          </a:bodyPr>
          <a:lstStyle>
            <a:lvl1pPr marL="0" indent="0">
              <a:buNone/>
              <a:defRPr/>
            </a:lvl1pPr>
          </a:lstStyle>
          <a:p>
            <a:r>
              <a:rPr lang="en-US"/>
              <a:t> </a:t>
            </a:r>
            <a:endParaRPr/>
          </a:p>
        </p:txBody>
      </p:sp>
      <p:sp>
        <p:nvSpPr>
          <p:cNvPr id="9" name="Slide Number">
            <a:extLst>
              <a:ext uri="{FF2B5EF4-FFF2-40B4-BE49-F238E27FC236}">
                <a16:creationId xmlns:a16="http://schemas.microsoft.com/office/drawing/2014/main" id="{C753DB1D-97B3-FE0C-67EB-93D249DBA69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6" name="Title Placeholder 1">
            <a:extLst>
              <a:ext uri="{FF2B5EF4-FFF2-40B4-BE49-F238E27FC236}">
                <a16:creationId xmlns:a16="http://schemas.microsoft.com/office/drawing/2014/main" id="{14BF2420-53A2-74A1-CE8C-42E9728755DB}"/>
              </a:ext>
            </a:extLst>
          </p:cNvPr>
          <p:cNvSpPr>
            <a:spLocks noGrp="1"/>
          </p:cNvSpPr>
          <p:nvPr>
            <p:ph type="title" hasCustomPrompt="1"/>
          </p:nvPr>
        </p:nvSpPr>
        <p:spPr>
          <a:xfrm>
            <a:off x="720208" y="12355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Text Placeholder 12">
            <a:extLst>
              <a:ext uri="{FF2B5EF4-FFF2-40B4-BE49-F238E27FC236}">
                <a16:creationId xmlns:a16="http://schemas.microsoft.com/office/drawing/2014/main" id="{D4DC1A2F-7E48-DFD4-00CB-D2C929177E20}"/>
              </a:ext>
            </a:extLst>
          </p:cNvPr>
          <p:cNvSpPr>
            <a:spLocks noGrp="1"/>
          </p:cNvSpPr>
          <p:nvPr>
            <p:ph type="body" sz="quarter" idx="38" hasCustomPrompt="1"/>
          </p:nvPr>
        </p:nvSpPr>
        <p:spPr>
          <a:xfrm>
            <a:off x="714375" y="735288"/>
            <a:ext cx="10740748" cy="351674"/>
          </a:xfrm>
        </p:spPr>
        <p:txBody>
          <a:bodyPr anchor="ctr"/>
          <a:lstStyle>
            <a:lvl1pPr>
              <a:defRPr sz="18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429285931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7680" userDrawn="1">
          <p15:clr>
            <a:srgbClr val="FBAE40"/>
          </p15:clr>
        </p15:guide>
        <p15:guide id="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kolonn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B730CAE-6FC3-2876-1967-A6E75958894A}"/>
              </a:ext>
            </a:extLst>
          </p:cNvPr>
          <p:cNvSpPr/>
          <p:nvPr userDrawn="1"/>
        </p:nvSpPr>
        <p:spPr>
          <a:xfrm>
            <a:off x="5634659" y="3027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3894271" y="4297681"/>
            <a:ext cx="4403458" cy="156966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24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r>
              <a:rPr lang="en-US"/>
              <a:t>. 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r>
              <a:rPr lang="en-US"/>
              <a:t>.</a:t>
            </a:r>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74D5584D-A109-C303-20C1-0BC92033C50F}"/>
              </a:ext>
            </a:extLst>
          </p:cNvPr>
          <p:cNvSpPr>
            <a:spLocks noGrp="1"/>
          </p:cNvSpPr>
          <p:nvPr>
            <p:ph type="body" sz="quarter" idx="41" hasCustomPrompt="1"/>
          </p:nvPr>
        </p:nvSpPr>
        <p:spPr>
          <a:xfrm>
            <a:off x="5615716" y="31419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4" name="Title Placeholder 1">
            <a:extLst>
              <a:ext uri="{FF2B5EF4-FFF2-40B4-BE49-F238E27FC236}">
                <a16:creationId xmlns:a16="http://schemas.microsoft.com/office/drawing/2014/main" id="{20AD882F-A349-2F2C-2693-B120AEDB123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Text Placeholder 3">
            <a:extLst>
              <a:ext uri="{FF2B5EF4-FFF2-40B4-BE49-F238E27FC236}">
                <a16:creationId xmlns:a16="http://schemas.microsoft.com/office/drawing/2014/main" id="{28A64BA6-F18C-12EC-2C5D-6E78CCA0C325}"/>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9" name="Text Placeholder 12">
            <a:extLst>
              <a:ext uri="{FF2B5EF4-FFF2-40B4-BE49-F238E27FC236}">
                <a16:creationId xmlns:a16="http://schemas.microsoft.com/office/drawing/2014/main" id="{584FABA7-E5F2-A43B-12CA-5B2CB8EA4E76}"/>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9603858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nn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6703246-29B7-AE3B-1D7A-46C1B2A144FB}"/>
              </a:ext>
            </a:extLst>
          </p:cNvPr>
          <p:cNvSpPr/>
          <p:nvPr userDrawn="1"/>
        </p:nvSpPr>
        <p:spPr>
          <a:xfrm>
            <a:off x="8135471" y="3038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Oval 1">
            <a:extLst>
              <a:ext uri="{FF2B5EF4-FFF2-40B4-BE49-F238E27FC236}">
                <a16:creationId xmlns:a16="http://schemas.microsoft.com/office/drawing/2014/main" id="{4E3C2C17-FC17-14BA-2CB6-5EC513210D3A}"/>
              </a:ext>
            </a:extLst>
          </p:cNvPr>
          <p:cNvSpPr/>
          <p:nvPr userDrawn="1"/>
        </p:nvSpPr>
        <p:spPr>
          <a:xfrm>
            <a:off x="2993051" y="3042392"/>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2016601"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7161383"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2959583"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8129487"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4" name="Title Placeholder 1">
            <a:extLst>
              <a:ext uri="{FF2B5EF4-FFF2-40B4-BE49-F238E27FC236}">
                <a16:creationId xmlns:a16="http://schemas.microsoft.com/office/drawing/2014/main" id="{855251A7-B780-26CA-3A36-37ECD3A0E0FC}"/>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9" name="Text Placeholder 3">
            <a:extLst>
              <a:ext uri="{FF2B5EF4-FFF2-40B4-BE49-F238E27FC236}">
                <a16:creationId xmlns:a16="http://schemas.microsoft.com/office/drawing/2014/main" id="{1B38A57D-9056-B704-EB8B-F695094EB913}"/>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0" name="Text Placeholder 12">
            <a:extLst>
              <a:ext uri="{FF2B5EF4-FFF2-40B4-BE49-F238E27FC236}">
                <a16:creationId xmlns:a16="http://schemas.microsoft.com/office/drawing/2014/main" id="{2EA9AD62-E741-AACB-A948-F187F9CA8FA9}"/>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33368274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8541449-CED7-6B89-D9D2-06DDB9877FBB}"/>
              </a:ext>
            </a:extLst>
          </p:cNvPr>
          <p:cNvSpPr/>
          <p:nvPr userDrawn="1"/>
        </p:nvSpPr>
        <p:spPr>
          <a:xfrm>
            <a:off x="9550292"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Oval 3">
            <a:extLst>
              <a:ext uri="{FF2B5EF4-FFF2-40B4-BE49-F238E27FC236}">
                <a16:creationId xmlns:a16="http://schemas.microsoft.com/office/drawing/2014/main" id="{48263E66-01E8-DEF8-4EF5-FEBBDCFCD9CD}"/>
              </a:ext>
            </a:extLst>
          </p:cNvPr>
          <p:cNvSpPr/>
          <p:nvPr userDrawn="1"/>
        </p:nvSpPr>
        <p:spPr>
          <a:xfrm>
            <a:off x="5621053"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val 7">
            <a:extLst>
              <a:ext uri="{FF2B5EF4-FFF2-40B4-BE49-F238E27FC236}">
                <a16:creationId xmlns:a16="http://schemas.microsoft.com/office/drawing/2014/main" id="{395BB78B-27B5-ACE1-27E7-7BC3588C16C3}"/>
              </a:ext>
            </a:extLst>
          </p:cNvPr>
          <p:cNvSpPr/>
          <p:nvPr userDrawn="1"/>
        </p:nvSpPr>
        <p:spPr>
          <a:xfrm>
            <a:off x="1691814"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713581"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4654403"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1" name="Text Placeholder 14">
            <a:extLst>
              <a:ext uri="{FF2B5EF4-FFF2-40B4-BE49-F238E27FC236}">
                <a16:creationId xmlns:a16="http://schemas.microsoft.com/office/drawing/2014/main" id="{B3B69203-6932-6208-8CCA-738C061743C4}"/>
              </a:ext>
            </a:extLst>
          </p:cNvPr>
          <p:cNvSpPr>
            <a:spLocks noGrp="1"/>
          </p:cNvSpPr>
          <p:nvPr>
            <p:ph type="body" sz="quarter" idx="32" hasCustomPrompt="1"/>
          </p:nvPr>
        </p:nvSpPr>
        <p:spPr>
          <a:xfrm>
            <a:off x="8580957"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1656563"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5595925"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14" name="Text Placeholder 3">
            <a:extLst>
              <a:ext uri="{FF2B5EF4-FFF2-40B4-BE49-F238E27FC236}">
                <a16:creationId xmlns:a16="http://schemas.microsoft.com/office/drawing/2014/main" id="{B27C7260-AEF7-49B2-E19C-B3915358DFE7}"/>
              </a:ext>
            </a:extLst>
          </p:cNvPr>
          <p:cNvSpPr>
            <a:spLocks noGrp="1"/>
          </p:cNvSpPr>
          <p:nvPr>
            <p:ph type="body" sz="quarter" idx="44" hasCustomPrompt="1"/>
          </p:nvPr>
        </p:nvSpPr>
        <p:spPr>
          <a:xfrm>
            <a:off x="9535288"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3</a:t>
            </a:r>
            <a:endParaRPr lang="en-DK"/>
          </a:p>
        </p:txBody>
      </p:sp>
      <p:sp>
        <p:nvSpPr>
          <p:cNvPr id="9" name="Title Placeholder 1">
            <a:extLst>
              <a:ext uri="{FF2B5EF4-FFF2-40B4-BE49-F238E27FC236}">
                <a16:creationId xmlns:a16="http://schemas.microsoft.com/office/drawing/2014/main" id="{1D92A779-7CAD-D4E6-700F-1173ADF6139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0" name="Text Placeholder 3">
            <a:extLst>
              <a:ext uri="{FF2B5EF4-FFF2-40B4-BE49-F238E27FC236}">
                <a16:creationId xmlns:a16="http://schemas.microsoft.com/office/drawing/2014/main" id="{60018EF8-7E28-FACF-4695-8B6681307A5D}"/>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1" name="Text Placeholder 12">
            <a:extLst>
              <a:ext uri="{FF2B5EF4-FFF2-40B4-BE49-F238E27FC236}">
                <a16:creationId xmlns:a16="http://schemas.microsoft.com/office/drawing/2014/main" id="{5AC3583F-DCC8-A6E6-DE44-A0DF2773D79B}"/>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7470911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B21870B0-267C-A4F3-29B6-151CC44210BB}"/>
              </a:ext>
            </a:extLst>
          </p:cNvPr>
          <p:cNvSpPr>
            <a:spLocks noGrp="1"/>
          </p:cNvSpPr>
          <p:nvPr>
            <p:ph type="title"/>
          </p:nvPr>
        </p:nvSpPr>
        <p:spPr>
          <a:xfrm>
            <a:off x="713581" y="1171860"/>
            <a:ext cx="10747375" cy="830997"/>
          </a:xfrm>
          <a:prstGeom prst="rect">
            <a:avLst/>
          </a:prstGeom>
        </p:spPr>
        <p:txBody>
          <a:bodyPr vert="horz" lIns="91440" tIns="45720" rIns="91440" bIns="45720" rtlCol="0" anchor="ctr">
            <a:spAutoFit/>
          </a:bodyPr>
          <a:lstStyle/>
          <a:p>
            <a:r>
              <a:rPr lang="da-DK"/>
              <a:t>Klik for at redigere titeltypografien i masteren</a:t>
            </a:r>
          </a:p>
        </p:txBody>
      </p:sp>
      <p:sp>
        <p:nvSpPr>
          <p:cNvPr id="3" name="Text Placeholder 10">
            <a:extLst>
              <a:ext uri="{FF2B5EF4-FFF2-40B4-BE49-F238E27FC236}">
                <a16:creationId xmlns:a16="http://schemas.microsoft.com/office/drawing/2014/main" id="{189CDE1F-20DD-7580-A153-E7C524C2B364}"/>
              </a:ext>
            </a:extLst>
          </p:cNvPr>
          <p:cNvSpPr txBox="1">
            <a:spLocks/>
          </p:cNvSpPr>
          <p:nvPr userDrawn="1"/>
        </p:nvSpPr>
        <p:spPr>
          <a:xfrm>
            <a:off x="2734849" y="3429000"/>
            <a:ext cx="3932237" cy="3811588"/>
          </a:xfrm>
          <a:prstGeom prst="rect">
            <a:avLst/>
          </a:prstGeom>
        </p:spPr>
        <p:txBody>
          <a:bodyPr>
            <a:normAutofit/>
          </a:bodyPr>
          <a:lstStyle>
            <a:lvl1pPr marL="742950" marR="0" indent="-742950" algn="l" defTabSz="412750" rtl="0" latinLnBrk="0">
              <a:lnSpc>
                <a:spcPct val="100000"/>
              </a:lnSpc>
              <a:spcBef>
                <a:spcPts val="0"/>
              </a:spcBef>
              <a:spcAft>
                <a:spcPts val="1200"/>
              </a:spcAft>
              <a:buClrTx/>
              <a:buSzPct val="90000"/>
              <a:buFont typeface="+mj-lt"/>
              <a:buAutoNum type="arabicPeriod"/>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2pPr>
            <a:lvl3pPr marL="1714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6286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latinLnBrk="0">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hangingPunct="1"/>
            <a:endParaRPr lang="en-DK"/>
          </a:p>
        </p:txBody>
      </p:sp>
      <p:sp>
        <p:nvSpPr>
          <p:cNvPr id="9" name="Text Placeholder 8">
            <a:extLst>
              <a:ext uri="{FF2B5EF4-FFF2-40B4-BE49-F238E27FC236}">
                <a16:creationId xmlns:a16="http://schemas.microsoft.com/office/drawing/2014/main" id="{32DD265F-2032-0B37-38E6-68FC3E7CA25C}"/>
              </a:ext>
            </a:extLst>
          </p:cNvPr>
          <p:cNvSpPr>
            <a:spLocks noGrp="1"/>
          </p:cNvSpPr>
          <p:nvPr>
            <p:ph type="body" idx="1"/>
          </p:nvPr>
        </p:nvSpPr>
        <p:spPr>
          <a:xfrm>
            <a:off x="714374" y="2700268"/>
            <a:ext cx="10746581" cy="3429070"/>
          </a:xfrm>
          <a:prstGeom prst="rect">
            <a:avLst/>
          </a:prstGeom>
        </p:spPr>
        <p:txBody>
          <a:bodyPr vert="horz" lIns="91440" tIns="45720" rIns="91440" bIns="45720" rtlCol="0">
            <a:normAutofit/>
          </a:bodyPr>
          <a:lstStyle/>
          <a:p>
            <a:pPr marL="285750"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742950" lvl="1"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200150" lvl="2"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p:txBody>
      </p:sp>
    </p:spTree>
  </p:cSld>
  <p:clrMap bg1="lt1" tx1="dk1" bg2="lt2" tx2="dk2" accent1="accent1" accent2="accent2" accent3="accent3" accent4="accent4" accent5="accent5" accent6="accent6" hlink="hlink" folHlink="folHlink"/>
  <p:sldLayoutIdLst>
    <p:sldLayoutId id="2147483661" r:id="rId1"/>
    <p:sldLayoutId id="2147483805" r:id="rId2"/>
    <p:sldLayoutId id="2147483804" r:id="rId3"/>
    <p:sldLayoutId id="2147483811" r:id="rId4"/>
    <p:sldLayoutId id="2147483814" r:id="rId5"/>
    <p:sldLayoutId id="2147483799" r:id="rId6"/>
    <p:sldLayoutId id="2147483658" r:id="rId7"/>
    <p:sldLayoutId id="2147483832" r:id="rId8"/>
    <p:sldLayoutId id="2147483828" r:id="rId9"/>
    <p:sldLayoutId id="2147483812" r:id="rId10"/>
    <p:sldLayoutId id="2147483803" r:id="rId11"/>
    <p:sldLayoutId id="2147483664" r:id="rId12"/>
    <p:sldLayoutId id="2147483667" r:id="rId13"/>
    <p:sldLayoutId id="2147483670" r:id="rId14"/>
    <p:sldLayoutId id="2147483673" r:id="rId15"/>
    <p:sldLayoutId id="2147483655" r:id="rId16"/>
    <p:sldLayoutId id="2147483831" r:id="rId17"/>
    <p:sldLayoutId id="2147483806" r:id="rId18"/>
    <p:sldLayoutId id="2147483808" r:id="rId19"/>
    <p:sldLayoutId id="2147483809" r:id="rId20"/>
    <p:sldLayoutId id="2147483800" r:id="rId21"/>
    <p:sldLayoutId id="2147483830" r:id="rId22"/>
    <p:sldLayoutId id="2147483682" r:id="rId23"/>
    <p:sldLayoutId id="2147483833" r:id="rId24"/>
    <p:sldLayoutId id="2147483834" r:id="rId25"/>
    <p:sldLayoutId id="2147483835" r:id="rId26"/>
    <p:sldLayoutId id="2147483685" r:id="rId27"/>
    <p:sldLayoutId id="2147483810" r:id="rId28"/>
    <p:sldLayoutId id="2147483827" r:id="rId29"/>
    <p:sldLayoutId id="2147483816" r:id="rId30"/>
    <p:sldLayoutId id="2147483822" r:id="rId31"/>
    <p:sldLayoutId id="2147483817" r:id="rId32"/>
    <p:sldLayoutId id="2147483818" r:id="rId33"/>
    <p:sldLayoutId id="2147483819" r:id="rId34"/>
    <p:sldLayoutId id="2147483820" r:id="rId35"/>
    <p:sldLayoutId id="2147483821" r:id="rId36"/>
    <p:sldLayoutId id="2147483829" r:id="rId37"/>
    <p:sldLayoutId id="2147483794" r:id="rId38"/>
    <p:sldLayoutId id="2147483837" r:id="rId39"/>
    <p:sldLayoutId id="2147483838" r:id="rId40"/>
    <p:sldLayoutId id="2147483839" r:id="rId41"/>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hdr="0" ftr="0" dt="0"/>
  <p:txStyles>
    <p:titleStyle>
      <a:lvl1pPr marL="0" marR="0" indent="0" algn="l" defTabSz="1219169" rtl="0" eaLnBrk="1" latinLnBrk="0" hangingPunct="1">
        <a:lnSpc>
          <a:spcPct val="80000"/>
        </a:lnSpc>
        <a:spcBef>
          <a:spcPts val="0"/>
        </a:spcBef>
        <a:spcAft>
          <a:spcPts val="0"/>
        </a:spcAft>
        <a:buClrTx/>
        <a:buSzTx/>
        <a:buFontTx/>
        <a:buNone/>
        <a:tabLst/>
        <a:defRPr sz="6000" b="1" i="0" u="none" strike="noStrike" cap="none" spc="-75" baseline="0">
          <a:solidFill>
            <a:srgbClr val="000000"/>
          </a:solidFill>
          <a:uFillTx/>
          <a:latin typeface="Arial" panose="020B0604020202020204" pitchFamily="34" charset="0"/>
          <a:ea typeface="+mn-ea"/>
          <a:cs typeface="Arial" panose="020B0604020202020204" pitchFamily="34" charset="0"/>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9pPr>
    </p:titleStyle>
    <p:body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59" userDrawn="1">
          <p15:clr>
            <a:srgbClr val="F26B43"/>
          </p15:clr>
        </p15:guide>
        <p15:guide id="2" pos="450" userDrawn="1">
          <p15:clr>
            <a:srgbClr val="F26B43"/>
          </p15:clr>
        </p15:guide>
        <p15:guide id="3" orient="horz" pos="3861" userDrawn="1">
          <p15:clr>
            <a:srgbClr val="F26B43"/>
          </p15:clr>
        </p15:guide>
        <p15:guide id="4" pos="72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6.xml"/><Relationship Id="rId1" Type="http://schemas.openxmlformats.org/officeDocument/2006/relationships/slideLayout" Target="../slideLayouts/slideLayout31.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2.sv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image" Target="../media/image23.sv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8" Type="http://schemas.openxmlformats.org/officeDocument/2006/relationships/hyperlink" Target="https://www.retsinformation.dk/eli/retsinfo/2025/9434" TargetMode="External"/><Relationship Id="rId3" Type="http://schemas.openxmlformats.org/officeDocument/2006/relationships/image" Target="../media/image27.png"/><Relationship Id="rId7" Type="http://schemas.openxmlformats.org/officeDocument/2006/relationships/hyperlink" Target="https://www.sst.dk/-/media/Udgivelser/2023/Funktionelle-lidelser/Funktionelle-lidelser-hos-boern-og-unge-Viden-og-redskaber-til-fagprofessionelle.ashx" TargetMode="External"/><Relationship Id="rId2" Type="http://schemas.openxmlformats.org/officeDocument/2006/relationships/notesSlide" Target="../notesSlides/notesSlide36.xml"/><Relationship Id="rId1" Type="http://schemas.openxmlformats.org/officeDocument/2006/relationships/slideLayout" Target="../slideLayouts/slideLayout40.xml"/><Relationship Id="rId6" Type="http://schemas.openxmlformats.org/officeDocument/2006/relationships/hyperlink" Target="https://www.sundhed.dk/borger/patienthaandbogen/boern/sygdomme/oevrige-sygdomme/funktionelle-lidelser-hos-boern-og-unge/" TargetMode="External"/><Relationship Id="rId5" Type="http://schemas.openxmlformats.org/officeDocument/2006/relationships/hyperlink" Target="https://vidensraad.dk/rapport/mental-sundhed-og-sygdom-hos-boern-og-unge-i-alderen-10-24-aar-forekomst-udvikling-og" TargetMode="External"/><Relationship Id="rId10" Type="http://schemas.openxmlformats.org/officeDocument/2006/relationships/hyperlink" Target="https://www.sst.dk/-/media/Udgivelser/2025/Forebyggende-sundhedsydelser-boern-og-unge/Anbefalinger-om-forebyggende-sundhedsydelser-til-boern-og-unge-og-deres-foraeldre.ashx" TargetMode="External"/><Relationship Id="rId4" Type="http://schemas.openxmlformats.org/officeDocument/2006/relationships/hyperlink" Target="https://vidensraad.dk/rapport/mental-sundhed-og-psykisk-sygdom-hos-0-9-aarige-boern" TargetMode="External"/><Relationship Id="rId9" Type="http://schemas.openxmlformats.org/officeDocument/2006/relationships/hyperlink" Target="https://www.sst.dk/-/media/Udgivelser/2025/Forebyggende-sundhedsydelser-boern-og-unge/Vejledning-om-forebyggende-sundhedsydelser-til-boern-og-unge.ashx"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4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0.xml"/><Relationship Id="rId1" Type="http://schemas.openxmlformats.org/officeDocument/2006/relationships/video" Target="https://player.vimeo.com/video/1172927580?h=23e51984c5&amp;amp;app_id=122963" TargetMode="Externa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2A03628-AE57-D37A-E4EC-5F8B8FA3FED9}"/>
              </a:ext>
            </a:extLst>
          </p:cNvPr>
          <p:cNvSpPr>
            <a:spLocks noGrp="1"/>
          </p:cNvSpPr>
          <p:nvPr>
            <p:ph type="body" sz="quarter" idx="29"/>
          </p:nvPr>
        </p:nvSpPr>
        <p:spPr>
          <a:xfrm>
            <a:off x="741361" y="1812471"/>
            <a:ext cx="10015568" cy="1782628"/>
          </a:xfrm>
        </p:spPr>
        <p:txBody>
          <a:bodyPr>
            <a:normAutofit fontScale="92500"/>
          </a:bodyPr>
          <a:lstStyle/>
          <a:p>
            <a:r>
              <a:rPr lang="da-DK"/>
              <a:t>Tværsektorielt samarbejde om børn og unge i manglende trivsel</a:t>
            </a:r>
          </a:p>
        </p:txBody>
      </p:sp>
      <p:sp>
        <p:nvSpPr>
          <p:cNvPr id="3" name="Pladsholder til tekst 2">
            <a:extLst>
              <a:ext uri="{FF2B5EF4-FFF2-40B4-BE49-F238E27FC236}">
                <a16:creationId xmlns:a16="http://schemas.microsoft.com/office/drawing/2014/main" id="{907414E9-20C5-CE6E-95F8-361F37CE1C22}"/>
              </a:ext>
            </a:extLst>
          </p:cNvPr>
          <p:cNvSpPr>
            <a:spLocks noGrp="1"/>
          </p:cNvSpPr>
          <p:nvPr>
            <p:ph type="body" sz="quarter" idx="30"/>
          </p:nvPr>
        </p:nvSpPr>
        <p:spPr/>
        <p:txBody>
          <a:bodyPr>
            <a:normAutofit/>
          </a:bodyPr>
          <a:lstStyle/>
          <a:p>
            <a:r>
              <a:rPr lang="da-DK" dirty="0"/>
              <a:t>Demoklynge </a:t>
            </a:r>
            <a:endParaRPr lang="da-DK" b="0" dirty="0">
              <a:solidFill>
                <a:srgbClr val="FF0000"/>
              </a:solidFill>
            </a:endParaRPr>
          </a:p>
        </p:txBody>
      </p:sp>
      <p:sp>
        <p:nvSpPr>
          <p:cNvPr id="4" name="Pladsholder til tekst 3">
            <a:extLst>
              <a:ext uri="{FF2B5EF4-FFF2-40B4-BE49-F238E27FC236}">
                <a16:creationId xmlns:a16="http://schemas.microsoft.com/office/drawing/2014/main" id="{277AD748-C36E-284D-76C4-58ED8238BC45}"/>
              </a:ext>
            </a:extLst>
          </p:cNvPr>
          <p:cNvSpPr>
            <a:spLocks noGrp="1"/>
          </p:cNvSpPr>
          <p:nvPr>
            <p:ph type="body" sz="quarter" idx="31"/>
          </p:nvPr>
        </p:nvSpPr>
        <p:spPr>
          <a:xfrm>
            <a:off x="735834" y="4511694"/>
            <a:ext cx="2170651" cy="542289"/>
          </a:xfrm>
        </p:spPr>
        <p:txBody>
          <a:bodyPr/>
          <a:lstStyle/>
          <a:p>
            <a:r>
              <a:rPr lang="da-DK" sz="1800" dirty="0"/>
              <a:t>D. </a:t>
            </a:r>
            <a:r>
              <a:rPr lang="da-DK" sz="1800" dirty="0" err="1"/>
              <a:t>dd.mm.yyyy</a:t>
            </a:r>
            <a:endParaRPr lang="da-DK" dirty="0"/>
          </a:p>
        </p:txBody>
      </p:sp>
      <p:sp>
        <p:nvSpPr>
          <p:cNvPr id="7" name="Tekstfelt 6">
            <a:extLst>
              <a:ext uri="{FF2B5EF4-FFF2-40B4-BE49-F238E27FC236}">
                <a16:creationId xmlns:a16="http://schemas.microsoft.com/office/drawing/2014/main" id="{54E79623-4D9F-0093-DDEB-C2BF245F9C30}"/>
              </a:ext>
            </a:extLst>
          </p:cNvPr>
          <p:cNvSpPr txBox="1"/>
          <p:nvPr/>
        </p:nvSpPr>
        <p:spPr>
          <a:xfrm>
            <a:off x="6096000" y="4924717"/>
            <a:ext cx="6097314" cy="2585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1200" b="0" i="0" u="none" strike="noStrike" cap="none" spc="0" normalizeH="0" baseline="0">
                <a:ln>
                  <a:noFill/>
                </a:ln>
                <a:solidFill>
                  <a:srgbClr val="FFFFFF"/>
                </a:solidFill>
                <a:effectLst/>
                <a:uFillTx/>
                <a:latin typeface="+mn-lt"/>
                <a:ea typeface="+mn-ea"/>
                <a:cs typeface="+mn-cs"/>
                <a:sym typeface="Helvetica Neue"/>
              </a:rPr>
              <a:t>Klyngepakken er udarbejdet i samarbejde med </a:t>
            </a:r>
            <a:r>
              <a:rPr kumimoji="0" lang="da-DK" sz="1200" b="0" i="0" u="none" strike="noStrike" cap="none" spc="0" normalizeH="0" baseline="0" err="1">
                <a:ln>
                  <a:noFill/>
                </a:ln>
                <a:solidFill>
                  <a:srgbClr val="FFFFFF"/>
                </a:solidFill>
                <a:effectLst/>
                <a:uFillTx/>
                <a:latin typeface="+mn-lt"/>
                <a:ea typeface="+mn-ea"/>
                <a:cs typeface="+mn-cs"/>
                <a:sym typeface="Helvetica Neue"/>
              </a:rPr>
              <a:t>Nord-KAP</a:t>
            </a:r>
            <a:endParaRPr kumimoji="0" lang="da-DK" sz="1200" b="0" i="0" u="none" strike="noStrike" cap="none" spc="0" normalizeH="0" baseline="0">
              <a:ln>
                <a:noFill/>
              </a:ln>
              <a:solidFill>
                <a:srgbClr val="FFFFFF"/>
              </a:solidFill>
              <a:effectLst/>
              <a:uFillTx/>
              <a:latin typeface="+mn-lt"/>
              <a:ea typeface="+mn-ea"/>
              <a:cs typeface="+mn-cs"/>
              <a:sym typeface="Helvetica Neue"/>
            </a:endParaRPr>
          </a:p>
        </p:txBody>
      </p:sp>
    </p:spTree>
    <p:extLst>
      <p:ext uri="{BB962C8B-B14F-4D97-AF65-F5344CB8AC3E}">
        <p14:creationId xmlns:p14="http://schemas.microsoft.com/office/powerpoint/2010/main" val="9216225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AEA6E9D-FD99-4721-F4CC-64561EE95ECB}"/>
              </a:ext>
            </a:extLst>
          </p:cNvPr>
          <p:cNvSpPr>
            <a:spLocks noGrp="1"/>
          </p:cNvSpPr>
          <p:nvPr>
            <p:ph type="title"/>
          </p:nvPr>
        </p:nvSpPr>
        <p:spPr/>
        <p:txBody>
          <a:bodyPr/>
          <a:lstStyle/>
          <a:p>
            <a:r>
              <a:rPr lang="da-DK"/>
              <a:t>Nyt kommunalt behandlingstilbud</a:t>
            </a:r>
          </a:p>
        </p:txBody>
      </p:sp>
      <p:sp>
        <p:nvSpPr>
          <p:cNvPr id="5" name="Pladsholder til tekst 4">
            <a:extLst>
              <a:ext uri="{FF2B5EF4-FFF2-40B4-BE49-F238E27FC236}">
                <a16:creationId xmlns:a16="http://schemas.microsoft.com/office/drawing/2014/main" id="{85868721-5A2F-5EBE-3DA2-5E09BCDA8280}"/>
              </a:ext>
            </a:extLst>
          </p:cNvPr>
          <p:cNvSpPr>
            <a:spLocks noGrp="1"/>
          </p:cNvSpPr>
          <p:nvPr>
            <p:ph type="body" sz="quarter" idx="38"/>
          </p:nvPr>
        </p:nvSpPr>
        <p:spPr/>
        <p:txBody>
          <a:bodyPr/>
          <a:lstStyle/>
          <a:p>
            <a:r>
              <a:rPr lang="da-DK"/>
              <a:t>Tilbuddet skal være gratis og tilgængeligt i alle kommuner, og børn, unge og forældre skal kunne henvende sig </a:t>
            </a:r>
            <a:r>
              <a:rPr lang="da-DK" b="1"/>
              <a:t>uden henvisning.</a:t>
            </a:r>
            <a:endParaRPr lang="en-DK" b="1"/>
          </a:p>
          <a:p>
            <a:endParaRPr lang="da-DK"/>
          </a:p>
        </p:txBody>
      </p:sp>
      <p:sp>
        <p:nvSpPr>
          <p:cNvPr id="7" name="Pladsholder til tekst 6">
            <a:extLst>
              <a:ext uri="{FF2B5EF4-FFF2-40B4-BE49-F238E27FC236}">
                <a16:creationId xmlns:a16="http://schemas.microsoft.com/office/drawing/2014/main" id="{EB613900-6E6C-FCFC-E8E8-A71DAB863D2D}"/>
              </a:ext>
            </a:extLst>
          </p:cNvPr>
          <p:cNvSpPr>
            <a:spLocks noGrp="1"/>
          </p:cNvSpPr>
          <p:nvPr>
            <p:ph type="body" sz="quarter" idx="43"/>
          </p:nvPr>
        </p:nvSpPr>
        <p:spPr/>
        <p:txBody>
          <a:bodyPr>
            <a:normAutofit lnSpcReduction="10000"/>
          </a:bodyPr>
          <a:lstStyle/>
          <a:p>
            <a:r>
              <a:rPr lang="da-DK"/>
              <a:t>Tilbuddet skal indeholde </a:t>
            </a:r>
            <a:r>
              <a:rPr lang="da-DK" b="1"/>
              <a:t>dokumenteret, manualbaseret behandling </a:t>
            </a:r>
            <a:r>
              <a:rPr lang="da-DK"/>
              <a:t>på baggrund af en afdækning af behandlingsbehov og sværhedsgrad af psykisk mistrivsel</a:t>
            </a:r>
          </a:p>
        </p:txBody>
      </p:sp>
      <p:sp>
        <p:nvSpPr>
          <p:cNvPr id="9" name="Pladsholder til tekst 8">
            <a:extLst>
              <a:ext uri="{FF2B5EF4-FFF2-40B4-BE49-F238E27FC236}">
                <a16:creationId xmlns:a16="http://schemas.microsoft.com/office/drawing/2014/main" id="{814269E7-55C5-82F1-416A-B951FB2575F1}"/>
              </a:ext>
            </a:extLst>
          </p:cNvPr>
          <p:cNvSpPr>
            <a:spLocks noGrp="1"/>
          </p:cNvSpPr>
          <p:nvPr>
            <p:ph type="body" sz="quarter" idx="45"/>
          </p:nvPr>
        </p:nvSpPr>
        <p:spPr/>
        <p:txBody>
          <a:bodyPr/>
          <a:lstStyle/>
          <a:p>
            <a:r>
              <a:rPr lang="da-DK"/>
              <a:t>Behandlingen skal være </a:t>
            </a:r>
            <a:r>
              <a:rPr lang="da-DK" b="1"/>
              <a:t>helhedsorienteret</a:t>
            </a:r>
            <a:r>
              <a:rPr lang="da-DK"/>
              <a:t> og skal, hvor det er relevant, kobles til barnets/den unges hverdag.  </a:t>
            </a:r>
          </a:p>
          <a:p>
            <a:endParaRPr lang="da-DK"/>
          </a:p>
        </p:txBody>
      </p:sp>
      <p:sp>
        <p:nvSpPr>
          <p:cNvPr id="11" name="Pladsholder til tekst 10">
            <a:extLst>
              <a:ext uri="{FF2B5EF4-FFF2-40B4-BE49-F238E27FC236}">
                <a16:creationId xmlns:a16="http://schemas.microsoft.com/office/drawing/2014/main" id="{D92C5A06-2BE0-B56C-04D6-E432F438AD74}"/>
              </a:ext>
            </a:extLst>
          </p:cNvPr>
          <p:cNvSpPr>
            <a:spLocks noGrp="1"/>
          </p:cNvSpPr>
          <p:nvPr>
            <p:ph type="body" sz="quarter" idx="47"/>
          </p:nvPr>
        </p:nvSpPr>
        <p:spPr/>
        <p:txBody>
          <a:bodyPr>
            <a:normAutofit lnSpcReduction="10000"/>
          </a:bodyPr>
          <a:lstStyle/>
          <a:p>
            <a:r>
              <a:rPr lang="da-DK"/>
              <a:t>Målet er, at alle børn og unge i psykisk mistrivsel får </a:t>
            </a:r>
            <a:r>
              <a:rPr lang="da-DK" b="1"/>
              <a:t>hurtig og ensartet adgang </a:t>
            </a:r>
            <a:r>
              <a:rPr lang="da-DK"/>
              <a:t>til behandling i forhold til deres individuelle behov, inden den psykiske mistrivsel forværres</a:t>
            </a:r>
          </a:p>
        </p:txBody>
      </p:sp>
    </p:spTree>
    <p:extLst>
      <p:ext uri="{BB962C8B-B14F-4D97-AF65-F5344CB8AC3E}">
        <p14:creationId xmlns:p14="http://schemas.microsoft.com/office/powerpoint/2010/main" val="154656882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7A69A7B-2CD9-EB9E-9B0E-C4D8CC93D19A}"/>
              </a:ext>
            </a:extLst>
          </p:cNvPr>
          <p:cNvSpPr>
            <a:spLocks noGrp="1"/>
          </p:cNvSpPr>
          <p:nvPr>
            <p:ph type="title"/>
          </p:nvPr>
        </p:nvSpPr>
        <p:spPr/>
        <p:txBody>
          <a:bodyPr/>
          <a:lstStyle/>
          <a:p>
            <a:r>
              <a:rPr lang="da-DK"/>
              <a:t>Børn og unges trivsel i Danmark </a:t>
            </a:r>
          </a:p>
        </p:txBody>
      </p:sp>
      <p:sp>
        <p:nvSpPr>
          <p:cNvPr id="8" name="Rutediagram: Forbindelse 7">
            <a:extLst>
              <a:ext uri="{FF2B5EF4-FFF2-40B4-BE49-F238E27FC236}">
                <a16:creationId xmlns:a16="http://schemas.microsoft.com/office/drawing/2014/main" id="{EB22B6EC-679F-5930-4AE1-358964EB24E7}"/>
              </a:ext>
            </a:extLst>
          </p:cNvPr>
          <p:cNvSpPr/>
          <p:nvPr/>
        </p:nvSpPr>
        <p:spPr>
          <a:xfrm>
            <a:off x="1174922" y="2565305"/>
            <a:ext cx="823841" cy="836732"/>
          </a:xfrm>
          <a:prstGeom prst="flowChartConnector">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rPr>
              <a:t>1</a:t>
            </a:r>
          </a:p>
        </p:txBody>
      </p:sp>
      <p:sp>
        <p:nvSpPr>
          <p:cNvPr id="19" name="Tekstfelt 18">
            <a:extLst>
              <a:ext uri="{FF2B5EF4-FFF2-40B4-BE49-F238E27FC236}">
                <a16:creationId xmlns:a16="http://schemas.microsoft.com/office/drawing/2014/main" id="{07D6D569-A986-2FAA-D9FB-1E73B2CB0894}"/>
              </a:ext>
            </a:extLst>
          </p:cNvPr>
          <p:cNvSpPr txBox="1"/>
          <p:nvPr/>
        </p:nvSpPr>
        <p:spPr>
          <a:xfrm>
            <a:off x="717640" y="3020942"/>
            <a:ext cx="1780416" cy="13860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spcBef>
                <a:spcPts val="4500"/>
              </a:spcBef>
            </a:pPr>
            <a:r>
              <a:rPr lang="da-DK" sz="1700"/>
              <a:t>Langt de fleste børn og unge i Danmark </a:t>
            </a:r>
            <a:r>
              <a:rPr lang="da-DK" sz="1700" b="1"/>
              <a:t>trives</a:t>
            </a:r>
            <a:endParaRPr kumimoji="0" lang="da-DK" sz="1700" b="0" i="0" u="none" strike="noStrike" cap="none" spc="0" normalizeH="0" baseline="0">
              <a:ln>
                <a:noFill/>
              </a:ln>
              <a:solidFill>
                <a:srgbClr val="000000"/>
              </a:solidFill>
              <a:effectLst/>
              <a:uFillTx/>
              <a:latin typeface="+mn-lt"/>
              <a:ea typeface="+mn-ea"/>
              <a:cs typeface="+mn-cs"/>
              <a:sym typeface="Helvetica Neue"/>
            </a:endParaRPr>
          </a:p>
        </p:txBody>
      </p:sp>
      <p:sp>
        <p:nvSpPr>
          <p:cNvPr id="20" name="Tekstfelt 19">
            <a:extLst>
              <a:ext uri="{FF2B5EF4-FFF2-40B4-BE49-F238E27FC236}">
                <a16:creationId xmlns:a16="http://schemas.microsoft.com/office/drawing/2014/main" id="{4B2C3464-AD05-4CDC-ADC2-A6D23EE3A6AF}"/>
              </a:ext>
            </a:extLst>
          </p:cNvPr>
          <p:cNvSpPr txBox="1"/>
          <p:nvPr/>
        </p:nvSpPr>
        <p:spPr>
          <a:xfrm>
            <a:off x="2868586" y="3301427"/>
            <a:ext cx="2025147" cy="22811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da-DK" sz="1700"/>
              <a:t>Der er en </a:t>
            </a:r>
            <a:r>
              <a:rPr lang="da-DK" sz="1700" b="1"/>
              <a:t>stigende oplevelse af mistrivsel </a:t>
            </a:r>
            <a:r>
              <a:rPr lang="da-DK" sz="1700"/>
              <a:t>blandt børn og unge. Ikke kun i Danmark, men også på tværs af</a:t>
            </a:r>
            <a:r>
              <a:rPr lang="da-DK" sz="1700" b="1"/>
              <a:t> flere vestlige lande</a:t>
            </a:r>
          </a:p>
        </p:txBody>
      </p:sp>
      <p:sp>
        <p:nvSpPr>
          <p:cNvPr id="21" name="Tekstfelt 20">
            <a:extLst>
              <a:ext uri="{FF2B5EF4-FFF2-40B4-BE49-F238E27FC236}">
                <a16:creationId xmlns:a16="http://schemas.microsoft.com/office/drawing/2014/main" id="{1E4A859A-DDA3-90A9-F25E-EC9EBAF517CB}"/>
              </a:ext>
            </a:extLst>
          </p:cNvPr>
          <p:cNvSpPr txBox="1"/>
          <p:nvPr/>
        </p:nvSpPr>
        <p:spPr>
          <a:xfrm>
            <a:off x="5264263" y="3342770"/>
            <a:ext cx="1794800" cy="18102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da-DK" sz="1700"/>
              <a:t>Der ses en stigning i andelen af børn og unge (1/10), der har en </a:t>
            </a:r>
            <a:r>
              <a:rPr lang="da-DK" sz="1700" b="1"/>
              <a:t>psykiatrisk diagnose</a:t>
            </a:r>
          </a:p>
        </p:txBody>
      </p:sp>
      <p:sp>
        <p:nvSpPr>
          <p:cNvPr id="22" name="Tekstfelt 21">
            <a:extLst>
              <a:ext uri="{FF2B5EF4-FFF2-40B4-BE49-F238E27FC236}">
                <a16:creationId xmlns:a16="http://schemas.microsoft.com/office/drawing/2014/main" id="{93535889-1506-7991-17F3-35C1137B49E0}"/>
              </a:ext>
            </a:extLst>
          </p:cNvPr>
          <p:cNvSpPr txBox="1"/>
          <p:nvPr/>
        </p:nvSpPr>
        <p:spPr>
          <a:xfrm>
            <a:off x="7429593" y="3301427"/>
            <a:ext cx="1780416" cy="20456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da-DK" sz="1700"/>
              <a:t>Der ses en </a:t>
            </a:r>
            <a:r>
              <a:rPr lang="da-DK" sz="1700" b="1"/>
              <a:t>lavere oplevelse af trivsel blandt piger og unge kvinder </a:t>
            </a:r>
            <a:r>
              <a:rPr lang="da-DK" sz="1700"/>
              <a:t>end drenge og unge mænd</a:t>
            </a:r>
          </a:p>
        </p:txBody>
      </p:sp>
      <p:sp>
        <p:nvSpPr>
          <p:cNvPr id="23" name="Tekstfelt 22">
            <a:extLst>
              <a:ext uri="{FF2B5EF4-FFF2-40B4-BE49-F238E27FC236}">
                <a16:creationId xmlns:a16="http://schemas.microsoft.com/office/drawing/2014/main" id="{2723E381-04DF-4C05-32B0-EEF6638D0C69}"/>
              </a:ext>
            </a:extLst>
          </p:cNvPr>
          <p:cNvSpPr txBox="1"/>
          <p:nvPr/>
        </p:nvSpPr>
        <p:spPr>
          <a:xfrm>
            <a:off x="9688297" y="3317787"/>
            <a:ext cx="1920862" cy="22811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da-DK" sz="1700"/>
              <a:t>Børn og unge med høj socioøkonomisk baggrund trives bedre end børn og unge med </a:t>
            </a:r>
            <a:r>
              <a:rPr lang="da-DK" sz="1700" b="1"/>
              <a:t>lav socioøkonomisk </a:t>
            </a:r>
            <a:r>
              <a:rPr lang="da-DK" sz="1700"/>
              <a:t>baggrund </a:t>
            </a:r>
          </a:p>
        </p:txBody>
      </p:sp>
      <p:sp>
        <p:nvSpPr>
          <p:cNvPr id="2" name="Rutediagram: Forbindelse 1">
            <a:extLst>
              <a:ext uri="{FF2B5EF4-FFF2-40B4-BE49-F238E27FC236}">
                <a16:creationId xmlns:a16="http://schemas.microsoft.com/office/drawing/2014/main" id="{ADEE32EB-C715-5B41-1055-A798036F186F}"/>
              </a:ext>
            </a:extLst>
          </p:cNvPr>
          <p:cNvSpPr/>
          <p:nvPr/>
        </p:nvSpPr>
        <p:spPr>
          <a:xfrm>
            <a:off x="3419242" y="2565305"/>
            <a:ext cx="823841" cy="836732"/>
          </a:xfrm>
          <a:prstGeom prst="flowChartConnector">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da-DK" sz="3200">
                <a:solidFill>
                  <a:srgbClr val="FFFFFF"/>
                </a:solidFill>
                <a:latin typeface="Helvetica Neue Medium"/>
                <a:ea typeface="Helvetica Neue Medium"/>
                <a:cs typeface="Helvetica Neue Medium"/>
                <a:sym typeface="Helvetica Neue Medium"/>
              </a:rPr>
              <a:t>2</a:t>
            </a: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utediagram: Forbindelse 5">
            <a:extLst>
              <a:ext uri="{FF2B5EF4-FFF2-40B4-BE49-F238E27FC236}">
                <a16:creationId xmlns:a16="http://schemas.microsoft.com/office/drawing/2014/main" id="{48534DEC-5930-71E5-E5F3-C81B57D9DD1B}"/>
              </a:ext>
            </a:extLst>
          </p:cNvPr>
          <p:cNvSpPr/>
          <p:nvPr/>
        </p:nvSpPr>
        <p:spPr>
          <a:xfrm>
            <a:off x="5663561" y="2565305"/>
            <a:ext cx="823841" cy="836732"/>
          </a:xfrm>
          <a:prstGeom prst="flowChartConnector">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da-DK" sz="3200">
                <a:solidFill>
                  <a:srgbClr val="FFFFFF"/>
                </a:solidFill>
                <a:latin typeface="Helvetica Neue Medium"/>
                <a:ea typeface="Helvetica Neue Medium"/>
                <a:cs typeface="Helvetica Neue Medium"/>
                <a:sym typeface="Helvetica Neue Medium"/>
              </a:rPr>
              <a:t>3</a:t>
            </a: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utediagram: Forbindelse 6">
            <a:extLst>
              <a:ext uri="{FF2B5EF4-FFF2-40B4-BE49-F238E27FC236}">
                <a16:creationId xmlns:a16="http://schemas.microsoft.com/office/drawing/2014/main" id="{09C24D52-416B-2CE1-0721-ED4D69A39E17}"/>
              </a:ext>
            </a:extLst>
          </p:cNvPr>
          <p:cNvSpPr/>
          <p:nvPr/>
        </p:nvSpPr>
        <p:spPr>
          <a:xfrm>
            <a:off x="7907881" y="2565305"/>
            <a:ext cx="823841" cy="836732"/>
          </a:xfrm>
          <a:prstGeom prst="flowChartConnector">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da-DK" sz="3200">
                <a:solidFill>
                  <a:srgbClr val="FFFFFF"/>
                </a:solidFill>
                <a:latin typeface="Helvetica Neue Medium"/>
                <a:ea typeface="Helvetica Neue Medium"/>
                <a:cs typeface="Helvetica Neue Medium"/>
                <a:sym typeface="Helvetica Neue Medium"/>
              </a:rPr>
              <a:t>4</a:t>
            </a: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utediagram: Forbindelse 12">
            <a:extLst>
              <a:ext uri="{FF2B5EF4-FFF2-40B4-BE49-F238E27FC236}">
                <a16:creationId xmlns:a16="http://schemas.microsoft.com/office/drawing/2014/main" id="{9E21A4BE-3E6F-D3F9-AB1B-5FB81E8AD15F}"/>
              </a:ext>
            </a:extLst>
          </p:cNvPr>
          <p:cNvSpPr/>
          <p:nvPr/>
        </p:nvSpPr>
        <p:spPr>
          <a:xfrm>
            <a:off x="10152200" y="2565305"/>
            <a:ext cx="823841" cy="836732"/>
          </a:xfrm>
          <a:prstGeom prst="flowChartConnector">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da-DK" sz="3200">
                <a:solidFill>
                  <a:srgbClr val="FFFFFF"/>
                </a:solidFill>
                <a:latin typeface="Helvetica Neue Medium"/>
                <a:ea typeface="Helvetica Neue Medium"/>
                <a:cs typeface="Helvetica Neue Medium"/>
                <a:sym typeface="Helvetica Neue Medium"/>
              </a:rPr>
              <a:t>5</a:t>
            </a: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669694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55CA5-8C18-DDFC-038D-E34E69B662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1DB469-3EA2-5EC3-177A-9004F580F482}"/>
              </a:ext>
            </a:extLst>
          </p:cNvPr>
          <p:cNvSpPr>
            <a:spLocks noGrp="1"/>
          </p:cNvSpPr>
          <p:nvPr>
            <p:ph type="body" sz="quarter" idx="29"/>
          </p:nvPr>
        </p:nvSpPr>
        <p:spPr>
          <a:xfrm>
            <a:off x="724664" y="1740634"/>
            <a:ext cx="10735496" cy="1631216"/>
          </a:xfrm>
        </p:spPr>
        <p:txBody>
          <a:bodyPr/>
          <a:lstStyle/>
          <a:p>
            <a:r>
              <a:rPr lang="da-DK" noProof="0"/>
              <a:t>Blok 1: Hvordan fungerer samarbejdet i dag?</a:t>
            </a:r>
          </a:p>
        </p:txBody>
      </p:sp>
      <p:sp>
        <p:nvSpPr>
          <p:cNvPr id="3" name="Text Placeholder 2">
            <a:extLst>
              <a:ext uri="{FF2B5EF4-FFF2-40B4-BE49-F238E27FC236}">
                <a16:creationId xmlns:a16="http://schemas.microsoft.com/office/drawing/2014/main" id="{37F612D4-2CEB-D164-BD22-A2D68252C821}"/>
              </a:ext>
            </a:extLst>
          </p:cNvPr>
          <p:cNvSpPr>
            <a:spLocks noGrp="1"/>
          </p:cNvSpPr>
          <p:nvPr>
            <p:ph type="body" sz="quarter" idx="30"/>
          </p:nvPr>
        </p:nvSpPr>
        <p:spPr>
          <a:xfrm>
            <a:off x="730226" y="3141602"/>
            <a:ext cx="10735496" cy="948530"/>
          </a:xfrm>
        </p:spPr>
        <p:txBody>
          <a:bodyPr vert="horz" wrap="square" lIns="91440" tIns="45720" rIns="91440" bIns="45720" rtlCol="0" anchor="b">
            <a:noAutofit/>
          </a:bodyPr>
          <a:lstStyle/>
          <a:p>
            <a:r>
              <a:rPr lang="da-DK" sz="2400" b="1">
                <a:latin typeface="Arial"/>
                <a:cs typeface="Arial"/>
              </a:rPr>
              <a:t>Samlet tid: 20 min. herunder:</a:t>
            </a:r>
          </a:p>
        </p:txBody>
      </p:sp>
      <p:sp>
        <p:nvSpPr>
          <p:cNvPr id="8" name="Tekstfelt 7">
            <a:extLst>
              <a:ext uri="{FF2B5EF4-FFF2-40B4-BE49-F238E27FC236}">
                <a16:creationId xmlns:a16="http://schemas.microsoft.com/office/drawing/2014/main" id="{908C0080-E6BB-59E7-80C4-C18D76A3EA93}"/>
              </a:ext>
            </a:extLst>
          </p:cNvPr>
          <p:cNvSpPr txBox="1"/>
          <p:nvPr/>
        </p:nvSpPr>
        <p:spPr>
          <a:xfrm>
            <a:off x="1926442" y="4365057"/>
            <a:ext cx="8343064" cy="4247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algn="ctr"/>
            <a:r>
              <a:rPr lang="da-DK">
                <a:solidFill>
                  <a:srgbClr val="FFFFFF"/>
                </a:solidFill>
              </a:rPr>
              <a:t>Gennemgang af resultater fra spørgeskemaundersøgelsen </a:t>
            </a:r>
            <a:endParaRPr lang="da-DK"/>
          </a:p>
        </p:txBody>
      </p:sp>
    </p:spTree>
    <p:extLst>
      <p:ext uri="{BB962C8B-B14F-4D97-AF65-F5344CB8AC3E}">
        <p14:creationId xmlns:p14="http://schemas.microsoft.com/office/powerpoint/2010/main" val="271612837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31FC7-ECAA-D8C8-255E-955FE2A99414}"/>
              </a:ext>
            </a:extLst>
          </p:cNvPr>
          <p:cNvSpPr>
            <a:spLocks noGrp="1"/>
          </p:cNvSpPr>
          <p:nvPr>
            <p:ph type="title"/>
          </p:nvPr>
        </p:nvSpPr>
        <p:spPr/>
        <p:txBody>
          <a:bodyPr>
            <a:noAutofit/>
          </a:bodyPr>
          <a:lstStyle/>
          <a:p>
            <a:r>
              <a:rPr lang="da-DK" sz="2800"/>
              <a:t>Hvilke problematikker fylder hos de børn og unge, som kommer til jer i klinikken, og som viser tegn på mistrivsel (i %)</a:t>
            </a:r>
            <a:br>
              <a:rPr lang="da-DK" sz="2800"/>
            </a:br>
            <a:endParaRPr lang="da-DK" sz="2800"/>
          </a:p>
        </p:txBody>
      </p:sp>
      <p:sp>
        <p:nvSpPr>
          <p:cNvPr id="5" name="Tekstfelt 4">
            <a:extLst>
              <a:ext uri="{FF2B5EF4-FFF2-40B4-BE49-F238E27FC236}">
                <a16:creationId xmlns:a16="http://schemas.microsoft.com/office/drawing/2014/main" id="{7643E172-6BD0-51C8-24AE-E9A90E381121}"/>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1</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60E1FAFC-0BEC-DBDA-0FC9-70309994BD90}"/>
              </a:ext>
            </a:extLst>
          </p:cNvPr>
          <p:cNvGraphicFramePr>
            <a:graphicFrameLocks/>
          </p:cNvGraphicFramePr>
          <p:nvPr>
            <p:extLst>
              <p:ext uri="{D42A27DB-BD31-4B8C-83A1-F6EECF244321}">
                <p14:modId xmlns:p14="http://schemas.microsoft.com/office/powerpoint/2010/main" val="1449327696"/>
              </p:ext>
            </p:extLst>
          </p:nvPr>
        </p:nvGraphicFramePr>
        <p:xfrm>
          <a:off x="725626" y="1977722"/>
          <a:ext cx="10740747" cy="44230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26777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01B10-8135-C6FA-F777-14ED4B91A8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05C239-F3BE-A87C-D6BB-B3470D0BC388}"/>
              </a:ext>
            </a:extLst>
          </p:cNvPr>
          <p:cNvSpPr>
            <a:spLocks noGrp="1"/>
          </p:cNvSpPr>
          <p:nvPr>
            <p:ph type="title"/>
          </p:nvPr>
        </p:nvSpPr>
        <p:spPr/>
        <p:txBody>
          <a:bodyPr>
            <a:noAutofit/>
          </a:bodyPr>
          <a:lstStyle/>
          <a:p>
            <a:r>
              <a:rPr lang="da-DK" sz="2800"/>
              <a:t>Hvor mange børn og unge har du i løbet af det seneste år, vurderet krævede et samarbejde med kommunen? (i %)</a:t>
            </a:r>
          </a:p>
        </p:txBody>
      </p:sp>
      <p:sp>
        <p:nvSpPr>
          <p:cNvPr id="5" name="Tekstfelt 4">
            <a:extLst>
              <a:ext uri="{FF2B5EF4-FFF2-40B4-BE49-F238E27FC236}">
                <a16:creationId xmlns:a16="http://schemas.microsoft.com/office/drawing/2014/main" id="{54141918-2F9A-CE95-C874-9AAA365DF534}"/>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2</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2DFF1680-F6BD-0839-BA0B-CE7C65EB291E}"/>
              </a:ext>
            </a:extLst>
          </p:cNvPr>
          <p:cNvGraphicFramePr>
            <a:graphicFrameLocks/>
          </p:cNvGraphicFramePr>
          <p:nvPr>
            <p:extLst>
              <p:ext uri="{D42A27DB-BD31-4B8C-83A1-F6EECF244321}">
                <p14:modId xmlns:p14="http://schemas.microsoft.com/office/powerpoint/2010/main" val="3498772384"/>
              </p:ext>
            </p:extLst>
          </p:nvPr>
        </p:nvGraphicFramePr>
        <p:xfrm>
          <a:off x="842963" y="1977722"/>
          <a:ext cx="10623411" cy="4294491"/>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445793" y="2413864"/>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2087761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B004B-75BA-8E46-D125-F5E0B0C1DB4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522754-8E32-C4F0-6EFE-8D7C9EE4CA53}"/>
              </a:ext>
            </a:extLst>
          </p:cNvPr>
          <p:cNvSpPr>
            <a:spLocks noGrp="1"/>
          </p:cNvSpPr>
          <p:nvPr>
            <p:ph type="title"/>
          </p:nvPr>
        </p:nvSpPr>
        <p:spPr/>
        <p:txBody>
          <a:bodyPr>
            <a:noAutofit/>
          </a:bodyPr>
          <a:lstStyle/>
          <a:p>
            <a:r>
              <a:rPr lang="da-DK" sz="2800"/>
              <a:t>Hvor godt kender du til mulighederne for, at børn og unge i manglende trivsel kan få hjælp via kommunen? (i %)</a:t>
            </a:r>
          </a:p>
        </p:txBody>
      </p:sp>
      <p:sp>
        <p:nvSpPr>
          <p:cNvPr id="5" name="Tekstfelt 4">
            <a:extLst>
              <a:ext uri="{FF2B5EF4-FFF2-40B4-BE49-F238E27FC236}">
                <a16:creationId xmlns:a16="http://schemas.microsoft.com/office/drawing/2014/main" id="{6F80BED0-41D9-2FD3-B041-2C962FE39240}"/>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3</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8137FF5C-3DDB-78BF-E35B-FA208829DD1A}"/>
              </a:ext>
            </a:extLst>
          </p:cNvPr>
          <p:cNvGraphicFramePr>
            <a:graphicFrameLocks/>
          </p:cNvGraphicFramePr>
          <p:nvPr>
            <p:extLst>
              <p:ext uri="{D42A27DB-BD31-4B8C-83A1-F6EECF244321}">
                <p14:modId xmlns:p14="http://schemas.microsoft.com/office/powerpoint/2010/main" val="3718126716"/>
              </p:ext>
            </p:extLst>
          </p:nvPr>
        </p:nvGraphicFramePr>
        <p:xfrm>
          <a:off x="725626" y="1977722"/>
          <a:ext cx="10740748" cy="4308778"/>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936419" y="2413864"/>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73837538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6B94D-3CCD-FCB3-323F-27CDFE50847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4F3F54-0CE4-113B-66F7-E75421949A06}"/>
              </a:ext>
            </a:extLst>
          </p:cNvPr>
          <p:cNvSpPr>
            <a:spLocks noGrp="1"/>
          </p:cNvSpPr>
          <p:nvPr>
            <p:ph type="title"/>
          </p:nvPr>
        </p:nvSpPr>
        <p:spPr/>
        <p:txBody>
          <a:bodyPr>
            <a:noAutofit/>
          </a:bodyPr>
          <a:lstStyle/>
          <a:p>
            <a:r>
              <a:rPr lang="da-DK" sz="2800"/>
              <a:t>Hvordan kommunikerer du med kommunen om børn og unge i manglende trivsel? (i%)</a:t>
            </a:r>
          </a:p>
        </p:txBody>
      </p:sp>
      <p:sp>
        <p:nvSpPr>
          <p:cNvPr id="5" name="Tekstfelt 4">
            <a:extLst>
              <a:ext uri="{FF2B5EF4-FFF2-40B4-BE49-F238E27FC236}">
                <a16:creationId xmlns:a16="http://schemas.microsoft.com/office/drawing/2014/main" id="{93665CDB-2B87-8AF0-8811-065FFE24DA6C}"/>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4</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63F9C443-29E8-1D79-CFA4-3CD21ECE8FEB}"/>
              </a:ext>
            </a:extLst>
          </p:cNvPr>
          <p:cNvGraphicFramePr>
            <a:graphicFrameLocks/>
          </p:cNvGraphicFramePr>
          <p:nvPr>
            <p:extLst>
              <p:ext uri="{D42A27DB-BD31-4B8C-83A1-F6EECF244321}">
                <p14:modId xmlns:p14="http://schemas.microsoft.com/office/powerpoint/2010/main" val="1470445326"/>
              </p:ext>
            </p:extLst>
          </p:nvPr>
        </p:nvGraphicFramePr>
        <p:xfrm>
          <a:off x="725626" y="1977723"/>
          <a:ext cx="10740747" cy="4151614"/>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326645" y="2342426"/>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0715322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FE4ED-B20C-3E4E-29E7-614960FA6B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83F2705-785B-697E-F821-FE11B46BD1B4}"/>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Hvordan vurderer du dit samarbejde med kommunen om børn og unge i manglende trivsel? (i %)</a:t>
            </a:r>
            <a:endParaRPr lang="da-DK" sz="2800"/>
          </a:p>
        </p:txBody>
      </p:sp>
      <p:sp>
        <p:nvSpPr>
          <p:cNvPr id="5" name="Tekstfelt 4">
            <a:extLst>
              <a:ext uri="{FF2B5EF4-FFF2-40B4-BE49-F238E27FC236}">
                <a16:creationId xmlns:a16="http://schemas.microsoft.com/office/drawing/2014/main" id="{F9BFB470-0988-DF81-BD80-4824F013ED34}"/>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5</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59AD6330-8535-8D1A-6911-A2C444FFB5D5}"/>
              </a:ext>
            </a:extLst>
          </p:cNvPr>
          <p:cNvGraphicFramePr>
            <a:graphicFrameLocks/>
          </p:cNvGraphicFramePr>
          <p:nvPr>
            <p:extLst>
              <p:ext uri="{D42A27DB-BD31-4B8C-83A1-F6EECF244321}">
                <p14:modId xmlns:p14="http://schemas.microsoft.com/office/powerpoint/2010/main" val="3150363435"/>
              </p:ext>
            </p:extLst>
          </p:nvPr>
        </p:nvGraphicFramePr>
        <p:xfrm>
          <a:off x="725626" y="1977722"/>
          <a:ext cx="10740748" cy="4337353"/>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102895" y="2265507"/>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3792241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D800E-A4BF-A5DC-31A6-A2D31C97E8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EC8A635-E891-B5C9-6254-07A110734AF1}"/>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Hvad fungerer godt i dit samarbejde med kommunen om børn og unge i manglende trivsel?</a:t>
            </a:r>
            <a:endParaRPr lang="da-DK" sz="2800"/>
          </a:p>
        </p:txBody>
      </p:sp>
      <p:sp>
        <p:nvSpPr>
          <p:cNvPr id="4" name="Tekstfelt 3">
            <a:extLst>
              <a:ext uri="{FF2B5EF4-FFF2-40B4-BE49-F238E27FC236}">
                <a16:creationId xmlns:a16="http://schemas.microsoft.com/office/drawing/2014/main" id="{7E49A631-B4C7-950A-C955-4F5C7DCFC5F5}"/>
              </a:ext>
            </a:extLst>
          </p:cNvPr>
          <p:cNvSpPr txBox="1"/>
          <p:nvPr/>
        </p:nvSpPr>
        <p:spPr>
          <a:xfrm>
            <a:off x="725626" y="1744324"/>
            <a:ext cx="10740748"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2000" b="0" i="0" u="none" strike="noStrike" cap="none" spc="0" normalizeH="0" baseline="0" dirty="0">
                <a:ln>
                  <a:noFill/>
                </a:ln>
                <a:solidFill>
                  <a:srgbClr val="FF0000"/>
                </a:solidFill>
                <a:effectLst/>
                <a:uFillTx/>
                <a:latin typeface="+mn-lt"/>
                <a:ea typeface="+mn-ea"/>
                <a:cs typeface="+mn-cs"/>
                <a:sym typeface="Helvetica Neue"/>
              </a:rPr>
              <a:t>Fritekst  - Indsæt hovedpointer</a:t>
            </a:r>
          </a:p>
        </p:txBody>
      </p:sp>
      <p:sp>
        <p:nvSpPr>
          <p:cNvPr id="5" name="Tekstfelt 4">
            <a:extLst>
              <a:ext uri="{FF2B5EF4-FFF2-40B4-BE49-F238E27FC236}">
                <a16:creationId xmlns:a16="http://schemas.microsoft.com/office/drawing/2014/main" id="{D0D2469E-CDE2-EA85-16A9-6058ECEC8E2A}"/>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6</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288306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949EF-EAC6-D0A5-F995-6FD8223011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88676F5-8F23-5F28-9786-AE08EC06F758}"/>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Har du forslag til forbedringer af samarbejdet med kommunen om børn og unge i manglende trivsel?</a:t>
            </a:r>
            <a:endParaRPr lang="da-DK" sz="2800"/>
          </a:p>
        </p:txBody>
      </p:sp>
      <p:sp>
        <p:nvSpPr>
          <p:cNvPr id="5" name="Tekstfelt 4">
            <a:extLst>
              <a:ext uri="{FF2B5EF4-FFF2-40B4-BE49-F238E27FC236}">
                <a16:creationId xmlns:a16="http://schemas.microsoft.com/office/drawing/2014/main" id="{2775FBE0-C3B2-6F9F-E067-2295602F96E9}"/>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7</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sp>
        <p:nvSpPr>
          <p:cNvPr id="3" name="Tekstfelt 2">
            <a:extLst>
              <a:ext uri="{FF2B5EF4-FFF2-40B4-BE49-F238E27FC236}">
                <a16:creationId xmlns:a16="http://schemas.microsoft.com/office/drawing/2014/main" id="{43754557-707F-74EB-B828-97F790433338}"/>
              </a:ext>
            </a:extLst>
          </p:cNvPr>
          <p:cNvSpPr txBox="1"/>
          <p:nvPr/>
        </p:nvSpPr>
        <p:spPr>
          <a:xfrm>
            <a:off x="725626" y="1744324"/>
            <a:ext cx="10740748"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2000" b="0" i="0" u="none" strike="noStrike" cap="none" spc="0" normalizeH="0" baseline="0" dirty="0">
                <a:ln>
                  <a:noFill/>
                </a:ln>
                <a:solidFill>
                  <a:srgbClr val="FF0000"/>
                </a:solidFill>
                <a:effectLst/>
                <a:uFillTx/>
                <a:latin typeface="+mn-lt"/>
                <a:ea typeface="+mn-ea"/>
                <a:cs typeface="+mn-cs"/>
                <a:sym typeface="Helvetica Neue"/>
              </a:rPr>
              <a:t>Fritekst  - Indsæt hovedpointer</a:t>
            </a:r>
          </a:p>
        </p:txBody>
      </p:sp>
    </p:spTree>
    <p:extLst>
      <p:ext uri="{BB962C8B-B14F-4D97-AF65-F5344CB8AC3E}">
        <p14:creationId xmlns:p14="http://schemas.microsoft.com/office/powerpoint/2010/main" val="253288239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02333-27A0-16EA-6ED1-BF61F1000F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BAC2B8-99CB-FA12-5C8C-8E60BE235942}"/>
              </a:ext>
            </a:extLst>
          </p:cNvPr>
          <p:cNvSpPr>
            <a:spLocks noGrp="1"/>
          </p:cNvSpPr>
          <p:nvPr>
            <p:ph type="body" sz="quarter" idx="30"/>
          </p:nvPr>
        </p:nvSpPr>
        <p:spPr>
          <a:xfrm>
            <a:off x="713581" y="4202532"/>
            <a:ext cx="2880000" cy="2062103"/>
          </a:xfrm>
        </p:spPr>
        <p:txBody>
          <a:bodyPr/>
          <a:lstStyle/>
          <a:p>
            <a:r>
              <a:rPr lang="da-DK"/>
              <a:t>Få </a:t>
            </a:r>
            <a:r>
              <a:rPr lang="da-DK" b="1"/>
              <a:t>indblik</a:t>
            </a:r>
            <a:r>
              <a:rPr lang="da-DK"/>
              <a:t> i hvordan dine kollegaer i almen praksis og i andre sektorer hjælper børn og unge, der ikke trives</a:t>
            </a:r>
          </a:p>
          <a:p>
            <a:endParaRPr lang="da-DK" noProof="0"/>
          </a:p>
        </p:txBody>
      </p:sp>
      <p:sp>
        <p:nvSpPr>
          <p:cNvPr id="3" name="Text Placeholder 2">
            <a:extLst>
              <a:ext uri="{FF2B5EF4-FFF2-40B4-BE49-F238E27FC236}">
                <a16:creationId xmlns:a16="http://schemas.microsoft.com/office/drawing/2014/main" id="{744D5D64-FA62-665B-AC6B-4353909B14EA}"/>
              </a:ext>
            </a:extLst>
          </p:cNvPr>
          <p:cNvSpPr>
            <a:spLocks noGrp="1"/>
          </p:cNvSpPr>
          <p:nvPr>
            <p:ph type="body" sz="quarter" idx="31"/>
          </p:nvPr>
        </p:nvSpPr>
        <p:spPr>
          <a:xfrm>
            <a:off x="4654403" y="4202532"/>
            <a:ext cx="2880000" cy="2339102"/>
          </a:xfrm>
        </p:spPr>
        <p:txBody>
          <a:bodyPr/>
          <a:lstStyle/>
          <a:p>
            <a:r>
              <a:rPr lang="da-DK"/>
              <a:t>Styrke </a:t>
            </a:r>
            <a:r>
              <a:rPr lang="da-DK" b="1"/>
              <a:t>samarbejdet</a:t>
            </a:r>
            <a:r>
              <a:rPr lang="da-DK"/>
              <a:t> med kommunen, børne- og ungepsykiatrien m.fl. om børn og unge i manglende trivsel ved hjælp af "manegemodellen"</a:t>
            </a:r>
          </a:p>
          <a:p>
            <a:endParaRPr lang="da-DK" noProof="0"/>
          </a:p>
        </p:txBody>
      </p:sp>
      <p:sp>
        <p:nvSpPr>
          <p:cNvPr id="4" name="Text Placeholder 3">
            <a:extLst>
              <a:ext uri="{FF2B5EF4-FFF2-40B4-BE49-F238E27FC236}">
                <a16:creationId xmlns:a16="http://schemas.microsoft.com/office/drawing/2014/main" id="{C647AD18-FA39-CC91-4FF6-8E331FCCD809}"/>
              </a:ext>
            </a:extLst>
          </p:cNvPr>
          <p:cNvSpPr>
            <a:spLocks noGrp="1"/>
          </p:cNvSpPr>
          <p:nvPr>
            <p:ph type="body" sz="quarter" idx="32"/>
          </p:nvPr>
        </p:nvSpPr>
        <p:spPr>
          <a:xfrm>
            <a:off x="8580957" y="4202532"/>
            <a:ext cx="2880000" cy="1508105"/>
          </a:xfrm>
        </p:spPr>
        <p:txBody>
          <a:bodyPr/>
          <a:lstStyle/>
          <a:p>
            <a:r>
              <a:rPr lang="da-DK"/>
              <a:t>Overveje hvad vi kan </a:t>
            </a:r>
            <a:r>
              <a:rPr lang="da-DK" b="1"/>
              <a:t>forbedre</a:t>
            </a:r>
            <a:r>
              <a:rPr lang="da-DK"/>
              <a:t> i samarbejdet, og hvordan det kan ske</a:t>
            </a:r>
          </a:p>
          <a:p>
            <a:endParaRPr lang="da-DK" noProof="0"/>
          </a:p>
        </p:txBody>
      </p:sp>
      <p:sp>
        <p:nvSpPr>
          <p:cNvPr id="5" name="Title 4">
            <a:extLst>
              <a:ext uri="{FF2B5EF4-FFF2-40B4-BE49-F238E27FC236}">
                <a16:creationId xmlns:a16="http://schemas.microsoft.com/office/drawing/2014/main" id="{BC6E0BD2-CC80-9B0E-7870-CB4D3E6C79E5}"/>
              </a:ext>
            </a:extLst>
          </p:cNvPr>
          <p:cNvSpPr>
            <a:spLocks noGrp="1"/>
          </p:cNvSpPr>
          <p:nvPr>
            <p:ph type="title"/>
          </p:nvPr>
        </p:nvSpPr>
        <p:spPr>
          <a:xfrm>
            <a:off x="720208" y="1235566"/>
            <a:ext cx="10740748" cy="584775"/>
          </a:xfrm>
        </p:spPr>
        <p:txBody>
          <a:bodyPr/>
          <a:lstStyle/>
          <a:p>
            <a:r>
              <a:rPr lang="da-DK" noProof="0"/>
              <a:t>Formål</a:t>
            </a:r>
          </a:p>
        </p:txBody>
      </p:sp>
      <p:sp>
        <p:nvSpPr>
          <p:cNvPr id="8" name="Text Placeholder 7">
            <a:extLst>
              <a:ext uri="{FF2B5EF4-FFF2-40B4-BE49-F238E27FC236}">
                <a16:creationId xmlns:a16="http://schemas.microsoft.com/office/drawing/2014/main" id="{3C576353-B704-28BB-FE16-48D784367ABC}"/>
              </a:ext>
            </a:extLst>
          </p:cNvPr>
          <p:cNvSpPr>
            <a:spLocks noGrp="1"/>
          </p:cNvSpPr>
          <p:nvPr>
            <p:ph type="body" sz="quarter" idx="42"/>
          </p:nvPr>
        </p:nvSpPr>
        <p:spPr/>
        <p:txBody>
          <a:bodyPr/>
          <a:lstStyle/>
          <a:p>
            <a:r>
              <a:rPr lang="da-DK" noProof="0"/>
              <a:t>1</a:t>
            </a:r>
          </a:p>
        </p:txBody>
      </p:sp>
      <p:sp>
        <p:nvSpPr>
          <p:cNvPr id="9" name="Text Placeholder 8">
            <a:extLst>
              <a:ext uri="{FF2B5EF4-FFF2-40B4-BE49-F238E27FC236}">
                <a16:creationId xmlns:a16="http://schemas.microsoft.com/office/drawing/2014/main" id="{F7342A81-8055-72B1-F0B5-65EF571D7970}"/>
              </a:ext>
            </a:extLst>
          </p:cNvPr>
          <p:cNvSpPr>
            <a:spLocks noGrp="1"/>
          </p:cNvSpPr>
          <p:nvPr>
            <p:ph type="body" sz="quarter" idx="43"/>
          </p:nvPr>
        </p:nvSpPr>
        <p:spPr/>
        <p:txBody>
          <a:bodyPr/>
          <a:lstStyle/>
          <a:p>
            <a:r>
              <a:rPr lang="da-DK" noProof="0"/>
              <a:t>2</a:t>
            </a:r>
          </a:p>
        </p:txBody>
      </p:sp>
      <p:sp>
        <p:nvSpPr>
          <p:cNvPr id="10" name="Text Placeholder 9">
            <a:extLst>
              <a:ext uri="{FF2B5EF4-FFF2-40B4-BE49-F238E27FC236}">
                <a16:creationId xmlns:a16="http://schemas.microsoft.com/office/drawing/2014/main" id="{4B3ECBB1-2F40-FE5F-94E7-E2FDF594D2AF}"/>
              </a:ext>
            </a:extLst>
          </p:cNvPr>
          <p:cNvSpPr>
            <a:spLocks noGrp="1"/>
          </p:cNvSpPr>
          <p:nvPr>
            <p:ph type="body" sz="quarter" idx="44"/>
          </p:nvPr>
        </p:nvSpPr>
        <p:spPr/>
        <p:txBody>
          <a:bodyPr/>
          <a:lstStyle/>
          <a:p>
            <a:r>
              <a:rPr lang="da-DK" noProof="0"/>
              <a:t>3</a:t>
            </a:r>
          </a:p>
        </p:txBody>
      </p:sp>
    </p:spTree>
    <p:extLst>
      <p:ext uri="{BB962C8B-B14F-4D97-AF65-F5344CB8AC3E}">
        <p14:creationId xmlns:p14="http://schemas.microsoft.com/office/powerpoint/2010/main" val="93081013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19324-5041-4B2E-B3CA-0B57F98DB17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C55D76-DDB2-DA0D-6EA5-76BBE9F36107}"/>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Hvor mange børn og unge har du henvist til børne- og ungepsykiatrien på hospitalet det seneste år? (i %)</a:t>
            </a:r>
            <a:endParaRPr lang="da-DK" sz="2800"/>
          </a:p>
        </p:txBody>
      </p:sp>
      <p:sp>
        <p:nvSpPr>
          <p:cNvPr id="5" name="Tekstfelt 4">
            <a:extLst>
              <a:ext uri="{FF2B5EF4-FFF2-40B4-BE49-F238E27FC236}">
                <a16:creationId xmlns:a16="http://schemas.microsoft.com/office/drawing/2014/main" id="{2C800603-2CB4-9C90-832A-838765DC465D}"/>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8</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38DD1254-55FB-C75D-B8F1-F14683DB3296}"/>
              </a:ext>
            </a:extLst>
          </p:cNvPr>
          <p:cNvGraphicFramePr>
            <a:graphicFrameLocks/>
          </p:cNvGraphicFramePr>
          <p:nvPr>
            <p:extLst>
              <p:ext uri="{D42A27DB-BD31-4B8C-83A1-F6EECF244321}">
                <p14:modId xmlns:p14="http://schemas.microsoft.com/office/powerpoint/2010/main" val="82773793"/>
              </p:ext>
            </p:extLst>
          </p:nvPr>
        </p:nvGraphicFramePr>
        <p:xfrm>
          <a:off x="725625" y="1977722"/>
          <a:ext cx="10740747" cy="4251627"/>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326644" y="2514141"/>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01108816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C7E7E-2FCD-02DD-BC25-23F12656BCC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333B68-9C20-116B-EA48-E9F32B43982C}"/>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Hvordan vurderer du dit samarbejde med børne- og ungepsykiatrien på hospitalet? (i %)</a:t>
            </a:r>
            <a:endParaRPr lang="da-DK" sz="2800"/>
          </a:p>
        </p:txBody>
      </p:sp>
      <p:sp>
        <p:nvSpPr>
          <p:cNvPr id="5" name="Tekstfelt 4">
            <a:extLst>
              <a:ext uri="{FF2B5EF4-FFF2-40B4-BE49-F238E27FC236}">
                <a16:creationId xmlns:a16="http://schemas.microsoft.com/office/drawing/2014/main" id="{471EBE11-0ED4-5604-E729-FCB4857BB0C0}"/>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9</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3925D41B-E28E-078F-13E0-1D376632A169}"/>
              </a:ext>
            </a:extLst>
          </p:cNvPr>
          <p:cNvGraphicFramePr>
            <a:graphicFrameLocks/>
          </p:cNvGraphicFramePr>
          <p:nvPr>
            <p:extLst>
              <p:ext uri="{D42A27DB-BD31-4B8C-83A1-F6EECF244321}">
                <p14:modId xmlns:p14="http://schemas.microsoft.com/office/powerpoint/2010/main" val="2405705641"/>
              </p:ext>
            </p:extLst>
          </p:nvPr>
        </p:nvGraphicFramePr>
        <p:xfrm>
          <a:off x="828675" y="1977722"/>
          <a:ext cx="10637699" cy="4323066"/>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3831431" y="2514143"/>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4203878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9871-271B-031E-83C3-372415ABC6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93A25D-6790-A07A-EFA9-A6897CF9FC35}"/>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Har du forslag til forbedringer af samarbejdet med børne- og ungepsykiatrien på hospitalet?</a:t>
            </a:r>
            <a:endParaRPr lang="da-DK" sz="2800"/>
          </a:p>
        </p:txBody>
      </p:sp>
      <p:sp>
        <p:nvSpPr>
          <p:cNvPr id="5" name="Tekstfelt 4">
            <a:extLst>
              <a:ext uri="{FF2B5EF4-FFF2-40B4-BE49-F238E27FC236}">
                <a16:creationId xmlns:a16="http://schemas.microsoft.com/office/drawing/2014/main" id="{FA1223DC-9E46-ECC2-CFC5-F93415746EFE}"/>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10</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sp>
        <p:nvSpPr>
          <p:cNvPr id="3" name="Tekstfelt 2">
            <a:extLst>
              <a:ext uri="{FF2B5EF4-FFF2-40B4-BE49-F238E27FC236}">
                <a16:creationId xmlns:a16="http://schemas.microsoft.com/office/drawing/2014/main" id="{F5751D2D-1203-A585-9294-CF8F97A5E2AD}"/>
              </a:ext>
            </a:extLst>
          </p:cNvPr>
          <p:cNvSpPr txBox="1"/>
          <p:nvPr/>
        </p:nvSpPr>
        <p:spPr>
          <a:xfrm>
            <a:off x="725626" y="1744324"/>
            <a:ext cx="10740748"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2000" b="0" i="0" u="none" strike="noStrike" cap="none" spc="0" normalizeH="0" baseline="0" dirty="0">
                <a:ln>
                  <a:noFill/>
                </a:ln>
                <a:solidFill>
                  <a:srgbClr val="FF0000"/>
                </a:solidFill>
                <a:effectLst/>
                <a:uFillTx/>
                <a:latin typeface="+mn-lt"/>
                <a:ea typeface="+mn-ea"/>
                <a:cs typeface="+mn-cs"/>
                <a:sym typeface="Helvetica Neue"/>
              </a:rPr>
              <a:t>Fritekst  - Indsæt hovedpointer</a:t>
            </a:r>
          </a:p>
        </p:txBody>
      </p:sp>
    </p:spTree>
    <p:extLst>
      <p:ext uri="{BB962C8B-B14F-4D97-AF65-F5344CB8AC3E}">
        <p14:creationId xmlns:p14="http://schemas.microsoft.com/office/powerpoint/2010/main" val="163693023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D7FD7-93FD-B684-5D1C-FE4D732B3D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738ADF-C1A6-4581-B7B1-B9B6BA9195FB}"/>
              </a:ext>
            </a:extLst>
          </p:cNvPr>
          <p:cNvSpPr>
            <a:spLocks noGrp="1"/>
          </p:cNvSpPr>
          <p:nvPr>
            <p:ph type="title"/>
          </p:nvPr>
        </p:nvSpPr>
        <p:spPr/>
        <p:txBody>
          <a:bodyPr>
            <a:noAutofit/>
          </a:bodyPr>
          <a:lstStyle/>
          <a:p>
            <a:r>
              <a:rPr lang="da-DK" sz="2800" kern="100">
                <a:latin typeface="Arial"/>
                <a:ea typeface="Aptos" panose="020B0004020202020204" pitchFamily="34" charset="0"/>
                <a:cs typeface="Times New Roman"/>
              </a:rPr>
              <a:t>Hvordan vurderer du dit samarbejde med praktiserende børne- og ungepsykiatere? (i %)</a:t>
            </a:r>
            <a:endParaRPr lang="da-DK" sz="2800">
              <a:latin typeface="Arial"/>
              <a:cs typeface="Times New Roman"/>
            </a:endParaRPr>
          </a:p>
        </p:txBody>
      </p:sp>
      <p:sp>
        <p:nvSpPr>
          <p:cNvPr id="5" name="Tekstfelt 4">
            <a:extLst>
              <a:ext uri="{FF2B5EF4-FFF2-40B4-BE49-F238E27FC236}">
                <a16:creationId xmlns:a16="http://schemas.microsoft.com/office/drawing/2014/main" id="{597AA614-0EA2-30AE-9134-6DFC218CC336}"/>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11</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CD9C1844-02AD-95AF-D598-9DFEBD5A0A7C}"/>
              </a:ext>
            </a:extLst>
          </p:cNvPr>
          <p:cNvGraphicFramePr>
            <a:graphicFrameLocks/>
          </p:cNvGraphicFramePr>
          <p:nvPr>
            <p:extLst>
              <p:ext uri="{D42A27DB-BD31-4B8C-83A1-F6EECF244321}">
                <p14:modId xmlns:p14="http://schemas.microsoft.com/office/powerpoint/2010/main" val="2935786638"/>
              </p:ext>
            </p:extLst>
          </p:nvPr>
        </p:nvGraphicFramePr>
        <p:xfrm>
          <a:off x="857250" y="1977722"/>
          <a:ext cx="10609124" cy="4351641"/>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145757" y="2514143"/>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6808268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6322C-4D9F-FAE0-84E7-FE95B7075E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8A080D-2242-7563-6EFD-25DBF21A7AC5}"/>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Laver du selv eller en anden i klinikken samtaleforløb med børn og unge og evt. deres familier? (i %)</a:t>
            </a:r>
            <a:endParaRPr lang="da-DK" sz="2800"/>
          </a:p>
        </p:txBody>
      </p:sp>
      <p:sp>
        <p:nvSpPr>
          <p:cNvPr id="5" name="Tekstfelt 4">
            <a:extLst>
              <a:ext uri="{FF2B5EF4-FFF2-40B4-BE49-F238E27FC236}">
                <a16:creationId xmlns:a16="http://schemas.microsoft.com/office/drawing/2014/main" id="{12A1EE92-CC89-7BDA-7FB6-EA392433A229}"/>
              </a:ext>
            </a:extLst>
          </p:cNvPr>
          <p:cNvSpPr txBox="1"/>
          <p:nvPr/>
        </p:nvSpPr>
        <p:spPr>
          <a:xfrm>
            <a:off x="725626" y="1021050"/>
            <a:ext cx="4064000"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da-DK" sz="2000"/>
              <a:t>Spørgsmål 12</a:t>
            </a:r>
            <a:endParaRPr kumimoji="0" lang="da-DK" sz="2000" b="0" i="0" u="none" strike="noStrike" cap="none" spc="0" normalizeH="0" baseline="0">
              <a:ln>
                <a:noFill/>
              </a:ln>
              <a:solidFill>
                <a:srgbClr val="000000"/>
              </a:solidFill>
              <a:effectLst/>
              <a:uFillTx/>
              <a:latin typeface="+mn-lt"/>
              <a:ea typeface="+mn-ea"/>
              <a:cs typeface="+mn-cs"/>
              <a:sym typeface="Helvetica Neue"/>
            </a:endParaRPr>
          </a:p>
        </p:txBody>
      </p:sp>
      <p:graphicFrame>
        <p:nvGraphicFramePr>
          <p:cNvPr id="3" name="Diagram 2">
            <a:extLst>
              <a:ext uri="{FF2B5EF4-FFF2-40B4-BE49-F238E27FC236}">
                <a16:creationId xmlns:a16="http://schemas.microsoft.com/office/drawing/2014/main" id="{94282F19-C825-1194-1957-6C7A8CD45ECA}"/>
              </a:ext>
            </a:extLst>
          </p:cNvPr>
          <p:cNvGraphicFramePr>
            <a:graphicFrameLocks/>
          </p:cNvGraphicFramePr>
          <p:nvPr>
            <p:extLst>
              <p:ext uri="{D42A27DB-BD31-4B8C-83A1-F6EECF244321}">
                <p14:modId xmlns:p14="http://schemas.microsoft.com/office/powerpoint/2010/main" val="3027722293"/>
              </p:ext>
            </p:extLst>
          </p:nvPr>
        </p:nvGraphicFramePr>
        <p:xfrm>
          <a:off x="725626" y="1977722"/>
          <a:ext cx="10740748" cy="4151615"/>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felt 1">
            <a:extLst>
              <a:ext uri="{FF2B5EF4-FFF2-40B4-BE49-F238E27FC236}">
                <a16:creationId xmlns:a16="http://schemas.microsoft.com/office/drawing/2014/main" id="{FECEBB3D-FE37-8495-2F35-76750200359B}"/>
              </a:ext>
            </a:extLst>
          </p:cNvPr>
          <p:cNvSpPr txBox="1"/>
          <p:nvPr/>
        </p:nvSpPr>
        <p:spPr>
          <a:xfrm rot="20163600">
            <a:off x="4131467" y="2514142"/>
            <a:ext cx="2928937"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0" i="0" u="none" strike="noStrike" kern="1200"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120508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7387A-5718-B4F9-D8D1-BC5F60AE0FA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1502736-BDA7-DE75-843A-3244E9ABA14C}"/>
              </a:ext>
            </a:extLst>
          </p:cNvPr>
          <p:cNvSpPr>
            <a:spLocks noGrp="1"/>
          </p:cNvSpPr>
          <p:nvPr>
            <p:ph type="title"/>
          </p:nvPr>
        </p:nvSpPr>
        <p:spPr/>
        <p:txBody>
          <a:bodyPr>
            <a:noAutofit/>
          </a:bodyPr>
          <a:lstStyle/>
          <a:p>
            <a:r>
              <a:rPr lang="da-DK" sz="2800" kern="100">
                <a:ea typeface="Aptos" panose="020B0004020202020204" pitchFamily="34" charset="0"/>
                <a:cs typeface="Times New Roman" panose="02020603050405020304" pitchFamily="18" charset="0"/>
              </a:rPr>
              <a:t>Kort opsummering af klyngens besvarelser</a:t>
            </a:r>
            <a:endParaRPr lang="da-DK" sz="2800"/>
          </a:p>
        </p:txBody>
      </p:sp>
      <p:sp>
        <p:nvSpPr>
          <p:cNvPr id="4" name="Tekstfelt 3">
            <a:extLst>
              <a:ext uri="{FF2B5EF4-FFF2-40B4-BE49-F238E27FC236}">
                <a16:creationId xmlns:a16="http://schemas.microsoft.com/office/drawing/2014/main" id="{80BDC191-8430-0603-24B4-B432EEE64790}"/>
              </a:ext>
            </a:extLst>
          </p:cNvPr>
          <p:cNvSpPr txBox="1"/>
          <p:nvPr/>
        </p:nvSpPr>
        <p:spPr>
          <a:xfrm>
            <a:off x="725626" y="1027239"/>
            <a:ext cx="8790665" cy="18107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US" sz="2000" dirty="0">
                <a:solidFill>
                  <a:srgbClr val="FF0000"/>
                </a:solidFill>
              </a:rPr>
              <a:t>[INDSÆT HOVEDPOINTER FRA KLYNGENS SAMLEDE BESVARELSE]</a:t>
            </a:r>
          </a:p>
          <a:p>
            <a:pPr defTabSz="2438338">
              <a:spcBef>
                <a:spcPts val="4500"/>
              </a:spcBef>
            </a:pPr>
            <a:endParaRPr kumimoji="0" lang="da-DK" sz="2000" b="0" i="0" u="none" strike="noStrike" cap="none" spc="0" normalizeH="0" baseline="0" dirty="0">
              <a:ln>
                <a:noFill/>
              </a:ln>
              <a:solidFill>
                <a:srgbClr val="FF0000"/>
              </a:solidFill>
              <a:effectLst/>
              <a:uFillTx/>
              <a:latin typeface="+mn-lt"/>
              <a:ea typeface="+mn-ea"/>
              <a:cs typeface="+mn-cs"/>
              <a:sym typeface="Helvetica Neue"/>
            </a:endParaRPr>
          </a:p>
        </p:txBody>
      </p:sp>
    </p:spTree>
    <p:extLst>
      <p:ext uri="{BB962C8B-B14F-4D97-AF65-F5344CB8AC3E}">
        <p14:creationId xmlns:p14="http://schemas.microsoft.com/office/powerpoint/2010/main" val="44501110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2" descr="Cirkustelt med massiv udfyldning">
            <a:extLst>
              <a:ext uri="{FF2B5EF4-FFF2-40B4-BE49-F238E27FC236}">
                <a16:creationId xmlns:a16="http://schemas.microsoft.com/office/drawing/2014/main" id="{7F50A10C-942A-3A5E-266E-E17A53A98185}"/>
              </a:ext>
            </a:extLst>
          </p:cNvPr>
          <p:cNvPicPr>
            <a:picLocks noGrp="1" noChangeAspect="1"/>
          </p:cNvPicPr>
          <p:nvPr>
            <p:ph type="pic" idx="21"/>
          </p:nvPr>
        </p:nvPicPr>
        <p:blipFill>
          <a:blip>
            <a:extLst>
              <a:ext uri="{96DAC541-7B7A-43D3-8B79-37D633B846F1}">
                <asvg:svgBlip xmlns:asvg="http://schemas.microsoft.com/office/drawing/2016/SVG/main" r:embed="rId3"/>
              </a:ext>
            </a:extLst>
          </a:blip>
          <a:srcRect l="1634" r="1634"/>
          <a:stretch>
            <a:fillRect/>
          </a:stretch>
        </p:blipFill>
        <p:spPr>
          <a:xfrm>
            <a:off x="900607" y="1066398"/>
            <a:ext cx="4570803" cy="4725204"/>
          </a:xfrm>
          <a:prstGeom prst="rect">
            <a:avLst/>
          </a:prstGeom>
        </p:spPr>
      </p:pic>
      <p:pic>
        <p:nvPicPr>
          <p:cNvPr id="14" name="Pladsholder til indhold 5">
            <a:extLst>
              <a:ext uri="{FF2B5EF4-FFF2-40B4-BE49-F238E27FC236}">
                <a16:creationId xmlns:a16="http://schemas.microsoft.com/office/drawing/2014/main" id="{71DE36D0-6D58-33FE-1DBC-06903399B374}"/>
              </a:ext>
            </a:extLst>
          </p:cNvPr>
          <p:cNvPicPr>
            <a:picLocks noGrp="1" noChangeAspect="1"/>
          </p:cNvPicPr>
          <p:nvPr>
            <p:ph type="pic" idx="23"/>
          </p:nvPr>
        </p:nvPicPr>
        <p:blipFill>
          <a:blip r:embed="rId4"/>
          <a:srcRect t="1095" b="1095"/>
          <a:stretch>
            <a:fillRect/>
          </a:stretch>
        </p:blipFill>
        <p:spPr>
          <a:xfrm>
            <a:off x="5471410" y="1066398"/>
            <a:ext cx="6045915" cy="4725204"/>
          </a:xfrm>
          <a:prstGeom prst="rect">
            <a:avLst/>
          </a:prstGeom>
          <a:ln>
            <a:noFill/>
          </a:ln>
          <a:effectLst>
            <a:softEdge rad="112500"/>
          </a:effectLst>
        </p:spPr>
      </p:pic>
    </p:spTree>
    <p:extLst>
      <p:ext uri="{BB962C8B-B14F-4D97-AF65-F5344CB8AC3E}">
        <p14:creationId xmlns:p14="http://schemas.microsoft.com/office/powerpoint/2010/main" val="292950432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28A51E0-0363-9450-E06A-8D602DF1379B}"/>
              </a:ext>
            </a:extLst>
          </p:cNvPr>
          <p:cNvSpPr>
            <a:spLocks noGrp="1"/>
          </p:cNvSpPr>
          <p:nvPr>
            <p:ph type="body" sz="quarter" idx="30"/>
          </p:nvPr>
        </p:nvSpPr>
        <p:spPr>
          <a:xfrm>
            <a:off x="713580" y="4202532"/>
            <a:ext cx="3198746" cy="646331"/>
          </a:xfrm>
        </p:spPr>
        <p:txBody>
          <a:bodyPr/>
          <a:lstStyle/>
          <a:p>
            <a:r>
              <a:rPr lang="da-DK">
                <a:solidFill>
                  <a:srgbClr val="FF0000"/>
                </a:solidFill>
                <a:latin typeface="Arial"/>
                <a:cs typeface="Arial"/>
              </a:rPr>
              <a:t>[Skriv overskriften på case 1]</a:t>
            </a:r>
            <a:endParaRPr lang="da-DK"/>
          </a:p>
        </p:txBody>
      </p:sp>
      <p:sp>
        <p:nvSpPr>
          <p:cNvPr id="3" name="Pladsholder til tekst 2">
            <a:extLst>
              <a:ext uri="{FF2B5EF4-FFF2-40B4-BE49-F238E27FC236}">
                <a16:creationId xmlns:a16="http://schemas.microsoft.com/office/drawing/2014/main" id="{94893DDF-D46B-C434-CF1F-C6DD823B22E9}"/>
              </a:ext>
            </a:extLst>
          </p:cNvPr>
          <p:cNvSpPr>
            <a:spLocks noGrp="1"/>
          </p:cNvSpPr>
          <p:nvPr>
            <p:ph type="body" sz="quarter" idx="31"/>
          </p:nvPr>
        </p:nvSpPr>
        <p:spPr>
          <a:xfrm>
            <a:off x="4654403" y="4202532"/>
            <a:ext cx="3198746" cy="646331"/>
          </a:xfrm>
        </p:spPr>
        <p:txBody>
          <a:bodyPr/>
          <a:lstStyle/>
          <a:p>
            <a:r>
              <a:rPr lang="da-DK">
                <a:solidFill>
                  <a:srgbClr val="FF0000"/>
                </a:solidFill>
                <a:latin typeface="Arial"/>
                <a:cs typeface="Arial"/>
              </a:rPr>
              <a:t>[Skriv overskriften på case 2]</a:t>
            </a:r>
          </a:p>
        </p:txBody>
      </p:sp>
      <p:sp>
        <p:nvSpPr>
          <p:cNvPr id="4" name="Pladsholder til tekst 3">
            <a:extLst>
              <a:ext uri="{FF2B5EF4-FFF2-40B4-BE49-F238E27FC236}">
                <a16:creationId xmlns:a16="http://schemas.microsoft.com/office/drawing/2014/main" id="{DE2769EE-7FA7-341B-6E18-E2C7C7C2DB76}"/>
              </a:ext>
            </a:extLst>
          </p:cNvPr>
          <p:cNvSpPr>
            <a:spLocks noGrp="1"/>
          </p:cNvSpPr>
          <p:nvPr>
            <p:ph type="body" sz="quarter" idx="32"/>
          </p:nvPr>
        </p:nvSpPr>
        <p:spPr>
          <a:xfrm>
            <a:off x="8580956" y="4202532"/>
            <a:ext cx="3198745" cy="646331"/>
          </a:xfrm>
        </p:spPr>
        <p:txBody>
          <a:bodyPr/>
          <a:lstStyle/>
          <a:p>
            <a:r>
              <a:rPr lang="da-DK">
                <a:solidFill>
                  <a:srgbClr val="FF0000"/>
                </a:solidFill>
                <a:latin typeface="Arial"/>
                <a:cs typeface="Arial"/>
              </a:rPr>
              <a:t>[Skriv overskriften på case 3]</a:t>
            </a:r>
          </a:p>
        </p:txBody>
      </p:sp>
      <p:sp>
        <p:nvSpPr>
          <p:cNvPr id="5" name="Pladsholder til tekst 4">
            <a:extLst>
              <a:ext uri="{FF2B5EF4-FFF2-40B4-BE49-F238E27FC236}">
                <a16:creationId xmlns:a16="http://schemas.microsoft.com/office/drawing/2014/main" id="{1867A08B-C5B7-05DF-B748-39C9EBC87815}"/>
              </a:ext>
            </a:extLst>
          </p:cNvPr>
          <p:cNvSpPr>
            <a:spLocks noGrp="1"/>
          </p:cNvSpPr>
          <p:nvPr>
            <p:ph type="body" sz="quarter" idx="42"/>
          </p:nvPr>
        </p:nvSpPr>
        <p:spPr/>
        <p:txBody>
          <a:bodyPr vert="horz" lIns="91440" tIns="45720" rIns="91440" bIns="45720" rtlCol="0" anchor="t">
            <a:normAutofit/>
          </a:bodyPr>
          <a:lstStyle/>
          <a:p>
            <a:r>
              <a:rPr lang="da-DK"/>
              <a:t>1</a:t>
            </a:r>
          </a:p>
        </p:txBody>
      </p:sp>
      <p:sp>
        <p:nvSpPr>
          <p:cNvPr id="6" name="Pladsholder til tekst 5">
            <a:extLst>
              <a:ext uri="{FF2B5EF4-FFF2-40B4-BE49-F238E27FC236}">
                <a16:creationId xmlns:a16="http://schemas.microsoft.com/office/drawing/2014/main" id="{1A044226-D628-0675-F176-28BE18693D61}"/>
              </a:ext>
            </a:extLst>
          </p:cNvPr>
          <p:cNvSpPr>
            <a:spLocks noGrp="1"/>
          </p:cNvSpPr>
          <p:nvPr>
            <p:ph type="body" sz="quarter" idx="43"/>
          </p:nvPr>
        </p:nvSpPr>
        <p:spPr/>
        <p:txBody>
          <a:bodyPr vert="horz" lIns="91440" tIns="45720" rIns="91440" bIns="45720" rtlCol="0" anchor="t">
            <a:normAutofit/>
          </a:bodyPr>
          <a:lstStyle/>
          <a:p>
            <a:r>
              <a:rPr lang="da-DK"/>
              <a:t>2</a:t>
            </a:r>
          </a:p>
        </p:txBody>
      </p:sp>
      <p:sp>
        <p:nvSpPr>
          <p:cNvPr id="7" name="Pladsholder til tekst 6">
            <a:extLst>
              <a:ext uri="{FF2B5EF4-FFF2-40B4-BE49-F238E27FC236}">
                <a16:creationId xmlns:a16="http://schemas.microsoft.com/office/drawing/2014/main" id="{19973A1E-AACB-D66E-DC14-60CD8C352232}"/>
              </a:ext>
            </a:extLst>
          </p:cNvPr>
          <p:cNvSpPr>
            <a:spLocks noGrp="1"/>
          </p:cNvSpPr>
          <p:nvPr>
            <p:ph type="body" sz="quarter" idx="44"/>
          </p:nvPr>
        </p:nvSpPr>
        <p:spPr/>
        <p:txBody>
          <a:bodyPr vert="horz" lIns="91440" tIns="45720" rIns="91440" bIns="45720" rtlCol="0" anchor="t">
            <a:normAutofit/>
          </a:bodyPr>
          <a:lstStyle/>
          <a:p>
            <a:r>
              <a:rPr lang="da-DK"/>
              <a:t>3</a:t>
            </a:r>
          </a:p>
        </p:txBody>
      </p:sp>
      <p:sp>
        <p:nvSpPr>
          <p:cNvPr id="8" name="Titel 7">
            <a:extLst>
              <a:ext uri="{FF2B5EF4-FFF2-40B4-BE49-F238E27FC236}">
                <a16:creationId xmlns:a16="http://schemas.microsoft.com/office/drawing/2014/main" id="{1FA055CF-C011-DFB4-D519-7CDCD946691A}"/>
              </a:ext>
            </a:extLst>
          </p:cNvPr>
          <p:cNvSpPr>
            <a:spLocks noGrp="1"/>
          </p:cNvSpPr>
          <p:nvPr>
            <p:ph type="title"/>
          </p:nvPr>
        </p:nvSpPr>
        <p:spPr/>
        <p:txBody>
          <a:bodyPr/>
          <a:lstStyle/>
          <a:p>
            <a:r>
              <a:rPr lang="da-DK"/>
              <a:t>Præsentation af cases</a:t>
            </a:r>
          </a:p>
        </p:txBody>
      </p:sp>
    </p:spTree>
    <p:extLst>
      <p:ext uri="{BB962C8B-B14F-4D97-AF65-F5344CB8AC3E}">
        <p14:creationId xmlns:p14="http://schemas.microsoft.com/office/powerpoint/2010/main" val="348874112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4AF9DA0-1CB6-3ECA-7D27-C8321B835C54}"/>
              </a:ext>
            </a:extLst>
          </p:cNvPr>
          <p:cNvSpPr>
            <a:spLocks noGrp="1"/>
          </p:cNvSpPr>
          <p:nvPr>
            <p:ph type="body" sz="quarter" idx="29"/>
          </p:nvPr>
        </p:nvSpPr>
        <p:spPr>
          <a:xfrm>
            <a:off x="724664" y="2338626"/>
            <a:ext cx="10735496" cy="861774"/>
          </a:xfrm>
        </p:spPr>
        <p:txBody>
          <a:bodyPr/>
          <a:lstStyle/>
          <a:p>
            <a:r>
              <a:rPr lang="da-DK"/>
              <a:t>Blok 2: Manegemodel – case 1</a:t>
            </a:r>
          </a:p>
        </p:txBody>
      </p:sp>
      <p:sp>
        <p:nvSpPr>
          <p:cNvPr id="3" name="Pladsholder til tekst 2">
            <a:extLst>
              <a:ext uri="{FF2B5EF4-FFF2-40B4-BE49-F238E27FC236}">
                <a16:creationId xmlns:a16="http://schemas.microsoft.com/office/drawing/2014/main" id="{13DC11AE-C3ED-5BFE-405A-1187F3093A6F}"/>
              </a:ext>
            </a:extLst>
          </p:cNvPr>
          <p:cNvSpPr>
            <a:spLocks noGrp="1"/>
          </p:cNvSpPr>
          <p:nvPr>
            <p:ph type="body" sz="quarter" idx="30"/>
          </p:nvPr>
        </p:nvSpPr>
        <p:spPr/>
        <p:txBody>
          <a:bodyPr>
            <a:normAutofit/>
          </a:bodyPr>
          <a:lstStyle/>
          <a:p>
            <a:r>
              <a:rPr lang="da-DK" sz="2400" b="1"/>
              <a:t>Samlet tid: 25 min. herunder:</a:t>
            </a:r>
          </a:p>
        </p:txBody>
      </p:sp>
      <p:sp>
        <p:nvSpPr>
          <p:cNvPr id="5" name="Tekstfelt 4">
            <a:extLst>
              <a:ext uri="{FF2B5EF4-FFF2-40B4-BE49-F238E27FC236}">
                <a16:creationId xmlns:a16="http://schemas.microsoft.com/office/drawing/2014/main" id="{C4B7C328-CC85-463B-5171-8EDB88560AD4}"/>
              </a:ext>
            </a:extLst>
          </p:cNvPr>
          <p:cNvSpPr txBox="1"/>
          <p:nvPr/>
        </p:nvSpPr>
        <p:spPr>
          <a:xfrm>
            <a:off x="3044412" y="4365057"/>
            <a:ext cx="6096000" cy="1679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da-DK">
                <a:solidFill>
                  <a:srgbClr val="FFFFFF"/>
                </a:solidFill>
              </a:rPr>
              <a:t>Præsentation af case (5 min.)</a:t>
            </a:r>
          </a:p>
          <a:p>
            <a:pPr algn="ctr"/>
            <a:r>
              <a:rPr lang="da-DK">
                <a:solidFill>
                  <a:srgbClr val="FFFFFF"/>
                </a:solidFill>
              </a:rPr>
              <a:t>Manege (15 min.)</a:t>
            </a:r>
          </a:p>
          <a:p>
            <a:pPr algn="ctr"/>
            <a:r>
              <a:rPr lang="da-DK">
                <a:solidFill>
                  <a:srgbClr val="FFFFFF"/>
                </a:solidFill>
              </a:rPr>
              <a:t>Opsummering (5 min.)</a:t>
            </a:r>
          </a:p>
        </p:txBody>
      </p:sp>
      <p:pic>
        <p:nvPicPr>
          <p:cNvPr id="4" name="Grafik 3" descr="Cirkustelt med massiv udfyldning">
            <a:extLst>
              <a:ext uri="{FF2B5EF4-FFF2-40B4-BE49-F238E27FC236}">
                <a16:creationId xmlns:a16="http://schemas.microsoft.com/office/drawing/2014/main" id="{4410A012-4FAC-FAA9-81C1-58F5C4C3E3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30595" y="671710"/>
            <a:ext cx="1330809" cy="1330809"/>
          </a:xfrm>
          <a:prstGeom prst="rect">
            <a:avLst/>
          </a:prstGeom>
        </p:spPr>
      </p:pic>
    </p:spTree>
    <p:extLst>
      <p:ext uri="{BB962C8B-B14F-4D97-AF65-F5344CB8AC3E}">
        <p14:creationId xmlns:p14="http://schemas.microsoft.com/office/powerpoint/2010/main" val="244670502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32A66D2-25A0-4AD7-DD4E-572E697E4B6F}"/>
              </a:ext>
            </a:extLst>
          </p:cNvPr>
          <p:cNvSpPr>
            <a:spLocks noGrp="1"/>
          </p:cNvSpPr>
          <p:nvPr>
            <p:ph type="body" sz="quarter" idx="29"/>
          </p:nvPr>
        </p:nvSpPr>
        <p:spPr/>
        <p:txBody>
          <a:bodyPr/>
          <a:lstStyle/>
          <a:p>
            <a:r>
              <a:rPr lang="da-DK"/>
              <a:t>Pause (15 min)</a:t>
            </a:r>
          </a:p>
        </p:txBody>
      </p:sp>
    </p:spTree>
    <p:extLst>
      <p:ext uri="{BB962C8B-B14F-4D97-AF65-F5344CB8AC3E}">
        <p14:creationId xmlns:p14="http://schemas.microsoft.com/office/powerpoint/2010/main" val="40218804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FF325B4-9874-C9F7-DE41-24FC8DAC2D8A}"/>
              </a:ext>
            </a:extLst>
          </p:cNvPr>
          <p:cNvSpPr>
            <a:spLocks noGrp="1"/>
          </p:cNvSpPr>
          <p:nvPr>
            <p:ph type="title"/>
          </p:nvPr>
        </p:nvSpPr>
        <p:spPr/>
        <p:txBody>
          <a:bodyPr>
            <a:noAutofit/>
          </a:bodyPr>
          <a:lstStyle/>
          <a:p>
            <a:r>
              <a:rPr lang="da-DK" sz="3100" dirty="0"/>
              <a:t>Præsentation af gæster</a:t>
            </a:r>
          </a:p>
        </p:txBody>
      </p:sp>
      <p:pic>
        <p:nvPicPr>
          <p:cNvPr id="18" name="Graphic 1031" descr="Schoolhouse with solid fill">
            <a:extLst>
              <a:ext uri="{FF2B5EF4-FFF2-40B4-BE49-F238E27FC236}">
                <a16:creationId xmlns:a16="http://schemas.microsoft.com/office/drawing/2014/main" id="{D1335FE6-2E9B-7878-C080-58CF9E3EC61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150199" y="2537359"/>
            <a:ext cx="1341284" cy="1341284"/>
          </a:xfrm>
          <a:prstGeom prst="rect">
            <a:avLst/>
          </a:prstGeom>
        </p:spPr>
      </p:pic>
      <p:pic>
        <p:nvPicPr>
          <p:cNvPr id="19" name="Graphic 1031" descr="Schoolhouse with solid fill">
            <a:extLst>
              <a:ext uri="{FF2B5EF4-FFF2-40B4-BE49-F238E27FC236}">
                <a16:creationId xmlns:a16="http://schemas.microsoft.com/office/drawing/2014/main" id="{6E5AFFE9-9004-7CA3-AD24-74373097EFE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25358" y="2537359"/>
            <a:ext cx="1341284" cy="1341284"/>
          </a:xfrm>
          <a:prstGeom prst="rect">
            <a:avLst/>
          </a:prstGeom>
        </p:spPr>
      </p:pic>
      <p:pic>
        <p:nvPicPr>
          <p:cNvPr id="20" name="Graphic 1031" descr="Schoolhouse with solid fill">
            <a:extLst>
              <a:ext uri="{FF2B5EF4-FFF2-40B4-BE49-F238E27FC236}">
                <a16:creationId xmlns:a16="http://schemas.microsoft.com/office/drawing/2014/main" id="{F29474BD-79F9-A814-DB59-0F3CAEDEAE6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700517" y="2537359"/>
            <a:ext cx="1341284" cy="1341284"/>
          </a:xfrm>
          <a:prstGeom prst="rect">
            <a:avLst/>
          </a:prstGeom>
        </p:spPr>
      </p:pic>
      <p:sp>
        <p:nvSpPr>
          <p:cNvPr id="21" name="Text Placeholder 36">
            <a:extLst>
              <a:ext uri="{FF2B5EF4-FFF2-40B4-BE49-F238E27FC236}">
                <a16:creationId xmlns:a16="http://schemas.microsoft.com/office/drawing/2014/main" id="{EDC58231-4C47-6A15-44C9-602B41A09BFF}"/>
              </a:ext>
            </a:extLst>
          </p:cNvPr>
          <p:cNvSpPr txBox="1">
            <a:spLocks/>
          </p:cNvSpPr>
          <p:nvPr/>
        </p:nvSpPr>
        <p:spPr>
          <a:xfrm>
            <a:off x="1552374" y="3878643"/>
            <a:ext cx="2536934" cy="1341284"/>
          </a:xfrm>
          <a:prstGeom prst="rect">
            <a:avLst/>
          </a:prstGeom>
        </p:spPr>
        <p:txBody>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algn="ctr"/>
            <a:r>
              <a:rPr lang="da-DK" sz="1600" dirty="0"/>
              <a:t>Fornavn Efternavn</a:t>
            </a:r>
          </a:p>
          <a:p>
            <a:pPr algn="ctr"/>
            <a:r>
              <a:rPr lang="da-DK" sz="1600" dirty="0"/>
              <a:t>Titel</a:t>
            </a:r>
          </a:p>
          <a:p>
            <a:pPr algn="ctr"/>
            <a:r>
              <a:rPr lang="da-DK" sz="1600" dirty="0"/>
              <a:t>Arbejdsplads</a:t>
            </a:r>
          </a:p>
        </p:txBody>
      </p:sp>
      <p:sp>
        <p:nvSpPr>
          <p:cNvPr id="22" name="Text Placeholder 36">
            <a:extLst>
              <a:ext uri="{FF2B5EF4-FFF2-40B4-BE49-F238E27FC236}">
                <a16:creationId xmlns:a16="http://schemas.microsoft.com/office/drawing/2014/main" id="{CA3ACC06-212C-6EDE-7E41-D4AAC5C51256}"/>
              </a:ext>
            </a:extLst>
          </p:cNvPr>
          <p:cNvSpPr txBox="1">
            <a:spLocks/>
          </p:cNvSpPr>
          <p:nvPr/>
        </p:nvSpPr>
        <p:spPr>
          <a:xfrm>
            <a:off x="4827533" y="3878643"/>
            <a:ext cx="2536934" cy="1341284"/>
          </a:xfrm>
          <a:prstGeom prst="rect">
            <a:avLst/>
          </a:prstGeom>
        </p:spPr>
        <p:txBody>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algn="ctr"/>
            <a:r>
              <a:rPr lang="da-DK" sz="1600" dirty="0"/>
              <a:t>Fornavn Efternavn</a:t>
            </a:r>
          </a:p>
          <a:p>
            <a:pPr algn="ctr"/>
            <a:r>
              <a:rPr lang="da-DK" sz="1600" dirty="0"/>
              <a:t>Titel</a:t>
            </a:r>
          </a:p>
          <a:p>
            <a:pPr algn="ctr"/>
            <a:r>
              <a:rPr lang="da-DK" sz="1600" dirty="0"/>
              <a:t>Arbejdsplads</a:t>
            </a:r>
          </a:p>
        </p:txBody>
      </p:sp>
      <p:sp>
        <p:nvSpPr>
          <p:cNvPr id="23" name="Text Placeholder 36">
            <a:extLst>
              <a:ext uri="{FF2B5EF4-FFF2-40B4-BE49-F238E27FC236}">
                <a16:creationId xmlns:a16="http://schemas.microsoft.com/office/drawing/2014/main" id="{36C74C9C-1896-A730-D6FB-080B3A41CDD2}"/>
              </a:ext>
            </a:extLst>
          </p:cNvPr>
          <p:cNvSpPr txBox="1">
            <a:spLocks/>
          </p:cNvSpPr>
          <p:nvPr/>
        </p:nvSpPr>
        <p:spPr>
          <a:xfrm>
            <a:off x="8102692" y="3878643"/>
            <a:ext cx="2536934" cy="1341284"/>
          </a:xfrm>
          <a:prstGeom prst="rect">
            <a:avLst/>
          </a:prstGeom>
        </p:spPr>
        <p:txBody>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algn="ctr"/>
            <a:r>
              <a:rPr lang="da-DK" sz="1600" dirty="0"/>
              <a:t>Fornavn Efternavn</a:t>
            </a:r>
          </a:p>
          <a:p>
            <a:pPr algn="ctr"/>
            <a:r>
              <a:rPr lang="da-DK" sz="1600" dirty="0"/>
              <a:t>Titel</a:t>
            </a:r>
          </a:p>
          <a:p>
            <a:pPr algn="ctr"/>
            <a:r>
              <a:rPr lang="da-DK" sz="1600" dirty="0"/>
              <a:t>Arbejdsplads</a:t>
            </a:r>
          </a:p>
        </p:txBody>
      </p:sp>
    </p:spTree>
    <p:extLst>
      <p:ext uri="{BB962C8B-B14F-4D97-AF65-F5344CB8AC3E}">
        <p14:creationId xmlns:p14="http://schemas.microsoft.com/office/powerpoint/2010/main" val="19924688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5628C-1F8A-5766-E504-2738841717A6}"/>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4496992-BEB6-072A-05BD-50A9569AB725}"/>
              </a:ext>
            </a:extLst>
          </p:cNvPr>
          <p:cNvSpPr>
            <a:spLocks noGrp="1"/>
          </p:cNvSpPr>
          <p:nvPr>
            <p:ph type="body" sz="quarter" idx="29"/>
          </p:nvPr>
        </p:nvSpPr>
        <p:spPr>
          <a:xfrm>
            <a:off x="724664" y="2338626"/>
            <a:ext cx="10735496" cy="861774"/>
          </a:xfrm>
        </p:spPr>
        <p:txBody>
          <a:bodyPr/>
          <a:lstStyle/>
          <a:p>
            <a:r>
              <a:rPr lang="da-DK"/>
              <a:t>Manegemodel – case 2</a:t>
            </a:r>
          </a:p>
        </p:txBody>
      </p:sp>
      <p:sp>
        <p:nvSpPr>
          <p:cNvPr id="3" name="Pladsholder til tekst 2">
            <a:extLst>
              <a:ext uri="{FF2B5EF4-FFF2-40B4-BE49-F238E27FC236}">
                <a16:creationId xmlns:a16="http://schemas.microsoft.com/office/drawing/2014/main" id="{1D4F14DD-7906-EC22-1F06-87E5C582DFA7}"/>
              </a:ext>
            </a:extLst>
          </p:cNvPr>
          <p:cNvSpPr>
            <a:spLocks noGrp="1"/>
          </p:cNvSpPr>
          <p:nvPr>
            <p:ph type="body" sz="quarter" idx="30"/>
          </p:nvPr>
        </p:nvSpPr>
        <p:spPr/>
        <p:txBody>
          <a:bodyPr>
            <a:normAutofit/>
          </a:bodyPr>
          <a:lstStyle/>
          <a:p>
            <a:r>
              <a:rPr lang="da-DK" sz="2400" b="1"/>
              <a:t>Samlet tid: 25 min. herunder:</a:t>
            </a:r>
          </a:p>
        </p:txBody>
      </p:sp>
      <p:sp>
        <p:nvSpPr>
          <p:cNvPr id="5" name="Tekstfelt 4">
            <a:extLst>
              <a:ext uri="{FF2B5EF4-FFF2-40B4-BE49-F238E27FC236}">
                <a16:creationId xmlns:a16="http://schemas.microsoft.com/office/drawing/2014/main" id="{3A0FB238-5E1F-E999-AC22-EB76E803B4E5}"/>
              </a:ext>
            </a:extLst>
          </p:cNvPr>
          <p:cNvSpPr txBox="1"/>
          <p:nvPr/>
        </p:nvSpPr>
        <p:spPr>
          <a:xfrm>
            <a:off x="3044412" y="4365057"/>
            <a:ext cx="6096000" cy="1679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da-DK">
                <a:solidFill>
                  <a:srgbClr val="FFFFFF"/>
                </a:solidFill>
              </a:rPr>
              <a:t>Præsentation af case (5 min.)</a:t>
            </a:r>
          </a:p>
          <a:p>
            <a:pPr algn="ctr"/>
            <a:r>
              <a:rPr lang="da-DK">
                <a:solidFill>
                  <a:srgbClr val="FFFFFF"/>
                </a:solidFill>
              </a:rPr>
              <a:t>Manege (15 min.)</a:t>
            </a:r>
          </a:p>
          <a:p>
            <a:pPr algn="ctr"/>
            <a:r>
              <a:rPr lang="da-DK">
                <a:solidFill>
                  <a:srgbClr val="FFFFFF"/>
                </a:solidFill>
              </a:rPr>
              <a:t>Opsummering (5 min.)</a:t>
            </a:r>
          </a:p>
        </p:txBody>
      </p:sp>
      <p:pic>
        <p:nvPicPr>
          <p:cNvPr id="4" name="Grafik 3" descr="Cirkustelt med massiv udfyldning">
            <a:extLst>
              <a:ext uri="{FF2B5EF4-FFF2-40B4-BE49-F238E27FC236}">
                <a16:creationId xmlns:a16="http://schemas.microsoft.com/office/drawing/2014/main" id="{6CE0DD5B-81F6-96C9-0587-8CD31791CC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7007" y="671710"/>
            <a:ext cx="1330809" cy="1330809"/>
          </a:xfrm>
          <a:prstGeom prst="rect">
            <a:avLst/>
          </a:prstGeom>
        </p:spPr>
      </p:pic>
    </p:spTree>
    <p:extLst>
      <p:ext uri="{BB962C8B-B14F-4D97-AF65-F5344CB8AC3E}">
        <p14:creationId xmlns:p14="http://schemas.microsoft.com/office/powerpoint/2010/main" val="42288112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74263-3C5A-E1B2-219E-6AEFBF9D3796}"/>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5F72603-1F4B-564F-27E3-7265C549B4C1}"/>
              </a:ext>
            </a:extLst>
          </p:cNvPr>
          <p:cNvSpPr>
            <a:spLocks noGrp="1"/>
          </p:cNvSpPr>
          <p:nvPr>
            <p:ph type="body" sz="quarter" idx="29"/>
          </p:nvPr>
        </p:nvSpPr>
        <p:spPr>
          <a:xfrm>
            <a:off x="724664" y="2338626"/>
            <a:ext cx="10735496" cy="861774"/>
          </a:xfrm>
        </p:spPr>
        <p:txBody>
          <a:bodyPr/>
          <a:lstStyle/>
          <a:p>
            <a:r>
              <a:rPr lang="da-DK"/>
              <a:t>Manegemodel – case 3</a:t>
            </a:r>
          </a:p>
        </p:txBody>
      </p:sp>
      <p:sp>
        <p:nvSpPr>
          <p:cNvPr id="3" name="Pladsholder til tekst 2">
            <a:extLst>
              <a:ext uri="{FF2B5EF4-FFF2-40B4-BE49-F238E27FC236}">
                <a16:creationId xmlns:a16="http://schemas.microsoft.com/office/drawing/2014/main" id="{1A347ABE-E16D-96EE-C0FC-23C5D4439154}"/>
              </a:ext>
            </a:extLst>
          </p:cNvPr>
          <p:cNvSpPr>
            <a:spLocks noGrp="1"/>
          </p:cNvSpPr>
          <p:nvPr>
            <p:ph type="body" sz="quarter" idx="30"/>
          </p:nvPr>
        </p:nvSpPr>
        <p:spPr/>
        <p:txBody>
          <a:bodyPr>
            <a:normAutofit/>
          </a:bodyPr>
          <a:lstStyle/>
          <a:p>
            <a:r>
              <a:rPr lang="da-DK" sz="2400" b="1"/>
              <a:t>Samlet tid: 25 min. herunder:</a:t>
            </a:r>
          </a:p>
        </p:txBody>
      </p:sp>
      <p:sp>
        <p:nvSpPr>
          <p:cNvPr id="5" name="Tekstfelt 4">
            <a:extLst>
              <a:ext uri="{FF2B5EF4-FFF2-40B4-BE49-F238E27FC236}">
                <a16:creationId xmlns:a16="http://schemas.microsoft.com/office/drawing/2014/main" id="{62ABA9CA-F553-B64C-D1CD-6A2D88B0095B}"/>
              </a:ext>
            </a:extLst>
          </p:cNvPr>
          <p:cNvSpPr txBox="1"/>
          <p:nvPr/>
        </p:nvSpPr>
        <p:spPr>
          <a:xfrm>
            <a:off x="3044412" y="4365057"/>
            <a:ext cx="6096000" cy="1679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da-DK">
                <a:solidFill>
                  <a:srgbClr val="FFFFFF"/>
                </a:solidFill>
              </a:rPr>
              <a:t>Præsentation af case (5 min.)</a:t>
            </a:r>
          </a:p>
          <a:p>
            <a:pPr algn="ctr"/>
            <a:r>
              <a:rPr lang="da-DK">
                <a:solidFill>
                  <a:srgbClr val="FFFFFF"/>
                </a:solidFill>
              </a:rPr>
              <a:t>Manege (15 min.)</a:t>
            </a:r>
          </a:p>
          <a:p>
            <a:pPr algn="ctr"/>
            <a:r>
              <a:rPr lang="da-DK">
                <a:solidFill>
                  <a:srgbClr val="FFFFFF"/>
                </a:solidFill>
              </a:rPr>
              <a:t>Opsummering (5 min.)</a:t>
            </a:r>
          </a:p>
        </p:txBody>
      </p:sp>
      <p:pic>
        <p:nvPicPr>
          <p:cNvPr id="6" name="Grafik 5" descr="Cirkustelt med massiv udfyldning">
            <a:extLst>
              <a:ext uri="{FF2B5EF4-FFF2-40B4-BE49-F238E27FC236}">
                <a16:creationId xmlns:a16="http://schemas.microsoft.com/office/drawing/2014/main" id="{DBF9A60C-B616-CD12-79A1-F680EA4703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30595" y="671710"/>
            <a:ext cx="1330809" cy="1330809"/>
          </a:xfrm>
          <a:prstGeom prst="rect">
            <a:avLst/>
          </a:prstGeom>
        </p:spPr>
      </p:pic>
    </p:spTree>
    <p:extLst>
      <p:ext uri="{BB962C8B-B14F-4D97-AF65-F5344CB8AC3E}">
        <p14:creationId xmlns:p14="http://schemas.microsoft.com/office/powerpoint/2010/main" val="390072240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D7484E1-431D-7311-6885-BF8BECA173D3}"/>
              </a:ext>
            </a:extLst>
          </p:cNvPr>
          <p:cNvSpPr>
            <a:spLocks noGrp="1"/>
          </p:cNvSpPr>
          <p:nvPr>
            <p:ph type="body" sz="quarter" idx="29"/>
          </p:nvPr>
        </p:nvSpPr>
        <p:spPr/>
        <p:txBody>
          <a:bodyPr/>
          <a:lstStyle/>
          <a:p>
            <a:r>
              <a:rPr lang="da-DK"/>
              <a:t>Blok 3: Opsamling og opfølgning</a:t>
            </a:r>
          </a:p>
        </p:txBody>
      </p:sp>
      <p:sp>
        <p:nvSpPr>
          <p:cNvPr id="3" name="Pladsholder til tekst 2">
            <a:extLst>
              <a:ext uri="{FF2B5EF4-FFF2-40B4-BE49-F238E27FC236}">
                <a16:creationId xmlns:a16="http://schemas.microsoft.com/office/drawing/2014/main" id="{8A880582-D581-C77F-CE4D-DADB8037D962}"/>
              </a:ext>
            </a:extLst>
          </p:cNvPr>
          <p:cNvSpPr>
            <a:spLocks noGrp="1"/>
          </p:cNvSpPr>
          <p:nvPr>
            <p:ph type="body" sz="quarter" idx="30"/>
          </p:nvPr>
        </p:nvSpPr>
        <p:spPr/>
        <p:txBody>
          <a:bodyPr/>
          <a:lstStyle/>
          <a:p>
            <a:r>
              <a:rPr lang="da-DK"/>
              <a:t>Hvordan kommer vi videre herfra?</a:t>
            </a:r>
          </a:p>
        </p:txBody>
      </p:sp>
    </p:spTree>
    <p:extLst>
      <p:ext uri="{BB962C8B-B14F-4D97-AF65-F5344CB8AC3E}">
        <p14:creationId xmlns:p14="http://schemas.microsoft.com/office/powerpoint/2010/main" val="10728502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BB735-8EFC-A1F8-F5CC-CE7621651A10}"/>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8A829B56-00AD-D10D-6561-9F7D7BE68FD5}"/>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0B6A98F3-3C31-26CB-B8CB-EBF3B02289C6}"/>
              </a:ext>
            </a:extLst>
          </p:cNvPr>
          <p:cNvSpPr>
            <a:spLocks noGrp="1"/>
          </p:cNvSpPr>
          <p:nvPr>
            <p:ph type="body" sz="quarter" idx="30"/>
          </p:nvPr>
        </p:nvSpPr>
        <p:spPr/>
        <p:txBody>
          <a:bodyPr>
            <a:noAutofit/>
          </a:bodyPr>
          <a:lstStyle/>
          <a:p>
            <a:r>
              <a:rPr lang="en-GB" sz="1200" noProof="0" err="1"/>
              <a:t>Opsamling</a:t>
            </a:r>
            <a:r>
              <a:rPr lang="en-GB" sz="1200" noProof="0"/>
              <a:t> og opfølgning i plenum (</a:t>
            </a:r>
            <a:r>
              <a:rPr lang="en-GB" sz="1200"/>
              <a:t>2</a:t>
            </a:r>
            <a:r>
              <a:rPr lang="en-GB" sz="1200" noProof="0"/>
              <a:t>0 min.)</a:t>
            </a:r>
            <a:endParaRPr lang="da-DK" sz="1200" noProof="0"/>
          </a:p>
        </p:txBody>
      </p:sp>
      <p:pic>
        <p:nvPicPr>
          <p:cNvPr id="2" name="Graphic 1" descr="Teacher with solid fill">
            <a:extLst>
              <a:ext uri="{FF2B5EF4-FFF2-40B4-BE49-F238E27FC236}">
                <a16:creationId xmlns:a16="http://schemas.microsoft.com/office/drawing/2014/main" id="{6D82BD1C-D216-C32E-9A12-8CF2A4EF985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691197"/>
            <a:ext cx="1475608" cy="1475608"/>
          </a:xfrm>
          <a:prstGeom prst="rect">
            <a:avLst/>
          </a:prstGeom>
        </p:spPr>
      </p:pic>
      <p:sp>
        <p:nvSpPr>
          <p:cNvPr id="4" name="Text Placeholder 4">
            <a:extLst>
              <a:ext uri="{FF2B5EF4-FFF2-40B4-BE49-F238E27FC236}">
                <a16:creationId xmlns:a16="http://schemas.microsoft.com/office/drawing/2014/main" id="{A661AFE4-D426-CAC8-1CD8-2EBAF429E135}"/>
              </a:ext>
            </a:extLst>
          </p:cNvPr>
          <p:cNvSpPr>
            <a:spLocks noGrp="1"/>
          </p:cNvSpPr>
          <p:nvPr>
            <p:ph type="body" sz="quarter" idx="41"/>
          </p:nvPr>
        </p:nvSpPr>
        <p:spPr>
          <a:xfrm>
            <a:off x="721001" y="2024743"/>
            <a:ext cx="4385987" cy="4167051"/>
          </a:xfrm>
        </p:spPr>
        <p:txBody>
          <a:bodyPr>
            <a:noAutofit/>
          </a:bodyPr>
          <a:lstStyle/>
          <a:p>
            <a:pPr marL="342900" indent="-342900">
              <a:buAutoNum type="arabicPeriod"/>
            </a:pPr>
            <a:r>
              <a:rPr lang="da-DK" sz="2000" noProof="0"/>
              <a:t>Gennemgå hovedpointerne fra ”manegen”. Hvad ønsker vi at forbedre i samarbejdet? </a:t>
            </a:r>
          </a:p>
          <a:p>
            <a:pPr marL="800100" lvl="1" indent="-342900">
              <a:buFont typeface="Arial" panose="020B0604020202020204" pitchFamily="34" charset="0"/>
              <a:buChar char="•"/>
            </a:pPr>
            <a:r>
              <a:rPr lang="da-DK" sz="1400"/>
              <a:t>Fx</a:t>
            </a:r>
            <a:r>
              <a:rPr lang="da-DK" sz="1400" noProof="0"/>
              <a:t> én indgang til tilbud i kommunen</a:t>
            </a:r>
          </a:p>
          <a:p>
            <a:pPr marL="800100" lvl="1" indent="-342900">
              <a:buFont typeface="Arial" panose="020B0604020202020204" pitchFamily="34" charset="0"/>
              <a:buChar char="•"/>
            </a:pPr>
            <a:r>
              <a:rPr lang="da-DK" sz="1400"/>
              <a:t>Fx Få et samlet o</a:t>
            </a:r>
            <a:r>
              <a:rPr lang="da-DK" sz="1400" noProof="0" err="1"/>
              <a:t>verblik</a:t>
            </a:r>
            <a:r>
              <a:rPr lang="da-DK" sz="1400" noProof="0"/>
              <a:t> over kontaktoplysninger og kommunikationsveje</a:t>
            </a:r>
          </a:p>
          <a:p>
            <a:pPr marL="342900" indent="-342900">
              <a:buAutoNum type="arabicPeriod"/>
            </a:pPr>
            <a:r>
              <a:rPr lang="da-DK" sz="2000"/>
              <a:t>Hvad aftaler vi konkret at gøre efter mødet?</a:t>
            </a:r>
          </a:p>
          <a:p>
            <a:pPr marL="342900" indent="-342900">
              <a:buAutoNum type="arabicPeriod"/>
            </a:pPr>
            <a:r>
              <a:rPr lang="da-DK" sz="2000"/>
              <a:t>Hvem gør hvad? Skal der arbejdes videre fx i KLU?</a:t>
            </a:r>
          </a:p>
          <a:p>
            <a:pPr marL="342900" indent="-342900">
              <a:buAutoNum type="arabicPeriod"/>
            </a:pPr>
            <a:r>
              <a:rPr lang="da-DK" sz="2000"/>
              <a:t>Hvornår mødes vi igen for at følge op?</a:t>
            </a:r>
          </a:p>
        </p:txBody>
      </p:sp>
      <p:sp>
        <p:nvSpPr>
          <p:cNvPr id="8" name="Title 2">
            <a:extLst>
              <a:ext uri="{FF2B5EF4-FFF2-40B4-BE49-F238E27FC236}">
                <a16:creationId xmlns:a16="http://schemas.microsoft.com/office/drawing/2014/main" id="{35663032-AA1F-730C-3278-201A76F09BBC}"/>
              </a:ext>
            </a:extLst>
          </p:cNvPr>
          <p:cNvSpPr>
            <a:spLocks noGrp="1"/>
          </p:cNvSpPr>
          <p:nvPr>
            <p:ph type="title"/>
          </p:nvPr>
        </p:nvSpPr>
        <p:spPr>
          <a:xfrm>
            <a:off x="714030" y="1027249"/>
            <a:ext cx="4398514" cy="1540460"/>
          </a:xfrm>
        </p:spPr>
        <p:txBody>
          <a:bodyPr/>
          <a:lstStyle/>
          <a:p>
            <a:r>
              <a:rPr lang="da-DK" sz="2400" noProof="0"/>
              <a:t>Hvad kan forbedres i samarbejdet?</a:t>
            </a:r>
          </a:p>
        </p:txBody>
      </p:sp>
    </p:spTree>
    <p:extLst>
      <p:ext uri="{BB962C8B-B14F-4D97-AF65-F5344CB8AC3E}">
        <p14:creationId xmlns:p14="http://schemas.microsoft.com/office/powerpoint/2010/main" val="41057245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52874-0BE5-517D-6294-CDC2F2D764AA}"/>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CA450838-4DB1-2638-2BC0-246EB096D49D}"/>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4" name="Text Placeholder 4">
            <a:extLst>
              <a:ext uri="{FF2B5EF4-FFF2-40B4-BE49-F238E27FC236}">
                <a16:creationId xmlns:a16="http://schemas.microsoft.com/office/drawing/2014/main" id="{66DA995E-EAF0-6C5E-1964-01687CBFDFE8}"/>
              </a:ext>
            </a:extLst>
          </p:cNvPr>
          <p:cNvSpPr>
            <a:spLocks noGrp="1"/>
          </p:cNvSpPr>
          <p:nvPr>
            <p:ph type="body" sz="quarter" idx="41"/>
          </p:nvPr>
        </p:nvSpPr>
        <p:spPr>
          <a:xfrm>
            <a:off x="721001" y="2691196"/>
            <a:ext cx="4385987" cy="1912888"/>
          </a:xfrm>
        </p:spPr>
        <p:txBody>
          <a:bodyPr>
            <a:normAutofit/>
          </a:bodyPr>
          <a:lstStyle/>
          <a:p>
            <a:r>
              <a:rPr lang="da-DK" sz="1600" noProof="0"/>
              <a:t>Det er muligt at bestille en kort opfølgende spørgeskemaundersøgelse fra </a:t>
            </a:r>
            <a:r>
              <a:rPr lang="da-DK" sz="1600" noProof="0" err="1"/>
              <a:t>KiAP</a:t>
            </a:r>
            <a:endParaRPr lang="da-DK" sz="1600" noProof="0"/>
          </a:p>
          <a:p>
            <a:r>
              <a:rPr lang="da-DK"/>
              <a:t>Gennemgå resultaterne på et opfølgende møde</a:t>
            </a:r>
            <a:endParaRPr lang="da-DK" sz="1600" noProof="0"/>
          </a:p>
        </p:txBody>
      </p:sp>
      <p:sp>
        <p:nvSpPr>
          <p:cNvPr id="8" name="Title 2">
            <a:extLst>
              <a:ext uri="{FF2B5EF4-FFF2-40B4-BE49-F238E27FC236}">
                <a16:creationId xmlns:a16="http://schemas.microsoft.com/office/drawing/2014/main" id="{17B6D32E-B3F7-D09B-3126-64DC274B1F01}"/>
              </a:ext>
            </a:extLst>
          </p:cNvPr>
          <p:cNvSpPr>
            <a:spLocks noGrp="1"/>
          </p:cNvSpPr>
          <p:nvPr>
            <p:ph type="title"/>
          </p:nvPr>
        </p:nvSpPr>
        <p:spPr>
          <a:xfrm>
            <a:off x="714030" y="1027249"/>
            <a:ext cx="4398514" cy="1540460"/>
          </a:xfrm>
        </p:spPr>
        <p:txBody>
          <a:bodyPr/>
          <a:lstStyle/>
          <a:p>
            <a:r>
              <a:rPr lang="da-DK" sz="2400" noProof="0"/>
              <a:t>Bestil en opfølgning</a:t>
            </a:r>
          </a:p>
        </p:txBody>
      </p:sp>
      <p:pic>
        <p:nvPicPr>
          <p:cNvPr id="5" name="Graphic 1085" descr="Bar graph with upward trend with solid fill">
            <a:extLst>
              <a:ext uri="{FF2B5EF4-FFF2-40B4-BE49-F238E27FC236}">
                <a16:creationId xmlns:a16="http://schemas.microsoft.com/office/drawing/2014/main" id="{CD0C807A-BDD1-7135-4B41-834CEE0293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88989" y="2705873"/>
            <a:ext cx="1446254" cy="1446254"/>
          </a:xfrm>
          <a:prstGeom prst="rect">
            <a:avLst/>
          </a:prstGeom>
        </p:spPr>
      </p:pic>
    </p:spTree>
    <p:extLst>
      <p:ext uri="{BB962C8B-B14F-4D97-AF65-F5344CB8AC3E}">
        <p14:creationId xmlns:p14="http://schemas.microsoft.com/office/powerpoint/2010/main" val="41016840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F465124-EED0-C89C-8C2F-308E8D37407B}"/>
              </a:ext>
            </a:extLst>
          </p:cNvPr>
          <p:cNvSpPr>
            <a:spLocks noGrp="1"/>
          </p:cNvSpPr>
          <p:nvPr>
            <p:ph type="title"/>
          </p:nvPr>
        </p:nvSpPr>
        <p:spPr/>
        <p:txBody>
          <a:bodyPr>
            <a:noAutofit/>
          </a:bodyPr>
          <a:lstStyle/>
          <a:p>
            <a:r>
              <a:rPr lang="da-DK" sz="3400"/>
              <a:t>Tilbud fra de regionale kvalitetsenheder og PLO-E</a:t>
            </a:r>
          </a:p>
        </p:txBody>
      </p:sp>
      <p:sp>
        <p:nvSpPr>
          <p:cNvPr id="4" name="Pladsholder til tekst 3">
            <a:extLst>
              <a:ext uri="{FF2B5EF4-FFF2-40B4-BE49-F238E27FC236}">
                <a16:creationId xmlns:a16="http://schemas.microsoft.com/office/drawing/2014/main" id="{31A14CF4-68CC-8C0E-C36D-A55C74566E35}"/>
              </a:ext>
            </a:extLst>
          </p:cNvPr>
          <p:cNvSpPr>
            <a:spLocks noGrp="1"/>
          </p:cNvSpPr>
          <p:nvPr>
            <p:ph type="body" sz="quarter" idx="37"/>
          </p:nvPr>
        </p:nvSpPr>
        <p:spPr/>
        <p:txBody>
          <a:bodyPr/>
          <a:lstStyle/>
          <a:p>
            <a:r>
              <a:rPr lang="da-DK"/>
              <a:t>Kvalitetsenhed</a:t>
            </a:r>
          </a:p>
        </p:txBody>
      </p:sp>
      <p:sp>
        <p:nvSpPr>
          <p:cNvPr id="5" name="Pladsholder til tekst 4">
            <a:extLst>
              <a:ext uri="{FF2B5EF4-FFF2-40B4-BE49-F238E27FC236}">
                <a16:creationId xmlns:a16="http://schemas.microsoft.com/office/drawing/2014/main" id="{27CB3238-EED4-2B41-2747-2DFB0F23B766}"/>
              </a:ext>
            </a:extLst>
          </p:cNvPr>
          <p:cNvSpPr>
            <a:spLocks noGrp="1"/>
          </p:cNvSpPr>
          <p:nvPr>
            <p:ph type="body" sz="quarter" idx="38"/>
          </p:nvPr>
        </p:nvSpPr>
        <p:spPr>
          <a:xfrm>
            <a:off x="862240" y="3199878"/>
            <a:ext cx="3175480" cy="2922834"/>
          </a:xfrm>
        </p:spPr>
        <p:txBody>
          <a:bodyPr/>
          <a:lstStyle/>
          <a:p>
            <a:r>
              <a:rPr lang="da-DK">
                <a:solidFill>
                  <a:srgbClr val="FF0000"/>
                </a:solidFill>
              </a:rPr>
              <a:t>[Indhold beskrivelse af </a:t>
            </a:r>
            <a:r>
              <a:rPr lang="da-DK" err="1">
                <a:solidFill>
                  <a:srgbClr val="FF0000"/>
                </a:solidFill>
              </a:rPr>
              <a:t>KiAP</a:t>
            </a:r>
            <a:r>
              <a:rPr lang="da-DK">
                <a:solidFill>
                  <a:srgbClr val="FF0000"/>
                </a:solidFill>
              </a:rPr>
              <a:t>]</a:t>
            </a:r>
          </a:p>
        </p:txBody>
      </p:sp>
      <p:sp>
        <p:nvSpPr>
          <p:cNvPr id="6" name="Pladsholder til tekst 5">
            <a:extLst>
              <a:ext uri="{FF2B5EF4-FFF2-40B4-BE49-F238E27FC236}">
                <a16:creationId xmlns:a16="http://schemas.microsoft.com/office/drawing/2014/main" id="{7530BFE6-5246-941B-F797-8B9DDF29EC15}"/>
              </a:ext>
            </a:extLst>
          </p:cNvPr>
          <p:cNvSpPr>
            <a:spLocks noGrp="1"/>
          </p:cNvSpPr>
          <p:nvPr>
            <p:ph type="body" sz="quarter" idx="41"/>
          </p:nvPr>
        </p:nvSpPr>
        <p:spPr/>
        <p:txBody>
          <a:bodyPr/>
          <a:lstStyle/>
          <a:p>
            <a:r>
              <a:rPr lang="da-DK"/>
              <a:t>DGE-modul</a:t>
            </a:r>
          </a:p>
        </p:txBody>
      </p:sp>
      <p:sp>
        <p:nvSpPr>
          <p:cNvPr id="7" name="Pladsholder til tekst 6">
            <a:extLst>
              <a:ext uri="{FF2B5EF4-FFF2-40B4-BE49-F238E27FC236}">
                <a16:creationId xmlns:a16="http://schemas.microsoft.com/office/drawing/2014/main" id="{31A5FD6F-DA3F-16F7-065B-AD1065B50485}"/>
              </a:ext>
            </a:extLst>
          </p:cNvPr>
          <p:cNvSpPr>
            <a:spLocks noGrp="1"/>
          </p:cNvSpPr>
          <p:nvPr>
            <p:ph type="body" sz="quarter" idx="42"/>
          </p:nvPr>
        </p:nvSpPr>
        <p:spPr>
          <a:xfrm>
            <a:off x="4523874" y="3199878"/>
            <a:ext cx="3175480" cy="2922834"/>
          </a:xfrm>
        </p:spPr>
        <p:txBody>
          <a:bodyPr>
            <a:normAutofit/>
          </a:bodyPr>
          <a:lstStyle/>
          <a:p>
            <a:r>
              <a:rPr lang="da-DK" sz="1600"/>
              <a:t>Små børn i mistrivsel (sundhedsstyrelsen og PLO-E)</a:t>
            </a:r>
          </a:p>
        </p:txBody>
      </p:sp>
      <p:sp>
        <p:nvSpPr>
          <p:cNvPr id="8" name="Pladsholder til tekst 7">
            <a:extLst>
              <a:ext uri="{FF2B5EF4-FFF2-40B4-BE49-F238E27FC236}">
                <a16:creationId xmlns:a16="http://schemas.microsoft.com/office/drawing/2014/main" id="{210D4535-9E5F-C3C3-6711-8B43E030342A}"/>
              </a:ext>
            </a:extLst>
          </p:cNvPr>
          <p:cNvSpPr>
            <a:spLocks noGrp="1"/>
          </p:cNvSpPr>
          <p:nvPr>
            <p:ph type="body" sz="quarter" idx="43"/>
          </p:nvPr>
        </p:nvSpPr>
        <p:spPr>
          <a:xfrm>
            <a:off x="8154542" y="2329540"/>
            <a:ext cx="3174957" cy="830997"/>
          </a:xfrm>
        </p:spPr>
        <p:txBody>
          <a:bodyPr/>
          <a:lstStyle/>
          <a:p>
            <a:r>
              <a:rPr lang="da-DK" sz="2400"/>
              <a:t>Øvrig efteruddannelse</a:t>
            </a:r>
          </a:p>
        </p:txBody>
      </p:sp>
      <p:sp>
        <p:nvSpPr>
          <p:cNvPr id="9" name="Pladsholder til tekst 8">
            <a:extLst>
              <a:ext uri="{FF2B5EF4-FFF2-40B4-BE49-F238E27FC236}">
                <a16:creationId xmlns:a16="http://schemas.microsoft.com/office/drawing/2014/main" id="{6D673E80-D8A3-AA8B-A3A5-F27A3AF70315}"/>
              </a:ext>
            </a:extLst>
          </p:cNvPr>
          <p:cNvSpPr>
            <a:spLocks noGrp="1"/>
          </p:cNvSpPr>
          <p:nvPr>
            <p:ph type="body" sz="quarter" idx="44"/>
          </p:nvPr>
        </p:nvSpPr>
        <p:spPr>
          <a:xfrm>
            <a:off x="8154280" y="3199878"/>
            <a:ext cx="3175480" cy="2922834"/>
          </a:xfrm>
        </p:spPr>
        <p:txBody>
          <a:bodyPr>
            <a:normAutofit/>
          </a:bodyPr>
          <a:lstStyle/>
          <a:p>
            <a:r>
              <a:rPr lang="da-DK" sz="1600"/>
              <a:t>Fx DGE/KGE om pædiatri og SE-dage</a:t>
            </a:r>
          </a:p>
        </p:txBody>
      </p:sp>
      <p:pic>
        <p:nvPicPr>
          <p:cNvPr id="11" name="Billede 10">
            <a:extLst>
              <a:ext uri="{FF2B5EF4-FFF2-40B4-BE49-F238E27FC236}">
                <a16:creationId xmlns:a16="http://schemas.microsoft.com/office/drawing/2014/main" id="{D3FA8376-0060-DA92-B9D2-2A9243F07B3A}"/>
              </a:ext>
            </a:extLst>
          </p:cNvPr>
          <p:cNvPicPr>
            <a:picLocks noChangeAspect="1"/>
          </p:cNvPicPr>
          <p:nvPr/>
        </p:nvPicPr>
        <p:blipFill>
          <a:blip r:embed="rId3"/>
          <a:stretch>
            <a:fillRect/>
          </a:stretch>
        </p:blipFill>
        <p:spPr>
          <a:xfrm>
            <a:off x="5816570" y="4189809"/>
            <a:ext cx="1673968" cy="1673968"/>
          </a:xfrm>
          <a:prstGeom prst="rect">
            <a:avLst/>
          </a:prstGeom>
        </p:spPr>
      </p:pic>
      <p:pic>
        <p:nvPicPr>
          <p:cNvPr id="14" name="Billede 13">
            <a:extLst>
              <a:ext uri="{FF2B5EF4-FFF2-40B4-BE49-F238E27FC236}">
                <a16:creationId xmlns:a16="http://schemas.microsoft.com/office/drawing/2014/main" id="{34999CCE-AEFF-0301-77AF-56D6533365F9}"/>
              </a:ext>
            </a:extLst>
          </p:cNvPr>
          <p:cNvPicPr>
            <a:picLocks noChangeAspect="1"/>
          </p:cNvPicPr>
          <p:nvPr/>
        </p:nvPicPr>
        <p:blipFill>
          <a:blip r:embed="rId4"/>
          <a:stretch>
            <a:fillRect/>
          </a:stretch>
        </p:blipFill>
        <p:spPr>
          <a:xfrm>
            <a:off x="9472612" y="4189808"/>
            <a:ext cx="1671637" cy="1671637"/>
          </a:xfrm>
          <a:prstGeom prst="rect">
            <a:avLst/>
          </a:prstGeom>
        </p:spPr>
      </p:pic>
    </p:spTree>
    <p:extLst>
      <p:ext uri="{BB962C8B-B14F-4D97-AF65-F5344CB8AC3E}">
        <p14:creationId xmlns:p14="http://schemas.microsoft.com/office/powerpoint/2010/main" val="19835095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FF37A-69B2-4ECA-7190-AA38BFE3D676}"/>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A65ECFD3-0CAD-8ED5-C9C4-924A8380B25C}"/>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6" name="Text Placeholder 4">
            <a:extLst>
              <a:ext uri="{FF2B5EF4-FFF2-40B4-BE49-F238E27FC236}">
                <a16:creationId xmlns:a16="http://schemas.microsoft.com/office/drawing/2014/main" id="{253FA6DF-0526-4534-2384-A1556D8891F9}"/>
              </a:ext>
            </a:extLst>
          </p:cNvPr>
          <p:cNvSpPr>
            <a:spLocks noGrp="1"/>
          </p:cNvSpPr>
          <p:nvPr>
            <p:ph type="body" sz="quarter" idx="41"/>
          </p:nvPr>
        </p:nvSpPr>
        <p:spPr>
          <a:xfrm>
            <a:off x="720208" y="2054489"/>
            <a:ext cx="4385987" cy="3385729"/>
          </a:xfrm>
        </p:spPr>
        <p:txBody>
          <a:bodyPr>
            <a:normAutofit fontScale="92500" lnSpcReduction="20000"/>
          </a:bodyPr>
          <a:lstStyle/>
          <a:p>
            <a:pPr marL="457200" indent="-457200">
              <a:buFont typeface="Arial" panose="020B0604020202020204" pitchFamily="34" charset="0"/>
              <a:buChar char="•"/>
            </a:pPr>
            <a:r>
              <a:rPr lang="da-DK"/>
              <a:t>Sundhedsstyrelsen (2023): Faglig ramme for det kommunalt behandlingstilbud for børn og unge i mistrivsel. Sundhedsstyrelsen, november 2023.</a:t>
            </a:r>
          </a:p>
          <a:p>
            <a:pPr marL="457200" indent="-457200">
              <a:buFont typeface="Arial" panose="020B0604020202020204" pitchFamily="34" charset="0"/>
              <a:buChar char="•"/>
            </a:pPr>
            <a:r>
              <a:rPr lang="da-DK"/>
              <a:t>Sundhedsstyrelsen (2023): </a:t>
            </a:r>
            <a:r>
              <a:rPr lang="da-DK" err="1"/>
              <a:t>Faktaark</a:t>
            </a:r>
            <a:r>
              <a:rPr lang="da-DK"/>
              <a:t>: Børn og unge psykisk mistrivsel</a:t>
            </a:r>
          </a:p>
          <a:p>
            <a:pPr marL="457200" indent="-457200">
              <a:buFont typeface="Arial" panose="020B0604020202020204" pitchFamily="34" charset="0"/>
              <a:buChar char="•"/>
            </a:pPr>
            <a:r>
              <a:rPr lang="da-DK">
                <a:ea typeface="Inter Medium" panose="020B0502030000000004" pitchFamily="34" charset="0"/>
              </a:rPr>
              <a:t>Trivselskommissionen (2025): Et dansk svar på en vestlig udfordring. Trivselskommissionens afrapportering,  februar 2025. </a:t>
            </a:r>
          </a:p>
          <a:p>
            <a:pPr marL="457200" indent="-457200">
              <a:buFont typeface="Arial" panose="020B0604020202020204" pitchFamily="34" charset="0"/>
              <a:buChar char="•"/>
            </a:pPr>
            <a:r>
              <a:rPr lang="da-DK"/>
              <a:t>Trivselskommissionen (2025): Baggrundsrapport: Status på trivslen blandt børn og unge. Trivselskommissionen, februar 2025.</a:t>
            </a:r>
          </a:p>
          <a:p>
            <a:endParaRPr lang="da-DK" sz="1600" noProof="0"/>
          </a:p>
        </p:txBody>
      </p:sp>
      <p:sp>
        <p:nvSpPr>
          <p:cNvPr id="10" name="Title 2">
            <a:extLst>
              <a:ext uri="{FF2B5EF4-FFF2-40B4-BE49-F238E27FC236}">
                <a16:creationId xmlns:a16="http://schemas.microsoft.com/office/drawing/2014/main" id="{ACEE4A7F-A481-CFD9-ADDF-649F601FF97E}"/>
              </a:ext>
            </a:extLst>
          </p:cNvPr>
          <p:cNvSpPr>
            <a:spLocks noGrp="1"/>
          </p:cNvSpPr>
          <p:nvPr>
            <p:ph type="title"/>
          </p:nvPr>
        </p:nvSpPr>
        <p:spPr>
          <a:xfrm>
            <a:off x="714030" y="1027249"/>
            <a:ext cx="4398514" cy="1540460"/>
          </a:xfrm>
        </p:spPr>
        <p:txBody>
          <a:bodyPr/>
          <a:lstStyle/>
          <a:p>
            <a:r>
              <a:rPr lang="da-DK" sz="2400" noProof="0"/>
              <a:t>Referencer </a:t>
            </a:r>
          </a:p>
        </p:txBody>
      </p:sp>
      <p:pic>
        <p:nvPicPr>
          <p:cNvPr id="3" name="Graphic 1084" descr="Document with solid fill">
            <a:extLst>
              <a:ext uri="{FF2B5EF4-FFF2-40B4-BE49-F238E27FC236}">
                <a16:creationId xmlns:a16="http://schemas.microsoft.com/office/drawing/2014/main" id="{98076AFF-0C46-4B7D-9E33-FFCEC5826E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76416" y="2693300"/>
            <a:ext cx="1471400" cy="1471400"/>
          </a:xfrm>
          <a:prstGeom prst="rect">
            <a:avLst/>
          </a:prstGeom>
        </p:spPr>
      </p:pic>
    </p:spTree>
    <p:extLst>
      <p:ext uri="{BB962C8B-B14F-4D97-AF65-F5344CB8AC3E}">
        <p14:creationId xmlns:p14="http://schemas.microsoft.com/office/powerpoint/2010/main" val="394091746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7FCFE7-8524-2348-2508-6AAF40CFB603}"/>
              </a:ext>
            </a:extLst>
          </p:cNvPr>
          <p:cNvSpPr>
            <a:spLocks noGrp="1"/>
          </p:cNvSpPr>
          <p:nvPr>
            <p:ph type="title"/>
          </p:nvPr>
        </p:nvSpPr>
        <p:spPr/>
        <p:txBody>
          <a:bodyPr/>
          <a:lstStyle/>
          <a:p>
            <a:r>
              <a:rPr lang="da-DK"/>
              <a:t>Links</a:t>
            </a:r>
          </a:p>
        </p:txBody>
      </p:sp>
      <p:pic>
        <p:nvPicPr>
          <p:cNvPr id="4" name="Billede 3">
            <a:extLst>
              <a:ext uri="{FF2B5EF4-FFF2-40B4-BE49-F238E27FC236}">
                <a16:creationId xmlns:a16="http://schemas.microsoft.com/office/drawing/2014/main" id="{8DE5E450-0A04-6680-ABCE-6B605C1528BF}"/>
              </a:ext>
            </a:extLst>
          </p:cNvPr>
          <p:cNvPicPr>
            <a:picLocks noChangeAspect="1"/>
          </p:cNvPicPr>
          <p:nvPr/>
        </p:nvPicPr>
        <p:blipFill>
          <a:blip r:embed="rId3"/>
          <a:stretch>
            <a:fillRect/>
          </a:stretch>
        </p:blipFill>
        <p:spPr>
          <a:xfrm>
            <a:off x="1683242" y="712626"/>
            <a:ext cx="9518158" cy="5678381"/>
          </a:xfrm>
          <a:prstGeom prst="rect">
            <a:avLst/>
          </a:prstGeom>
        </p:spPr>
      </p:pic>
      <p:sp>
        <p:nvSpPr>
          <p:cNvPr id="8" name="Tekstfelt 7">
            <a:extLst>
              <a:ext uri="{FF2B5EF4-FFF2-40B4-BE49-F238E27FC236}">
                <a16:creationId xmlns:a16="http://schemas.microsoft.com/office/drawing/2014/main" id="{8E47AF81-2C9E-CAF5-C811-E73F10494F2E}"/>
              </a:ext>
            </a:extLst>
          </p:cNvPr>
          <p:cNvSpPr txBox="1"/>
          <p:nvPr/>
        </p:nvSpPr>
        <p:spPr>
          <a:xfrm>
            <a:off x="3208021" y="1112345"/>
            <a:ext cx="6522720" cy="59000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r>
              <a:rPr lang="da-DK" sz="1000" b="1"/>
              <a:t>Generelt om mental sundhed og psykisk sygdom hos børn og unge</a:t>
            </a:r>
          </a:p>
          <a:p>
            <a:pPr defTabSz="228600" hangingPunct="1">
              <a:lnSpc>
                <a:spcPct val="117999"/>
              </a:lnSpc>
              <a:spcBef>
                <a:spcPts val="0"/>
              </a:spcBef>
              <a:defRPr/>
            </a:pPr>
            <a:r>
              <a:rPr lang="da-DK" sz="1000" u="sng">
                <a:solidFill>
                  <a:srgbClr val="297A77"/>
                </a:solidFill>
                <a:hlinkClick r:id="rId4" tooltip="https://vidensraad.dk/rapport/mental-sundhed-og-psykisk-sygdom-hos-0-9-aarige-boern">
                  <a:extLst>
                    <a:ext uri="{A12FA001-AC4F-418D-AE19-62706E023703}">
                      <ahyp:hlinkClr xmlns:ahyp="http://schemas.microsoft.com/office/drawing/2018/hyperlinkcolor" val="tx"/>
                    </a:ext>
                  </a:extLst>
                </a:hlinkClick>
              </a:rPr>
              <a:t>Mental sundhed og psykisk sygdom hos 0-9-årige børn | </a:t>
            </a:r>
            <a:r>
              <a:rPr lang="da-DK" sz="1000" u="sng" err="1">
                <a:solidFill>
                  <a:srgbClr val="297A77"/>
                </a:solidFill>
                <a:hlinkClick r:id="rId4" tooltip="https://vidensraad.dk/rapport/mental-sundhed-og-psykisk-sygdom-hos-0-9-aarige-boern">
                  <a:extLst>
                    <a:ext uri="{A12FA001-AC4F-418D-AE19-62706E023703}">
                      <ahyp:hlinkClr xmlns:ahyp="http://schemas.microsoft.com/office/drawing/2018/hyperlinkcolor" val="tx"/>
                    </a:ext>
                  </a:extLst>
                </a:hlinkClick>
              </a:rPr>
              <a:t>Vidensråd</a:t>
            </a:r>
            <a:r>
              <a:rPr lang="da-DK" sz="1000" u="sng">
                <a:solidFill>
                  <a:srgbClr val="297A77"/>
                </a:solidFill>
                <a:hlinkClick r:id="rId4" tooltip="https://vidensraad.dk/rapport/mental-sundhed-og-psykisk-sygdom-hos-0-9-aarige-boern">
                  <a:extLst>
                    <a:ext uri="{A12FA001-AC4F-418D-AE19-62706E023703}">
                      <ahyp:hlinkClr xmlns:ahyp="http://schemas.microsoft.com/office/drawing/2018/hyperlinkcolor" val="tx"/>
                    </a:ext>
                  </a:extLst>
                </a:hlinkClick>
              </a:rPr>
              <a:t> for Forebyggelse</a:t>
            </a:r>
            <a:r>
              <a:rPr lang="da-DK" sz="1000" u="sng">
                <a:solidFill>
                  <a:srgbClr val="297A77"/>
                </a:solidFill>
              </a:rPr>
              <a:t> </a:t>
            </a:r>
          </a:p>
          <a:p>
            <a:pPr defTabSz="228600" hangingPunct="1">
              <a:lnSpc>
                <a:spcPct val="117999"/>
              </a:lnSpc>
              <a:spcBef>
                <a:spcPts val="0"/>
              </a:spcBef>
              <a:defRPr/>
            </a:pPr>
            <a:endParaRPr lang="da-DK" sz="1000" u="sng">
              <a:solidFill>
                <a:srgbClr val="297A77"/>
              </a:solidFill>
              <a:hlinkClick r:id="rId5" tooltip="https://vidensraad.dk/rapport/mental-sundhed-og-sygdom-hos-boern-og-unge-i-alderen-10-24-aar-forekomst-udvikling-og">
                <a:extLst>
                  <a:ext uri="{A12FA001-AC4F-418D-AE19-62706E023703}">
                    <ahyp:hlinkClr xmlns:ahyp="http://schemas.microsoft.com/office/drawing/2018/hyperlinkcolor" val="tx"/>
                  </a:ext>
                </a:extLst>
              </a:hlinkClick>
            </a:endParaRPr>
          </a:p>
          <a:p>
            <a:pPr defTabSz="228600" hangingPunct="1">
              <a:lnSpc>
                <a:spcPct val="117999"/>
              </a:lnSpc>
              <a:spcBef>
                <a:spcPts val="0"/>
              </a:spcBef>
              <a:defRPr/>
            </a:pPr>
            <a:r>
              <a:rPr lang="da-DK" sz="1000" u="sng">
                <a:solidFill>
                  <a:srgbClr val="297A77"/>
                </a:solidFill>
                <a:hlinkClick r:id="rId5" tooltip="https://vidensraad.dk/rapport/mental-sundhed-og-sygdom-hos-boern-og-unge-i-alderen-10-24-aar-forekomst-udvikling-og">
                  <a:extLst>
                    <a:ext uri="{A12FA001-AC4F-418D-AE19-62706E023703}">
                      <ahyp:hlinkClr xmlns:ahyp="http://schemas.microsoft.com/office/drawing/2018/hyperlinkcolor" val="tx"/>
                    </a:ext>
                  </a:extLst>
                </a:hlinkClick>
              </a:rPr>
              <a:t>Mental sundhed og sygdom hos børn og unge i alderen 10-24 år – forekomst, udvikling og forebyggelsesmuligheder | </a:t>
            </a:r>
            <a:r>
              <a:rPr lang="da-DK" sz="1000" u="sng" err="1">
                <a:solidFill>
                  <a:srgbClr val="297A77"/>
                </a:solidFill>
                <a:hlinkClick r:id="rId5" tooltip="https://vidensraad.dk/rapport/mental-sundhed-og-sygdom-hos-boern-og-unge-i-alderen-10-24-aar-forekomst-udvikling-og">
                  <a:extLst>
                    <a:ext uri="{A12FA001-AC4F-418D-AE19-62706E023703}">
                      <ahyp:hlinkClr xmlns:ahyp="http://schemas.microsoft.com/office/drawing/2018/hyperlinkcolor" val="tx"/>
                    </a:ext>
                  </a:extLst>
                </a:hlinkClick>
              </a:rPr>
              <a:t>Vidensråd</a:t>
            </a:r>
            <a:r>
              <a:rPr lang="da-DK" sz="1000" u="sng">
                <a:solidFill>
                  <a:srgbClr val="297A77"/>
                </a:solidFill>
                <a:hlinkClick r:id="rId5" tooltip="https://vidensraad.dk/rapport/mental-sundhed-og-sygdom-hos-boern-og-unge-i-alderen-10-24-aar-forekomst-udvikling-og">
                  <a:extLst>
                    <a:ext uri="{A12FA001-AC4F-418D-AE19-62706E023703}">
                      <ahyp:hlinkClr xmlns:ahyp="http://schemas.microsoft.com/office/drawing/2018/hyperlinkcolor" val="tx"/>
                    </a:ext>
                  </a:extLst>
                </a:hlinkClick>
              </a:rPr>
              <a:t> for Forebyggelse</a:t>
            </a:r>
            <a:r>
              <a:rPr lang="da-DK" sz="1000" u="sng">
                <a:solidFill>
                  <a:srgbClr val="297A77"/>
                </a:solidFill>
              </a:rPr>
              <a:t> </a:t>
            </a:r>
          </a:p>
          <a:p>
            <a:r>
              <a:rPr lang="da-DK" sz="1000" b="1"/>
              <a:t>Funktionelle lidelser hos børn</a:t>
            </a:r>
          </a:p>
          <a:p>
            <a:pPr defTabSz="228600" hangingPunct="1">
              <a:lnSpc>
                <a:spcPct val="117999"/>
              </a:lnSpc>
              <a:spcBef>
                <a:spcPts val="0"/>
              </a:spcBef>
              <a:defRPr/>
            </a:pPr>
            <a:r>
              <a:rPr lang="da-DK" sz="1000" u="sng">
                <a:solidFill>
                  <a:srgbClr val="297A77"/>
                </a:solidFill>
                <a:hlinkClick r:id="rId6" tooltip="https://www.sundhed.dk/borger/patienthaandbogen/boern/sygdomme/oevrige-sygdomme/funktionelle-lidelser-hos-boern-og-unge/">
                  <a:extLst>
                    <a:ext uri="{A12FA001-AC4F-418D-AE19-62706E023703}">
                      <ahyp:hlinkClr xmlns:ahyp="http://schemas.microsoft.com/office/drawing/2018/hyperlinkcolor" val="tx"/>
                    </a:ext>
                  </a:extLst>
                </a:hlinkClick>
              </a:rPr>
              <a:t>https://www.sundhed.dk/borger/patienthaandbogen/boern/sygdomme/oevrige-sygdomme/funktionelle-lidelser-hos-boern-og-unge/</a:t>
            </a:r>
            <a:endParaRPr lang="da-DK" sz="1000" u="sng">
              <a:solidFill>
                <a:srgbClr val="297A77"/>
              </a:solidFill>
            </a:endParaRPr>
          </a:p>
          <a:p>
            <a:r>
              <a:rPr lang="da-DK" sz="1000" u="sng">
                <a:solidFill>
                  <a:srgbClr val="297A77"/>
                </a:solidFill>
                <a:hlinkClick r:id="rId7" tooltip="https://www.sst.dk/-/media/Udgivelser/2023/Funktionelle-lidelser/Funktionelle-lidelser-hos-boern-og-unge-Viden-og-redskaber-til-fagprofessionelle.ashx">
                  <a:extLst>
                    <a:ext uri="{A12FA001-AC4F-418D-AE19-62706E023703}">
                      <ahyp:hlinkClr xmlns:ahyp="http://schemas.microsoft.com/office/drawing/2018/hyperlinkcolor" val="tx"/>
                    </a:ext>
                  </a:extLst>
                </a:hlinkClick>
              </a:rPr>
              <a:t>https://www.sst.dk/-/media/Udgivelser/2023/Funktionelle-lidelser/Funktionelle-lidelser-hos-boern-og-unge-Viden-og-redskaber-til-fagprofessionelle.ashx</a:t>
            </a:r>
            <a:endParaRPr lang="da-DK" sz="1000" u="sng">
              <a:solidFill>
                <a:srgbClr val="297A77"/>
              </a:solidFill>
            </a:endParaRPr>
          </a:p>
          <a:p>
            <a:pPr defTabSz="228600" hangingPunct="1">
              <a:lnSpc>
                <a:spcPct val="117999"/>
              </a:lnSpc>
              <a:spcBef>
                <a:spcPts val="0"/>
              </a:spcBef>
              <a:defRPr/>
            </a:pPr>
            <a:endParaRPr lang="da-DK" sz="1000" i="1"/>
          </a:p>
          <a:p>
            <a:pPr defTabSz="228600" hangingPunct="1">
              <a:lnSpc>
                <a:spcPct val="117999"/>
              </a:lnSpc>
              <a:spcBef>
                <a:spcPts val="0"/>
              </a:spcBef>
              <a:defRPr/>
            </a:pPr>
            <a:r>
              <a:rPr lang="da-DK" sz="1000" b="1"/>
              <a:t>Læs mere om kommunalt behandlingstilbud til børn og unge med psykisk mistrivsel og symptomer på psykisk lidelse</a:t>
            </a:r>
            <a:endParaRPr lang="da-DK" sz="1000" b="1" u="sng">
              <a:solidFill>
                <a:srgbClr val="297A77"/>
              </a:solidFill>
            </a:endParaRPr>
          </a:p>
          <a:p>
            <a:pPr defTabSz="228600" hangingPunct="1">
              <a:lnSpc>
                <a:spcPct val="117999"/>
              </a:lnSpc>
              <a:spcBef>
                <a:spcPts val="0"/>
              </a:spcBef>
              <a:defRPr/>
            </a:pPr>
            <a:r>
              <a:rPr lang="da-DK" sz="1000" u="sng">
                <a:solidFill>
                  <a:srgbClr val="297A77"/>
                </a:solidFill>
                <a:hlinkClick r:id="rId8" tooltip="https://www.retsinformation.dk/eli/retsinfo/2025/9434">
                  <a:extLst>
                    <a:ext uri="{A12FA001-AC4F-418D-AE19-62706E023703}">
                      <ahyp:hlinkClr xmlns:ahyp="http://schemas.microsoft.com/office/drawing/2018/hyperlinkcolor" val="tx"/>
                    </a:ext>
                  </a:extLst>
                </a:hlinkClick>
              </a:rPr>
              <a:t>Vejledning om kommunalt behandlingstilbud til børn og unge med psykisk mistrivsel og symptomer på psykisk lidelse (sundhedslovens § 126 a)</a:t>
            </a:r>
            <a:endParaRPr lang="da-DK" sz="1000" u="sng">
              <a:solidFill>
                <a:srgbClr val="297A77"/>
              </a:solidFill>
            </a:endParaRPr>
          </a:p>
          <a:p>
            <a:pPr defTabSz="228600" hangingPunct="1">
              <a:lnSpc>
                <a:spcPct val="117999"/>
              </a:lnSpc>
              <a:spcBef>
                <a:spcPts val="0"/>
              </a:spcBef>
              <a:defRPr/>
            </a:pPr>
            <a:endParaRPr lang="da-DK" sz="1000" u="sng">
              <a:solidFill>
                <a:srgbClr val="297A77"/>
              </a:solidFill>
            </a:endParaRPr>
          </a:p>
          <a:p>
            <a:pPr defTabSz="228600" hangingPunct="1">
              <a:lnSpc>
                <a:spcPct val="117999"/>
              </a:lnSpc>
              <a:spcBef>
                <a:spcPts val="0"/>
              </a:spcBef>
              <a:defRPr/>
            </a:pPr>
            <a:r>
              <a:rPr lang="da-DK" sz="1000" b="1"/>
              <a:t>Forebyggende sundhedsydelser til børn og unge (herunder børneundersøgelser i almen praksis)</a:t>
            </a:r>
          </a:p>
          <a:p>
            <a:pPr defTabSz="228600" hangingPunct="1">
              <a:lnSpc>
                <a:spcPct val="117999"/>
              </a:lnSpc>
              <a:spcBef>
                <a:spcPts val="0"/>
              </a:spcBef>
              <a:defRPr/>
            </a:pPr>
            <a:r>
              <a:rPr lang="da-DK" sz="1000" u="sng">
                <a:solidFill>
                  <a:srgbClr val="297A77"/>
                </a:solidFill>
                <a:hlinkClick r:id="rId9" tooltip="https://www.sst.dk/-/media/Udgivelser/2025/Forebyggende-sundhedsydelser-boern-og-unge/Vejledning-om-forebyggende-sundhedsydelser-til-boern-og-unge.ashx">
                  <a:extLst>
                    <a:ext uri="{A12FA001-AC4F-418D-AE19-62706E023703}">
                      <ahyp:hlinkClr xmlns:ahyp="http://schemas.microsoft.com/office/drawing/2018/hyperlinkcolor" val="tx"/>
                    </a:ext>
                  </a:extLst>
                </a:hlinkClick>
              </a:rPr>
              <a:t>Vejledning om forebyggende sundhedsydelser til børn og unge – Lovbestemte rammer | PDF</a:t>
            </a:r>
            <a:endParaRPr lang="da-DK" sz="1000" u="sng">
              <a:solidFill>
                <a:srgbClr val="297A77"/>
              </a:solidFill>
            </a:endParaRPr>
          </a:p>
          <a:p>
            <a:pPr defTabSz="228600" hangingPunct="1">
              <a:lnSpc>
                <a:spcPct val="117999"/>
              </a:lnSpc>
              <a:spcBef>
                <a:spcPts val="0"/>
              </a:spcBef>
              <a:defRPr/>
            </a:pPr>
            <a:endParaRPr lang="da-DK" sz="1000" u="sng">
              <a:solidFill>
                <a:srgbClr val="297A77"/>
              </a:solidFill>
            </a:endParaRPr>
          </a:p>
          <a:p>
            <a:pPr defTabSz="228600" hangingPunct="1">
              <a:lnSpc>
                <a:spcPct val="117999"/>
              </a:lnSpc>
              <a:spcBef>
                <a:spcPts val="0"/>
              </a:spcBef>
              <a:defRPr/>
            </a:pPr>
            <a:r>
              <a:rPr lang="da-DK" sz="1000" u="sng">
                <a:solidFill>
                  <a:srgbClr val="297A77"/>
                </a:solidFill>
                <a:hlinkClick r:id="rId10" tooltip="https://www.sst.dk/-/media/Udgivelser/2025/Forebyggende-sundhedsydelser-boern-og-unge/Anbefalinger-om-forebyggende-sundhedsydelser-til-boern-og-unge-og-deres-foraeldre.ashx">
                  <a:extLst>
                    <a:ext uri="{A12FA001-AC4F-418D-AE19-62706E023703}">
                      <ahyp:hlinkClr xmlns:ahyp="http://schemas.microsoft.com/office/drawing/2018/hyperlinkcolor" val="tx"/>
                    </a:ext>
                  </a:extLst>
                </a:hlinkClick>
              </a:rPr>
              <a:t>Anbefalinger om de forebyggende sundhedsydelser – Tilrettelæggelse og indhold | PDF</a:t>
            </a:r>
            <a:endParaRPr lang="da-DK" sz="1000" u="sng">
              <a:solidFill>
                <a:srgbClr val="297A77"/>
              </a:solidFill>
            </a:endParaRPr>
          </a:p>
          <a:p>
            <a:pPr defTabSz="228600" hangingPunct="1">
              <a:lnSpc>
                <a:spcPct val="117999"/>
              </a:lnSpc>
              <a:spcBef>
                <a:spcPts val="0"/>
              </a:spcBef>
              <a:defRPr/>
            </a:pPr>
            <a:endParaRPr lang="da-DK" sz="1000" u="sng">
              <a:solidFill>
                <a:srgbClr val="297A77"/>
              </a:solidFill>
            </a:endParaRPr>
          </a:p>
          <a:p>
            <a:pPr defTabSz="228600" hangingPunct="1">
              <a:lnSpc>
                <a:spcPct val="117999"/>
              </a:lnSpc>
              <a:spcBef>
                <a:spcPts val="0"/>
              </a:spcBef>
              <a:defRPr/>
            </a:pPr>
            <a:endParaRPr lang="da-DK" sz="1000" u="sng">
              <a:solidFill>
                <a:srgbClr val="297A77"/>
              </a:solidFill>
            </a:endParaRPr>
          </a:p>
          <a:p>
            <a:pPr defTabSz="228600" hangingPunct="1">
              <a:lnSpc>
                <a:spcPct val="117999"/>
              </a:lnSpc>
              <a:spcBef>
                <a:spcPts val="0"/>
              </a:spcBef>
              <a:defRPr/>
            </a:pPr>
            <a:endParaRPr lang="da-DK" sz="1000" u="sng">
              <a:solidFill>
                <a:srgbClr val="297A77"/>
              </a:solidFill>
            </a:endParaRPr>
          </a:p>
          <a:p>
            <a:br>
              <a:rPr lang="da-DK"/>
            </a:br>
            <a:endParaRPr lang="da-DK"/>
          </a:p>
        </p:txBody>
      </p:sp>
    </p:spTree>
    <p:extLst>
      <p:ext uri="{BB962C8B-B14F-4D97-AF65-F5344CB8AC3E}">
        <p14:creationId xmlns:p14="http://schemas.microsoft.com/office/powerpoint/2010/main" val="31830402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880D-B1A6-EC84-F2F7-8BC68C93987D}"/>
            </a:ext>
          </a:extLst>
        </p:cNvPr>
        <p:cNvGrpSpPr/>
        <p:nvPr/>
      </p:nvGrpSpPr>
      <p:grpSpPr>
        <a:xfrm>
          <a:off x="0" y="0"/>
          <a:ext cx="0" cy="0"/>
          <a:chOff x="0" y="0"/>
          <a:chExt cx="0" cy="0"/>
        </a:xfrm>
      </p:grpSpPr>
      <p:sp>
        <p:nvSpPr>
          <p:cNvPr id="46" name="Text Placeholder 45">
            <a:extLst>
              <a:ext uri="{FF2B5EF4-FFF2-40B4-BE49-F238E27FC236}">
                <a16:creationId xmlns:a16="http://schemas.microsoft.com/office/drawing/2014/main" id="{420707EF-8C38-DCD1-29D0-00EC4E0ECF2D}"/>
              </a:ext>
            </a:extLst>
          </p:cNvPr>
          <p:cNvSpPr>
            <a:spLocks noGrp="1"/>
          </p:cNvSpPr>
          <p:nvPr>
            <p:ph type="body" sz="quarter" idx="67"/>
          </p:nvPr>
        </p:nvSpPr>
        <p:spPr>
          <a:xfrm>
            <a:off x="3581334" y="5713270"/>
            <a:ext cx="2365234" cy="236338"/>
          </a:xfrm>
        </p:spPr>
        <p:txBody>
          <a:bodyPr/>
          <a:lstStyle/>
          <a:p>
            <a:r>
              <a:rPr lang="da-DK"/>
              <a:t>Fredericia Klyngen </a:t>
            </a:r>
          </a:p>
        </p:txBody>
      </p:sp>
      <p:sp>
        <p:nvSpPr>
          <p:cNvPr id="48" name="Text Placeholder 47">
            <a:extLst>
              <a:ext uri="{FF2B5EF4-FFF2-40B4-BE49-F238E27FC236}">
                <a16:creationId xmlns:a16="http://schemas.microsoft.com/office/drawing/2014/main" id="{BB82A2D4-8DFC-0233-37DD-3F3077D2E9EC}"/>
              </a:ext>
            </a:extLst>
          </p:cNvPr>
          <p:cNvSpPr>
            <a:spLocks noGrp="1"/>
          </p:cNvSpPr>
          <p:nvPr>
            <p:ph type="body" sz="quarter" idx="69"/>
          </p:nvPr>
        </p:nvSpPr>
        <p:spPr>
          <a:xfrm>
            <a:off x="9422130" y="3444659"/>
            <a:ext cx="2365234" cy="236338"/>
          </a:xfrm>
        </p:spPr>
        <p:txBody>
          <a:bodyPr/>
          <a:lstStyle/>
          <a:p>
            <a:r>
              <a:rPr lang="da-DK"/>
              <a:t>Aalborg Kommune </a:t>
            </a:r>
          </a:p>
        </p:txBody>
      </p:sp>
      <p:sp>
        <p:nvSpPr>
          <p:cNvPr id="50" name="Text Placeholder 49">
            <a:extLst>
              <a:ext uri="{FF2B5EF4-FFF2-40B4-BE49-F238E27FC236}">
                <a16:creationId xmlns:a16="http://schemas.microsoft.com/office/drawing/2014/main" id="{1802BDFD-B71F-C957-3087-B5E37F7A1A2A}"/>
              </a:ext>
            </a:extLst>
          </p:cNvPr>
          <p:cNvSpPr>
            <a:spLocks noGrp="1"/>
          </p:cNvSpPr>
          <p:nvPr>
            <p:ph type="body" sz="quarter" idx="71"/>
          </p:nvPr>
        </p:nvSpPr>
        <p:spPr>
          <a:xfrm>
            <a:off x="9092214" y="5715659"/>
            <a:ext cx="2365234" cy="236338"/>
          </a:xfrm>
        </p:spPr>
        <p:txBody>
          <a:bodyPr/>
          <a:lstStyle/>
          <a:p>
            <a:r>
              <a:rPr lang="da-DK"/>
              <a:t>Psykiatrien i Region Syddanmark </a:t>
            </a:r>
          </a:p>
        </p:txBody>
      </p:sp>
      <p:sp>
        <p:nvSpPr>
          <p:cNvPr id="26" name="Title 25">
            <a:extLst>
              <a:ext uri="{FF2B5EF4-FFF2-40B4-BE49-F238E27FC236}">
                <a16:creationId xmlns:a16="http://schemas.microsoft.com/office/drawing/2014/main" id="{AD44F022-D368-CD42-7C93-E782A8616C9B}"/>
              </a:ext>
            </a:extLst>
          </p:cNvPr>
          <p:cNvSpPr>
            <a:spLocks noGrp="1"/>
          </p:cNvSpPr>
          <p:nvPr>
            <p:ph type="title"/>
          </p:nvPr>
        </p:nvSpPr>
        <p:spPr>
          <a:xfrm>
            <a:off x="725626" y="663236"/>
            <a:ext cx="10740748" cy="338554"/>
          </a:xfrm>
        </p:spPr>
        <p:txBody>
          <a:bodyPr/>
          <a:lstStyle/>
          <a:p>
            <a:r>
              <a:rPr lang="da-DK"/>
              <a:t>Bidragsydere til klyngepakken </a:t>
            </a:r>
            <a:endParaRPr lang="da-DK" noProof="0"/>
          </a:p>
        </p:txBody>
      </p:sp>
      <p:pic>
        <p:nvPicPr>
          <p:cNvPr id="4098" name="Picture 2" descr="Vesthimmerlands Kommune - virksomhedsprofil og statistik">
            <a:extLst>
              <a:ext uri="{FF2B5EF4-FFF2-40B4-BE49-F238E27FC236}">
                <a16:creationId xmlns:a16="http://schemas.microsoft.com/office/drawing/2014/main" id="{9A38C4FF-B5BE-D409-3681-4E55A000FCD1}"/>
              </a:ext>
            </a:extLst>
          </p:cNvPr>
          <p:cNvPicPr>
            <a:picLocks noGrp="1" noChangeAspect="1" noChangeArrowheads="1"/>
          </p:cNvPicPr>
          <p:nvPr>
            <p:ph type="pic" sz="half" idx="50"/>
          </p:nvPr>
        </p:nvPicPr>
        <p:blipFill>
          <a:blip r:embed="rId3" cstate="print">
            <a:extLst>
              <a:ext uri="{28A0092B-C50C-407E-A947-70E740481C1C}">
                <a14:useLocalDpi xmlns:a14="http://schemas.microsoft.com/office/drawing/2010/main" val="0"/>
              </a:ext>
            </a:extLst>
          </a:blip>
          <a:srcRect l="7610" r="7610"/>
          <a:stretch>
            <a:fillRect/>
          </a:stretch>
        </p:blipFill>
        <p:spPr bwMode="auto">
          <a:xfrm>
            <a:off x="384928" y="3990224"/>
            <a:ext cx="2365234" cy="1674000"/>
          </a:xfrm>
          <a:prstGeom prst="rect">
            <a:avLst/>
          </a:prstGeom>
          <a:noFill/>
          <a:extLst>
            <a:ext uri="{909E8E84-426E-40DD-AFC4-6F175D3DCCD1}">
              <a14:hiddenFill xmlns:a14="http://schemas.microsoft.com/office/drawing/2010/main">
                <a:solidFill>
                  <a:srgbClr val="FFFFFF"/>
                </a:solidFill>
              </a14:hiddenFill>
            </a:ext>
          </a:extLst>
        </p:spPr>
      </p:pic>
      <p:pic>
        <p:nvPicPr>
          <p:cNvPr id="16" name="Billede 15">
            <a:extLst>
              <a:ext uri="{FF2B5EF4-FFF2-40B4-BE49-F238E27FC236}">
                <a16:creationId xmlns:a16="http://schemas.microsoft.com/office/drawing/2014/main" id="{1AAA7F18-CC0A-26DD-9841-4D4880920FAB}"/>
              </a:ext>
            </a:extLst>
          </p:cNvPr>
          <p:cNvPicPr>
            <a:picLocks noChangeAspect="1"/>
          </p:cNvPicPr>
          <p:nvPr/>
        </p:nvPicPr>
        <p:blipFill>
          <a:blip r:embed="rId4"/>
          <a:stretch>
            <a:fillRect/>
          </a:stretch>
        </p:blipFill>
        <p:spPr>
          <a:xfrm>
            <a:off x="1051560" y="1983659"/>
            <a:ext cx="1203960" cy="1209335"/>
          </a:xfrm>
          <a:prstGeom prst="rect">
            <a:avLst/>
          </a:prstGeom>
        </p:spPr>
      </p:pic>
      <p:sp>
        <p:nvSpPr>
          <p:cNvPr id="18" name="Pladsholder til tekst 17">
            <a:extLst>
              <a:ext uri="{FF2B5EF4-FFF2-40B4-BE49-F238E27FC236}">
                <a16:creationId xmlns:a16="http://schemas.microsoft.com/office/drawing/2014/main" id="{A8A9861F-3E89-C31E-DF35-1F4BF368961B}"/>
              </a:ext>
            </a:extLst>
          </p:cNvPr>
          <p:cNvSpPr>
            <a:spLocks noGrp="1"/>
          </p:cNvSpPr>
          <p:nvPr>
            <p:ph type="body" sz="quarter" idx="65"/>
          </p:nvPr>
        </p:nvSpPr>
        <p:spPr>
          <a:xfrm>
            <a:off x="720208" y="5715659"/>
            <a:ext cx="2365234" cy="236338"/>
          </a:xfrm>
        </p:spPr>
        <p:txBody>
          <a:bodyPr/>
          <a:lstStyle/>
          <a:p>
            <a:r>
              <a:rPr lang="da-DK"/>
              <a:t>Vesthimmerlands Kommune</a:t>
            </a:r>
          </a:p>
        </p:txBody>
      </p:sp>
      <p:sp>
        <p:nvSpPr>
          <p:cNvPr id="21" name="Text Placeholder 39">
            <a:extLst>
              <a:ext uri="{FF2B5EF4-FFF2-40B4-BE49-F238E27FC236}">
                <a16:creationId xmlns:a16="http://schemas.microsoft.com/office/drawing/2014/main" id="{5FFFCC4C-26A8-93C7-386C-74C9F9F91704}"/>
              </a:ext>
            </a:extLst>
          </p:cNvPr>
          <p:cNvSpPr txBox="1">
            <a:spLocks/>
          </p:cNvSpPr>
          <p:nvPr/>
        </p:nvSpPr>
        <p:spPr>
          <a:xfrm>
            <a:off x="725626" y="3429000"/>
            <a:ext cx="2365234" cy="236274"/>
          </a:xfrm>
          <a:prstGeom prst="rect">
            <a:avLst/>
          </a:prstGeom>
        </p:spPr>
        <p:txBody>
          <a:bodyPr vert="horz" wrap="square" lIns="45720" tIns="22860" rIns="45720" bIns="72000" rtlCol="0" anchor="t" anchorCtr="0">
            <a:spAutoFit/>
          </a:bodyPr>
          <a:lstStyle>
            <a:lvl1pPr marL="0" marR="0" indent="0" algn="l" defTabSz="825500" rtl="0" latinLnBrk="0">
              <a:lnSpc>
                <a:spcPct val="110000"/>
              </a:lnSpc>
              <a:spcBef>
                <a:spcPts val="0"/>
              </a:spcBef>
              <a:spcAft>
                <a:spcPts val="2400"/>
              </a:spcAft>
              <a:buClrTx/>
              <a:buSzTx/>
              <a:buFont typeface="Arial" panose="020B0604020202020204" pitchFamily="34" charset="0"/>
              <a:buNone/>
              <a:tabLst/>
              <a:defRPr lang="en-US" sz="1800" b="1" i="0" u="none" strike="noStrike" cap="none" spc="0" baseline="0">
                <a:solidFill>
                  <a:schemeClr val="tx1"/>
                </a:solidFill>
                <a:uFillTx/>
                <a:latin typeface="Arial" panose="020B0604020202020204" pitchFamily="34" charset="0"/>
                <a:ea typeface="+mn-ea"/>
                <a:cs typeface="Arial" panose="020B0604020202020204" pitchFamily="34" charset="0"/>
                <a:sym typeface="Helvetica Neue"/>
              </a:defRPr>
            </a:lvl1pPr>
            <a:lvl2pPr marL="8001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2pPr>
            <a:lvl3pPr marL="12573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3pPr>
            <a:lvl4pPr marL="17145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4pPr>
            <a:lvl5pPr marL="2171700" marR="0" indent="-342900" algn="l" defTabSz="825500" rtl="0" latinLnBrk="0">
              <a:lnSpc>
                <a:spcPct val="100000"/>
              </a:lnSpc>
              <a:spcBef>
                <a:spcPts val="0"/>
              </a:spcBef>
              <a:spcAft>
                <a:spcPts val="2400"/>
              </a:spcAft>
              <a:buClrTx/>
              <a:buSzTx/>
              <a:buFont typeface="Arial" panose="020B0604020202020204" pitchFamily="34" charset="0"/>
              <a:buChar char="•"/>
              <a:tabLst/>
              <a:defRPr sz="28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Neue"/>
              </a:defRPr>
            </a:lvl5pPr>
            <a:lvl6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a:solidFill>
                  <a:srgbClr val="000000"/>
                </a:solidFill>
                <a:uFillTx/>
                <a:latin typeface="+mn-lt"/>
                <a:ea typeface="+mn-ea"/>
                <a:cs typeface="+mn-cs"/>
                <a:sym typeface="Helvetica Neue"/>
              </a:defRPr>
            </a:lvl6pPr>
            <a:lvl7pPr marL="0" marR="0" indent="0" algn="l" defTabSz="825500" rtl="0" eaLnBrk="1" fontAlgn="auto" latinLnBrk="0" hangingPunct="1">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a:lstStyle>
          <a:p>
            <a:pPr hangingPunct="1"/>
            <a:r>
              <a:rPr lang="da-DK" sz="900"/>
              <a:t>Dansk Selskab for Almen Medicin </a:t>
            </a:r>
          </a:p>
        </p:txBody>
      </p:sp>
      <p:pic>
        <p:nvPicPr>
          <p:cNvPr id="22" name="Pladsholder til billede 21">
            <a:extLst>
              <a:ext uri="{FF2B5EF4-FFF2-40B4-BE49-F238E27FC236}">
                <a16:creationId xmlns:a16="http://schemas.microsoft.com/office/drawing/2014/main" id="{F2C7E9CA-C7B5-9A74-6FCB-242B4D914CC8}"/>
              </a:ext>
            </a:extLst>
          </p:cNvPr>
          <p:cNvPicPr>
            <a:picLocks noGrp="1" noChangeAspect="1"/>
          </p:cNvPicPr>
          <p:nvPr>
            <p:ph type="pic" sz="half" idx="44"/>
          </p:nvPr>
        </p:nvPicPr>
        <p:blipFill>
          <a:blip r:embed="rId5"/>
          <a:srcRect t="6367" b="6367"/>
          <a:stretch>
            <a:fillRect/>
          </a:stretch>
        </p:blipFill>
        <p:spPr>
          <a:xfrm>
            <a:off x="3449651" y="2092404"/>
            <a:ext cx="1532096" cy="1084657"/>
          </a:xfrm>
          <a:prstGeom prst="rect">
            <a:avLst/>
          </a:prstGeom>
        </p:spPr>
      </p:pic>
      <p:sp>
        <p:nvSpPr>
          <p:cNvPr id="23" name="Text Placeholder 39">
            <a:extLst>
              <a:ext uri="{FF2B5EF4-FFF2-40B4-BE49-F238E27FC236}">
                <a16:creationId xmlns:a16="http://schemas.microsoft.com/office/drawing/2014/main" id="{23AF8E50-DCFA-6B31-F43E-6051948579A8}"/>
              </a:ext>
            </a:extLst>
          </p:cNvPr>
          <p:cNvSpPr txBox="1">
            <a:spLocks/>
          </p:cNvSpPr>
          <p:nvPr/>
        </p:nvSpPr>
        <p:spPr>
          <a:xfrm>
            <a:off x="3931315" y="3429000"/>
            <a:ext cx="2365234" cy="236274"/>
          </a:xfrm>
          <a:prstGeom prst="rect">
            <a:avLst/>
          </a:prstGeom>
        </p:spPr>
        <p:txBody>
          <a:bodyPr vert="horz" wrap="square" lIns="45720" tIns="22860" rIns="45720" bIns="72000" rtlCol="0" anchor="t" anchorCtr="0">
            <a:spAutoFit/>
          </a:bodyPr>
          <a:lstStyle>
            <a:lvl1pPr marL="0" marR="0" indent="0" algn="l" defTabSz="825500" rtl="0" latinLnBrk="0">
              <a:lnSpc>
                <a:spcPct val="110000"/>
              </a:lnSpc>
              <a:spcBef>
                <a:spcPts val="0"/>
              </a:spcBef>
              <a:spcAft>
                <a:spcPts val="2400"/>
              </a:spcAft>
              <a:buClrTx/>
              <a:buSzTx/>
              <a:buFont typeface="Arial" panose="020B0604020202020204" pitchFamily="34" charset="0"/>
              <a:buNone/>
              <a:tabLst/>
              <a:defRPr lang="en-US" sz="1800" b="1" i="0" u="none" strike="noStrike" cap="none" spc="0" baseline="0">
                <a:solidFill>
                  <a:schemeClr val="tx1"/>
                </a:solidFill>
                <a:uFillTx/>
                <a:latin typeface="Arial" panose="020B0604020202020204" pitchFamily="34" charset="0"/>
                <a:ea typeface="+mn-ea"/>
                <a:cs typeface="Arial" panose="020B0604020202020204" pitchFamily="34" charset="0"/>
                <a:sym typeface="Helvetica Neue"/>
              </a:defRPr>
            </a:lvl1pPr>
            <a:lvl2pPr marL="8001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2pPr>
            <a:lvl3pPr marL="12573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3pPr>
            <a:lvl4pPr marL="17145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4pPr>
            <a:lvl5pPr marL="2171700" marR="0" indent="-342900" algn="l" defTabSz="825500" rtl="0" latinLnBrk="0">
              <a:lnSpc>
                <a:spcPct val="100000"/>
              </a:lnSpc>
              <a:spcBef>
                <a:spcPts val="0"/>
              </a:spcBef>
              <a:spcAft>
                <a:spcPts val="2400"/>
              </a:spcAft>
              <a:buClrTx/>
              <a:buSzTx/>
              <a:buFont typeface="Arial" panose="020B0604020202020204" pitchFamily="34" charset="0"/>
              <a:buChar char="•"/>
              <a:tabLst/>
              <a:defRPr sz="28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Neue"/>
              </a:defRPr>
            </a:lvl5pPr>
            <a:lvl6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a:solidFill>
                  <a:srgbClr val="000000"/>
                </a:solidFill>
                <a:uFillTx/>
                <a:latin typeface="+mn-lt"/>
                <a:ea typeface="+mn-ea"/>
                <a:cs typeface="+mn-cs"/>
                <a:sym typeface="Helvetica Neue"/>
              </a:defRPr>
            </a:lvl6pPr>
            <a:lvl7pPr marL="0" marR="0" indent="0" algn="l" defTabSz="825500" rtl="0" eaLnBrk="1" fontAlgn="auto" latinLnBrk="0" hangingPunct="1">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a:lstStyle>
          <a:p>
            <a:pPr hangingPunct="1"/>
            <a:r>
              <a:rPr lang="da-DK" sz="900" err="1"/>
              <a:t>Nord-KAP</a:t>
            </a:r>
            <a:endParaRPr lang="da-DK" sz="900"/>
          </a:p>
        </p:txBody>
      </p:sp>
      <p:pic>
        <p:nvPicPr>
          <p:cNvPr id="4110" name="Picture 14" descr="Region Syddanmark - virksomhedsprofil">
            <a:extLst>
              <a:ext uri="{FF2B5EF4-FFF2-40B4-BE49-F238E27FC236}">
                <a16:creationId xmlns:a16="http://schemas.microsoft.com/office/drawing/2014/main" id="{9CB6DFEB-EEE1-00BD-4353-85E46841CC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2130" y="4278565"/>
            <a:ext cx="1268730" cy="126873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1 | Officielt billedarkiv | Download billeder">
            <a:extLst>
              <a:ext uri="{FF2B5EF4-FFF2-40B4-BE49-F238E27FC236}">
                <a16:creationId xmlns:a16="http://schemas.microsoft.com/office/drawing/2014/main" id="{A08A3CBF-1AC3-4E13-B6C9-92589A87E8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52339" y="2001781"/>
            <a:ext cx="1438521" cy="1352210"/>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53" descr="Meeting with solid fill">
            <a:extLst>
              <a:ext uri="{FF2B5EF4-FFF2-40B4-BE49-F238E27FC236}">
                <a16:creationId xmlns:a16="http://schemas.microsoft.com/office/drawing/2014/main" id="{EA39562A-3FA6-3F82-C321-B5D806AB373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495221" y="4380899"/>
            <a:ext cx="1268730" cy="1268730"/>
          </a:xfrm>
          <a:prstGeom prst="rect">
            <a:avLst/>
          </a:prstGeom>
        </p:spPr>
      </p:pic>
      <p:pic>
        <p:nvPicPr>
          <p:cNvPr id="4" name="Billede 3">
            <a:extLst>
              <a:ext uri="{FF2B5EF4-FFF2-40B4-BE49-F238E27FC236}">
                <a16:creationId xmlns:a16="http://schemas.microsoft.com/office/drawing/2014/main" id="{6BC47EAD-8633-581C-E675-25AA91531956}"/>
              </a:ext>
            </a:extLst>
          </p:cNvPr>
          <p:cNvPicPr>
            <a:picLocks noChangeAspect="1"/>
          </p:cNvPicPr>
          <p:nvPr/>
        </p:nvPicPr>
        <p:blipFill>
          <a:blip r:embed="rId9"/>
          <a:stretch>
            <a:fillRect/>
          </a:stretch>
        </p:blipFill>
        <p:spPr>
          <a:xfrm>
            <a:off x="6175879" y="1817357"/>
            <a:ext cx="1679861" cy="1730459"/>
          </a:xfrm>
          <a:prstGeom prst="rect">
            <a:avLst/>
          </a:prstGeom>
        </p:spPr>
      </p:pic>
      <p:sp>
        <p:nvSpPr>
          <p:cNvPr id="5" name="Text Placeholder 47">
            <a:extLst>
              <a:ext uri="{FF2B5EF4-FFF2-40B4-BE49-F238E27FC236}">
                <a16:creationId xmlns:a16="http://schemas.microsoft.com/office/drawing/2014/main" id="{A0C83EEF-46C9-0D15-5CE5-A7241E144227}"/>
              </a:ext>
            </a:extLst>
          </p:cNvPr>
          <p:cNvSpPr txBox="1">
            <a:spLocks/>
          </p:cNvSpPr>
          <p:nvPr/>
        </p:nvSpPr>
        <p:spPr>
          <a:xfrm>
            <a:off x="6467108" y="3496191"/>
            <a:ext cx="2365234" cy="236274"/>
          </a:xfrm>
          <a:prstGeom prst="rect">
            <a:avLst/>
          </a:prstGeom>
        </p:spPr>
        <p:txBody>
          <a:bodyPr vert="horz" wrap="square" lIns="45720" tIns="22860" rIns="45720" bIns="72000" rtlCol="0" anchor="t" anchorCtr="0">
            <a:spAutoFit/>
          </a:bodyPr>
          <a:lstStyle>
            <a:lvl1pPr marL="0" marR="0" indent="0" algn="l" defTabSz="825500" rtl="0" latinLnBrk="0">
              <a:lnSpc>
                <a:spcPct val="110000"/>
              </a:lnSpc>
              <a:spcBef>
                <a:spcPts val="0"/>
              </a:spcBef>
              <a:spcAft>
                <a:spcPts val="2400"/>
              </a:spcAft>
              <a:buClrTx/>
              <a:buSzTx/>
              <a:buFont typeface="Arial" panose="020B0604020202020204" pitchFamily="34" charset="0"/>
              <a:buNone/>
              <a:tabLst/>
              <a:defRPr lang="en-US" sz="1800" b="1" i="0" u="none" strike="noStrike" cap="none" spc="0" baseline="0">
                <a:solidFill>
                  <a:schemeClr val="tx1"/>
                </a:solidFill>
                <a:uFillTx/>
                <a:latin typeface="Arial" panose="020B0604020202020204" pitchFamily="34" charset="0"/>
                <a:ea typeface="+mn-ea"/>
                <a:cs typeface="Arial" panose="020B0604020202020204" pitchFamily="34" charset="0"/>
                <a:sym typeface="Helvetica Neue"/>
              </a:defRPr>
            </a:lvl1pPr>
            <a:lvl2pPr marL="8001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2pPr>
            <a:lvl3pPr marL="12573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3pPr>
            <a:lvl4pPr marL="17145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4pPr>
            <a:lvl5pPr marL="2171700" marR="0" indent="-342900" algn="l" defTabSz="825500" rtl="0" latinLnBrk="0">
              <a:lnSpc>
                <a:spcPct val="100000"/>
              </a:lnSpc>
              <a:spcBef>
                <a:spcPts val="0"/>
              </a:spcBef>
              <a:spcAft>
                <a:spcPts val="2400"/>
              </a:spcAft>
              <a:buClrTx/>
              <a:buSzTx/>
              <a:buFont typeface="Arial" panose="020B0604020202020204" pitchFamily="34" charset="0"/>
              <a:buChar char="•"/>
              <a:tabLst/>
              <a:defRPr sz="28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Neue"/>
              </a:defRPr>
            </a:lvl5pPr>
            <a:lvl6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a:solidFill>
                  <a:srgbClr val="000000"/>
                </a:solidFill>
                <a:uFillTx/>
                <a:latin typeface="+mn-lt"/>
                <a:ea typeface="+mn-ea"/>
                <a:cs typeface="+mn-cs"/>
                <a:sym typeface="Helvetica Neue"/>
              </a:defRPr>
            </a:lvl6pPr>
            <a:lvl7pPr marL="0" marR="0" indent="0" algn="l" defTabSz="825500" rtl="0" eaLnBrk="1" fontAlgn="auto" latinLnBrk="0" hangingPunct="1">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a:lstStyle>
          <a:p>
            <a:pPr hangingPunct="1"/>
            <a:r>
              <a:rPr lang="da-DK" sz="900"/>
              <a:t>Fredericia Kommune </a:t>
            </a:r>
          </a:p>
        </p:txBody>
      </p:sp>
      <p:sp>
        <p:nvSpPr>
          <p:cNvPr id="3" name="Text Placeholder 49">
            <a:extLst>
              <a:ext uri="{FF2B5EF4-FFF2-40B4-BE49-F238E27FC236}">
                <a16:creationId xmlns:a16="http://schemas.microsoft.com/office/drawing/2014/main" id="{50780435-0680-74EB-E0A5-B635F4508C69}"/>
              </a:ext>
            </a:extLst>
          </p:cNvPr>
          <p:cNvSpPr txBox="1">
            <a:spLocks/>
          </p:cNvSpPr>
          <p:nvPr/>
        </p:nvSpPr>
        <p:spPr>
          <a:xfrm>
            <a:off x="6245434" y="5713270"/>
            <a:ext cx="2365234" cy="236274"/>
          </a:xfrm>
          <a:prstGeom prst="rect">
            <a:avLst/>
          </a:prstGeom>
        </p:spPr>
        <p:txBody>
          <a:bodyPr vert="horz" wrap="square" lIns="45720" tIns="22860" rIns="45720" bIns="72000" rtlCol="0" anchor="t" anchorCtr="0">
            <a:spAutoFit/>
          </a:bodyPr>
          <a:lstStyle>
            <a:lvl1pPr marL="0" marR="0" indent="0" algn="l" defTabSz="825500" rtl="0" latinLnBrk="0">
              <a:lnSpc>
                <a:spcPct val="110000"/>
              </a:lnSpc>
              <a:spcBef>
                <a:spcPts val="0"/>
              </a:spcBef>
              <a:spcAft>
                <a:spcPts val="2400"/>
              </a:spcAft>
              <a:buClrTx/>
              <a:buSzTx/>
              <a:buFont typeface="Arial" panose="020B0604020202020204" pitchFamily="34" charset="0"/>
              <a:buNone/>
              <a:tabLst/>
              <a:defRPr lang="en-US" sz="1800" b="1" i="0" u="none" strike="noStrike" cap="none" spc="0" baseline="0">
                <a:solidFill>
                  <a:schemeClr val="tx1"/>
                </a:solidFill>
                <a:uFillTx/>
                <a:latin typeface="Arial" panose="020B0604020202020204" pitchFamily="34" charset="0"/>
                <a:ea typeface="+mn-ea"/>
                <a:cs typeface="Arial" panose="020B0604020202020204" pitchFamily="34" charset="0"/>
                <a:sym typeface="Helvetica Neue"/>
              </a:defRPr>
            </a:lvl1pPr>
            <a:lvl2pPr marL="8001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2pPr>
            <a:lvl3pPr marL="12573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3pPr>
            <a:lvl4pPr marL="1714500" marR="0" indent="-342900" algn="l" defTabSz="825500" rtl="0" latinLnBrk="0">
              <a:lnSpc>
                <a:spcPct val="100000"/>
              </a:lnSpc>
              <a:spcBef>
                <a:spcPts val="0"/>
              </a:spcBef>
              <a:spcAft>
                <a:spcPts val="2400"/>
              </a:spcAft>
              <a:buClrTx/>
              <a:buSzTx/>
              <a:buFont typeface="Arial" panose="020B0604020202020204" pitchFamily="34" charset="0"/>
              <a:buChar char="•"/>
              <a:tabLst/>
              <a:defRPr lang="en-US" sz="2800" b="0" i="0" u="none" strike="noStrike" cap="none" spc="0" baseline="0" dirty="0">
                <a:solidFill>
                  <a:srgbClr val="000000"/>
                </a:solidFill>
                <a:uFillTx/>
                <a:latin typeface="Arial" panose="020B0604020202020204" pitchFamily="34" charset="0"/>
                <a:ea typeface="+mn-ea"/>
                <a:cs typeface="Arial" panose="020B0604020202020204" pitchFamily="34" charset="0"/>
                <a:sym typeface="Helvetica Neue"/>
              </a:defRPr>
            </a:lvl4pPr>
            <a:lvl5pPr marL="2171700" marR="0" indent="-342900" algn="l" defTabSz="825500" rtl="0" latinLnBrk="0">
              <a:lnSpc>
                <a:spcPct val="100000"/>
              </a:lnSpc>
              <a:spcBef>
                <a:spcPts val="0"/>
              </a:spcBef>
              <a:spcAft>
                <a:spcPts val="2400"/>
              </a:spcAft>
              <a:buClrTx/>
              <a:buSzTx/>
              <a:buFont typeface="Arial" panose="020B0604020202020204" pitchFamily="34" charset="0"/>
              <a:buChar char="•"/>
              <a:tabLst/>
              <a:defRPr sz="28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Neue"/>
              </a:defRPr>
            </a:lvl5pPr>
            <a:lvl6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a:solidFill>
                  <a:srgbClr val="000000"/>
                </a:solidFill>
                <a:uFillTx/>
                <a:latin typeface="+mn-lt"/>
                <a:ea typeface="+mn-ea"/>
                <a:cs typeface="+mn-cs"/>
                <a:sym typeface="Helvetica Neue"/>
              </a:defRPr>
            </a:lvl6pPr>
            <a:lvl7pPr marL="0" marR="0" indent="0" algn="l" defTabSz="825500" rtl="0" eaLnBrk="1" fontAlgn="auto" latinLnBrk="0" hangingPunct="1">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825500" rtl="0" latinLnBrk="0">
              <a:lnSpc>
                <a:spcPct val="100000"/>
              </a:lnSpc>
              <a:spcBef>
                <a:spcPts val="0"/>
              </a:spcBef>
              <a:spcAft>
                <a:spcPts val="0"/>
              </a:spcAft>
              <a:buClrTx/>
              <a:buSzTx/>
              <a:buFont typeface="Arial" panose="020B0604020202020204" pitchFamily="34" charset="0"/>
              <a:buNone/>
              <a:tabLst/>
              <a:defRPr lang="en-US" sz="2800" b="0" i="0" u="none" strike="noStrike" cap="none" spc="0" baseline="0" dirty="0" smtClean="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a:lstStyle>
          <a:p>
            <a:pPr hangingPunct="1"/>
            <a:r>
              <a:rPr lang="da-DK" sz="900"/>
              <a:t>Sygehus Lillebælt </a:t>
            </a:r>
          </a:p>
        </p:txBody>
      </p:sp>
      <p:pic>
        <p:nvPicPr>
          <p:cNvPr id="6" name="Picture 14" descr="Region Syddanmark - virksomhedsprofil">
            <a:extLst>
              <a:ext uri="{FF2B5EF4-FFF2-40B4-BE49-F238E27FC236}">
                <a16:creationId xmlns:a16="http://schemas.microsoft.com/office/drawing/2014/main" id="{BBFE83A7-1892-FDBE-038E-69D70C9032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9320" y="4327018"/>
            <a:ext cx="1268730" cy="126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52820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793FF35-1322-86BB-0AAD-3949C538F0AA}"/>
              </a:ext>
            </a:extLst>
          </p:cNvPr>
          <p:cNvSpPr>
            <a:spLocks noGrp="1"/>
          </p:cNvSpPr>
          <p:nvPr>
            <p:ph type="body" sz="quarter" idx="30"/>
          </p:nvPr>
        </p:nvSpPr>
        <p:spPr/>
        <p:txBody>
          <a:bodyPr/>
          <a:lstStyle/>
          <a:p>
            <a:endParaRPr lang="da-DK"/>
          </a:p>
        </p:txBody>
      </p:sp>
      <p:sp>
        <p:nvSpPr>
          <p:cNvPr id="3" name="Pladsholder til tekst 2">
            <a:extLst>
              <a:ext uri="{FF2B5EF4-FFF2-40B4-BE49-F238E27FC236}">
                <a16:creationId xmlns:a16="http://schemas.microsoft.com/office/drawing/2014/main" id="{4545A6F1-0C44-6451-BDDC-833FD436A9C8}"/>
              </a:ext>
            </a:extLst>
          </p:cNvPr>
          <p:cNvSpPr>
            <a:spLocks noGrp="1"/>
          </p:cNvSpPr>
          <p:nvPr>
            <p:ph type="body" sz="quarter" idx="31"/>
          </p:nvPr>
        </p:nvSpPr>
        <p:spPr/>
        <p:txBody>
          <a:bodyPr/>
          <a:lstStyle/>
          <a:p>
            <a:endParaRPr lang="da-DK"/>
          </a:p>
        </p:txBody>
      </p:sp>
      <p:sp>
        <p:nvSpPr>
          <p:cNvPr id="4" name="Pladsholder til tekst 3">
            <a:extLst>
              <a:ext uri="{FF2B5EF4-FFF2-40B4-BE49-F238E27FC236}">
                <a16:creationId xmlns:a16="http://schemas.microsoft.com/office/drawing/2014/main" id="{E7ACC3CC-1924-D52A-D777-763F882B70F4}"/>
              </a:ext>
            </a:extLst>
          </p:cNvPr>
          <p:cNvSpPr>
            <a:spLocks noGrp="1"/>
          </p:cNvSpPr>
          <p:nvPr>
            <p:ph type="body" sz="quarter" idx="39"/>
          </p:nvPr>
        </p:nvSpPr>
        <p:spPr/>
        <p:txBody>
          <a:bodyPr/>
          <a:lstStyle/>
          <a:p>
            <a:r>
              <a:rPr lang="da-DK"/>
              <a:t>Besøg os på kiap.dk</a:t>
            </a:r>
          </a:p>
        </p:txBody>
      </p:sp>
      <p:sp>
        <p:nvSpPr>
          <p:cNvPr id="5" name="Pladsholder til tekst 4">
            <a:extLst>
              <a:ext uri="{FF2B5EF4-FFF2-40B4-BE49-F238E27FC236}">
                <a16:creationId xmlns:a16="http://schemas.microsoft.com/office/drawing/2014/main" id="{8C250CAB-AE83-B9B4-9A79-F21F67AF3D9F}"/>
              </a:ext>
            </a:extLst>
          </p:cNvPr>
          <p:cNvSpPr>
            <a:spLocks noGrp="1"/>
          </p:cNvSpPr>
          <p:nvPr>
            <p:ph type="body" sz="quarter" idx="40"/>
          </p:nvPr>
        </p:nvSpPr>
        <p:spPr/>
        <p:txBody>
          <a:bodyPr/>
          <a:lstStyle/>
          <a:p>
            <a:endParaRPr lang="da-DK"/>
          </a:p>
        </p:txBody>
      </p:sp>
      <p:sp>
        <p:nvSpPr>
          <p:cNvPr id="6" name="Pladsholder til tekst 5">
            <a:extLst>
              <a:ext uri="{FF2B5EF4-FFF2-40B4-BE49-F238E27FC236}">
                <a16:creationId xmlns:a16="http://schemas.microsoft.com/office/drawing/2014/main" id="{4C1CA73F-901C-C7FC-0488-FF17CD19A864}"/>
              </a:ext>
            </a:extLst>
          </p:cNvPr>
          <p:cNvSpPr>
            <a:spLocks noGrp="1"/>
          </p:cNvSpPr>
          <p:nvPr>
            <p:ph type="body" sz="quarter" idx="41"/>
          </p:nvPr>
        </p:nvSpPr>
        <p:spPr/>
        <p:txBody>
          <a:bodyPr/>
          <a:lstStyle/>
          <a:p>
            <a:endParaRPr lang="da-DK"/>
          </a:p>
        </p:txBody>
      </p:sp>
      <p:sp>
        <p:nvSpPr>
          <p:cNvPr id="7" name="Titel 6">
            <a:extLst>
              <a:ext uri="{FF2B5EF4-FFF2-40B4-BE49-F238E27FC236}">
                <a16:creationId xmlns:a16="http://schemas.microsoft.com/office/drawing/2014/main" id="{4601F01C-18B1-114D-939C-5412380F15EC}"/>
              </a:ext>
            </a:extLst>
          </p:cNvPr>
          <p:cNvSpPr>
            <a:spLocks noGrp="1"/>
          </p:cNvSpPr>
          <p:nvPr>
            <p:ph type="title"/>
          </p:nvPr>
        </p:nvSpPr>
        <p:spPr/>
        <p:txBody>
          <a:bodyPr/>
          <a:lstStyle/>
          <a:p>
            <a:r>
              <a:rPr lang="da-DK"/>
              <a:t>Tak for i dag </a:t>
            </a:r>
          </a:p>
        </p:txBody>
      </p:sp>
    </p:spTree>
    <p:extLst>
      <p:ext uri="{BB962C8B-B14F-4D97-AF65-F5344CB8AC3E}">
        <p14:creationId xmlns:p14="http://schemas.microsoft.com/office/powerpoint/2010/main" val="292196396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B59AC-57DE-A420-AA64-13B4BF923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A72E4C-41FD-1522-3D65-CFC4E0BDDC4E}"/>
              </a:ext>
            </a:extLst>
          </p:cNvPr>
          <p:cNvSpPr>
            <a:spLocks noGrp="1"/>
          </p:cNvSpPr>
          <p:nvPr>
            <p:ph type="title"/>
          </p:nvPr>
        </p:nvSpPr>
        <p:spPr>
          <a:xfrm>
            <a:off x="725626" y="728663"/>
            <a:ext cx="10740748" cy="584775"/>
          </a:xfrm>
        </p:spPr>
        <p:txBody>
          <a:bodyPr/>
          <a:lstStyle/>
          <a:p>
            <a:r>
              <a:rPr lang="da-DK" noProof="0" err="1"/>
              <a:t>Hve</a:t>
            </a:r>
            <a:r>
              <a:rPr lang="da-DK"/>
              <a:t>m har opgaven hvornår?</a:t>
            </a:r>
            <a:endParaRPr lang="da-DK" noProof="0"/>
          </a:p>
        </p:txBody>
      </p:sp>
      <p:sp>
        <p:nvSpPr>
          <p:cNvPr id="4" name="Pentagon 44">
            <a:extLst>
              <a:ext uri="{FF2B5EF4-FFF2-40B4-BE49-F238E27FC236}">
                <a16:creationId xmlns:a16="http://schemas.microsoft.com/office/drawing/2014/main" id="{B26EEE60-8AA2-1CE7-01D9-0A9C2E8AAD1F}"/>
              </a:ext>
            </a:extLst>
          </p:cNvPr>
          <p:cNvSpPr/>
          <p:nvPr/>
        </p:nvSpPr>
        <p:spPr>
          <a:xfrm>
            <a:off x="720208" y="1389005"/>
            <a:ext cx="2196000" cy="408349"/>
          </a:xfrm>
          <a:prstGeom prst="homePlate">
            <a:avLst/>
          </a:prstGeom>
          <a:solidFill>
            <a:srgbClr val="3581FA">
              <a:alpha val="13333"/>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126000" rIns="25400" bIns="126000" numCol="1" spcCol="38100" rtlCol="0" anchor="ctr">
            <a:spAutoFit/>
          </a:bodyPr>
          <a:lstStyle/>
          <a:p>
            <a:pPr algn="ctr" defTabSz="412750">
              <a:lnSpc>
                <a:spcPct val="100000"/>
              </a:lnSpc>
              <a:spcBef>
                <a:spcPts val="0"/>
              </a:spcBef>
            </a:pPr>
            <a:r>
              <a:rPr lang="da-DK" sz="1000" noProof="0">
                <a:solidFill>
                  <a:schemeClr val="bg1"/>
                </a:solidFill>
                <a:latin typeface="Arial" panose="020B0604020202020204" pitchFamily="34" charset="0"/>
                <a:ea typeface="Helvetica Neue Medium"/>
                <a:cs typeface="Arial" panose="020B0604020202020204" pitchFamily="34" charset="0"/>
                <a:sym typeface="Helvetica Neue Medium"/>
              </a:rPr>
              <a:t>Trin 0: Trivsel</a:t>
            </a:r>
          </a:p>
        </p:txBody>
      </p:sp>
      <p:sp>
        <p:nvSpPr>
          <p:cNvPr id="5" name="Chevron 46">
            <a:extLst>
              <a:ext uri="{FF2B5EF4-FFF2-40B4-BE49-F238E27FC236}">
                <a16:creationId xmlns:a16="http://schemas.microsoft.com/office/drawing/2014/main" id="{1D276ECB-F969-8596-DE0F-DA92B687C24A}"/>
              </a:ext>
            </a:extLst>
          </p:cNvPr>
          <p:cNvSpPr/>
          <p:nvPr/>
        </p:nvSpPr>
        <p:spPr>
          <a:xfrm>
            <a:off x="2819421" y="1389005"/>
            <a:ext cx="2196000" cy="408349"/>
          </a:xfrm>
          <a:prstGeom prst="chevron">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126000" rIns="25400" bIns="126000" numCol="1" spcCol="38100" rtlCol="0" anchor="ctr">
            <a:spAutoFit/>
          </a:bodyPr>
          <a:lstStyle/>
          <a:p>
            <a:pPr algn="ctr" defTabSz="412750">
              <a:lnSpc>
                <a:spcPct val="100000"/>
              </a:lnSpc>
              <a:spcBef>
                <a:spcPts val="0"/>
              </a:spcBef>
            </a:pPr>
            <a:r>
              <a:rPr lang="da-DK" sz="1000" noProof="0">
                <a:solidFill>
                  <a:schemeClr val="bg1"/>
                </a:solidFill>
                <a:latin typeface="Arial" panose="020B0604020202020204" pitchFamily="34" charset="0"/>
                <a:ea typeface="Helvetica Neue Medium"/>
                <a:cs typeface="Arial" panose="020B0604020202020204" pitchFamily="34" charset="0"/>
                <a:sym typeface="Helvetica Neue Medium"/>
              </a:rPr>
              <a:t>Trin 1: Moderat trivsel</a:t>
            </a:r>
          </a:p>
        </p:txBody>
      </p:sp>
      <p:sp>
        <p:nvSpPr>
          <p:cNvPr id="6" name="Chevron 49">
            <a:extLst>
              <a:ext uri="{FF2B5EF4-FFF2-40B4-BE49-F238E27FC236}">
                <a16:creationId xmlns:a16="http://schemas.microsoft.com/office/drawing/2014/main" id="{CD890CFD-A52A-A9A0-4747-CA096B66AAB2}"/>
              </a:ext>
            </a:extLst>
          </p:cNvPr>
          <p:cNvSpPr/>
          <p:nvPr/>
        </p:nvSpPr>
        <p:spPr>
          <a:xfrm>
            <a:off x="4919888" y="1389005"/>
            <a:ext cx="2196000" cy="408349"/>
          </a:xfrm>
          <a:prstGeom prst="chevron">
            <a:avLst/>
          </a:prstGeom>
          <a:solidFill>
            <a:srgbClr val="F5DE8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126000" rIns="25400" bIns="126000" numCol="1" spcCol="38100" rtlCol="0" anchor="ctr">
            <a:spAutoFit/>
          </a:bodyPr>
          <a:lstStyle/>
          <a:p>
            <a:pPr algn="ctr" defTabSz="412750">
              <a:lnSpc>
                <a:spcPct val="100000"/>
              </a:lnSpc>
              <a:spcBef>
                <a:spcPts val="0"/>
              </a:spcBef>
            </a:pPr>
            <a:r>
              <a:rPr lang="da-DK" sz="1000" noProof="0">
                <a:solidFill>
                  <a:schemeClr val="bg1"/>
                </a:solidFill>
                <a:latin typeface="Arial" panose="020B0604020202020204" pitchFamily="34" charset="0"/>
                <a:ea typeface="Helvetica Neue Medium"/>
                <a:cs typeface="Arial" panose="020B0604020202020204" pitchFamily="34" charset="0"/>
                <a:sym typeface="Helvetica Neue Medium"/>
              </a:rPr>
              <a:t>Trin 2: Sårbar trivsel</a:t>
            </a:r>
          </a:p>
        </p:txBody>
      </p:sp>
      <p:sp>
        <p:nvSpPr>
          <p:cNvPr id="7" name="Chevron 50">
            <a:extLst>
              <a:ext uri="{FF2B5EF4-FFF2-40B4-BE49-F238E27FC236}">
                <a16:creationId xmlns:a16="http://schemas.microsoft.com/office/drawing/2014/main" id="{0BBFE558-5811-C845-4D26-6A83A31581FA}"/>
              </a:ext>
            </a:extLst>
          </p:cNvPr>
          <p:cNvSpPr/>
          <p:nvPr/>
        </p:nvSpPr>
        <p:spPr>
          <a:xfrm>
            <a:off x="7026245" y="1389005"/>
            <a:ext cx="2196000" cy="408349"/>
          </a:xfrm>
          <a:prstGeom prst="chevron">
            <a:avLst/>
          </a:prstGeom>
          <a:solidFill>
            <a:srgbClr val="FFC17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126000" rIns="25400" bIns="126000" numCol="1" spcCol="38100" rtlCol="0" anchor="ctr">
            <a:spAutoFit/>
          </a:bodyPr>
          <a:lstStyle/>
          <a:p>
            <a:pPr algn="ctr" defTabSz="412750">
              <a:lnSpc>
                <a:spcPct val="100000"/>
              </a:lnSpc>
              <a:spcBef>
                <a:spcPts val="0"/>
              </a:spcBef>
            </a:pPr>
            <a:r>
              <a:rPr lang="da-DK" sz="1000" noProof="0">
                <a:solidFill>
                  <a:schemeClr val="bg1"/>
                </a:solidFill>
                <a:latin typeface="Arial" panose="020B0604020202020204" pitchFamily="34" charset="0"/>
                <a:ea typeface="Helvetica Neue Medium"/>
                <a:cs typeface="Arial" panose="020B0604020202020204" pitchFamily="34" charset="0"/>
                <a:sym typeface="Helvetica Neue Medium"/>
              </a:rPr>
              <a:t>Trin 3: Udsat trivsel</a:t>
            </a:r>
          </a:p>
        </p:txBody>
      </p:sp>
      <p:sp>
        <p:nvSpPr>
          <p:cNvPr id="8" name="Chevron 51">
            <a:extLst>
              <a:ext uri="{FF2B5EF4-FFF2-40B4-BE49-F238E27FC236}">
                <a16:creationId xmlns:a16="http://schemas.microsoft.com/office/drawing/2014/main" id="{7D776A7B-AD8E-888F-0719-6D2B45C09DE7}"/>
              </a:ext>
            </a:extLst>
          </p:cNvPr>
          <p:cNvSpPr/>
          <p:nvPr/>
        </p:nvSpPr>
        <p:spPr>
          <a:xfrm>
            <a:off x="9150654" y="1377179"/>
            <a:ext cx="2310302" cy="408349"/>
          </a:xfrm>
          <a:prstGeom prst="chevron">
            <a:avLst/>
          </a:prstGeom>
          <a:solidFill>
            <a:srgbClr val="D63C0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126000" rIns="25400" bIns="126000" numCol="1" spcCol="38100" rtlCol="0" anchor="ctr">
            <a:spAutoFit/>
          </a:bodyPr>
          <a:lstStyle/>
          <a:p>
            <a:pPr algn="ctr" defTabSz="412750">
              <a:lnSpc>
                <a:spcPct val="100000"/>
              </a:lnSpc>
              <a:spcBef>
                <a:spcPts val="0"/>
              </a:spcBef>
            </a:pPr>
            <a:r>
              <a:rPr lang="da-DK" sz="1000" noProof="0">
                <a:solidFill>
                  <a:srgbClr val="FFFFFF"/>
                </a:solidFill>
                <a:latin typeface="Arial" panose="020B0604020202020204" pitchFamily="34" charset="0"/>
                <a:ea typeface="Helvetica Neue Medium"/>
                <a:cs typeface="Arial" panose="020B0604020202020204" pitchFamily="34" charset="0"/>
                <a:sym typeface="Helvetica Neue Medium"/>
              </a:rPr>
              <a:t>Trin 4: Truet trivsel</a:t>
            </a:r>
          </a:p>
        </p:txBody>
      </p:sp>
      <p:sp>
        <p:nvSpPr>
          <p:cNvPr id="9" name="Rounded Rectangle 52">
            <a:extLst>
              <a:ext uri="{FF2B5EF4-FFF2-40B4-BE49-F238E27FC236}">
                <a16:creationId xmlns:a16="http://schemas.microsoft.com/office/drawing/2014/main" id="{EE85F9F8-02A0-CEB4-11FB-D76DCD0B58D7}"/>
              </a:ext>
            </a:extLst>
          </p:cNvPr>
          <p:cNvSpPr>
            <a:spLocks/>
          </p:cNvSpPr>
          <p:nvPr/>
        </p:nvSpPr>
        <p:spPr>
          <a:xfrm>
            <a:off x="720208" y="1905617"/>
            <a:ext cx="1074074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Skole og dagtilbud</a:t>
            </a:r>
          </a:p>
        </p:txBody>
      </p:sp>
      <p:sp>
        <p:nvSpPr>
          <p:cNvPr id="10" name="Rounded Rectangle 53">
            <a:extLst>
              <a:ext uri="{FF2B5EF4-FFF2-40B4-BE49-F238E27FC236}">
                <a16:creationId xmlns:a16="http://schemas.microsoft.com/office/drawing/2014/main" id="{84798979-9B29-6941-2C8C-E4EE5AC99956}"/>
              </a:ext>
            </a:extLst>
          </p:cNvPr>
          <p:cNvSpPr>
            <a:spLocks/>
          </p:cNvSpPr>
          <p:nvPr/>
        </p:nvSpPr>
        <p:spPr>
          <a:xfrm>
            <a:off x="713582" y="2141471"/>
            <a:ext cx="1074074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Sundhedsplejen</a:t>
            </a:r>
          </a:p>
        </p:txBody>
      </p:sp>
      <p:sp>
        <p:nvSpPr>
          <p:cNvPr id="11" name="Rounded Rectangle 54">
            <a:extLst>
              <a:ext uri="{FF2B5EF4-FFF2-40B4-BE49-F238E27FC236}">
                <a16:creationId xmlns:a16="http://schemas.microsoft.com/office/drawing/2014/main" id="{5BBD1447-2682-2911-4AD0-8E6487BC96F8}"/>
              </a:ext>
            </a:extLst>
          </p:cNvPr>
          <p:cNvSpPr>
            <a:spLocks/>
          </p:cNvSpPr>
          <p:nvPr/>
        </p:nvSpPr>
        <p:spPr>
          <a:xfrm>
            <a:off x="720208" y="2385639"/>
            <a:ext cx="1074074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Fritidsområdet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(SFO og klubber)</a:t>
            </a:r>
          </a:p>
        </p:txBody>
      </p:sp>
      <p:sp>
        <p:nvSpPr>
          <p:cNvPr id="12" name="Rounded Rectangle 55">
            <a:extLst>
              <a:ext uri="{FF2B5EF4-FFF2-40B4-BE49-F238E27FC236}">
                <a16:creationId xmlns:a16="http://schemas.microsoft.com/office/drawing/2014/main" id="{3F25DD50-F406-AA4A-84F2-BC38A55F8137}"/>
              </a:ext>
            </a:extLst>
          </p:cNvPr>
          <p:cNvSpPr>
            <a:spLocks/>
          </p:cNvSpPr>
          <p:nvPr/>
        </p:nvSpPr>
        <p:spPr>
          <a:xfrm>
            <a:off x="720208" y="2634396"/>
            <a:ext cx="1074074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Tandplejen</a:t>
            </a:r>
          </a:p>
        </p:txBody>
      </p:sp>
      <p:sp>
        <p:nvSpPr>
          <p:cNvPr id="13" name="Rounded Rectangle 56">
            <a:extLst>
              <a:ext uri="{FF2B5EF4-FFF2-40B4-BE49-F238E27FC236}">
                <a16:creationId xmlns:a16="http://schemas.microsoft.com/office/drawing/2014/main" id="{BC33ACE1-CBEB-E51E-A51F-945AAE708B5A}"/>
              </a:ext>
            </a:extLst>
          </p:cNvPr>
          <p:cNvSpPr>
            <a:spLocks/>
          </p:cNvSpPr>
          <p:nvPr/>
        </p:nvSpPr>
        <p:spPr>
          <a:xfrm>
            <a:off x="3908149" y="2886292"/>
            <a:ext cx="7546181"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PPR</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(Tale-/Hørekonsulent, Fysioterapeut, Familievejledere)</a:t>
            </a:r>
          </a:p>
        </p:txBody>
      </p:sp>
      <p:sp>
        <p:nvSpPr>
          <p:cNvPr id="14" name="Rounded Rectangle 57">
            <a:extLst>
              <a:ext uri="{FF2B5EF4-FFF2-40B4-BE49-F238E27FC236}">
                <a16:creationId xmlns:a16="http://schemas.microsoft.com/office/drawing/2014/main" id="{4561CE4D-EEB1-32E3-FE7A-E391852B6D78}"/>
              </a:ext>
            </a:extLst>
          </p:cNvPr>
          <p:cNvSpPr>
            <a:spLocks/>
          </p:cNvSpPr>
          <p:nvPr/>
        </p:nvSpPr>
        <p:spPr>
          <a:xfrm>
            <a:off x="4922597" y="3108217"/>
            <a:ext cx="654106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PPR</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(Psykologer) </a:t>
            </a:r>
          </a:p>
        </p:txBody>
      </p:sp>
      <p:sp>
        <p:nvSpPr>
          <p:cNvPr id="15" name="Rounded Rectangle 58">
            <a:extLst>
              <a:ext uri="{FF2B5EF4-FFF2-40B4-BE49-F238E27FC236}">
                <a16:creationId xmlns:a16="http://schemas.microsoft.com/office/drawing/2014/main" id="{C990BC68-8EB2-6C0D-AF26-EEBEFF153FDB}"/>
              </a:ext>
            </a:extLst>
          </p:cNvPr>
          <p:cNvSpPr>
            <a:spLocks/>
          </p:cNvSpPr>
          <p:nvPr/>
        </p:nvSpPr>
        <p:spPr>
          <a:xfrm>
            <a:off x="2812795" y="3353750"/>
            <a:ext cx="8641535"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Rusmiddelområdet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a:t>
            </a:r>
          </a:p>
        </p:txBody>
      </p:sp>
      <p:sp>
        <p:nvSpPr>
          <p:cNvPr id="16" name="Rounded Rectangle 59">
            <a:extLst>
              <a:ext uri="{FF2B5EF4-FFF2-40B4-BE49-F238E27FC236}">
                <a16:creationId xmlns:a16="http://schemas.microsoft.com/office/drawing/2014/main" id="{761EFD9D-077C-498E-5B36-C12A1512CA9A}"/>
              </a:ext>
            </a:extLst>
          </p:cNvPr>
          <p:cNvSpPr>
            <a:spLocks/>
          </p:cNvSpPr>
          <p:nvPr/>
        </p:nvSpPr>
        <p:spPr>
          <a:xfrm>
            <a:off x="7026244" y="3605646"/>
            <a:ext cx="4434712"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Myndighedsområderne</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(Modtagelse/koordination, Handicap, Familieafdeling, Andet?) </a:t>
            </a:r>
          </a:p>
        </p:txBody>
      </p:sp>
      <p:sp>
        <p:nvSpPr>
          <p:cNvPr id="17" name="Rounded Rectangle 60">
            <a:extLst>
              <a:ext uri="{FF2B5EF4-FFF2-40B4-BE49-F238E27FC236}">
                <a16:creationId xmlns:a16="http://schemas.microsoft.com/office/drawing/2014/main" id="{13C6ECD3-3DC5-3F20-FA36-120453D4B3B4}"/>
              </a:ext>
            </a:extLst>
          </p:cNvPr>
          <p:cNvSpPr/>
          <p:nvPr/>
        </p:nvSpPr>
        <p:spPr>
          <a:xfrm>
            <a:off x="713582" y="3815026"/>
            <a:ext cx="10747375"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Uddannelsesområdet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(UU-vejledere)</a:t>
            </a:r>
          </a:p>
        </p:txBody>
      </p:sp>
      <p:sp>
        <p:nvSpPr>
          <p:cNvPr id="18" name="Rounded Rectangle 61">
            <a:extLst>
              <a:ext uri="{FF2B5EF4-FFF2-40B4-BE49-F238E27FC236}">
                <a16:creationId xmlns:a16="http://schemas.microsoft.com/office/drawing/2014/main" id="{2CF529CA-5A80-CB62-8E94-FB564174B2E5}"/>
              </a:ext>
            </a:extLst>
          </p:cNvPr>
          <p:cNvSpPr>
            <a:spLocks/>
          </p:cNvSpPr>
          <p:nvPr/>
        </p:nvSpPr>
        <p:spPr>
          <a:xfrm>
            <a:off x="2812794" y="4044320"/>
            <a:ext cx="8641535"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Uddannelsesområdet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(FGU)</a:t>
            </a:r>
          </a:p>
        </p:txBody>
      </p:sp>
      <p:sp>
        <p:nvSpPr>
          <p:cNvPr id="19" name="Rounded Rectangle 62">
            <a:extLst>
              <a:ext uri="{FF2B5EF4-FFF2-40B4-BE49-F238E27FC236}">
                <a16:creationId xmlns:a16="http://schemas.microsoft.com/office/drawing/2014/main" id="{0E961B78-EE92-186F-080B-3C4AF378E699}"/>
              </a:ext>
            </a:extLst>
          </p:cNvPr>
          <p:cNvSpPr>
            <a:spLocks/>
          </p:cNvSpPr>
          <p:nvPr/>
        </p:nvSpPr>
        <p:spPr>
          <a:xfrm>
            <a:off x="713581" y="4297848"/>
            <a:ext cx="1074074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Fritidsområdet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(Klubber og ungemiljøer)</a:t>
            </a:r>
          </a:p>
        </p:txBody>
      </p:sp>
      <p:sp>
        <p:nvSpPr>
          <p:cNvPr id="20" name="Rounded Rectangle 64">
            <a:extLst>
              <a:ext uri="{FF2B5EF4-FFF2-40B4-BE49-F238E27FC236}">
                <a16:creationId xmlns:a16="http://schemas.microsoft.com/office/drawing/2014/main" id="{8C16A653-A277-4B1C-C43A-5F79F4F2E302}"/>
              </a:ext>
            </a:extLst>
          </p:cNvPr>
          <p:cNvSpPr>
            <a:spLocks/>
          </p:cNvSpPr>
          <p:nvPr/>
        </p:nvSpPr>
        <p:spPr>
          <a:xfrm>
            <a:off x="713581" y="4544771"/>
            <a:ext cx="10747375"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Beskæftigelsesområdet</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(Jobcenter mv.)</a:t>
            </a:r>
          </a:p>
        </p:txBody>
      </p:sp>
      <p:sp>
        <p:nvSpPr>
          <p:cNvPr id="21" name="Rounded Rectangle 65">
            <a:extLst>
              <a:ext uri="{FF2B5EF4-FFF2-40B4-BE49-F238E27FC236}">
                <a16:creationId xmlns:a16="http://schemas.microsoft.com/office/drawing/2014/main" id="{738EE6B5-B0C9-1F03-5F89-0E18CC889C95}"/>
              </a:ext>
            </a:extLst>
          </p:cNvPr>
          <p:cNvSpPr>
            <a:spLocks/>
          </p:cNvSpPr>
          <p:nvPr/>
        </p:nvSpPr>
        <p:spPr>
          <a:xfrm>
            <a:off x="4907843" y="4790773"/>
            <a:ext cx="6546486"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SSP-koordinator</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(Kriminalitetstruede unge) </a:t>
            </a:r>
          </a:p>
        </p:txBody>
      </p:sp>
      <p:sp>
        <p:nvSpPr>
          <p:cNvPr id="22" name="Rounded Rectangle 66">
            <a:extLst>
              <a:ext uri="{FF2B5EF4-FFF2-40B4-BE49-F238E27FC236}">
                <a16:creationId xmlns:a16="http://schemas.microsoft.com/office/drawing/2014/main" id="{60575BD8-83FF-29FA-7E93-98E01B41CC0D}"/>
              </a:ext>
            </a:extLst>
          </p:cNvPr>
          <p:cNvSpPr/>
          <p:nvPr/>
        </p:nvSpPr>
        <p:spPr>
          <a:xfrm>
            <a:off x="7115888" y="5020930"/>
            <a:ext cx="434506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panose="020B0604020202020204" pitchFamily="34" charset="0"/>
                <a:ea typeface="Helvetica Neue Medium"/>
                <a:cs typeface="Arial" panose="020B0604020202020204" pitchFamily="34" charset="0"/>
                <a:sym typeface="Helvetica Neue Medium"/>
              </a:rPr>
              <a:t>Myndighedsområde</a:t>
            </a:r>
            <a:r>
              <a:rPr lang="da-DK" sz="800" noProof="0">
                <a:solidFill>
                  <a:schemeClr val="bg1"/>
                </a:solidFill>
                <a:latin typeface="Arial" panose="020B0604020202020204" pitchFamily="34" charset="0"/>
                <a:ea typeface="Helvetica Neue Medium"/>
                <a:cs typeface="Arial" panose="020B0604020202020204" pitchFamily="34" charset="0"/>
                <a:sym typeface="Helvetica Neue Medium"/>
              </a:rPr>
              <a:t> (Ungdomsrådgivning mv.)</a:t>
            </a:r>
          </a:p>
        </p:txBody>
      </p:sp>
      <p:sp>
        <p:nvSpPr>
          <p:cNvPr id="3" name="Rounded Rectangle 66">
            <a:extLst>
              <a:ext uri="{FF2B5EF4-FFF2-40B4-BE49-F238E27FC236}">
                <a16:creationId xmlns:a16="http://schemas.microsoft.com/office/drawing/2014/main" id="{F86D7967-49C7-B956-25C2-22DCE19494B0}"/>
              </a:ext>
            </a:extLst>
          </p:cNvPr>
          <p:cNvSpPr/>
          <p:nvPr/>
        </p:nvSpPr>
        <p:spPr>
          <a:xfrm>
            <a:off x="7133561" y="5274516"/>
            <a:ext cx="434506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a:ea typeface="Helvetica Neue Medium"/>
                <a:cs typeface="Arial"/>
                <a:sym typeface="Helvetica Neue Medium"/>
              </a:rPr>
              <a:t>Den regionale </a:t>
            </a:r>
            <a:r>
              <a:rPr lang="da-DK" sz="800" b="1">
                <a:solidFill>
                  <a:schemeClr val="bg1"/>
                </a:solidFill>
                <a:latin typeface="Arial"/>
                <a:ea typeface="Helvetica Neue Medium"/>
                <a:cs typeface="Arial"/>
                <a:sym typeface="Helvetica Neue Medium"/>
              </a:rPr>
              <a:t>børne-</a:t>
            </a:r>
            <a:r>
              <a:rPr lang="da-DK" sz="800" b="1" noProof="0">
                <a:solidFill>
                  <a:schemeClr val="bg1"/>
                </a:solidFill>
                <a:latin typeface="Arial"/>
                <a:ea typeface="Helvetica Neue Medium"/>
                <a:cs typeface="Arial"/>
                <a:sym typeface="Helvetica Neue Medium"/>
              </a:rPr>
              <a:t> og ungepsykiatri </a:t>
            </a:r>
            <a:endParaRPr lang="da-DK" sz="800" noProof="0">
              <a:solidFill>
                <a:schemeClr val="bg1"/>
              </a:solidFill>
              <a:latin typeface="Arial"/>
              <a:ea typeface="Helvetica Neue Medium"/>
              <a:cs typeface="Arial"/>
              <a:sym typeface="Helvetica Neue Medium"/>
            </a:endParaRPr>
          </a:p>
        </p:txBody>
      </p:sp>
      <p:sp>
        <p:nvSpPr>
          <p:cNvPr id="23" name="Rounded Rectangle 66">
            <a:extLst>
              <a:ext uri="{FF2B5EF4-FFF2-40B4-BE49-F238E27FC236}">
                <a16:creationId xmlns:a16="http://schemas.microsoft.com/office/drawing/2014/main" id="{20FF5900-584F-D8E2-F555-56A9E1B262B0}"/>
              </a:ext>
            </a:extLst>
          </p:cNvPr>
          <p:cNvSpPr/>
          <p:nvPr/>
        </p:nvSpPr>
        <p:spPr>
          <a:xfrm>
            <a:off x="7133561" y="5511177"/>
            <a:ext cx="4345068" cy="136208"/>
          </a:xfrm>
          <a:prstGeom prst="roundRect">
            <a:avLst/>
          </a:prstGeom>
          <a:solidFill>
            <a:srgbClr val="DADC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 tIns="0" rIns="90000" bIns="0" numCol="1" spcCol="38100" rtlCol="0" anchor="ctr">
            <a:spAutoFit/>
          </a:bodyPr>
          <a:lstStyle/>
          <a:p>
            <a:pPr defTabSz="412750">
              <a:lnSpc>
                <a:spcPct val="100000"/>
              </a:lnSpc>
              <a:spcBef>
                <a:spcPts val="0"/>
              </a:spcBef>
            </a:pPr>
            <a:r>
              <a:rPr lang="da-DK" sz="800" b="1" noProof="0">
                <a:solidFill>
                  <a:schemeClr val="bg1"/>
                </a:solidFill>
                <a:latin typeface="Arial"/>
                <a:ea typeface="Helvetica Neue Medium"/>
                <a:cs typeface="Arial"/>
                <a:sym typeface="Helvetica Neue Medium"/>
              </a:rPr>
              <a:t>Praktiserende </a:t>
            </a:r>
            <a:r>
              <a:rPr lang="da-DK" sz="800" b="1">
                <a:solidFill>
                  <a:schemeClr val="bg1"/>
                </a:solidFill>
                <a:latin typeface="Arial"/>
                <a:ea typeface="Helvetica Neue Medium"/>
                <a:cs typeface="Arial"/>
                <a:sym typeface="Helvetica Neue Medium"/>
              </a:rPr>
              <a:t>børne-</a:t>
            </a:r>
            <a:r>
              <a:rPr lang="da-DK" sz="800" b="1" noProof="0">
                <a:solidFill>
                  <a:schemeClr val="bg1"/>
                </a:solidFill>
                <a:latin typeface="Arial"/>
                <a:ea typeface="Helvetica Neue Medium"/>
                <a:cs typeface="Arial"/>
                <a:sym typeface="Helvetica Neue Medium"/>
              </a:rPr>
              <a:t> og ungepsykiater </a:t>
            </a:r>
            <a:endParaRPr lang="da-DK" sz="800" noProof="0">
              <a:solidFill>
                <a:schemeClr val="bg1"/>
              </a:solidFill>
              <a:latin typeface="Arial"/>
              <a:ea typeface="Helvetica Neue Medium"/>
              <a:cs typeface="Arial"/>
              <a:sym typeface="Helvetica Neue Medium"/>
            </a:endParaRPr>
          </a:p>
        </p:txBody>
      </p:sp>
    </p:spTree>
    <p:extLst>
      <p:ext uri="{BB962C8B-B14F-4D97-AF65-F5344CB8AC3E}">
        <p14:creationId xmlns:p14="http://schemas.microsoft.com/office/powerpoint/2010/main" val="328733331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E6E1-A8F5-985D-9C3A-CBF2D23B54C1}"/>
            </a:ext>
          </a:extLst>
        </p:cNvPr>
        <p:cNvGrpSpPr/>
        <p:nvPr/>
      </p:nvGrpSpPr>
      <p:grpSpPr>
        <a:xfrm>
          <a:off x="0" y="0"/>
          <a:ext cx="0" cy="0"/>
          <a:chOff x="0" y="0"/>
          <a:chExt cx="0" cy="0"/>
        </a:xfrm>
      </p:grpSpPr>
      <p:sp>
        <p:nvSpPr>
          <p:cNvPr id="2" name="Title 61">
            <a:extLst>
              <a:ext uri="{FF2B5EF4-FFF2-40B4-BE49-F238E27FC236}">
                <a16:creationId xmlns:a16="http://schemas.microsoft.com/office/drawing/2014/main" id="{57C0BBC0-611D-6A45-16A7-CE9A07DBB907}"/>
              </a:ext>
            </a:extLst>
          </p:cNvPr>
          <p:cNvSpPr>
            <a:spLocks noGrp="1"/>
          </p:cNvSpPr>
          <p:nvPr>
            <p:ph type="title"/>
          </p:nvPr>
        </p:nvSpPr>
        <p:spPr>
          <a:xfrm>
            <a:off x="720208" y="764666"/>
            <a:ext cx="10740748" cy="584775"/>
          </a:xfrm>
        </p:spPr>
        <p:txBody>
          <a:bodyPr/>
          <a:lstStyle/>
          <a:p>
            <a:r>
              <a:rPr lang="da-DK" noProof="0"/>
              <a:t>Program</a:t>
            </a:r>
          </a:p>
        </p:txBody>
      </p:sp>
      <p:graphicFrame>
        <p:nvGraphicFramePr>
          <p:cNvPr id="3" name="Table 2">
            <a:extLst>
              <a:ext uri="{FF2B5EF4-FFF2-40B4-BE49-F238E27FC236}">
                <a16:creationId xmlns:a16="http://schemas.microsoft.com/office/drawing/2014/main" id="{6170A582-AF4C-D6E9-E835-BCFAB1847E57}"/>
              </a:ext>
            </a:extLst>
          </p:cNvPr>
          <p:cNvGraphicFramePr>
            <a:graphicFrameLocks noGrp="1"/>
          </p:cNvGraphicFramePr>
          <p:nvPr>
            <p:extLst>
              <p:ext uri="{D42A27DB-BD31-4B8C-83A1-F6EECF244321}">
                <p14:modId xmlns:p14="http://schemas.microsoft.com/office/powerpoint/2010/main" val="961488338"/>
              </p:ext>
            </p:extLst>
          </p:nvPr>
        </p:nvGraphicFramePr>
        <p:xfrm>
          <a:off x="727869" y="1501840"/>
          <a:ext cx="10867669" cy="4591492"/>
        </p:xfrm>
        <a:graphic>
          <a:graphicData uri="http://schemas.openxmlformats.org/drawingml/2006/table">
            <a:tbl>
              <a:tblPr bandRow="1">
                <a:tableStyleId>{8799B23B-EC83-4686-B30A-512413B5E67A}</a:tableStyleId>
              </a:tblPr>
              <a:tblGrid>
                <a:gridCol w="1590019">
                  <a:extLst>
                    <a:ext uri="{9D8B030D-6E8A-4147-A177-3AD203B41FA5}">
                      <a16:colId xmlns:a16="http://schemas.microsoft.com/office/drawing/2014/main" val="3640038049"/>
                    </a:ext>
                  </a:extLst>
                </a:gridCol>
                <a:gridCol w="9277650">
                  <a:extLst>
                    <a:ext uri="{9D8B030D-6E8A-4147-A177-3AD203B41FA5}">
                      <a16:colId xmlns:a16="http://schemas.microsoft.com/office/drawing/2014/main" val="1804512729"/>
                    </a:ext>
                  </a:extLst>
                </a:gridCol>
              </a:tblGrid>
              <a:tr h="469231">
                <a:tc>
                  <a:txBody>
                    <a:bodyPr/>
                    <a:lstStyle/>
                    <a:p>
                      <a:r>
                        <a:rPr lang="da-DK" sz="1600" noProof="0"/>
                        <a:t>20 min.</a:t>
                      </a:r>
                    </a:p>
                  </a:txBody>
                  <a:tcPr marL="180000" marR="180000" marT="90000" marB="90000" anchor="ctr"/>
                </a:tc>
                <a:tc>
                  <a:txBody>
                    <a:bodyPr/>
                    <a:lstStyle/>
                    <a:p>
                      <a:pPr algn="l"/>
                      <a:r>
                        <a:rPr lang="da-DK" sz="1600" noProof="0"/>
                        <a:t>Velkomst og introduktion</a:t>
                      </a:r>
                    </a:p>
                  </a:txBody>
                  <a:tcPr marL="180000" marR="180000" marT="90000" marB="90000" anchor="ctr"/>
                </a:tc>
                <a:extLst>
                  <a:ext uri="{0D108BD9-81ED-4DB2-BD59-A6C34878D82A}">
                    <a16:rowId xmlns:a16="http://schemas.microsoft.com/office/drawing/2014/main" val="3722927222"/>
                  </a:ext>
                </a:extLst>
              </a:tr>
              <a:tr h="739184">
                <a:tc>
                  <a:txBody>
                    <a:bodyPr/>
                    <a:lstStyle/>
                    <a:p>
                      <a:r>
                        <a:rPr lang="da-DK" sz="1600" noProof="0"/>
                        <a:t>20 min.</a:t>
                      </a:r>
                    </a:p>
                  </a:txBody>
                  <a:tcPr marL="180000" marR="180000" marT="90000" marB="90000" anchor="ct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da-DK" sz="1600" b="1" noProof="0"/>
                        <a:t>Blok 1: </a:t>
                      </a:r>
                      <a:r>
                        <a:rPr lang="da-DK" sz="1600" b="0" noProof="0"/>
                        <a:t>Hvordan fungerer samarbejdet i dag?</a:t>
                      </a:r>
                    </a:p>
                    <a:p>
                      <a:pPr marL="285750" marR="0" lvl="0" indent="-285750" algn="l" defTabSz="584200" rtl="0" eaLnBrk="1" fontAlgn="auto" latinLnBrk="0" hangingPunct="1">
                        <a:lnSpc>
                          <a:spcPct val="100000"/>
                        </a:lnSpc>
                        <a:spcBef>
                          <a:spcPts val="0"/>
                        </a:spcBef>
                        <a:spcAft>
                          <a:spcPts val="0"/>
                        </a:spcAft>
                        <a:buClrTx/>
                        <a:buSzTx/>
                        <a:buFontTx/>
                        <a:buChar char="-"/>
                        <a:tabLst/>
                        <a:defRPr/>
                      </a:pPr>
                      <a:r>
                        <a:rPr lang="da-DK" sz="1600" noProof="0"/>
                        <a:t>Gennemgang af resultater fra spørgeskemaundersøgelsen</a:t>
                      </a:r>
                    </a:p>
                  </a:txBody>
                  <a:tcPr marL="180000" marR="180000" marT="90000" marB="90000" anchor="ctr"/>
                </a:tc>
                <a:extLst>
                  <a:ext uri="{0D108BD9-81ED-4DB2-BD59-A6C34878D82A}">
                    <a16:rowId xmlns:a16="http://schemas.microsoft.com/office/drawing/2014/main" val="4122258881"/>
                  </a:ext>
                </a:extLst>
              </a:tr>
              <a:tr h="739184">
                <a:tc>
                  <a:txBody>
                    <a:bodyPr/>
                    <a:lstStyle/>
                    <a:p>
                      <a:r>
                        <a:rPr lang="da-DK" sz="1600" noProof="0"/>
                        <a:t>25 min.</a:t>
                      </a:r>
                    </a:p>
                  </a:txBody>
                  <a:tcPr marL="180000" marR="180000" marT="90000" marB="90000" anchor="ctr"/>
                </a:tc>
                <a:tc>
                  <a:txBody>
                    <a:bodyPr/>
                    <a:lstStyle/>
                    <a:p>
                      <a:pPr algn="l"/>
                      <a:r>
                        <a:rPr lang="da-DK" sz="1600" b="1" noProof="0"/>
                        <a:t>Blok 2: Manegemodel</a:t>
                      </a:r>
                      <a:br>
                        <a:rPr lang="da-DK" sz="1600" noProof="0"/>
                      </a:br>
                      <a:r>
                        <a:rPr lang="da-DK" sz="1600" noProof="0"/>
                        <a:t>Case 1</a:t>
                      </a:r>
                      <a:endParaRPr lang="da-DK" sz="1600" i="0" noProof="0"/>
                    </a:p>
                  </a:txBody>
                  <a:tcPr marL="180000" marR="180000" marT="90000" marB="90000" anchor="ctr"/>
                </a:tc>
                <a:extLst>
                  <a:ext uri="{0D108BD9-81ED-4DB2-BD59-A6C34878D82A}">
                    <a16:rowId xmlns:a16="http://schemas.microsoft.com/office/drawing/2014/main" val="1505203635"/>
                  </a:ext>
                </a:extLst>
              </a:tr>
              <a:tr h="469231">
                <a:tc>
                  <a:txBody>
                    <a:bodyPr/>
                    <a:lstStyle/>
                    <a:p>
                      <a:r>
                        <a:rPr lang="da-DK" sz="1600" noProof="0"/>
                        <a:t>15 min.</a:t>
                      </a:r>
                    </a:p>
                  </a:txBody>
                  <a:tcPr marL="180000" marR="180000" marT="90000" marB="90000" anchor="ctr"/>
                </a:tc>
                <a:tc>
                  <a:txBody>
                    <a:bodyPr/>
                    <a:lstStyle/>
                    <a:p>
                      <a:pPr algn="l"/>
                      <a:r>
                        <a:rPr lang="da-DK" sz="1600" noProof="0"/>
                        <a:t>Pause</a:t>
                      </a:r>
                      <a:endParaRPr lang="da-DK" sz="1600" i="1" noProof="0"/>
                    </a:p>
                  </a:txBody>
                  <a:tcPr marL="180000" marR="180000" marT="90000" marB="90000" anchor="ctr"/>
                </a:tc>
                <a:extLst>
                  <a:ext uri="{0D108BD9-81ED-4DB2-BD59-A6C34878D82A}">
                    <a16:rowId xmlns:a16="http://schemas.microsoft.com/office/drawing/2014/main" val="3893725207"/>
                  </a:ext>
                </a:extLst>
              </a:tr>
              <a:tr h="457719">
                <a:tc>
                  <a:txBody>
                    <a:bodyPr/>
                    <a:lstStyle/>
                    <a:p>
                      <a:r>
                        <a:rPr lang="da-DK" sz="1600" noProof="0"/>
                        <a:t>25 min.</a:t>
                      </a:r>
                    </a:p>
                  </a:txBody>
                  <a:tcPr marL="180000" marR="180000" marT="90000" marB="90000" anchor="ctr"/>
                </a:tc>
                <a:tc>
                  <a:txBody>
                    <a:bodyPr/>
                    <a:lstStyle/>
                    <a:p>
                      <a:pPr algn="l"/>
                      <a:r>
                        <a:rPr lang="da-DK" sz="1600" noProof="0"/>
                        <a:t>Case 2</a:t>
                      </a:r>
                      <a:endParaRPr lang="da-DK" sz="1600" i="0" noProof="0"/>
                    </a:p>
                  </a:txBody>
                  <a:tcPr marL="180000" marR="180000" marT="90000" marB="90000" anchor="ctr"/>
                </a:tc>
                <a:extLst>
                  <a:ext uri="{0D108BD9-81ED-4DB2-BD59-A6C34878D82A}">
                    <a16:rowId xmlns:a16="http://schemas.microsoft.com/office/drawing/2014/main" val="2190333926"/>
                  </a:ext>
                </a:extLst>
              </a:tr>
              <a:tr h="469231">
                <a:tc>
                  <a:txBody>
                    <a:bodyPr/>
                    <a:lstStyle/>
                    <a:p>
                      <a:r>
                        <a:rPr lang="da-DK" sz="1600" noProof="0"/>
                        <a:t>25 min.</a:t>
                      </a:r>
                    </a:p>
                  </a:txBody>
                  <a:tcPr marL="180000" marR="180000" marT="90000" marB="90000" anchor="ctr"/>
                </a:tc>
                <a:tc>
                  <a:txBody>
                    <a:bodyPr/>
                    <a:lstStyle/>
                    <a:p>
                      <a:pPr algn="l"/>
                      <a:r>
                        <a:rPr lang="da-DK" sz="1600" i="0" noProof="0"/>
                        <a:t>Case 3</a:t>
                      </a:r>
                    </a:p>
                  </a:txBody>
                  <a:tcPr marL="180000" marR="180000" marT="90000" marB="90000" anchor="ctr"/>
                </a:tc>
                <a:extLst>
                  <a:ext uri="{0D108BD9-81ED-4DB2-BD59-A6C34878D82A}">
                    <a16:rowId xmlns:a16="http://schemas.microsoft.com/office/drawing/2014/main" val="912848628"/>
                  </a:ext>
                </a:extLst>
              </a:tr>
              <a:tr h="1247712">
                <a:tc>
                  <a:txBody>
                    <a:bodyPr/>
                    <a:lstStyle/>
                    <a:p>
                      <a:r>
                        <a:rPr lang="da-DK" sz="1600" noProof="0"/>
                        <a:t>20 min.</a:t>
                      </a:r>
                    </a:p>
                  </a:txBody>
                  <a:tcPr marL="180000" marR="180000" marT="90000" marB="90000" anchor="ctr"/>
                </a:tc>
                <a:tc>
                  <a:txBody>
                    <a:bodyPr/>
                    <a:lstStyle/>
                    <a:p>
                      <a:pPr algn="l"/>
                      <a:r>
                        <a:rPr lang="da-DK" sz="1600" b="1" noProof="0"/>
                        <a:t>Blok 3: </a:t>
                      </a:r>
                      <a:r>
                        <a:rPr lang="da-DK" sz="1600" noProof="0"/>
                        <a:t>Opsamling og opfølgning</a:t>
                      </a:r>
                    </a:p>
                    <a:p>
                      <a:pPr marL="285750" indent="-285750" algn="l">
                        <a:buFontTx/>
                        <a:buChar char="-"/>
                      </a:pPr>
                      <a:r>
                        <a:rPr lang="da-DK" sz="1600" noProof="0"/>
                        <a:t>Hvad kan forbedres i samarbejdet – hvem gør hvad?</a:t>
                      </a:r>
                    </a:p>
                    <a:p>
                      <a:pPr marL="285750" indent="-285750" algn="l">
                        <a:buFontTx/>
                        <a:buChar char="-"/>
                      </a:pPr>
                      <a:r>
                        <a:rPr lang="da-DK" sz="1600" noProof="0"/>
                        <a:t>Hvordan følger vi op?</a:t>
                      </a:r>
                    </a:p>
                  </a:txBody>
                  <a:tcPr marL="180000" marR="180000" marT="90000" marB="90000" anchor="ctr"/>
                </a:tc>
                <a:extLst>
                  <a:ext uri="{0D108BD9-81ED-4DB2-BD59-A6C34878D82A}">
                    <a16:rowId xmlns:a16="http://schemas.microsoft.com/office/drawing/2014/main" val="1723228639"/>
                  </a:ext>
                </a:extLst>
              </a:tr>
            </a:tbl>
          </a:graphicData>
        </a:graphic>
      </p:graphicFrame>
    </p:spTree>
    <p:extLst>
      <p:ext uri="{BB962C8B-B14F-4D97-AF65-F5344CB8AC3E}">
        <p14:creationId xmlns:p14="http://schemas.microsoft.com/office/powerpoint/2010/main" val="173427539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C17E201-E900-733B-C5CA-76214E3BFBB4}"/>
              </a:ext>
            </a:extLst>
          </p:cNvPr>
          <p:cNvSpPr>
            <a:spLocks noGrp="1"/>
          </p:cNvSpPr>
          <p:nvPr>
            <p:ph type="title"/>
          </p:nvPr>
        </p:nvSpPr>
        <p:spPr/>
        <p:txBody>
          <a:bodyPr/>
          <a:lstStyle/>
          <a:p>
            <a:r>
              <a:rPr lang="da-DK"/>
              <a:t>Materiale og indhold</a:t>
            </a:r>
          </a:p>
        </p:txBody>
      </p:sp>
      <p:sp>
        <p:nvSpPr>
          <p:cNvPr id="4" name="Pladsholder til tekst 3">
            <a:extLst>
              <a:ext uri="{FF2B5EF4-FFF2-40B4-BE49-F238E27FC236}">
                <a16:creationId xmlns:a16="http://schemas.microsoft.com/office/drawing/2014/main" id="{35910C1A-5155-97FA-20CC-76F0A2D65053}"/>
              </a:ext>
            </a:extLst>
          </p:cNvPr>
          <p:cNvSpPr>
            <a:spLocks noGrp="1"/>
          </p:cNvSpPr>
          <p:nvPr>
            <p:ph type="body" sz="quarter" idx="37"/>
          </p:nvPr>
        </p:nvSpPr>
        <p:spPr/>
        <p:txBody>
          <a:bodyPr/>
          <a:lstStyle/>
          <a:p>
            <a:r>
              <a:rPr lang="da-DK"/>
              <a:t>Inden mødet</a:t>
            </a:r>
          </a:p>
        </p:txBody>
      </p:sp>
      <p:sp>
        <p:nvSpPr>
          <p:cNvPr id="5" name="Pladsholder til tekst 4">
            <a:extLst>
              <a:ext uri="{FF2B5EF4-FFF2-40B4-BE49-F238E27FC236}">
                <a16:creationId xmlns:a16="http://schemas.microsoft.com/office/drawing/2014/main" id="{F9AA8879-4A0A-B625-31BF-ADD07906657C}"/>
              </a:ext>
            </a:extLst>
          </p:cNvPr>
          <p:cNvSpPr>
            <a:spLocks noGrp="1"/>
          </p:cNvSpPr>
          <p:nvPr>
            <p:ph type="body" sz="quarter" idx="38"/>
          </p:nvPr>
        </p:nvSpPr>
        <p:spPr/>
        <p:txBody>
          <a:bodyPr vert="horz" lIns="91440" tIns="45720" rIns="91440" bIns="45720" rtlCol="0" anchor="t">
            <a:normAutofit/>
          </a:bodyPr>
          <a:lstStyle/>
          <a:p>
            <a:r>
              <a:rPr lang="da-DK">
                <a:latin typeface="Arial"/>
                <a:cs typeface="Arial"/>
              </a:rPr>
              <a:t>Besvarer vi et spørgeskema.</a:t>
            </a:r>
          </a:p>
          <a:p>
            <a:r>
              <a:rPr lang="da-DK"/>
              <a:t>Lytter vi til podcasten.</a:t>
            </a:r>
          </a:p>
          <a:p>
            <a:endParaRPr lang="da-DK"/>
          </a:p>
        </p:txBody>
      </p:sp>
      <p:sp>
        <p:nvSpPr>
          <p:cNvPr id="6" name="Pladsholder til tekst 5">
            <a:extLst>
              <a:ext uri="{FF2B5EF4-FFF2-40B4-BE49-F238E27FC236}">
                <a16:creationId xmlns:a16="http://schemas.microsoft.com/office/drawing/2014/main" id="{B8AF8B4B-AA69-7886-E09F-4190C9BE54B8}"/>
              </a:ext>
            </a:extLst>
          </p:cNvPr>
          <p:cNvSpPr>
            <a:spLocks noGrp="1"/>
          </p:cNvSpPr>
          <p:nvPr>
            <p:ph type="body" sz="quarter" idx="41"/>
          </p:nvPr>
        </p:nvSpPr>
        <p:spPr/>
        <p:txBody>
          <a:bodyPr/>
          <a:lstStyle/>
          <a:p>
            <a:r>
              <a:rPr lang="da-DK"/>
              <a:t>Under mødet</a:t>
            </a:r>
          </a:p>
        </p:txBody>
      </p:sp>
      <p:sp>
        <p:nvSpPr>
          <p:cNvPr id="7" name="Pladsholder til tekst 6">
            <a:extLst>
              <a:ext uri="{FF2B5EF4-FFF2-40B4-BE49-F238E27FC236}">
                <a16:creationId xmlns:a16="http://schemas.microsoft.com/office/drawing/2014/main" id="{F89F28B2-CEC7-DB12-8EF7-50E2186E069D}"/>
              </a:ext>
            </a:extLst>
          </p:cNvPr>
          <p:cNvSpPr>
            <a:spLocks noGrp="1"/>
          </p:cNvSpPr>
          <p:nvPr>
            <p:ph type="body" sz="quarter" idx="42"/>
          </p:nvPr>
        </p:nvSpPr>
        <p:spPr/>
        <p:txBody>
          <a:bodyPr/>
          <a:lstStyle/>
          <a:p>
            <a:r>
              <a:rPr lang="da-DK"/>
              <a:t>Gennemgår vi resultater fra spørgeskemaundersøgelsen.</a:t>
            </a:r>
          </a:p>
          <a:p>
            <a:r>
              <a:rPr lang="da-DK"/>
              <a:t>Arbejder med cases.</a:t>
            </a:r>
          </a:p>
          <a:p>
            <a:endParaRPr lang="da-DK"/>
          </a:p>
        </p:txBody>
      </p:sp>
      <p:sp>
        <p:nvSpPr>
          <p:cNvPr id="8" name="Pladsholder til tekst 7">
            <a:extLst>
              <a:ext uri="{FF2B5EF4-FFF2-40B4-BE49-F238E27FC236}">
                <a16:creationId xmlns:a16="http://schemas.microsoft.com/office/drawing/2014/main" id="{113DF9CB-55BD-3DAA-1F6C-8B6647B2B406}"/>
              </a:ext>
            </a:extLst>
          </p:cNvPr>
          <p:cNvSpPr>
            <a:spLocks noGrp="1"/>
          </p:cNvSpPr>
          <p:nvPr>
            <p:ph type="body" sz="quarter" idx="43"/>
          </p:nvPr>
        </p:nvSpPr>
        <p:spPr/>
        <p:txBody>
          <a:bodyPr/>
          <a:lstStyle/>
          <a:p>
            <a:r>
              <a:rPr lang="da-DK"/>
              <a:t>Til slut på mødet</a:t>
            </a:r>
          </a:p>
        </p:txBody>
      </p:sp>
      <p:sp>
        <p:nvSpPr>
          <p:cNvPr id="9" name="Pladsholder til tekst 8">
            <a:extLst>
              <a:ext uri="{FF2B5EF4-FFF2-40B4-BE49-F238E27FC236}">
                <a16:creationId xmlns:a16="http://schemas.microsoft.com/office/drawing/2014/main" id="{9C2443D1-0153-6619-1103-7905F005794C}"/>
              </a:ext>
            </a:extLst>
          </p:cNvPr>
          <p:cNvSpPr>
            <a:spLocks noGrp="1"/>
          </p:cNvSpPr>
          <p:nvPr>
            <p:ph type="body" sz="quarter" idx="44"/>
          </p:nvPr>
        </p:nvSpPr>
        <p:spPr/>
        <p:txBody>
          <a:bodyPr/>
          <a:lstStyle/>
          <a:p>
            <a:r>
              <a:rPr lang="da-DK"/>
              <a:t>Beslutter vi, om der er noget i samarbejdet, der skal ændres.</a:t>
            </a:r>
          </a:p>
          <a:p>
            <a:r>
              <a:rPr lang="da-DK"/>
              <a:t>Aftaler hvordan vi følger op.</a:t>
            </a:r>
          </a:p>
          <a:p>
            <a:endParaRPr lang="da-DK"/>
          </a:p>
        </p:txBody>
      </p:sp>
    </p:spTree>
    <p:extLst>
      <p:ext uri="{BB962C8B-B14F-4D97-AF65-F5344CB8AC3E}">
        <p14:creationId xmlns:p14="http://schemas.microsoft.com/office/powerpoint/2010/main" val="340346139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DADF6-FAC4-E2E7-8E19-441C300FCB19}"/>
            </a:ext>
          </a:extLst>
        </p:cNvPr>
        <p:cNvGrpSpPr/>
        <p:nvPr/>
      </p:nvGrpSpPr>
      <p:grpSpPr>
        <a:xfrm>
          <a:off x="0" y="0"/>
          <a:ext cx="0" cy="0"/>
          <a:chOff x="0" y="0"/>
          <a:chExt cx="0" cy="0"/>
        </a:xfrm>
      </p:grpSpPr>
      <p:pic>
        <p:nvPicPr>
          <p:cNvPr id="2" name="Onlinemedier 1" title="Ruth">
            <a:hlinkClick r:id="" action="ppaction://media"/>
            <a:extLst>
              <a:ext uri="{FF2B5EF4-FFF2-40B4-BE49-F238E27FC236}">
                <a16:creationId xmlns:a16="http://schemas.microsoft.com/office/drawing/2014/main" id="{9ED5F1BE-A3EA-5099-4B15-4331DE277EDB}"/>
              </a:ext>
            </a:extLst>
          </p:cNvPr>
          <p:cNvPicPr>
            <a:picLocks noRot="1" noChangeAspect="1"/>
          </p:cNvPicPr>
          <p:nvPr>
            <a:videoFile r:link="rId1"/>
          </p:nvPr>
        </p:nvPicPr>
        <p:blipFill>
          <a:blip r:embed="rId4"/>
          <a:stretch>
            <a:fillRect/>
          </a:stretch>
        </p:blipFill>
        <p:spPr>
          <a:xfrm>
            <a:off x="1297479" y="737093"/>
            <a:ext cx="9586207" cy="5392244"/>
          </a:xfrm>
          <a:prstGeom prst="roundRect">
            <a:avLst>
              <a:gd name="adj" fmla="val 1801"/>
            </a:avLst>
          </a:prstGeom>
          <a:noFill/>
        </p:spPr>
      </p:pic>
    </p:spTree>
    <p:extLst>
      <p:ext uri="{BB962C8B-B14F-4D97-AF65-F5344CB8AC3E}">
        <p14:creationId xmlns:p14="http://schemas.microsoft.com/office/powerpoint/2010/main" val="90550458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64708-965E-6FBA-6D26-4C642AFAEF2E}"/>
            </a:ext>
          </a:extLst>
        </p:cNvPr>
        <p:cNvGrpSpPr/>
        <p:nvPr/>
      </p:nvGrpSpPr>
      <p:grpSpPr>
        <a:xfrm>
          <a:off x="0" y="0"/>
          <a:ext cx="0" cy="0"/>
          <a:chOff x="0" y="0"/>
          <a:chExt cx="0" cy="0"/>
        </a:xfrm>
      </p:grpSpPr>
      <p:pic>
        <p:nvPicPr>
          <p:cNvPr id="7" name="Pladsholder til billede 6" descr="Et billede, der indeholder tekst, tøj, person, grøntsager&#10;&#10;AI-genereret indhold kan være ukorrekt.">
            <a:extLst>
              <a:ext uri="{FF2B5EF4-FFF2-40B4-BE49-F238E27FC236}">
                <a16:creationId xmlns:a16="http://schemas.microsoft.com/office/drawing/2014/main" id="{2C012450-2EE8-DD26-43CE-C7233A010F38}"/>
              </a:ext>
            </a:extLst>
          </p:cNvPr>
          <p:cNvPicPr>
            <a:picLocks noGrp="1" noChangeAspect="1"/>
          </p:cNvPicPr>
          <p:nvPr>
            <p:ph type="pic" idx="21"/>
          </p:nvPr>
        </p:nvPicPr>
        <p:blipFill>
          <a:blip r:embed="rId3"/>
          <a:srcRect t="5921" b="5921"/>
          <a:stretch/>
        </p:blipFill>
        <p:spPr>
          <a:xfrm>
            <a:off x="5832361" y="0"/>
            <a:ext cx="6359511" cy="6858000"/>
          </a:xfrm>
          <a:noFill/>
        </p:spPr>
      </p:pic>
      <p:sp>
        <p:nvSpPr>
          <p:cNvPr id="3" name="Title 2">
            <a:extLst>
              <a:ext uri="{FF2B5EF4-FFF2-40B4-BE49-F238E27FC236}">
                <a16:creationId xmlns:a16="http://schemas.microsoft.com/office/drawing/2014/main" id="{457AA3D8-9264-2537-B316-052536229204}"/>
              </a:ext>
            </a:extLst>
          </p:cNvPr>
          <p:cNvSpPr>
            <a:spLocks noGrp="1"/>
          </p:cNvSpPr>
          <p:nvPr>
            <p:ph type="title"/>
          </p:nvPr>
        </p:nvSpPr>
        <p:spPr>
          <a:xfrm>
            <a:off x="714030" y="1027249"/>
            <a:ext cx="4398514" cy="600165"/>
          </a:xfrm>
        </p:spPr>
        <p:txBody>
          <a:bodyPr wrap="square" anchor="t">
            <a:noAutofit/>
          </a:bodyPr>
          <a:lstStyle/>
          <a:p>
            <a:br>
              <a:rPr lang="da-DK" sz="1800" b="0" i="1"/>
            </a:br>
            <a:r>
              <a:rPr lang="da-DK" sz="2200" b="0" i="1"/>
              <a:t>I </a:t>
            </a:r>
            <a:r>
              <a:rPr lang="da-DK" sz="2200" i="1"/>
              <a:t>sundhedsloven</a:t>
            </a:r>
            <a:r>
              <a:rPr lang="da-DK" sz="2200" b="0" i="1"/>
              <a:t> fremgår det, at alle landets kommuner i samarbejde med børne- og ungdomspsykiatrien skal opbygge et behandlingstilbud til børn og unge i psykisk mistrivsel.</a:t>
            </a:r>
            <a:br>
              <a:rPr lang="da-DK" sz="2200" b="0" i="1"/>
            </a:br>
            <a:br>
              <a:rPr lang="da-DK" sz="2200" b="0" i="1"/>
            </a:br>
            <a:r>
              <a:rPr lang="da-DK" sz="2200" b="0" i="1"/>
              <a:t>Tilbuddet skal være etableret inden udgangen af 2025.</a:t>
            </a:r>
            <a:br>
              <a:rPr lang="da-DK" sz="2200" b="0"/>
            </a:br>
            <a:br>
              <a:rPr lang="da-DK" sz="2200" b="0" i="1"/>
            </a:br>
            <a:br>
              <a:rPr lang="da-DK" sz="2200" b="0" i="1"/>
            </a:br>
            <a:br>
              <a:rPr lang="da-DK" sz="2200" b="0" i="1"/>
            </a:br>
            <a:br>
              <a:rPr lang="da-DK" sz="2200" b="0" i="1"/>
            </a:br>
            <a:endParaRPr lang="en-DK" sz="2200" b="0" i="1"/>
          </a:p>
        </p:txBody>
      </p:sp>
    </p:spTree>
    <p:extLst>
      <p:ext uri="{BB962C8B-B14F-4D97-AF65-F5344CB8AC3E}">
        <p14:creationId xmlns:p14="http://schemas.microsoft.com/office/powerpoint/2010/main" val="426918773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46B5C-BFC8-3030-86D4-25AABA6378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95A3BA-210D-3025-0448-D4964C3E0995}"/>
              </a:ext>
            </a:extLst>
          </p:cNvPr>
          <p:cNvSpPr>
            <a:spLocks noGrp="1"/>
          </p:cNvSpPr>
          <p:nvPr>
            <p:ph type="body" sz="quarter" idx="30"/>
          </p:nvPr>
        </p:nvSpPr>
        <p:spPr/>
        <p:txBody>
          <a:bodyPr>
            <a:normAutofit fontScale="62500" lnSpcReduction="20000"/>
          </a:bodyPr>
          <a:lstStyle/>
          <a:p>
            <a:pPr lvl="0">
              <a:lnSpc>
                <a:spcPct val="110000"/>
              </a:lnSpc>
            </a:pPr>
            <a:r>
              <a:rPr lang="da-DK" noProof="0"/>
              <a:t>Kilde: Faglig ramme for det kommunale behandlingstilbud til børn og unge i psykisk mistrivsel</a:t>
            </a:r>
          </a:p>
        </p:txBody>
      </p:sp>
      <p:sp>
        <p:nvSpPr>
          <p:cNvPr id="3" name="Title 2">
            <a:extLst>
              <a:ext uri="{FF2B5EF4-FFF2-40B4-BE49-F238E27FC236}">
                <a16:creationId xmlns:a16="http://schemas.microsoft.com/office/drawing/2014/main" id="{D52C7C5D-973B-EFD8-7282-05B2DCD21E35}"/>
              </a:ext>
            </a:extLst>
          </p:cNvPr>
          <p:cNvSpPr>
            <a:spLocks noGrp="1"/>
          </p:cNvSpPr>
          <p:nvPr>
            <p:ph type="title"/>
          </p:nvPr>
        </p:nvSpPr>
        <p:spPr>
          <a:xfrm>
            <a:off x="2579208" y="2361904"/>
            <a:ext cx="7147885" cy="2419124"/>
          </a:xfrm>
        </p:spPr>
        <p:txBody>
          <a:bodyPr/>
          <a:lstStyle/>
          <a:p>
            <a:r>
              <a:rPr lang="da-DK" sz="2700"/>
              <a:t>Målgruppen er i alderen 5-17 år med let til moderat nedsat funktionsniveau grundet eksempelvis bekymring, tristhed, forstyrrede tanker om krop og mad, adfærdsvanskeligheder, selvskade, tvangstanker og -handlinger samt uro og uopmærksomhed  </a:t>
            </a:r>
          </a:p>
        </p:txBody>
      </p:sp>
    </p:spTree>
    <p:extLst>
      <p:ext uri="{BB962C8B-B14F-4D97-AF65-F5344CB8AC3E}">
        <p14:creationId xmlns:p14="http://schemas.microsoft.com/office/powerpoint/2010/main" val="11366169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theme/theme1.xml><?xml version="1.0" encoding="utf-8"?>
<a:theme xmlns:a="http://schemas.openxmlformats.org/drawingml/2006/main" name="KiAP 2025">
  <a:themeElements>
    <a:clrScheme name="KiAP 2025">
      <a:dk1>
        <a:srgbClr val="000000"/>
      </a:dk1>
      <a:lt1>
        <a:srgbClr val="000000"/>
      </a:lt1>
      <a:dk2>
        <a:srgbClr val="171817"/>
      </a:dk2>
      <a:lt2>
        <a:srgbClr val="171817"/>
      </a:lt2>
      <a:accent1>
        <a:srgbClr val="23615F"/>
      </a:accent1>
      <a:accent2>
        <a:srgbClr val="297976"/>
      </a:accent2>
      <a:accent3>
        <a:srgbClr val="359791"/>
      </a:accent3>
      <a:accent4>
        <a:srgbClr val="7ACDC4"/>
      </a:accent4>
      <a:accent5>
        <a:srgbClr val="ABE2DB"/>
      </a:accent5>
      <a:accent6>
        <a:srgbClr val="27242B"/>
      </a:accent6>
      <a:hlink>
        <a:srgbClr val="297976"/>
      </a:hlink>
      <a:folHlink>
        <a:srgbClr val="29797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Skabelon_Præsentation" id="{F2C7EC4A-C8A4-4D71-82E5-DFA6C5272310}" vid="{D83D5DF4-7006-44D7-9C13-5C2C5F95BEFD}"/>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93761f-51ef-4530-9f5e-6cc801282091">
      <Terms xmlns="http://schemas.microsoft.com/office/infopath/2007/PartnerControls"/>
    </lcf76f155ced4ddcb4097134ff3c332f>
    <TaxCatchAll xmlns="658e924a-6452-4f30-ad3a-cb624d28adc8" xsi:nil="true"/>
    <SharedWithUsers xmlns="658e924a-6452-4f30-ad3a-cb624d28adc8">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70808341755914FB2524EC801CAABAD" ma:contentTypeVersion="18" ma:contentTypeDescription="Opret et nyt dokument." ma:contentTypeScope="" ma:versionID="cb15f124891f241f39b51dbca97a887b">
  <xsd:schema xmlns:xsd="http://www.w3.org/2001/XMLSchema" xmlns:xs="http://www.w3.org/2001/XMLSchema" xmlns:p="http://schemas.microsoft.com/office/2006/metadata/properties" xmlns:ns2="dc93761f-51ef-4530-9f5e-6cc801282091" xmlns:ns3="658e924a-6452-4f30-ad3a-cb624d28adc8" targetNamespace="http://schemas.microsoft.com/office/2006/metadata/properties" ma:root="true" ma:fieldsID="de6f62a398a2978552f9267db54b2811" ns2:_="" ns3:_="">
    <xsd:import namespace="dc93761f-51ef-4530-9f5e-6cc801282091"/>
    <xsd:import namespace="658e924a-6452-4f30-ad3a-cb624d28ad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3761f-51ef-4530-9f5e-6cc801282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ledmærker" ma:readOnly="false" ma:fieldId="{5cf76f15-5ced-4ddc-b409-7134ff3c332f}" ma:taxonomyMulti="true" ma:sspId="73b18725-0062-458b-ba13-ac6484c606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58e924a-6452-4f30-ad3a-cb624d28adc8"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t med detaljer" ma:internalName="SharedWithDetails" ma:readOnly="true">
      <xsd:simpleType>
        <xsd:restriction base="dms:Note">
          <xsd:maxLength value="255"/>
        </xsd:restriction>
      </xsd:simpleType>
    </xsd:element>
    <xsd:element name="TaxCatchAll" ma:index="22" nillable="true" ma:displayName="Taxonomy Catch All Column" ma:hidden="true" ma:list="{0901a246-b52e-4929-a2f4-f35e0cfc399c}" ma:internalName="TaxCatchAll" ma:showField="CatchAllData" ma:web="658e924a-6452-4f30-ad3a-cb624d28ad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795C06-8343-4B35-ACE2-038373315665}">
  <ds:schemaRefs>
    <ds:schemaRef ds:uri="http://schemas.microsoft.com/office/2006/documentManagement/types"/>
    <ds:schemaRef ds:uri="http://purl.org/dc/terms/"/>
    <ds:schemaRef ds:uri="http://schemas.openxmlformats.org/package/2006/metadata/core-properties"/>
    <ds:schemaRef ds:uri="dc93761f-51ef-4530-9f5e-6cc801282091"/>
    <ds:schemaRef ds:uri="658e924a-6452-4f30-ad3a-cb624d28adc8"/>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177DA33-8719-41D9-9416-AD19DFB746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3761f-51ef-4530-9f5e-6cc801282091"/>
    <ds:schemaRef ds:uri="658e924a-6452-4f30-ad3a-cb624d28ad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5BB2EB-BF2F-4B0D-B7B5-2DA864EEBB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Skabelon_Præsentation</Template>
  <TotalTime>51</TotalTime>
  <Words>3595</Words>
  <Application>Microsoft Office PowerPoint</Application>
  <PresentationFormat>Widescreen</PresentationFormat>
  <Paragraphs>404</Paragraphs>
  <Slides>39</Slides>
  <Notes>37</Notes>
  <HiddenSlides>0</HiddenSlides>
  <MMClips>1</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KiAP 2025</vt:lpstr>
      <vt:lpstr>PowerPoint Presentation</vt:lpstr>
      <vt:lpstr>Formål</vt:lpstr>
      <vt:lpstr>Præsentation af gæster</vt:lpstr>
      <vt:lpstr>Hvem har opgaven hvornår?</vt:lpstr>
      <vt:lpstr>Program</vt:lpstr>
      <vt:lpstr>Materiale og indhold</vt:lpstr>
      <vt:lpstr>PowerPoint Presentation</vt:lpstr>
      <vt:lpstr> I sundhedsloven fremgår det, at alle landets kommuner i samarbejde med børne- og ungdomspsykiatrien skal opbygge et behandlingstilbud til børn og unge i psykisk mistrivsel.  Tilbuddet skal være etableret inden udgangen af 2025.     </vt:lpstr>
      <vt:lpstr>Målgruppen er i alderen 5-17 år med let til moderat nedsat funktionsniveau grundet eksempelvis bekymring, tristhed, forstyrrede tanker om krop og mad, adfærdsvanskeligheder, selvskade, tvangstanker og -handlinger samt uro og uopmærksomhed  </vt:lpstr>
      <vt:lpstr>Nyt kommunalt behandlingstilbud</vt:lpstr>
      <vt:lpstr>Børn og unges trivsel i Danmark </vt:lpstr>
      <vt:lpstr>PowerPoint Presentation</vt:lpstr>
      <vt:lpstr>Hvilke problematikker fylder hos de børn og unge, som kommer til jer i klinikken, og som viser tegn på mistrivsel (i %) </vt:lpstr>
      <vt:lpstr>Hvor mange børn og unge har du i løbet af det seneste år, vurderet krævede et samarbejde med kommunen? (i %)</vt:lpstr>
      <vt:lpstr>Hvor godt kender du til mulighederne for, at børn og unge i manglende trivsel kan få hjælp via kommunen? (i %)</vt:lpstr>
      <vt:lpstr>Hvordan kommunikerer du med kommunen om børn og unge i manglende trivsel? (i%)</vt:lpstr>
      <vt:lpstr>Hvordan vurderer du dit samarbejde med kommunen om børn og unge i manglende trivsel? (i %)</vt:lpstr>
      <vt:lpstr>Hvad fungerer godt i dit samarbejde med kommunen om børn og unge i manglende trivsel?</vt:lpstr>
      <vt:lpstr>Har du forslag til forbedringer af samarbejdet med kommunen om børn og unge i manglende trivsel?</vt:lpstr>
      <vt:lpstr>Hvor mange børn og unge har du henvist til børne- og ungepsykiatrien på hospitalet det seneste år? (i %)</vt:lpstr>
      <vt:lpstr>Hvordan vurderer du dit samarbejde med børne- og ungepsykiatrien på hospitalet? (i %)</vt:lpstr>
      <vt:lpstr>Har du forslag til forbedringer af samarbejdet med børne- og ungepsykiatrien på hospitalet?</vt:lpstr>
      <vt:lpstr>Hvordan vurderer du dit samarbejde med praktiserende børne- og ungepsykiatere? (i %)</vt:lpstr>
      <vt:lpstr>Laver du selv eller en anden i klinikken samtaleforløb med børn og unge og evt. deres familier? (i %)</vt:lpstr>
      <vt:lpstr>Kort opsummering af klyngens besvarelser</vt:lpstr>
      <vt:lpstr>PowerPoint Presentation</vt:lpstr>
      <vt:lpstr>Præsentation af cases</vt:lpstr>
      <vt:lpstr>PowerPoint Presentation</vt:lpstr>
      <vt:lpstr>PowerPoint Presentation</vt:lpstr>
      <vt:lpstr>PowerPoint Presentation</vt:lpstr>
      <vt:lpstr>PowerPoint Presentation</vt:lpstr>
      <vt:lpstr>PowerPoint Presentation</vt:lpstr>
      <vt:lpstr>Hvad kan forbedres i samarbejdet?</vt:lpstr>
      <vt:lpstr>Bestil en opfølgning</vt:lpstr>
      <vt:lpstr>Tilbud fra de regionale kvalitetsenheder og PLO-E</vt:lpstr>
      <vt:lpstr>Referencer </vt:lpstr>
      <vt:lpstr>Links</vt:lpstr>
      <vt:lpstr>Bidragsydere til klyngepakken </vt:lpstr>
      <vt:lpstr>Tak for i dag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Stub Neubert</dc:creator>
  <cp:lastModifiedBy>Birgitte Harbo Jarmann</cp:lastModifiedBy>
  <cp:revision>2</cp:revision>
  <dcterms:created xsi:type="dcterms:W3CDTF">2025-09-02T12:32:07Z</dcterms:created>
  <dcterms:modified xsi:type="dcterms:W3CDTF">2026-08-18T09:11:36Z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0x010100D70808341755914FB2524EC801CAABAD</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Order">
    <vt:r8>910500</vt:r8>
  </property>
</Properties>
</file>