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8.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9"/>
  </p:notesMasterIdLst>
  <p:sldIdLst>
    <p:sldId id="606" r:id="rId5"/>
    <p:sldId id="710" r:id="rId6"/>
    <p:sldId id="711" r:id="rId7"/>
    <p:sldId id="712" r:id="rId8"/>
    <p:sldId id="713" r:id="rId9"/>
    <p:sldId id="714" r:id="rId10"/>
    <p:sldId id="716" r:id="rId11"/>
    <p:sldId id="717" r:id="rId12"/>
    <p:sldId id="718" r:id="rId13"/>
    <p:sldId id="719" r:id="rId14"/>
    <p:sldId id="720" r:id="rId15"/>
    <p:sldId id="721" r:id="rId16"/>
    <p:sldId id="756" r:id="rId17"/>
    <p:sldId id="726" r:id="rId18"/>
    <p:sldId id="737" r:id="rId19"/>
    <p:sldId id="739" r:id="rId20"/>
    <p:sldId id="757" r:id="rId21"/>
    <p:sldId id="758" r:id="rId22"/>
    <p:sldId id="759" r:id="rId23"/>
    <p:sldId id="760" r:id="rId24"/>
    <p:sldId id="761" r:id="rId25"/>
    <p:sldId id="762" r:id="rId26"/>
    <p:sldId id="763" r:id="rId27"/>
    <p:sldId id="724" r:id="rId28"/>
    <p:sldId id="722" r:id="rId29"/>
    <p:sldId id="764" r:id="rId30"/>
    <p:sldId id="746" r:id="rId31"/>
    <p:sldId id="747" r:id="rId32"/>
    <p:sldId id="749" r:id="rId33"/>
    <p:sldId id="750" r:id="rId34"/>
    <p:sldId id="723" r:id="rId35"/>
    <p:sldId id="754" r:id="rId36"/>
    <p:sldId id="755" r:id="rId37"/>
    <p:sldId id="753" r:id="rId38"/>
  </p:sldIdLst>
  <p:sldSz cx="12192000" cy="6858000"/>
  <p:notesSz cx="6858000" cy="9144000"/>
  <p:defaultTex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6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2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8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4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30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6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2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80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521415D9-36F7-43E2-AB2F-B90AF26B5E84}">
      <p14:sectionLst xmlns:p14="http://schemas.microsoft.com/office/powerpoint/2010/main">
        <p14:section name="Præsentation" id="{008ABB3A-2289-AF44-9DB0-81BA9228FDD1}">
          <p14:sldIdLst>
            <p14:sldId id="606"/>
            <p14:sldId id="710"/>
            <p14:sldId id="711"/>
            <p14:sldId id="712"/>
            <p14:sldId id="713"/>
            <p14:sldId id="714"/>
            <p14:sldId id="716"/>
            <p14:sldId id="717"/>
            <p14:sldId id="718"/>
            <p14:sldId id="719"/>
            <p14:sldId id="720"/>
            <p14:sldId id="721"/>
            <p14:sldId id="756"/>
            <p14:sldId id="726"/>
            <p14:sldId id="737"/>
            <p14:sldId id="739"/>
            <p14:sldId id="757"/>
            <p14:sldId id="758"/>
            <p14:sldId id="759"/>
            <p14:sldId id="760"/>
            <p14:sldId id="761"/>
            <p14:sldId id="762"/>
            <p14:sldId id="763"/>
            <p14:sldId id="724"/>
            <p14:sldId id="722"/>
            <p14:sldId id="764"/>
            <p14:sldId id="746"/>
            <p14:sldId id="747"/>
            <p14:sldId id="749"/>
            <p14:sldId id="750"/>
            <p14:sldId id="723"/>
            <p14:sldId id="754"/>
            <p14:sldId id="755"/>
            <p14:sldId id="753"/>
          </p14:sldIdLst>
        </p14:section>
        <p14:section name="Klyngepakke" id="{DE907C94-9A59-467E-94DE-0BE6D0CC57E7}">
          <p14:sldIdLst/>
        </p14:section>
        <p14:section name="Opfølgningspakke" id="{67E0B934-88A1-43EE-9F8E-2DE2287E20C7}">
          <p14:sldIdLst/>
        </p14:section>
        <p14:section name="Skabeloner diverse" id="{08F82F18-1A54-4349-9863-3C2A23BEEBA1}">
          <p14:sldIdLst/>
        </p14:section>
        <p14:section name="Guide og elementer til copy-paste" id="{ECE2ACE0-B26C-2A43-83AB-36DA88E3BACE}">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EBCF96-6EF1-0BE9-5F84-887D14DB75A1}" name="Marcus Fahlstrom" initials="MF" userId="S::Marcus.Fahlstrom@akqa.com::6069dfd7-4def-48d5-82ac-12ba5891da1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5F7"/>
    <a:srgbClr val="5A8181"/>
    <a:srgbClr val="246260"/>
    <a:srgbClr val="FFFFFF"/>
    <a:srgbClr val="000000"/>
    <a:srgbClr val="DADCDE"/>
    <a:srgbClr val="F7F5EE"/>
    <a:srgbClr val="1E4D4B"/>
    <a:srgbClr val="1F4242"/>
    <a:srgbClr val="F8F5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830" autoAdjust="0"/>
    <p:restoredTop sz="58817" autoAdjust="0"/>
  </p:normalViewPr>
  <p:slideViewPr>
    <p:cSldViewPr snapToGrid="0" showGuides="1">
      <p:cViewPr varScale="1">
        <p:scale>
          <a:sx n="69" d="100"/>
          <a:sy n="69" d="100"/>
        </p:scale>
        <p:origin x="1800" y="3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kiap.sharepoint.com/sites/KiAPKbenhavn/Shared%20Documents/00.%20Opdatering%20af%20design%20til%20klyngepakkepr&#230;sentationer/Clara%20-%20Design%20oversigt.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E704-4418-B7BD-7A14054A6865}"/>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E704-4418-B7BD-7A14054A6865}"/>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21A6-40DE-AA80-0C61FC417F70}"/>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21A6-40DE-AA80-0C61FC417F70}"/>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E704-4418-B7BD-7A14054A6865}"/>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E704-4418-B7BD-7A14054A6865}"/>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E704-4418-B7BD-7A14054A6865}"/>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E704-4418-B7BD-7A14054A6865}"/>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E704-4418-B7BD-7A14054A6865}"/>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E704-4418-B7BD-7A14054A6865}"/>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E704-4418-B7BD-7A14054A6865}"/>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E704-4418-B7BD-7A14054A6865}"/>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E704-4418-B7BD-7A14054A6865}"/>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E704-4418-B7BD-7A14054A6865}"/>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E704-4418-B7BD-7A14054A6865}"/>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E704-4418-B7BD-7A14054A6865}"/>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E704-4418-B7BD-7A14054A6865}"/>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E704-4418-B7BD-7A14054A6865}"/>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297A77"/>
            </a:solidFill>
            <a:ln>
              <a:noFill/>
            </a:ln>
            <a:effectLst/>
          </c:spPr>
          <c:invertIfNegative val="0"/>
          <c:dPt>
            <c:idx val="10"/>
            <c:invertIfNegative val="0"/>
            <c:bubble3D val="0"/>
            <c:spPr>
              <a:solidFill>
                <a:srgbClr val="24615F"/>
              </a:solidFill>
              <a:ln>
                <a:noFill/>
              </a:ln>
              <a:effectLst/>
            </c:spPr>
            <c:extLst>
              <c:ext xmlns:c16="http://schemas.microsoft.com/office/drawing/2014/chart" uri="{C3380CC4-5D6E-409C-BE32-E72D297353CC}">
                <c16:uniqueId val="{00000001-FEAB-489E-AA16-0534809B6420}"/>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a-DK"/>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Demofigurer!$A$15:$A$25</c:f>
              <c:strCache>
                <c:ptCount val="11"/>
                <c:pt idx="0">
                  <c:v>A</c:v>
                </c:pt>
                <c:pt idx="1">
                  <c:v>B</c:v>
                </c:pt>
                <c:pt idx="2">
                  <c:v>C</c:v>
                </c:pt>
                <c:pt idx="3">
                  <c:v>D</c:v>
                </c:pt>
                <c:pt idx="4">
                  <c:v>E</c:v>
                </c:pt>
                <c:pt idx="5">
                  <c:v>F</c:v>
                </c:pt>
                <c:pt idx="6">
                  <c:v>G</c:v>
                </c:pt>
                <c:pt idx="7">
                  <c:v>H</c:v>
                </c:pt>
                <c:pt idx="8">
                  <c:v>I</c:v>
                </c:pt>
                <c:pt idx="9">
                  <c:v>J</c:v>
                </c:pt>
                <c:pt idx="10">
                  <c:v>Klynge</c:v>
                </c:pt>
              </c:strCache>
            </c:strRef>
          </c:cat>
          <c:val>
            <c:numRef>
              <c:f>Demofigurer!$B$15:$B$25</c:f>
              <c:numCache>
                <c:formatCode>General</c:formatCode>
                <c:ptCount val="11"/>
                <c:pt idx="0">
                  <c:v>8</c:v>
                </c:pt>
                <c:pt idx="1">
                  <c:v>5</c:v>
                </c:pt>
                <c:pt idx="2">
                  <c:v>6</c:v>
                </c:pt>
                <c:pt idx="3">
                  <c:v>2</c:v>
                </c:pt>
                <c:pt idx="4">
                  <c:v>4</c:v>
                </c:pt>
                <c:pt idx="5">
                  <c:v>7</c:v>
                </c:pt>
                <c:pt idx="6">
                  <c:v>9</c:v>
                </c:pt>
                <c:pt idx="7">
                  <c:v>4</c:v>
                </c:pt>
                <c:pt idx="8">
                  <c:v>5</c:v>
                </c:pt>
                <c:pt idx="9">
                  <c:v>8</c:v>
                </c:pt>
                <c:pt idx="10">
                  <c:v>5.8</c:v>
                </c:pt>
              </c:numCache>
            </c:numRef>
          </c:val>
          <c:extLst>
            <c:ext xmlns:c16="http://schemas.microsoft.com/office/drawing/2014/chart" uri="{C3380CC4-5D6E-409C-BE32-E72D297353CC}">
              <c16:uniqueId val="{00000002-FEAB-489E-AA16-0534809B6420}"/>
            </c:ext>
          </c:extLst>
        </c:ser>
        <c:dLbls>
          <c:dLblPos val="outEnd"/>
          <c:showLegendKey val="0"/>
          <c:showVal val="1"/>
          <c:showCatName val="0"/>
          <c:showSerName val="0"/>
          <c:showPercent val="0"/>
          <c:showBubbleSize val="0"/>
        </c:dLbls>
        <c:gapWidth val="219"/>
        <c:overlap val="-27"/>
        <c:axId val="1920113600"/>
        <c:axId val="1920114080"/>
      </c:barChart>
      <c:catAx>
        <c:axId val="1920113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4080"/>
        <c:crosses val="autoZero"/>
        <c:auto val="1"/>
        <c:lblAlgn val="ctr"/>
        <c:lblOffset val="100"/>
        <c:noMultiLvlLbl val="0"/>
      </c:catAx>
      <c:valAx>
        <c:axId val="1920114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9201136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a-DK"/>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98" name="Shape 309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099" name="Shape 309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600" latinLnBrk="0">
      <a:lnSpc>
        <a:spcPct val="117999"/>
      </a:lnSpc>
      <a:defRPr sz="1100">
        <a:latin typeface="+mn-lt"/>
        <a:ea typeface="+mn-ea"/>
        <a:cs typeface="+mn-cs"/>
        <a:sym typeface="Helvetica Neue"/>
      </a:defRPr>
    </a:lvl1pPr>
    <a:lvl2pPr indent="114300" defTabSz="228600" latinLnBrk="0">
      <a:lnSpc>
        <a:spcPct val="117999"/>
      </a:lnSpc>
      <a:defRPr sz="1100">
        <a:latin typeface="+mn-lt"/>
        <a:ea typeface="+mn-ea"/>
        <a:cs typeface="+mn-cs"/>
        <a:sym typeface="Helvetica Neue"/>
      </a:defRPr>
    </a:lvl2pPr>
    <a:lvl3pPr indent="228600" defTabSz="228600" latinLnBrk="0">
      <a:lnSpc>
        <a:spcPct val="117999"/>
      </a:lnSpc>
      <a:defRPr sz="1100">
        <a:latin typeface="+mn-lt"/>
        <a:ea typeface="+mn-ea"/>
        <a:cs typeface="+mn-cs"/>
        <a:sym typeface="Helvetica Neue"/>
      </a:defRPr>
    </a:lvl3pPr>
    <a:lvl4pPr indent="342900" defTabSz="228600" latinLnBrk="0">
      <a:lnSpc>
        <a:spcPct val="117999"/>
      </a:lnSpc>
      <a:defRPr sz="1100">
        <a:latin typeface="+mn-lt"/>
        <a:ea typeface="+mn-ea"/>
        <a:cs typeface="+mn-cs"/>
        <a:sym typeface="Helvetica Neue"/>
      </a:defRPr>
    </a:lvl4pPr>
    <a:lvl5pPr indent="457200" defTabSz="228600" latinLnBrk="0">
      <a:lnSpc>
        <a:spcPct val="117999"/>
      </a:lnSpc>
      <a:defRPr sz="1100">
        <a:latin typeface="+mn-lt"/>
        <a:ea typeface="+mn-ea"/>
        <a:cs typeface="+mn-cs"/>
        <a:sym typeface="Helvetica Neue"/>
      </a:defRPr>
    </a:lvl5pPr>
    <a:lvl6pPr indent="571500" defTabSz="228600" latinLnBrk="0">
      <a:lnSpc>
        <a:spcPct val="117999"/>
      </a:lnSpc>
      <a:defRPr sz="1100">
        <a:latin typeface="+mn-lt"/>
        <a:ea typeface="+mn-ea"/>
        <a:cs typeface="+mn-cs"/>
        <a:sym typeface="Helvetica Neue"/>
      </a:defRPr>
    </a:lvl6pPr>
    <a:lvl7pPr indent="685800" defTabSz="228600" latinLnBrk="0">
      <a:lnSpc>
        <a:spcPct val="117999"/>
      </a:lnSpc>
      <a:defRPr sz="1100">
        <a:latin typeface="+mn-lt"/>
        <a:ea typeface="+mn-ea"/>
        <a:cs typeface="+mn-cs"/>
        <a:sym typeface="Helvetica Neue"/>
      </a:defRPr>
    </a:lvl7pPr>
    <a:lvl8pPr indent="800100" defTabSz="228600" latinLnBrk="0">
      <a:lnSpc>
        <a:spcPct val="117999"/>
      </a:lnSpc>
      <a:defRPr sz="1100">
        <a:latin typeface="+mn-lt"/>
        <a:ea typeface="+mn-ea"/>
        <a:cs typeface="+mn-cs"/>
        <a:sym typeface="Helvetica Neue"/>
      </a:defRPr>
    </a:lvl8pPr>
    <a:lvl9pPr indent="914400" defTabSz="228600"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i="0" kern="1200" dirty="0">
                <a:solidFill>
                  <a:schemeClr val="tx1"/>
                </a:solidFill>
                <a:effectLst/>
                <a:latin typeface="+mn-lt"/>
                <a:ea typeface="Calibri" panose="020F0502020204030204" pitchFamily="34" charset="0"/>
                <a:cs typeface="Calibri"/>
              </a:rPr>
              <a:t>Forslag til, hvad du kan sige:</a:t>
            </a:r>
          </a:p>
          <a:p>
            <a:pPr marL="0" marR="0" lvl="0" indent="0" algn="l" defTabSz="914400" rtl="0" eaLnBrk="1" fontAlgn="auto" latinLnBrk="0" hangingPunct="1">
              <a:lnSpc>
                <a:spcPct val="100000"/>
              </a:lnSpc>
              <a:spcBef>
                <a:spcPts val="0"/>
              </a:spcBef>
              <a:spcAft>
                <a:spcPts val="0"/>
              </a:spcAft>
              <a:buClrTx/>
              <a:buSzTx/>
              <a:buFontTx/>
              <a:buNone/>
              <a:tabLst/>
              <a:defRPr/>
            </a:pPr>
            <a:r>
              <a:rPr lang="da-DK" i="0" kern="1200" dirty="0">
                <a:effectLst/>
                <a:latin typeface="+mn-lt"/>
              </a:rPr>
              <a:t>I dag skal vi beskæftige os med organisering og opfølgning af type 2-diabetes i klinikken.</a:t>
            </a:r>
            <a:endParaRPr lang="da-DK" dirty="0">
              <a:latin typeface="+mn-lt"/>
            </a:endParaRPr>
          </a:p>
          <a:p>
            <a:endParaRPr lang="da-DK" dirty="0">
              <a:latin typeface="+mn-lt"/>
            </a:endParaRPr>
          </a:p>
          <a:p>
            <a:r>
              <a:rPr lang="da-DK" dirty="0">
                <a:effectLst/>
                <a:latin typeface="+mn-lt"/>
              </a:rPr>
              <a:t>Systematisk opfølgning er en hjørnesten i behandlingen af patienter med type 2-diabetes i almen praksis</a:t>
            </a:r>
            <a:r>
              <a:rPr lang="da-DK" dirty="0">
                <a:latin typeface="+mn-lt"/>
              </a:rPr>
              <a:t>. Organiseringen </a:t>
            </a:r>
            <a:r>
              <a:rPr lang="da-DK" dirty="0">
                <a:effectLst/>
                <a:latin typeface="+mn-lt"/>
              </a:rPr>
              <a:t>af opfølgningen er afgørende for </a:t>
            </a:r>
            <a:r>
              <a:rPr lang="da-DK" dirty="0">
                <a:latin typeface="+mn-lt"/>
              </a:rPr>
              <a:t>både </a:t>
            </a:r>
            <a:r>
              <a:rPr lang="da-DK" dirty="0">
                <a:effectLst/>
                <a:latin typeface="+mn-lt"/>
              </a:rPr>
              <a:t>kvaliteten af behandlingen og den daglige kvalitetsdrift.</a:t>
            </a:r>
            <a:endParaRPr lang="da-DK" dirty="0">
              <a:latin typeface="+mn-lt"/>
              <a:cs typeface="Calibri" panose="020F0502020204030204"/>
            </a:endParaRPr>
          </a:p>
          <a:p>
            <a:pPr>
              <a:defRPr/>
            </a:pPr>
            <a:endParaRPr lang="da-DK" dirty="0">
              <a:latin typeface="+mn-lt"/>
            </a:endParaRPr>
          </a:p>
          <a:p>
            <a:pPr>
              <a:defRPr/>
            </a:pPr>
            <a:r>
              <a:rPr lang="da-DK" i="0" dirty="0">
                <a:latin typeface="+mn-lt"/>
              </a:rPr>
              <a:t>Vi skal sammen, </a:t>
            </a:r>
            <a:r>
              <a:rPr lang="da-DK" dirty="0">
                <a:latin typeface="+mn-lt"/>
              </a:rPr>
              <a:t>på </a:t>
            </a:r>
            <a:r>
              <a:rPr lang="da-DK" i="0" dirty="0">
                <a:latin typeface="+mn-lt"/>
              </a:rPr>
              <a:t>baggrund af vores egne data, drøfte vores rutiner og arbejdsgange, dele erfaringer og udveksle gode </a:t>
            </a:r>
            <a:r>
              <a:rPr lang="da-DK" dirty="0">
                <a:latin typeface="+mn-lt"/>
              </a:rPr>
              <a:t>idéer</a:t>
            </a:r>
            <a:r>
              <a:rPr lang="da-DK" i="0" dirty="0">
                <a:latin typeface="+mn-lt"/>
              </a:rPr>
              <a:t>. </a:t>
            </a:r>
            <a:r>
              <a:rPr lang="da-DK" dirty="0">
                <a:latin typeface="+mn-lt"/>
              </a:rPr>
              <a:t>Dette </a:t>
            </a:r>
            <a:r>
              <a:rPr lang="da-DK" i="0" dirty="0">
                <a:latin typeface="+mn-lt"/>
              </a:rPr>
              <a:t>er ikke undervisning i diabetes</a:t>
            </a:r>
            <a:r>
              <a:rPr lang="da-DK" dirty="0">
                <a:latin typeface="+mn-lt"/>
              </a:rPr>
              <a:t>,</a:t>
            </a:r>
            <a:r>
              <a:rPr lang="da-DK" i="0" dirty="0">
                <a:latin typeface="+mn-lt"/>
              </a:rPr>
              <a:t> men </a:t>
            </a:r>
            <a:r>
              <a:rPr lang="da-DK" dirty="0">
                <a:latin typeface="+mn-lt"/>
              </a:rPr>
              <a:t>en proces for </a:t>
            </a:r>
            <a:r>
              <a:rPr lang="da-DK" i="0" dirty="0">
                <a:latin typeface="+mn-lt"/>
              </a:rPr>
              <a:t>kvalitetsudvikling.</a:t>
            </a:r>
            <a:endParaRPr lang="da-DK" dirty="0">
              <a:latin typeface="+mn-lt"/>
              <a:cs typeface="Calibri" panose="020F0502020204030204"/>
            </a:endParaRPr>
          </a:p>
          <a:p>
            <a:pPr>
              <a:defRPr/>
            </a:pPr>
            <a:endParaRPr lang="da-DK" dirty="0">
              <a:latin typeface="+mn-lt"/>
            </a:endParaRPr>
          </a:p>
          <a:p>
            <a:pPr>
              <a:defRPr/>
            </a:pPr>
            <a:r>
              <a:rPr lang="da-DK" i="0" dirty="0">
                <a:latin typeface="+mn-lt"/>
              </a:rPr>
              <a:t>Formålet </a:t>
            </a:r>
            <a:r>
              <a:rPr lang="da-DK" i="0" kern="1200" dirty="0">
                <a:effectLst/>
                <a:latin typeface="+mn-lt"/>
              </a:rPr>
              <a:t>med mødet er</a:t>
            </a:r>
            <a:r>
              <a:rPr lang="da-DK" i="0" dirty="0">
                <a:effectLst/>
                <a:latin typeface="+mn-lt"/>
              </a:rPr>
              <a:t> at give os mulighed for at reflektere over </a:t>
            </a:r>
            <a:r>
              <a:rPr lang="da-DK" dirty="0">
                <a:latin typeface="+mn-lt"/>
              </a:rPr>
              <a:t>den kliniske </a:t>
            </a:r>
            <a:r>
              <a:rPr lang="da-DK" i="0" dirty="0">
                <a:effectLst/>
                <a:latin typeface="+mn-lt"/>
              </a:rPr>
              <a:t>praksis i forhold til organisering og opfølgning af diabetes</a:t>
            </a:r>
            <a:r>
              <a:rPr lang="da-DK" dirty="0">
                <a:latin typeface="+mn-lt"/>
              </a:rPr>
              <a:t>. Sammen </a:t>
            </a:r>
            <a:r>
              <a:rPr lang="da-DK" i="0" dirty="0">
                <a:effectLst/>
                <a:latin typeface="+mn-lt"/>
              </a:rPr>
              <a:t>med </a:t>
            </a:r>
            <a:r>
              <a:rPr lang="da-DK" i="0" dirty="0">
                <a:latin typeface="+mn-lt"/>
              </a:rPr>
              <a:t>gode kolleger</a:t>
            </a:r>
            <a:r>
              <a:rPr lang="da-DK" i="0" dirty="0">
                <a:effectLst/>
                <a:latin typeface="+mn-lt"/>
              </a:rPr>
              <a:t> </a:t>
            </a:r>
            <a:r>
              <a:rPr lang="da-DK" dirty="0">
                <a:latin typeface="+mn-lt"/>
              </a:rPr>
              <a:t>vil vi </a:t>
            </a:r>
            <a:r>
              <a:rPr lang="da-DK" i="0" dirty="0">
                <a:latin typeface="+mn-lt"/>
              </a:rPr>
              <a:t>overveje</a:t>
            </a:r>
            <a:r>
              <a:rPr lang="da-DK" i="0" dirty="0">
                <a:effectLst/>
                <a:latin typeface="+mn-lt"/>
              </a:rPr>
              <a:t>, om der er behov for ændringer, og hvordan </a:t>
            </a:r>
            <a:r>
              <a:rPr lang="da-DK" dirty="0">
                <a:latin typeface="+mn-lt"/>
              </a:rPr>
              <a:t>disse </a:t>
            </a:r>
            <a:r>
              <a:rPr lang="da-DK" i="0" dirty="0">
                <a:effectLst/>
                <a:latin typeface="+mn-lt"/>
              </a:rPr>
              <a:t>i givet fald kan indføres.</a:t>
            </a:r>
            <a:endParaRPr lang="da-DK" dirty="0">
              <a:latin typeface="+mn-lt"/>
              <a:cs typeface="Calibri" panose="020F0502020204030204"/>
            </a:endParaRPr>
          </a:p>
          <a:p>
            <a:pPr>
              <a:defRPr/>
            </a:pPr>
            <a:endParaRPr lang="da-DK" i="0" dirty="0">
              <a:latin typeface="+mn-lt"/>
              <a:cs typeface="Calibri"/>
            </a:endParaRPr>
          </a:p>
          <a:p>
            <a:r>
              <a:rPr lang="da-DK" b="0" dirty="0">
                <a:latin typeface="+mn-lt"/>
              </a:rPr>
              <a:t>På mødet i dag kommer vi konkret ind på: </a:t>
            </a:r>
            <a:endParaRPr lang="da-DK" b="0" dirty="0">
              <a:latin typeface="+mn-lt"/>
              <a:cs typeface="Calibri" panose="020F0502020204030204"/>
            </a:endParaRPr>
          </a:p>
          <a:p>
            <a:pPr marL="171450" indent="-171450">
              <a:buFontTx/>
              <a:buChar char="-"/>
            </a:pPr>
            <a:r>
              <a:rPr lang="da-DK" b="0" dirty="0">
                <a:latin typeface="+mn-lt"/>
              </a:rPr>
              <a:t>Får vi tilbudt alle relevante patienter en årsstatus? Og hvordan organiserer vi arbejdet bedst?</a:t>
            </a:r>
            <a:endParaRPr lang="da-DK" b="0" dirty="0">
              <a:latin typeface="+mn-lt"/>
              <a:cs typeface="Calibri" panose="020F0502020204030204"/>
            </a:endParaRPr>
          </a:p>
          <a:p>
            <a:pPr marL="171450" indent="-171450">
              <a:buFontTx/>
              <a:buChar char="-"/>
            </a:pPr>
            <a:r>
              <a:rPr lang="da-DK" b="0" dirty="0">
                <a:latin typeface="+mn-lt"/>
              </a:rPr>
              <a:t>Hvad kan vi bruge forløbsplanerne til i den sammenhæng? Og husker vi kronikerhonoraret?</a:t>
            </a:r>
            <a:endParaRPr lang="da-DK" b="0" dirty="0">
              <a:latin typeface="+mn-lt"/>
              <a:cs typeface="Calibri" panose="020F0502020204030204"/>
            </a:endParaRPr>
          </a:p>
        </p:txBody>
      </p:sp>
    </p:spTree>
    <p:extLst>
      <p:ext uri="{BB962C8B-B14F-4D97-AF65-F5344CB8AC3E}">
        <p14:creationId xmlns:p14="http://schemas.microsoft.com/office/powerpoint/2010/main" val="4180863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i="0" dirty="0">
                <a:solidFill>
                  <a:srgbClr val="231F20"/>
                </a:solidFill>
                <a:effectLst/>
                <a:latin typeface="+mn-lt"/>
                <a:ea typeface="Calibri" panose="020F0502020204030204" pitchFamily="34" charset="0"/>
                <a:cs typeface="Calibri"/>
              </a:rPr>
              <a:t>Forklaring til slide: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i="0" dirty="0">
                <a:solidFill>
                  <a:srgbClr val="231F20"/>
                </a:solidFill>
                <a:effectLst/>
                <a:latin typeface="+mn-lt"/>
                <a:ea typeface="Calibri" panose="020F0502020204030204" pitchFamily="34" charset="0"/>
              </a:rPr>
              <a:t>Data til dagens møde kommer fra forløbsplanerne. I forløbsplanerne kan vi få overblik over centrale værdier for vores diabetespatienter og fremsøge patienter, der har behov for en særlig opmærksomhed.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i="0" dirty="0">
              <a:solidFill>
                <a:srgbClr val="231F20"/>
              </a:solidFill>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i="0" dirty="0">
                <a:solidFill>
                  <a:srgbClr val="231F20"/>
                </a:solidFill>
                <a:effectLst/>
                <a:latin typeface="+mn-lt"/>
                <a:ea typeface="Calibri" panose="020F0502020204030204" pitchFamily="34" charset="0"/>
                <a:cs typeface="Calibri"/>
              </a:rPr>
              <a:t>I patientoverblikket, </a:t>
            </a:r>
            <a:r>
              <a:rPr lang="da-DK" dirty="0" err="1">
                <a:solidFill>
                  <a:srgbClr val="231F20"/>
                </a:solidFill>
                <a:latin typeface="+mn-lt"/>
                <a:ea typeface="Calibri" panose="020F0502020204030204" pitchFamily="34" charset="0"/>
                <a:cs typeface="Calibri"/>
              </a:rPr>
              <a:t>derses</a:t>
            </a:r>
            <a:r>
              <a:rPr lang="da-DK" sz="1100" i="0" dirty="0">
                <a:solidFill>
                  <a:srgbClr val="231F20"/>
                </a:solidFill>
                <a:effectLst/>
                <a:latin typeface="+mn-lt"/>
                <a:ea typeface="Calibri" panose="020F0502020204030204" pitchFamily="34" charset="0"/>
                <a:cs typeface="Calibri"/>
              </a:rPr>
              <a:t> her, kan man se data for de målepunkter, som vi gennemgår på mødet i dag: Prævalens, HbA1c, systolisk blodtryk og LDL, patienter med årsstatus, forløbsplan og kronikerhonorar.</a:t>
            </a:r>
            <a:endParaRPr lang="da-DK" sz="1100" i="0" dirty="0">
              <a:effectLst/>
              <a:latin typeface="+mn-lt"/>
              <a:ea typeface="Calibri" panose="020F0502020204030204" pitchFamily="34" charset="0"/>
              <a:cs typeface="Calibri"/>
            </a:endParaRPr>
          </a:p>
        </p:txBody>
      </p:sp>
    </p:spTree>
    <p:extLst>
      <p:ext uri="{BB962C8B-B14F-4D97-AF65-F5344CB8AC3E}">
        <p14:creationId xmlns:p14="http://schemas.microsoft.com/office/powerpoint/2010/main" val="1762325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F5076-2B31-EE31-6DE7-0A5488594C6F}"/>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0690CD0D-DA98-D5E5-2E3D-7B2AA2F402A9}"/>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0F22CECC-71F0-354C-6E32-15F40EC9225C}"/>
              </a:ext>
            </a:extLst>
          </p:cNvPr>
          <p:cNvSpPr>
            <a:spLocks noGrp="1"/>
          </p:cNvSpPr>
          <p:nvPr>
            <p:ph type="body" idx="1"/>
          </p:nvPr>
        </p:nvSpPr>
        <p:spPr/>
        <p:txBody>
          <a:bodyPr/>
          <a:lstStyle/>
          <a:p>
            <a:pPr marL="137795" marR="0" lvl="0" indent="0" algn="l" defTabSz="914400" rtl="0" eaLnBrk="1" fontAlgn="auto" latinLnBrk="0" hangingPunct="1">
              <a:lnSpc>
                <a:spcPct val="100000"/>
              </a:lnSpc>
              <a:spcBef>
                <a:spcPts val="0"/>
              </a:spcBef>
              <a:spcAft>
                <a:spcPts val="0"/>
              </a:spcAft>
              <a:buClrTx/>
              <a:buSzTx/>
              <a:buFontTx/>
              <a:buNone/>
              <a:tabLst/>
              <a:defRPr/>
            </a:pPr>
            <a:r>
              <a:rPr lang="da-DK" sz="1100" b="1" i="0" u="none" dirty="0">
                <a:solidFill>
                  <a:srgbClr val="231F20"/>
                </a:solidFill>
                <a:effectLst/>
                <a:latin typeface="+mn-lt"/>
                <a:ea typeface="Calibri" panose="020F0502020204030204" pitchFamily="34" charset="0"/>
                <a:cs typeface="Calibri"/>
              </a:rPr>
              <a:t>Forklaring til slide: </a:t>
            </a:r>
          </a:p>
          <a:p>
            <a:pPr marL="137795" marR="1152525">
              <a:lnSpc>
                <a:spcPct val="105000"/>
              </a:lnSpc>
              <a:spcBef>
                <a:spcPts val="80"/>
              </a:spcBef>
              <a:spcAft>
                <a:spcPts val="0"/>
              </a:spcAft>
            </a:pPr>
            <a:r>
              <a:rPr lang="da-DK" sz="1100" dirty="0">
                <a:solidFill>
                  <a:srgbClr val="231F20"/>
                </a:solidFill>
                <a:effectLst/>
                <a:latin typeface="+mn-lt"/>
                <a:ea typeface="Calibri" panose="020F0502020204030204" pitchFamily="34" charset="0"/>
              </a:rPr>
              <a:t>Her ses antal aktuelle diabetespatienter i klinikken. Ved at trykke ‘Aktuelle’, kan der vælges at se på ‘Mulige’ diabetespatienter. Det er den gruppe af patienter, som ikke er blevet set i praksis i 3 år. Her kan der være tale om f</a:t>
            </a:r>
            <a:r>
              <a:rPr lang="en-US" sz="1100" i="0" dirty="0" err="1">
                <a:solidFill>
                  <a:srgbClr val="231F20"/>
                </a:solidFill>
                <a:effectLst/>
                <a:latin typeface="+mn-lt"/>
                <a:ea typeface="Calibri" panose="020F0502020204030204" pitchFamily="34" charset="0"/>
              </a:rPr>
              <a:t>ejlkodning</a:t>
            </a:r>
            <a:r>
              <a:rPr lang="en-US" sz="1100" i="0" dirty="0">
                <a:solidFill>
                  <a:srgbClr val="231F20"/>
                </a:solidFill>
                <a:effectLst/>
                <a:latin typeface="+mn-lt"/>
                <a:ea typeface="Calibri" panose="020F0502020204030204" pitchFamily="34" charset="0"/>
              </a:rPr>
              <a:t>, </a:t>
            </a:r>
            <a:r>
              <a:rPr lang="en-US" sz="1100" i="0" dirty="0" err="1">
                <a:solidFill>
                  <a:srgbClr val="231F20"/>
                </a:solidFill>
                <a:effectLst/>
                <a:latin typeface="+mn-lt"/>
                <a:ea typeface="Calibri" panose="020F0502020204030204" pitchFamily="34" charset="0"/>
              </a:rPr>
              <a:t>måske</a:t>
            </a:r>
            <a:r>
              <a:rPr lang="en-US" sz="1100" i="0" dirty="0">
                <a:solidFill>
                  <a:srgbClr val="231F20"/>
                </a:solidFill>
                <a:effectLst/>
                <a:latin typeface="+mn-lt"/>
                <a:ea typeface="Calibri" panose="020F0502020204030204" pitchFamily="34" charset="0"/>
              </a:rPr>
              <a:t> </a:t>
            </a:r>
            <a:r>
              <a:rPr lang="en-US" sz="1100" i="0" dirty="0" err="1">
                <a:solidFill>
                  <a:srgbClr val="231F20"/>
                </a:solidFill>
                <a:effectLst/>
                <a:latin typeface="+mn-lt"/>
                <a:ea typeface="Calibri" panose="020F0502020204030204" pitchFamily="34" charset="0"/>
              </a:rPr>
              <a:t>følges</a:t>
            </a:r>
            <a:r>
              <a:rPr lang="en-US" sz="1100" i="0" dirty="0">
                <a:solidFill>
                  <a:srgbClr val="231F20"/>
                </a:solidFill>
                <a:effectLst/>
                <a:latin typeface="+mn-lt"/>
                <a:ea typeface="Calibri" panose="020F0502020204030204" pitchFamily="34" charset="0"/>
              </a:rPr>
              <a:t> de </a:t>
            </a:r>
            <a:r>
              <a:rPr lang="en-US" sz="1100" i="0" dirty="0" err="1">
                <a:solidFill>
                  <a:srgbClr val="231F20"/>
                </a:solidFill>
                <a:effectLst/>
                <a:latin typeface="+mn-lt"/>
                <a:ea typeface="Calibri" panose="020F0502020204030204" pitchFamily="34" charset="0"/>
              </a:rPr>
              <a:t>i</a:t>
            </a:r>
            <a:r>
              <a:rPr lang="en-US" sz="1100" i="0" spc="-15" dirty="0">
                <a:solidFill>
                  <a:srgbClr val="231F20"/>
                </a:solidFill>
                <a:effectLst/>
                <a:latin typeface="+mn-lt"/>
                <a:ea typeface="Calibri" panose="020F0502020204030204" pitchFamily="34" charset="0"/>
              </a:rPr>
              <a:t> </a:t>
            </a:r>
            <a:r>
              <a:rPr lang="en-US" sz="1100" i="0" dirty="0" err="1">
                <a:solidFill>
                  <a:srgbClr val="231F20"/>
                </a:solidFill>
                <a:effectLst/>
                <a:latin typeface="+mn-lt"/>
                <a:ea typeface="Calibri" panose="020F0502020204030204" pitchFamily="34" charset="0"/>
              </a:rPr>
              <a:t>ambulatorier</a:t>
            </a:r>
            <a:r>
              <a:rPr lang="en-US" sz="1100" i="0" dirty="0">
                <a:solidFill>
                  <a:srgbClr val="231F20"/>
                </a:solidFill>
                <a:effectLst/>
                <a:latin typeface="+mn-lt"/>
                <a:ea typeface="Calibri" panose="020F0502020204030204" pitchFamily="34" charset="0"/>
              </a:rPr>
              <a:t>, </a:t>
            </a:r>
            <a:r>
              <a:rPr lang="en-US" sz="1100" i="0" dirty="0" err="1">
                <a:solidFill>
                  <a:srgbClr val="231F20"/>
                </a:solidFill>
                <a:effectLst/>
                <a:latin typeface="+mn-lt"/>
                <a:ea typeface="Calibri" panose="020F0502020204030204" pitchFamily="34" charset="0"/>
              </a:rPr>
              <a:t>eller</a:t>
            </a:r>
            <a:r>
              <a:rPr lang="en-US" sz="1100" i="0" dirty="0">
                <a:solidFill>
                  <a:srgbClr val="231F20"/>
                </a:solidFill>
                <a:effectLst/>
                <a:latin typeface="+mn-lt"/>
                <a:ea typeface="Calibri" panose="020F0502020204030204" pitchFamily="34" charset="0"/>
              </a:rPr>
              <a:t> </a:t>
            </a:r>
            <a:r>
              <a:rPr lang="en-US" sz="1100" i="0" dirty="0" err="1">
                <a:solidFill>
                  <a:srgbClr val="231F20"/>
                </a:solidFill>
                <a:effectLst/>
                <a:latin typeface="+mn-lt"/>
                <a:ea typeface="Calibri" panose="020F0502020204030204" pitchFamily="34" charset="0"/>
              </a:rPr>
              <a:t>måske</a:t>
            </a:r>
            <a:r>
              <a:rPr lang="en-US" sz="1100" i="0" dirty="0">
                <a:solidFill>
                  <a:srgbClr val="231F20"/>
                </a:solidFill>
                <a:effectLst/>
                <a:latin typeface="+mn-lt"/>
                <a:ea typeface="Calibri" panose="020F0502020204030204" pitchFamily="34" charset="0"/>
              </a:rPr>
              <a:t> er der </a:t>
            </a:r>
            <a:r>
              <a:rPr lang="en-US" sz="1100" i="0" dirty="0" err="1">
                <a:solidFill>
                  <a:srgbClr val="231F20"/>
                </a:solidFill>
                <a:effectLst/>
                <a:latin typeface="+mn-lt"/>
                <a:ea typeface="Calibri" panose="020F0502020204030204" pitchFamily="34" charset="0"/>
              </a:rPr>
              <a:t>mangelfuld</a:t>
            </a:r>
            <a:r>
              <a:rPr lang="en-US" sz="1100" i="0" dirty="0">
                <a:solidFill>
                  <a:srgbClr val="231F20"/>
                </a:solidFill>
                <a:effectLst/>
                <a:latin typeface="+mn-lt"/>
                <a:ea typeface="Calibri" panose="020F0502020204030204" pitchFamily="34" charset="0"/>
              </a:rPr>
              <a:t> </a:t>
            </a:r>
            <a:r>
              <a:rPr lang="en-US" sz="1100" i="0" dirty="0" err="1">
                <a:solidFill>
                  <a:srgbClr val="231F20"/>
                </a:solidFill>
                <a:effectLst/>
                <a:latin typeface="+mn-lt"/>
                <a:ea typeface="Calibri" panose="020F0502020204030204" pitchFamily="34" charset="0"/>
              </a:rPr>
              <a:t>opfølgning</a:t>
            </a:r>
            <a:r>
              <a:rPr lang="en-US" sz="1100" i="0" dirty="0">
                <a:solidFill>
                  <a:srgbClr val="231F20"/>
                </a:solidFill>
                <a:effectLst/>
                <a:latin typeface="+mn-lt"/>
                <a:ea typeface="Calibri" panose="020F0502020204030204" pitchFamily="34" charset="0"/>
              </a:rPr>
              <a:t> </a:t>
            </a:r>
            <a:r>
              <a:rPr lang="en-US" sz="1100" i="0" dirty="0" err="1">
                <a:solidFill>
                  <a:srgbClr val="231F20"/>
                </a:solidFill>
                <a:effectLst/>
                <a:latin typeface="+mn-lt"/>
                <a:ea typeface="Calibri" panose="020F0502020204030204" pitchFamily="34" charset="0"/>
              </a:rPr>
              <a:t>pga</a:t>
            </a:r>
            <a:r>
              <a:rPr lang="en-US" sz="1100" i="0" dirty="0">
                <a:solidFill>
                  <a:srgbClr val="231F20"/>
                </a:solidFill>
                <a:effectLst/>
                <a:latin typeface="+mn-lt"/>
                <a:ea typeface="Calibri" panose="020F0502020204030204" pitchFamily="34" charset="0"/>
              </a:rPr>
              <a:t>.</a:t>
            </a:r>
            <a:r>
              <a:rPr lang="en-US" sz="1100" i="0" spc="-15" dirty="0">
                <a:solidFill>
                  <a:srgbClr val="231F20"/>
                </a:solidFill>
                <a:effectLst/>
                <a:latin typeface="+mn-lt"/>
                <a:ea typeface="Calibri" panose="020F0502020204030204" pitchFamily="34" charset="0"/>
              </a:rPr>
              <a:t> </a:t>
            </a:r>
            <a:r>
              <a:rPr lang="en-US" sz="1100" i="0" spc="-15" dirty="0" err="1">
                <a:solidFill>
                  <a:srgbClr val="231F20"/>
                </a:solidFill>
                <a:effectLst/>
                <a:latin typeface="+mn-lt"/>
                <a:ea typeface="Calibri" panose="020F0502020204030204" pitchFamily="34" charset="0"/>
              </a:rPr>
              <a:t>s</a:t>
            </a:r>
            <a:r>
              <a:rPr lang="en-US" sz="1100" i="0" dirty="0" err="1">
                <a:solidFill>
                  <a:srgbClr val="231F20"/>
                </a:solidFill>
                <a:effectLst/>
                <a:latin typeface="+mn-lt"/>
                <a:ea typeface="Calibri" panose="020F0502020204030204" pitchFamily="34" charset="0"/>
              </a:rPr>
              <a:t>årbarhed</a:t>
            </a:r>
            <a:r>
              <a:rPr lang="en-US" sz="1100" i="0" dirty="0">
                <a:solidFill>
                  <a:srgbClr val="231F20"/>
                </a:solidFill>
                <a:effectLst/>
                <a:latin typeface="+mn-lt"/>
                <a:ea typeface="Calibri" panose="020F0502020204030204" pitchFamily="34" charset="0"/>
              </a:rPr>
              <a:t>. </a:t>
            </a:r>
            <a:endParaRPr lang="da-DK" sz="1100" i="0" dirty="0">
              <a:effectLst/>
              <a:latin typeface="+mn-lt"/>
              <a:ea typeface="Calibri" panose="020F0502020204030204" pitchFamily="34" charset="0"/>
            </a:endParaRPr>
          </a:p>
        </p:txBody>
      </p:sp>
    </p:spTree>
    <p:extLst>
      <p:ext uri="{BB962C8B-B14F-4D97-AF65-F5344CB8AC3E}">
        <p14:creationId xmlns:p14="http://schemas.microsoft.com/office/powerpoint/2010/main" val="2738100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025DB-BA5B-109D-C450-4E811AD3727D}"/>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2C2E8CC2-6229-C400-73FD-1BE327EC3F71}"/>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177EA29A-A402-F27B-3B04-97D7EFB2EE2B}"/>
              </a:ext>
            </a:extLst>
          </p:cNvPr>
          <p:cNvSpPr>
            <a:spLocks noGrp="1"/>
          </p:cNvSpPr>
          <p:nvPr>
            <p:ph type="body" idx="1"/>
          </p:nvPr>
        </p:nvSpPr>
        <p:spPr/>
        <p:txBody>
          <a:bodyPr/>
          <a:lstStyle/>
          <a:p>
            <a:r>
              <a:rPr lang="da-DK" b="1" i="0" dirty="0"/>
              <a:t>Forklaring til slide:</a:t>
            </a:r>
          </a:p>
          <a:p>
            <a:r>
              <a:rPr lang="da-DK" i="0" dirty="0"/>
              <a:t>Inden præsentation af målepunkt 1 vises en kort video om årsstatus med praktiserende læge og professor Jette Kolding Kristensen.</a:t>
            </a:r>
            <a:endParaRPr lang="da-DK" i="0" dirty="0">
              <a:cs typeface="Calibri"/>
            </a:endParaRPr>
          </a:p>
        </p:txBody>
      </p:sp>
    </p:spTree>
    <p:extLst>
      <p:ext uri="{BB962C8B-B14F-4D97-AF65-F5344CB8AC3E}">
        <p14:creationId xmlns:p14="http://schemas.microsoft.com/office/powerpoint/2010/main" val="40793001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29C9F-C80B-DF39-8356-FB53CFD994B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B08D744-DE11-70E7-1408-08B0A2FDF386}"/>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12F2E99D-EC5B-56AE-191E-A65B05ABDF0D}"/>
              </a:ext>
            </a:extLst>
          </p:cNvPr>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41401428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02B16-7ADD-B194-C2A8-3E6C6EBF295D}"/>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FDA5FCAC-6A06-5C41-D8FD-4ACB99B9A4DE}"/>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F3E2F4D1-203B-6BE9-B14D-3C41383EB76F}"/>
              </a:ext>
            </a:extLst>
          </p:cNvPr>
          <p:cNvSpPr>
            <a:spLocks noGrp="1"/>
          </p:cNvSpPr>
          <p:nvPr>
            <p:ph type="body" idx="1"/>
          </p:nvPr>
        </p:nvSpPr>
        <p:spPr/>
        <p:txBody>
          <a:bodyPr/>
          <a:lstStyle/>
          <a:p>
            <a:pPr marL="137795">
              <a:spcBef>
                <a:spcPts val="80"/>
              </a:spcBef>
              <a:spcAft>
                <a:spcPts val="0"/>
              </a:spcAft>
            </a:pPr>
            <a:r>
              <a:rPr lang="da-DK" sz="1100" b="1" u="none" dirty="0">
                <a:solidFill>
                  <a:srgbClr val="231F20"/>
                </a:solidFill>
                <a:effectLst/>
                <a:latin typeface="+mn-lt"/>
                <a:ea typeface="Calibri" panose="020F0502020204030204" pitchFamily="34" charset="0"/>
                <a:cs typeface="Calibri"/>
              </a:rPr>
              <a:t>Forklaring til slide:</a:t>
            </a:r>
          </a:p>
          <a:p>
            <a:pPr marL="137795">
              <a:spcBef>
                <a:spcPts val="80"/>
              </a:spcBef>
              <a:spcAft>
                <a:spcPts val="0"/>
              </a:spcAft>
            </a:pPr>
            <a:r>
              <a:rPr lang="da-DK" sz="1100" b="0" u="none" dirty="0">
                <a:solidFill>
                  <a:srgbClr val="231F20"/>
                </a:solidFill>
                <a:effectLst/>
                <a:latin typeface="+mn-lt"/>
                <a:ea typeface="Calibri" panose="020F0502020204030204" pitchFamily="34" charset="0"/>
                <a:cs typeface="Calibri"/>
              </a:rPr>
              <a:t>Her er der afsat 10 minutter til at deltagerne taler </a:t>
            </a:r>
            <a:r>
              <a:rPr lang="da-DK" sz="1100" u="none" dirty="0">
                <a:solidFill>
                  <a:srgbClr val="231F20"/>
                </a:solidFill>
                <a:effectLst/>
                <a:latin typeface="+mn-lt"/>
                <a:ea typeface="Calibri" panose="020F0502020204030204" pitchFamily="34" charset="0"/>
                <a:cs typeface="Calibri"/>
              </a:rPr>
              <a:t>sammen to og to – sidemandssamtale: </a:t>
            </a:r>
          </a:p>
          <a:p>
            <a:pPr marL="137795">
              <a:spcBef>
                <a:spcPts val="80"/>
              </a:spcBef>
              <a:spcAft>
                <a:spcPts val="0"/>
              </a:spcAft>
            </a:pPr>
            <a:endParaRPr lang="da-DK" sz="1100" u="none" dirty="0">
              <a:solidFill>
                <a:srgbClr val="231F20"/>
              </a:solidFill>
              <a:effectLst/>
              <a:latin typeface="+mn-lt"/>
              <a:ea typeface="Calibri" panose="020F0502020204030204" pitchFamily="34" charset="0"/>
            </a:endParaRPr>
          </a:p>
          <a:p>
            <a:pPr marL="423545" indent="-285750" algn="l" defTabSz="914400" rtl="0" eaLnBrk="1" latinLnBrk="0" hangingPunct="1">
              <a:spcBef>
                <a:spcPts val="80"/>
              </a:spcBef>
              <a:spcAft>
                <a:spcPts val="0"/>
              </a:spcAft>
              <a:buFont typeface="Arial" panose="020B0604020202020204" pitchFamily="34" charset="0"/>
              <a:buChar char="•"/>
            </a:pPr>
            <a:r>
              <a:rPr lang="da-DK" sz="1100" u="none" kern="1200" dirty="0">
                <a:solidFill>
                  <a:srgbClr val="231F20"/>
                </a:solidFill>
                <a:effectLst/>
                <a:latin typeface="+mn-lt"/>
                <a:ea typeface="Calibri" panose="020F0502020204030204" pitchFamily="34" charset="0"/>
                <a:cs typeface="Calibri"/>
              </a:rPr>
              <a:t>Hvordan sikrer jeres praksis, at alle relevante patienter tilbydes og får foretaget årlig årskontrol?</a:t>
            </a:r>
          </a:p>
          <a:p>
            <a:pPr marL="423545" indent="-285750">
              <a:spcBef>
                <a:spcPts val="80"/>
              </a:spcBef>
              <a:spcAft>
                <a:spcPts val="0"/>
              </a:spcAft>
              <a:buFont typeface="Arial" panose="020B0604020202020204" pitchFamily="34" charset="0"/>
              <a:buChar char="•"/>
            </a:pPr>
            <a:r>
              <a:rPr lang="da-DK" sz="1100" u="none" dirty="0">
                <a:solidFill>
                  <a:srgbClr val="231F20"/>
                </a:solidFill>
                <a:effectLst/>
                <a:latin typeface="+mn-lt"/>
                <a:ea typeface="Calibri" panose="020F0502020204030204" pitchFamily="34" charset="0"/>
                <a:cs typeface="Calibri"/>
              </a:rPr>
              <a:t>Hvem</a:t>
            </a:r>
            <a:r>
              <a:rPr lang="da-DK" sz="1100" u="none" spc="-30"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indgår</a:t>
            </a:r>
            <a:r>
              <a:rPr lang="da-DK" sz="1100" u="none" spc="-35"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i</a:t>
            </a:r>
            <a:r>
              <a:rPr lang="da-DK" sz="1100" u="none" spc="-30"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forløbet</a:t>
            </a:r>
            <a:r>
              <a:rPr lang="da-DK" sz="1100" u="none" spc="-30"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af</a:t>
            </a:r>
            <a:r>
              <a:rPr lang="da-DK" sz="1100" u="none" spc="-35"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årlig</a:t>
            </a:r>
            <a:r>
              <a:rPr lang="da-DK" sz="1100" u="none" spc="-30"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statusundersøgelse</a:t>
            </a:r>
            <a:r>
              <a:rPr lang="da-DK" sz="1100" u="none" spc="-30"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i</a:t>
            </a:r>
            <a:r>
              <a:rPr lang="da-DK" sz="1100" u="none" spc="-30"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jeres</a:t>
            </a:r>
            <a:r>
              <a:rPr lang="da-DK" sz="1100" u="none" spc="-30"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praksis,</a:t>
            </a:r>
            <a:r>
              <a:rPr lang="da-DK" sz="1100" u="none" spc="-35"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og</a:t>
            </a:r>
            <a:r>
              <a:rPr lang="da-DK" sz="1100" u="none" spc="-30"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hvad</a:t>
            </a:r>
            <a:r>
              <a:rPr lang="da-DK" sz="1100" u="none" spc="-35"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laver</a:t>
            </a:r>
            <a:r>
              <a:rPr lang="da-DK" sz="1100" u="none" spc="-25"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de</a:t>
            </a:r>
            <a:r>
              <a:rPr lang="da-DK" sz="1100" u="none" spc="-35"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(tidsbestilling,</a:t>
            </a:r>
            <a:r>
              <a:rPr lang="da-DK" sz="1100" u="none" spc="-30"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lab- </a:t>
            </a:r>
            <a:r>
              <a:rPr lang="da-DK" sz="1100" u="none" spc="-20" dirty="0">
                <a:solidFill>
                  <a:srgbClr val="231F20"/>
                </a:solidFill>
                <a:effectLst/>
                <a:latin typeface="+mn-lt"/>
                <a:ea typeface="Calibri" panose="020F0502020204030204" pitchFamily="34" charset="0"/>
                <a:cs typeface="Calibri"/>
              </a:rPr>
              <a:t>prøver, </a:t>
            </a:r>
            <a:r>
              <a:rPr lang="da-DK" sz="1100" u="none" dirty="0">
                <a:solidFill>
                  <a:srgbClr val="231F20"/>
                </a:solidFill>
                <a:effectLst/>
                <a:latin typeface="+mn-lt"/>
                <a:ea typeface="Calibri" panose="020F0502020204030204" pitchFamily="34" charset="0"/>
                <a:cs typeface="Calibri"/>
              </a:rPr>
              <a:t>svar og</a:t>
            </a:r>
            <a:r>
              <a:rPr lang="da-DK" sz="1100" u="none" spc="5"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statuskonsultation)?</a:t>
            </a:r>
            <a:endParaRPr lang="da-DK" sz="1100" u="none" dirty="0">
              <a:solidFill>
                <a:schemeClr val="tx1"/>
              </a:solidFill>
              <a:effectLst/>
              <a:latin typeface="+mn-lt"/>
              <a:ea typeface="Calibri" panose="020F0502020204030204" pitchFamily="34" charset="0"/>
              <a:cs typeface="Calibri"/>
            </a:endParaRPr>
          </a:p>
          <a:p>
            <a:pPr marL="423545" indent="-285750">
              <a:spcBef>
                <a:spcPts val="80"/>
              </a:spcBef>
              <a:spcAft>
                <a:spcPts val="0"/>
              </a:spcAft>
              <a:buFont typeface="Arial" panose="020B0604020202020204" pitchFamily="34" charset="0"/>
              <a:buChar char="•"/>
            </a:pPr>
            <a:r>
              <a:rPr lang="da-DK" sz="1100" u="none" dirty="0">
                <a:solidFill>
                  <a:srgbClr val="231F20"/>
                </a:solidFill>
                <a:effectLst/>
                <a:latin typeface="+mn-lt"/>
                <a:ea typeface="Calibri" panose="020F0502020204030204" pitchFamily="34" charset="0"/>
                <a:cs typeface="Calibri"/>
              </a:rPr>
              <a:t>Hvem aftaler og gennemfører opfølgende</a:t>
            </a:r>
            <a:r>
              <a:rPr lang="da-DK" sz="1100" u="none" spc="-25"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konsultation?</a:t>
            </a:r>
            <a:endParaRPr lang="da-DK" sz="1100" u="none" dirty="0">
              <a:solidFill>
                <a:schemeClr val="tx1"/>
              </a:solidFill>
              <a:effectLst/>
              <a:latin typeface="+mn-lt"/>
              <a:ea typeface="Calibri" panose="020F0502020204030204" pitchFamily="34" charset="0"/>
              <a:cs typeface="Calibri"/>
            </a:endParaRPr>
          </a:p>
          <a:p>
            <a:pPr marL="423545" indent="-285750">
              <a:spcBef>
                <a:spcPts val="80"/>
              </a:spcBef>
              <a:spcAft>
                <a:spcPts val="0"/>
              </a:spcAft>
              <a:buFont typeface="Arial" panose="020B0604020202020204" pitchFamily="34" charset="0"/>
              <a:buChar char="•"/>
            </a:pPr>
            <a:r>
              <a:rPr lang="da-DK" sz="1100" u="none" dirty="0">
                <a:solidFill>
                  <a:srgbClr val="231F20"/>
                </a:solidFill>
                <a:effectLst/>
                <a:latin typeface="+mn-lt"/>
                <a:ea typeface="Calibri" panose="020F0502020204030204" pitchFamily="34" charset="0"/>
                <a:cs typeface="Calibri"/>
              </a:rPr>
              <a:t>Hvilken rolle skal praksispersonalet og lægerne have i</a:t>
            </a:r>
            <a:r>
              <a:rPr lang="da-DK" sz="1100" u="none" spc="-45"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forløbet?</a:t>
            </a:r>
          </a:p>
          <a:p>
            <a:pPr marL="137795" indent="0">
              <a:spcBef>
                <a:spcPts val="80"/>
              </a:spcBef>
              <a:spcAft>
                <a:spcPts val="0"/>
              </a:spcAft>
              <a:buFont typeface="Arial" panose="020B0604020202020204" pitchFamily="34" charset="0"/>
              <a:buNone/>
            </a:pPr>
            <a:r>
              <a:rPr lang="da-DK" sz="1100" u="none" dirty="0">
                <a:effectLst/>
                <a:latin typeface="+mn-lt"/>
                <a:ea typeface="Calibri" panose="020F0502020204030204" pitchFamily="34" charset="0"/>
                <a:cs typeface="Calibri"/>
              </a:rPr>
              <a:t> </a:t>
            </a:r>
          </a:p>
          <a:p>
            <a:r>
              <a:rPr lang="da-DK" b="0" dirty="0">
                <a:latin typeface="+mn-lt"/>
              </a:rPr>
              <a:t>   Husk at give deltagerne uddelingskopier til gruppearbejdet, hvis du ikke allerede har gjort det. </a:t>
            </a:r>
            <a:endParaRPr lang="da-DK" b="0" dirty="0">
              <a:latin typeface="+mn-lt"/>
              <a:cs typeface="Calibri"/>
            </a:endParaRPr>
          </a:p>
          <a:p>
            <a:endParaRPr lang="da-DK" dirty="0"/>
          </a:p>
        </p:txBody>
      </p:sp>
    </p:spTree>
    <p:extLst>
      <p:ext uri="{BB962C8B-B14F-4D97-AF65-F5344CB8AC3E}">
        <p14:creationId xmlns:p14="http://schemas.microsoft.com/office/powerpoint/2010/main" val="38854075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31334300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35469-99F2-4B59-9853-9992A149D017}"/>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610DC980-6ADB-03A8-19D6-A34146313419}"/>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6D92D293-CC41-152C-F411-9EBB2DC296D3}"/>
              </a:ext>
            </a:extLst>
          </p:cNvPr>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18375659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03034-2B77-543F-B430-F73EDA4655B9}"/>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42F3500-EF13-6A09-0D21-5732FF0EC6C1}"/>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9626605E-FD73-D09C-C980-AEBF583903BE}"/>
              </a:ext>
            </a:extLst>
          </p:cNvPr>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27530192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C20ED-234D-BA17-9601-A089A29CFF9D}"/>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D642D203-99D7-3B8C-3FFB-551E5B64D420}"/>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578CD971-6029-7497-35BA-9EAE5DD3648B}"/>
              </a:ext>
            </a:extLst>
          </p:cNvPr>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13255840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9C58E-C6A3-2316-7497-94613A52F686}"/>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1F95BF9B-9934-7521-161E-C6B40CBC237D}"/>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270789AE-99D4-ECE7-F8D7-5DDA4B5305C3}"/>
              </a:ext>
            </a:extLst>
          </p:cNvPr>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53893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7D702-7E58-E4D7-5C5E-DE40693CB2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CCC976-3E0B-95E6-6774-D3F0552363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78C418-B709-D537-99CC-F167A60EB030}"/>
              </a:ext>
            </a:extLst>
          </p:cNvPr>
          <p:cNvSpPr>
            <a:spLocks noGrp="1"/>
          </p:cNvSpPr>
          <p:nvPr>
            <p:ph type="body" idx="1"/>
          </p:nvPr>
        </p:nvSpPr>
        <p:spPr/>
        <p:txBody>
          <a:bodyPr/>
          <a:lstStyle/>
          <a:p>
            <a:r>
              <a:rPr lang="da-DK" b="1" dirty="0"/>
              <a:t>Forslag til, hvad du kan sige:</a:t>
            </a:r>
          </a:p>
          <a:p>
            <a:r>
              <a:rPr lang="da-DK" sz="1100" kern="1200" dirty="0">
                <a:solidFill>
                  <a:schemeClr val="tx1"/>
                </a:solidFill>
                <a:latin typeface="+mn-lt"/>
                <a:ea typeface="+mn-ea"/>
                <a:cs typeface="+mn-cs"/>
              </a:rPr>
              <a:t>Mødet er inddelt i 3 hovedblokke med en pause efter blok 1.</a:t>
            </a:r>
            <a:endParaRPr lang="da-DK" sz="1100" kern="1200" dirty="0">
              <a:solidFill>
                <a:schemeClr val="tx1"/>
              </a:solidFill>
              <a:latin typeface="+mn-lt"/>
              <a:cs typeface="Calibri"/>
            </a:endParaRPr>
          </a:p>
          <a:p>
            <a:endParaRPr lang="da-DK" sz="1100" kern="1200" dirty="0">
              <a:solidFill>
                <a:schemeClr val="tx1"/>
              </a:solidFill>
              <a:latin typeface="+mn-lt"/>
              <a:ea typeface="+mn-ea"/>
              <a:cs typeface="+mn-cs"/>
            </a:endParaRPr>
          </a:p>
          <a:p>
            <a:r>
              <a:rPr lang="da-DK" sz="1100" kern="1200" dirty="0">
                <a:solidFill>
                  <a:schemeClr val="tx1"/>
                </a:solidFill>
                <a:latin typeface="+mn-lt"/>
                <a:ea typeface="+mn-ea"/>
                <a:cs typeface="+mn-cs"/>
              </a:rPr>
              <a:t>Formålet med klyngemødet er med udgangspunkt i data for fire målepunkter at give mulighed for refleksion over den kliniske praksis for type 2-diabetes patienter. Herunder dele erfaringer for organisering og opfølgning af diabetes og tale om behovet for forandringer, og hvordan de i givet fald kunne udføres.</a:t>
            </a:r>
            <a:endParaRPr lang="da-DK" dirty="0"/>
          </a:p>
          <a:p>
            <a:endParaRPr lang="da-DK" dirty="0"/>
          </a:p>
          <a:p>
            <a:r>
              <a:rPr lang="da-DK" sz="1100" kern="1200" dirty="0">
                <a:solidFill>
                  <a:schemeClr val="tx1"/>
                </a:solidFill>
                <a:latin typeface="+mn-lt"/>
                <a:ea typeface="+mn-ea"/>
                <a:cs typeface="+mn-cs"/>
              </a:rPr>
              <a:t>Data for målepunkterne behandles i de første to blokke:</a:t>
            </a:r>
            <a:endParaRPr lang="da-DK" dirty="0">
              <a:cs typeface="Calibri" panose="020F0502020204030204"/>
            </a:endParaRPr>
          </a:p>
          <a:p>
            <a:pPr>
              <a:spcBef>
                <a:spcPts val="45"/>
              </a:spcBef>
            </a:pPr>
            <a:r>
              <a:rPr lang="da-DK" sz="1100" kern="1200" dirty="0">
                <a:solidFill>
                  <a:schemeClr val="tx1"/>
                </a:solidFill>
                <a:latin typeface="+mn-lt"/>
                <a:ea typeface="+mn-ea"/>
                <a:cs typeface="+mn-cs"/>
              </a:rPr>
              <a:t> </a:t>
            </a:r>
            <a:endParaRPr lang="da-DK" sz="1100" kern="1200" dirty="0">
              <a:solidFill>
                <a:schemeClr val="tx1"/>
              </a:solidFill>
              <a:latin typeface="+mn-lt"/>
              <a:cs typeface="Calibri" panose="020F0502020204030204"/>
            </a:endParaRPr>
          </a:p>
          <a:p>
            <a:pPr marL="342900" lvl="0" indent="-342900">
              <a:spcBef>
                <a:spcPts val="80"/>
              </a:spcBef>
              <a:buClr>
                <a:srgbClr val="231F20"/>
              </a:buClr>
              <a:buSzPts val="1000"/>
              <a:buFont typeface="Calibri" panose="020F0502020204030204" pitchFamily="34" charset="0"/>
              <a:buChar char="•"/>
              <a:tabLst>
                <a:tab pos="328295" algn="l"/>
                <a:tab pos="328930" algn="l"/>
              </a:tabLst>
            </a:pPr>
            <a:r>
              <a:rPr lang="da-DK" sz="1100" kern="1200" dirty="0">
                <a:solidFill>
                  <a:schemeClr val="tx1"/>
                </a:solidFill>
                <a:latin typeface="+mn-lt"/>
                <a:ea typeface="+mn-ea"/>
                <a:cs typeface="+mn-cs"/>
              </a:rPr>
              <a:t>Blok 1: Årsstatus og opfølgning</a:t>
            </a:r>
            <a:endParaRPr lang="da-DK" sz="1100" kern="1200" dirty="0">
              <a:solidFill>
                <a:schemeClr val="tx1"/>
              </a:solidFill>
              <a:latin typeface="+mn-lt"/>
              <a:cs typeface="Calibri" panose="020F0502020204030204"/>
            </a:endParaRPr>
          </a:p>
          <a:p>
            <a:pPr marL="342900" lvl="0" indent="-342900">
              <a:spcBef>
                <a:spcPts val="80"/>
              </a:spcBef>
              <a:buClr>
                <a:srgbClr val="231F20"/>
              </a:buClr>
              <a:buSzPts val="1000"/>
              <a:buFont typeface="Calibri" panose="020F0502020204030204" pitchFamily="34" charset="0"/>
              <a:buChar char="•"/>
              <a:tabLst>
                <a:tab pos="328295" algn="l"/>
                <a:tab pos="328930" algn="l"/>
              </a:tabLst>
            </a:pPr>
            <a:r>
              <a:rPr lang="da-DK" sz="1100" kern="1200" dirty="0">
                <a:solidFill>
                  <a:schemeClr val="tx1"/>
                </a:solidFill>
                <a:latin typeface="+mn-lt"/>
                <a:ea typeface="+mn-ea"/>
                <a:cs typeface="+mn-cs"/>
              </a:rPr>
              <a:t>Blok 2: Forløbsplan og kronikerhonorar</a:t>
            </a:r>
            <a:endParaRPr lang="da-DK" sz="1100" kern="1200" dirty="0">
              <a:solidFill>
                <a:schemeClr val="tx1"/>
              </a:solidFill>
              <a:latin typeface="+mn-lt"/>
              <a:cs typeface="Calibri" panose="020F0502020204030204"/>
            </a:endParaRPr>
          </a:p>
          <a:p>
            <a:pPr>
              <a:spcBef>
                <a:spcPts val="35"/>
              </a:spcBef>
            </a:pPr>
            <a:r>
              <a:rPr lang="en-US" sz="1100" kern="1200" dirty="0">
                <a:solidFill>
                  <a:schemeClr val="tx1"/>
                </a:solidFill>
                <a:latin typeface="+mn-lt"/>
                <a:ea typeface="+mn-ea"/>
                <a:cs typeface="+mn-cs"/>
              </a:rPr>
              <a:t> </a:t>
            </a:r>
            <a:endParaRPr lang="da-DK" sz="1100" kern="1200" dirty="0">
              <a:solidFill>
                <a:schemeClr val="tx1"/>
              </a:solidFill>
              <a:latin typeface="+mn-lt"/>
              <a:ea typeface="+mn-ea"/>
              <a:cs typeface="+mn-cs"/>
            </a:endParaRPr>
          </a:p>
          <a:p>
            <a:r>
              <a:rPr lang="da-DK" sz="1100" kern="1200" dirty="0">
                <a:solidFill>
                  <a:schemeClr val="tx1"/>
                </a:solidFill>
                <a:latin typeface="+mn-lt"/>
                <a:ea typeface="+mn-ea"/>
                <a:cs typeface="+mn-cs"/>
              </a:rPr>
              <a:t>I blok 3 </a:t>
            </a:r>
            <a:r>
              <a:rPr lang="da-DK" dirty="0"/>
              <a:t>vil der blive samlet</a:t>
            </a:r>
            <a:r>
              <a:rPr lang="da-DK" sz="1100" kern="1200" dirty="0">
                <a:solidFill>
                  <a:schemeClr val="tx1"/>
                </a:solidFill>
                <a:latin typeface="+mn-lt"/>
                <a:ea typeface="+mn-ea"/>
                <a:cs typeface="+mn-cs"/>
              </a:rPr>
              <a:t> op</a:t>
            </a:r>
            <a:r>
              <a:rPr lang="da-DK" dirty="0"/>
              <a:t>, </a:t>
            </a:r>
            <a:r>
              <a:rPr lang="da-DK" sz="1100" kern="1200" dirty="0">
                <a:solidFill>
                  <a:schemeClr val="tx1"/>
                </a:solidFill>
                <a:latin typeface="+mn-lt"/>
                <a:ea typeface="+mn-ea"/>
                <a:cs typeface="+mn-cs"/>
              </a:rPr>
              <a:t>og klyngen drøfter implementering og opfølgning. </a:t>
            </a:r>
            <a:endParaRPr lang="da-DK" sz="1100" kern="1200" dirty="0">
              <a:solidFill>
                <a:schemeClr val="tx1"/>
              </a:solidFill>
              <a:latin typeface="+mn-lt"/>
              <a:cs typeface="Calibri"/>
            </a:endParaRPr>
          </a:p>
        </p:txBody>
      </p:sp>
    </p:spTree>
    <p:extLst>
      <p:ext uri="{BB962C8B-B14F-4D97-AF65-F5344CB8AC3E}">
        <p14:creationId xmlns:p14="http://schemas.microsoft.com/office/powerpoint/2010/main" val="4793174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A583D-1A60-6EF9-BEDD-1F71FF944C20}"/>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67E69CF1-DE1C-BF0A-9DB4-1C13C191AB8C}"/>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F144866B-140B-7D1B-155B-0F1C700AA9AC}"/>
              </a:ext>
            </a:extLst>
          </p:cNvPr>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33448967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694F2-C387-FC00-90FB-C3E25ACDA8ED}"/>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EFBE0CC2-537B-278A-8845-2A9FF1BFE3D6}"/>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51B99102-C34E-07F6-582F-F72C90BF3289}"/>
              </a:ext>
            </a:extLst>
          </p:cNvPr>
          <p:cNvSpPr>
            <a:spLocks noGrp="1"/>
          </p:cNvSpPr>
          <p:nvPr>
            <p:ph type="body" idx="1"/>
          </p:nvPr>
        </p:nvSpPr>
        <p:spPr/>
        <p:txBody>
          <a:bodyPr/>
          <a:lstStyle/>
          <a:p>
            <a:pPr marL="137795">
              <a:spcBef>
                <a:spcPts val="80"/>
              </a:spcBef>
              <a:spcAft>
                <a:spcPts val="0"/>
              </a:spcAft>
            </a:pPr>
            <a:r>
              <a:rPr lang="da-DK" sz="1100" b="1" u="none" dirty="0">
                <a:solidFill>
                  <a:srgbClr val="231F20"/>
                </a:solidFill>
                <a:effectLst/>
                <a:latin typeface="+mn-lt"/>
                <a:ea typeface="Calibri" panose="020F0502020204030204" pitchFamily="34" charset="0"/>
                <a:cs typeface="Calibri"/>
              </a:rPr>
              <a:t>Forklaring til slide:</a:t>
            </a:r>
          </a:p>
          <a:p>
            <a:pPr marL="137795">
              <a:spcBef>
                <a:spcPts val="80"/>
              </a:spcBef>
              <a:spcAft>
                <a:spcPts val="0"/>
              </a:spcAft>
            </a:pPr>
            <a:r>
              <a:rPr lang="da-DK" sz="1100" b="0" u="none" dirty="0">
                <a:solidFill>
                  <a:srgbClr val="231F20"/>
                </a:solidFill>
                <a:effectLst/>
                <a:latin typeface="+mn-lt"/>
                <a:ea typeface="Calibri" panose="020F0502020204030204" pitchFamily="34" charset="0"/>
                <a:cs typeface="Calibri"/>
              </a:rPr>
              <a:t>Her er der afsat 10 minutter til at deltagerne taler </a:t>
            </a:r>
            <a:r>
              <a:rPr lang="da-DK" sz="1100" u="none" dirty="0">
                <a:solidFill>
                  <a:srgbClr val="231F20"/>
                </a:solidFill>
                <a:effectLst/>
                <a:latin typeface="+mn-lt"/>
                <a:ea typeface="Calibri" panose="020F0502020204030204" pitchFamily="34" charset="0"/>
                <a:cs typeface="Calibri"/>
              </a:rPr>
              <a:t>sammen to og to – sidemandssamtale: </a:t>
            </a:r>
          </a:p>
          <a:p>
            <a:pPr marL="137795">
              <a:spcBef>
                <a:spcPts val="80"/>
              </a:spcBef>
              <a:spcAft>
                <a:spcPts val="0"/>
              </a:spcAft>
            </a:pPr>
            <a:endParaRPr lang="da-DK" sz="1100" u="none" dirty="0">
              <a:solidFill>
                <a:srgbClr val="231F20"/>
              </a:solidFill>
              <a:effectLst/>
              <a:latin typeface="+mn-lt"/>
              <a:ea typeface="Calibri" panose="020F0502020204030204" pitchFamily="34" charset="0"/>
            </a:endParaRPr>
          </a:p>
          <a:p>
            <a:pPr marL="423545" indent="-285750" algn="l" defTabSz="914400" rtl="0" eaLnBrk="1" latinLnBrk="0" hangingPunct="1">
              <a:spcBef>
                <a:spcPts val="80"/>
              </a:spcBef>
              <a:spcAft>
                <a:spcPts val="0"/>
              </a:spcAft>
              <a:buFont typeface="Arial" panose="020B0604020202020204" pitchFamily="34" charset="0"/>
              <a:buChar char="•"/>
            </a:pPr>
            <a:r>
              <a:rPr lang="da-DK" sz="1100" u="none" kern="1200" dirty="0">
                <a:solidFill>
                  <a:srgbClr val="231F20"/>
                </a:solidFill>
                <a:effectLst/>
                <a:latin typeface="+mn-lt"/>
                <a:ea typeface="Calibri" panose="020F0502020204030204" pitchFamily="34" charset="0"/>
                <a:cs typeface="Calibri"/>
              </a:rPr>
              <a:t>Hvordan sikrer jeres praksis, at alle relevante patienter tilbydes og får foretaget årlig årskontrol?</a:t>
            </a:r>
          </a:p>
          <a:p>
            <a:pPr marL="423545" indent="-285750">
              <a:spcBef>
                <a:spcPts val="80"/>
              </a:spcBef>
              <a:spcAft>
                <a:spcPts val="0"/>
              </a:spcAft>
              <a:buFont typeface="Arial" panose="020B0604020202020204" pitchFamily="34" charset="0"/>
              <a:buChar char="•"/>
            </a:pPr>
            <a:r>
              <a:rPr lang="da-DK" sz="1100" u="none" dirty="0">
                <a:solidFill>
                  <a:srgbClr val="231F20"/>
                </a:solidFill>
                <a:effectLst/>
                <a:latin typeface="+mn-lt"/>
                <a:ea typeface="Calibri" panose="020F0502020204030204" pitchFamily="34" charset="0"/>
                <a:cs typeface="Calibri"/>
              </a:rPr>
              <a:t>Hvem</a:t>
            </a:r>
            <a:r>
              <a:rPr lang="da-DK" sz="1100" u="none" spc="-30"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indgår</a:t>
            </a:r>
            <a:r>
              <a:rPr lang="da-DK" sz="1100" u="none" spc="-35"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i</a:t>
            </a:r>
            <a:r>
              <a:rPr lang="da-DK" sz="1100" u="none" spc="-30"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forløbet</a:t>
            </a:r>
            <a:r>
              <a:rPr lang="da-DK" sz="1100" u="none" spc="-30"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af</a:t>
            </a:r>
            <a:r>
              <a:rPr lang="da-DK" sz="1100" u="none" spc="-35"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årlig</a:t>
            </a:r>
            <a:r>
              <a:rPr lang="da-DK" sz="1100" u="none" spc="-30"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statusundersøgelse</a:t>
            </a:r>
            <a:r>
              <a:rPr lang="da-DK" sz="1100" u="none" spc="-30"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i</a:t>
            </a:r>
            <a:r>
              <a:rPr lang="da-DK" sz="1100" u="none" spc="-30"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jeres</a:t>
            </a:r>
            <a:r>
              <a:rPr lang="da-DK" sz="1100" u="none" spc="-30"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praksis,</a:t>
            </a:r>
            <a:r>
              <a:rPr lang="da-DK" sz="1100" u="none" spc="-35"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og</a:t>
            </a:r>
            <a:r>
              <a:rPr lang="da-DK" sz="1100" u="none" spc="-30"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hvad</a:t>
            </a:r>
            <a:r>
              <a:rPr lang="da-DK" sz="1100" u="none" spc="-35"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laver</a:t>
            </a:r>
            <a:r>
              <a:rPr lang="da-DK" sz="1100" u="none" spc="-25"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de</a:t>
            </a:r>
            <a:r>
              <a:rPr lang="da-DK" sz="1100" u="none" spc="-35"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(tidsbestilling,</a:t>
            </a:r>
            <a:r>
              <a:rPr lang="da-DK" sz="1100" u="none" spc="-30"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lab- </a:t>
            </a:r>
            <a:r>
              <a:rPr lang="da-DK" sz="1100" u="none" spc="-20" dirty="0">
                <a:solidFill>
                  <a:srgbClr val="231F20"/>
                </a:solidFill>
                <a:effectLst/>
                <a:latin typeface="+mn-lt"/>
                <a:ea typeface="Calibri" panose="020F0502020204030204" pitchFamily="34" charset="0"/>
                <a:cs typeface="Calibri"/>
              </a:rPr>
              <a:t>prøver, </a:t>
            </a:r>
            <a:r>
              <a:rPr lang="da-DK" sz="1100" u="none" dirty="0">
                <a:solidFill>
                  <a:srgbClr val="231F20"/>
                </a:solidFill>
                <a:effectLst/>
                <a:latin typeface="+mn-lt"/>
                <a:ea typeface="Calibri" panose="020F0502020204030204" pitchFamily="34" charset="0"/>
                <a:cs typeface="Calibri"/>
              </a:rPr>
              <a:t>svar og</a:t>
            </a:r>
            <a:r>
              <a:rPr lang="da-DK" sz="1100" u="none" spc="5"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statuskonsultation)?</a:t>
            </a:r>
            <a:endParaRPr lang="da-DK" sz="1100" u="none" dirty="0">
              <a:solidFill>
                <a:schemeClr val="tx1"/>
              </a:solidFill>
              <a:effectLst/>
              <a:latin typeface="+mn-lt"/>
              <a:ea typeface="Calibri" panose="020F0502020204030204" pitchFamily="34" charset="0"/>
              <a:cs typeface="Calibri"/>
            </a:endParaRPr>
          </a:p>
          <a:p>
            <a:pPr marL="423545" indent="-285750">
              <a:spcBef>
                <a:spcPts val="80"/>
              </a:spcBef>
              <a:spcAft>
                <a:spcPts val="0"/>
              </a:spcAft>
              <a:buFont typeface="Arial" panose="020B0604020202020204" pitchFamily="34" charset="0"/>
              <a:buChar char="•"/>
            </a:pPr>
            <a:r>
              <a:rPr lang="da-DK" sz="1100" u="none" dirty="0">
                <a:solidFill>
                  <a:srgbClr val="231F20"/>
                </a:solidFill>
                <a:effectLst/>
                <a:latin typeface="+mn-lt"/>
                <a:ea typeface="Calibri" panose="020F0502020204030204" pitchFamily="34" charset="0"/>
                <a:cs typeface="Calibri"/>
              </a:rPr>
              <a:t>Hvem aftaler og gennemfører opfølgende</a:t>
            </a:r>
            <a:r>
              <a:rPr lang="da-DK" sz="1100" u="none" spc="-25"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konsultation?</a:t>
            </a:r>
            <a:endParaRPr lang="da-DK" sz="1100" u="none" dirty="0">
              <a:solidFill>
                <a:schemeClr val="tx1"/>
              </a:solidFill>
              <a:effectLst/>
              <a:latin typeface="+mn-lt"/>
              <a:ea typeface="Calibri" panose="020F0502020204030204" pitchFamily="34" charset="0"/>
              <a:cs typeface="Calibri"/>
            </a:endParaRPr>
          </a:p>
          <a:p>
            <a:pPr marL="423545" indent="-285750">
              <a:spcBef>
                <a:spcPts val="80"/>
              </a:spcBef>
              <a:spcAft>
                <a:spcPts val="0"/>
              </a:spcAft>
              <a:buFont typeface="Arial" panose="020B0604020202020204" pitchFamily="34" charset="0"/>
              <a:buChar char="•"/>
            </a:pPr>
            <a:r>
              <a:rPr lang="da-DK" sz="1100" u="none" dirty="0">
                <a:solidFill>
                  <a:srgbClr val="231F20"/>
                </a:solidFill>
                <a:effectLst/>
                <a:latin typeface="+mn-lt"/>
                <a:ea typeface="Calibri" panose="020F0502020204030204" pitchFamily="34" charset="0"/>
                <a:cs typeface="Calibri"/>
              </a:rPr>
              <a:t>Hvilken rolle skal praksispersonalet og lægerne have i</a:t>
            </a:r>
            <a:r>
              <a:rPr lang="da-DK" sz="1100" u="none" spc="-45" dirty="0">
                <a:solidFill>
                  <a:srgbClr val="231F20"/>
                </a:solidFill>
                <a:effectLst/>
                <a:latin typeface="+mn-lt"/>
                <a:ea typeface="Calibri" panose="020F0502020204030204" pitchFamily="34" charset="0"/>
                <a:cs typeface="Calibri"/>
              </a:rPr>
              <a:t> </a:t>
            </a:r>
            <a:r>
              <a:rPr lang="da-DK" sz="1100" u="none" dirty="0">
                <a:solidFill>
                  <a:srgbClr val="231F20"/>
                </a:solidFill>
                <a:effectLst/>
                <a:latin typeface="+mn-lt"/>
                <a:ea typeface="Calibri" panose="020F0502020204030204" pitchFamily="34" charset="0"/>
                <a:cs typeface="Calibri"/>
              </a:rPr>
              <a:t>forløbet?</a:t>
            </a:r>
          </a:p>
          <a:p>
            <a:pPr marL="137795" indent="0">
              <a:spcBef>
                <a:spcPts val="80"/>
              </a:spcBef>
              <a:spcAft>
                <a:spcPts val="0"/>
              </a:spcAft>
              <a:buFont typeface="Arial" panose="020B0604020202020204" pitchFamily="34" charset="0"/>
              <a:buNone/>
            </a:pPr>
            <a:r>
              <a:rPr lang="da-DK" sz="1100" u="none" dirty="0">
                <a:effectLst/>
                <a:latin typeface="+mn-lt"/>
                <a:ea typeface="Calibri" panose="020F0502020204030204" pitchFamily="34" charset="0"/>
                <a:cs typeface="Calibri"/>
              </a:rPr>
              <a:t> </a:t>
            </a:r>
          </a:p>
          <a:p>
            <a:r>
              <a:rPr lang="da-DK" b="0" dirty="0">
                <a:latin typeface="+mn-lt"/>
              </a:rPr>
              <a:t>   Husk at give deltagerne uddelingskopier til gruppearbejdet, hvis du ikke allerede har gjort det. </a:t>
            </a:r>
            <a:endParaRPr lang="da-DK" b="0" dirty="0">
              <a:latin typeface="+mn-lt"/>
              <a:cs typeface="Calibri"/>
            </a:endParaRPr>
          </a:p>
          <a:p>
            <a:endParaRPr lang="da-DK" dirty="0"/>
          </a:p>
        </p:txBody>
      </p:sp>
    </p:spTree>
    <p:extLst>
      <p:ext uri="{BB962C8B-B14F-4D97-AF65-F5344CB8AC3E}">
        <p14:creationId xmlns:p14="http://schemas.microsoft.com/office/powerpoint/2010/main" val="6902702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C4B09-12DF-9F84-FCCF-4FB5ABE5621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FCBAE331-B179-E69C-F2E9-7F26DE67AF66}"/>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5F00003F-E33B-C1A7-1153-4D125500DDCA}"/>
              </a:ext>
            </a:extLst>
          </p:cNvPr>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12373713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137795" marR="925830" lvl="0" indent="0" algn="l" defTabSz="914400" rtl="0" eaLnBrk="1" fontAlgn="auto" latinLnBrk="0" hangingPunct="1">
              <a:lnSpc>
                <a:spcPct val="105000"/>
              </a:lnSpc>
              <a:spcBef>
                <a:spcPts val="80"/>
              </a:spcBef>
              <a:spcAft>
                <a:spcPts val="0"/>
              </a:spcAft>
              <a:buClrTx/>
              <a:buSzTx/>
              <a:buFontTx/>
              <a:buNone/>
              <a:tabLst/>
              <a:defRPr/>
            </a:pPr>
            <a:r>
              <a:rPr lang="da-DK" sz="1100" b="1" i="0" u="none" dirty="0">
                <a:solidFill>
                  <a:srgbClr val="231F20"/>
                </a:solidFill>
                <a:effectLst/>
                <a:latin typeface="+mn-lt"/>
                <a:ea typeface="Calibri" panose="020F0502020204030204" pitchFamily="34" charset="0"/>
                <a:cs typeface="Calibri"/>
              </a:rPr>
              <a:t>Forklaring til slide: </a:t>
            </a:r>
          </a:p>
          <a:p>
            <a:pPr marL="137795" marR="925830" lvl="0" indent="0" algn="l" defTabSz="914400" rtl="0" eaLnBrk="1" fontAlgn="auto" latinLnBrk="0" hangingPunct="1">
              <a:lnSpc>
                <a:spcPct val="105000"/>
              </a:lnSpc>
              <a:spcBef>
                <a:spcPts val="80"/>
              </a:spcBef>
              <a:spcAft>
                <a:spcPts val="0"/>
              </a:spcAft>
              <a:buClrTx/>
              <a:buSzTx/>
              <a:buFontTx/>
              <a:buNone/>
              <a:tabLst/>
              <a:defRPr/>
            </a:pPr>
            <a:r>
              <a:rPr lang="da-DK" sz="1100" i="0" u="none" dirty="0">
                <a:solidFill>
                  <a:srgbClr val="231F20"/>
                </a:solidFill>
                <a:effectLst/>
                <a:latin typeface="+mn-lt"/>
                <a:ea typeface="Calibri" panose="020F0502020204030204" pitchFamily="34" charset="0"/>
                <a:cs typeface="Calibri"/>
              </a:rPr>
              <a:t>Mødelederne introducer formålet med blok 2 og kort om det efterfølgende gruppearbejde:</a:t>
            </a:r>
          </a:p>
          <a:p>
            <a:pPr marL="137795" marR="925830" lvl="0" indent="0" algn="l" defTabSz="914400" rtl="0" eaLnBrk="1" fontAlgn="auto" latinLnBrk="0" hangingPunct="1">
              <a:lnSpc>
                <a:spcPct val="105000"/>
              </a:lnSpc>
              <a:spcBef>
                <a:spcPts val="80"/>
              </a:spcBef>
              <a:spcAft>
                <a:spcPts val="0"/>
              </a:spcAft>
              <a:buClrTx/>
              <a:buSzTx/>
              <a:buFontTx/>
              <a:buNone/>
              <a:tabLst/>
              <a:defRPr/>
            </a:pPr>
            <a:endParaRPr lang="da-DK" sz="1100" i="0" u="none" dirty="0">
              <a:solidFill>
                <a:srgbClr val="231F20"/>
              </a:solidFill>
              <a:effectLst/>
              <a:latin typeface="+mn-lt"/>
              <a:ea typeface="Calibri" panose="020F0502020204030204" pitchFamily="34" charset="0"/>
            </a:endParaRPr>
          </a:p>
          <a:p>
            <a:pPr marL="137795" marR="925830" lvl="0" indent="0" algn="l" defTabSz="914400" rtl="0" eaLnBrk="1" fontAlgn="auto" latinLnBrk="0" hangingPunct="1">
              <a:lnSpc>
                <a:spcPct val="105000"/>
              </a:lnSpc>
              <a:spcBef>
                <a:spcPts val="80"/>
              </a:spcBef>
              <a:spcAft>
                <a:spcPts val="0"/>
              </a:spcAft>
              <a:buClrTx/>
              <a:buSzTx/>
              <a:buFontTx/>
              <a:buNone/>
              <a:tabLst/>
              <a:defRPr/>
            </a:pPr>
            <a:r>
              <a:rPr lang="da-DK" sz="1100" i="0" u="none" dirty="0">
                <a:solidFill>
                  <a:srgbClr val="231F20"/>
                </a:solidFill>
                <a:effectLst/>
                <a:latin typeface="+mn-lt"/>
                <a:ea typeface="Calibri" panose="020F0502020204030204" pitchFamily="34" charset="0"/>
                <a:cs typeface="Calibri"/>
              </a:rPr>
              <a:t>1. Først introduceres målepunkt 3 og 4 plenum (5 min.), og derefter er der gruppearbejdet (10 min</a:t>
            </a:r>
            <a:r>
              <a:rPr lang="da-DK" dirty="0">
                <a:solidFill>
                  <a:srgbClr val="231F20"/>
                </a:solidFill>
                <a:latin typeface="+mn-lt"/>
                <a:ea typeface="Calibri" panose="020F0502020204030204" pitchFamily="34" charset="0"/>
                <a:cs typeface="Calibri"/>
              </a:rPr>
              <a:t>.)</a:t>
            </a:r>
            <a:endParaRPr lang="da-DK" sz="1100" i="0" u="none" dirty="0">
              <a:solidFill>
                <a:srgbClr val="231F20"/>
              </a:solidFill>
              <a:effectLst/>
              <a:latin typeface="+mn-lt"/>
              <a:ea typeface="Calibri" panose="020F0502020204030204" pitchFamily="34" charset="0"/>
              <a:cs typeface="Calibri"/>
            </a:endParaRPr>
          </a:p>
          <a:p>
            <a:pPr marL="137795" marR="925830" lvl="0" indent="0" algn="l" defTabSz="914400" rtl="0" eaLnBrk="1" fontAlgn="auto" latinLnBrk="0" hangingPunct="1">
              <a:lnSpc>
                <a:spcPct val="105000"/>
              </a:lnSpc>
              <a:spcBef>
                <a:spcPts val="80"/>
              </a:spcBef>
              <a:spcAft>
                <a:spcPts val="0"/>
              </a:spcAft>
              <a:buClrTx/>
              <a:buSzTx/>
              <a:buFontTx/>
              <a:buNone/>
              <a:tabLst/>
              <a:defRPr/>
            </a:pPr>
            <a:r>
              <a:rPr lang="da-DK" sz="1100" i="0" u="none" dirty="0">
                <a:solidFill>
                  <a:srgbClr val="231F20"/>
                </a:solidFill>
                <a:effectLst/>
                <a:latin typeface="+mn-lt"/>
                <a:ea typeface="Calibri" panose="020F0502020204030204" pitchFamily="34" charset="0"/>
                <a:cs typeface="Calibri"/>
              </a:rPr>
              <a:t>2. Afslutningsvist er der afsat tid til at reflektere og notere i mødenoter (5 min</a:t>
            </a:r>
            <a:r>
              <a:rPr lang="da-DK" dirty="0">
                <a:solidFill>
                  <a:srgbClr val="231F20"/>
                </a:solidFill>
                <a:latin typeface="+mn-lt"/>
                <a:ea typeface="Calibri" panose="020F0502020204030204" pitchFamily="34" charset="0"/>
                <a:cs typeface="Calibri"/>
              </a:rPr>
              <a:t>.)</a:t>
            </a:r>
            <a:endParaRPr lang="da-DK" sz="1100" i="0" u="none" dirty="0">
              <a:solidFill>
                <a:srgbClr val="231F20"/>
              </a:solidFill>
              <a:effectLst/>
              <a:latin typeface="+mn-lt"/>
              <a:ea typeface="Calibri" panose="020F0502020204030204" pitchFamily="34" charset="0"/>
              <a:cs typeface="Calibri"/>
            </a:endParaRPr>
          </a:p>
          <a:p>
            <a:pPr marL="137795" marR="925830" lvl="0" indent="0" algn="l" defTabSz="914400" rtl="0" eaLnBrk="1" fontAlgn="auto" latinLnBrk="0" hangingPunct="1">
              <a:lnSpc>
                <a:spcPct val="105000"/>
              </a:lnSpc>
              <a:spcBef>
                <a:spcPts val="80"/>
              </a:spcBef>
              <a:spcAft>
                <a:spcPts val="0"/>
              </a:spcAft>
              <a:buClrTx/>
              <a:buSzTx/>
              <a:buFontTx/>
              <a:buNone/>
              <a:tabLst/>
              <a:defRPr/>
            </a:pPr>
            <a:r>
              <a:rPr lang="da-DK" sz="1100" i="0" u="none" dirty="0">
                <a:solidFill>
                  <a:srgbClr val="231F20"/>
                </a:solidFill>
                <a:effectLst/>
                <a:latin typeface="+mn-lt"/>
                <a:ea typeface="Calibri" panose="020F0502020204030204" pitchFamily="34" charset="0"/>
                <a:cs typeface="Calibri"/>
              </a:rPr>
              <a:t>3. Der er </a:t>
            </a:r>
            <a:r>
              <a:rPr lang="da-DK" sz="1100" i="0" u="sng" dirty="0">
                <a:solidFill>
                  <a:srgbClr val="231F20"/>
                </a:solidFill>
                <a:effectLst/>
                <a:latin typeface="+mn-lt"/>
                <a:ea typeface="Calibri" panose="020F0502020204030204" pitchFamily="34" charset="0"/>
                <a:cs typeface="Calibri"/>
              </a:rPr>
              <a:t>ingen</a:t>
            </a:r>
            <a:r>
              <a:rPr lang="da-DK" sz="1100" i="0" u="none" dirty="0">
                <a:solidFill>
                  <a:srgbClr val="231F20"/>
                </a:solidFill>
                <a:effectLst/>
                <a:latin typeface="+mn-lt"/>
                <a:ea typeface="Calibri" panose="020F0502020204030204" pitchFamily="34" charset="0"/>
                <a:cs typeface="Calibri"/>
              </a:rPr>
              <a:t> opfølgning på gruppearbejdet her.</a:t>
            </a:r>
          </a:p>
          <a:p>
            <a:pPr marL="137795" marR="925830" lvl="0" indent="0" algn="l" defTabSz="914400" rtl="0" eaLnBrk="1" fontAlgn="auto" latinLnBrk="0" hangingPunct="1">
              <a:lnSpc>
                <a:spcPct val="105000"/>
              </a:lnSpc>
              <a:spcBef>
                <a:spcPts val="80"/>
              </a:spcBef>
              <a:spcAft>
                <a:spcPts val="0"/>
              </a:spcAft>
              <a:buClrTx/>
              <a:buSzTx/>
              <a:buFontTx/>
              <a:buNone/>
              <a:tabLst/>
              <a:defRPr/>
            </a:pPr>
            <a:endParaRPr lang="da-DK" sz="1100" i="0" u="none" dirty="0">
              <a:solidFill>
                <a:srgbClr val="231F20"/>
              </a:solidFill>
              <a:effectLst/>
              <a:latin typeface="+mn-lt"/>
              <a:ea typeface="Calibri" panose="020F0502020204030204" pitchFamily="34" charset="0"/>
            </a:endParaRPr>
          </a:p>
          <a:p>
            <a:pPr marL="137795" marR="925830" lvl="0" indent="0" algn="l" defTabSz="914400" rtl="0" eaLnBrk="1" fontAlgn="auto" latinLnBrk="0" hangingPunct="1">
              <a:lnSpc>
                <a:spcPct val="105000"/>
              </a:lnSpc>
              <a:spcBef>
                <a:spcPts val="80"/>
              </a:spcBef>
              <a:spcAft>
                <a:spcPts val="0"/>
              </a:spcAft>
              <a:buClrTx/>
              <a:buSzTx/>
              <a:buFontTx/>
              <a:buNone/>
              <a:tabLst/>
              <a:defRPr/>
            </a:pPr>
            <a:r>
              <a:rPr lang="da-DK" sz="1100" i="0" u="none" dirty="0">
                <a:solidFill>
                  <a:srgbClr val="231F20"/>
                </a:solidFill>
                <a:effectLst/>
                <a:latin typeface="+mn-lt"/>
                <a:ea typeface="Calibri" panose="020F0502020204030204" pitchFamily="34" charset="0"/>
              </a:rPr>
              <a:t>I alt er der afsat 20 min. til blok 2. </a:t>
            </a:r>
          </a:p>
          <a:p>
            <a:pPr marL="137795" marR="925830" lvl="0" indent="0" algn="l" defTabSz="914400" rtl="0" eaLnBrk="1" fontAlgn="auto" latinLnBrk="0" hangingPunct="1">
              <a:lnSpc>
                <a:spcPct val="105000"/>
              </a:lnSpc>
              <a:spcBef>
                <a:spcPts val="80"/>
              </a:spcBef>
              <a:spcAft>
                <a:spcPts val="0"/>
              </a:spcAft>
              <a:buClrTx/>
              <a:buSzTx/>
              <a:buFontTx/>
              <a:buNone/>
              <a:tabLst/>
              <a:defRPr/>
            </a:pPr>
            <a:endParaRPr lang="da-DK" sz="1100" i="0" u="none" dirty="0">
              <a:solidFill>
                <a:srgbClr val="231F20"/>
              </a:solidFill>
              <a:effectLst/>
              <a:latin typeface="Calibri" panose="020F0502020204030204" pitchFamily="34" charset="0"/>
              <a:ea typeface="Calibri" panose="020F0502020204030204" pitchFamily="34" charset="0"/>
            </a:endParaRPr>
          </a:p>
          <a:p>
            <a:pPr marL="137795" marR="925830" lvl="0" indent="0" algn="l" defTabSz="914400" rtl="0" eaLnBrk="1" fontAlgn="auto" latinLnBrk="0" hangingPunct="1">
              <a:lnSpc>
                <a:spcPct val="105000"/>
              </a:lnSpc>
              <a:spcBef>
                <a:spcPts val="80"/>
              </a:spcBef>
              <a:spcAft>
                <a:spcPts val="0"/>
              </a:spcAft>
              <a:buClrTx/>
              <a:buSzTx/>
              <a:buFontTx/>
              <a:buNone/>
              <a:tabLst/>
              <a:defRPr/>
            </a:pPr>
            <a:endParaRPr lang="da-DK" sz="1100" i="0" u="none" dirty="0">
              <a:effectLst/>
              <a:latin typeface="Calibri" panose="020F0502020204030204" pitchFamily="34" charset="0"/>
              <a:ea typeface="Calibri" panose="020F0502020204030204" pitchFamily="34" charset="0"/>
            </a:endParaRPr>
          </a:p>
          <a:p>
            <a:endParaRPr lang="da-DK" dirty="0"/>
          </a:p>
        </p:txBody>
      </p:sp>
    </p:spTree>
    <p:extLst>
      <p:ext uri="{BB962C8B-B14F-4D97-AF65-F5344CB8AC3E}">
        <p14:creationId xmlns:p14="http://schemas.microsoft.com/office/powerpoint/2010/main" val="9854712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i="0" dirty="0">
                <a:effectLst/>
                <a:latin typeface="+mn-lt"/>
                <a:cs typeface="Arial"/>
              </a:rPr>
              <a:t>Forklaring til slide:</a:t>
            </a:r>
            <a:endParaRPr lang="da-DK" sz="1100" i="0" dirty="0">
              <a:solidFill>
                <a:srgbClr val="231F20"/>
              </a:solidFill>
              <a:effectLst/>
              <a:latin typeface="+mn-lt"/>
              <a:ea typeface="Calibri" panose="020F0502020204030204" pitchFamily="34" charset="0"/>
              <a:cs typeface="Arial"/>
            </a:endParaRPr>
          </a:p>
          <a:p>
            <a:r>
              <a:rPr lang="da-DK" b="0" i="0" dirty="0">
                <a:effectLst/>
                <a:latin typeface="+mn-lt"/>
              </a:rPr>
              <a:t>Forløbsplaner skal give patienterne bedre indblik i deres sygdom og sikre bedste udgangspunkt for patientinddragelse og støtte egenomsorg. </a:t>
            </a:r>
          </a:p>
        </p:txBody>
      </p:sp>
    </p:spTree>
    <p:extLst>
      <p:ext uri="{BB962C8B-B14F-4D97-AF65-F5344CB8AC3E}">
        <p14:creationId xmlns:p14="http://schemas.microsoft.com/office/powerpoint/2010/main" val="23923750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02A51-A5D3-2DCF-D727-9F779A515739}"/>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BC74B852-D583-280E-3E61-0280A0D938A2}"/>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5F97CFEB-4300-0C39-E0F7-B4A1AAAB76CF}"/>
              </a:ext>
            </a:extLst>
          </p:cNvPr>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29115161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57861-2707-0BBE-895B-572A1004CEC3}"/>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D8C03707-78D2-92CF-378E-0CBA9DC1744C}"/>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2587E765-B16F-0E82-7FAD-450D4E7B9406}"/>
              </a:ext>
            </a:extLst>
          </p:cNvPr>
          <p:cNvSpPr>
            <a:spLocks noGrp="1"/>
          </p:cNvSpPr>
          <p:nvPr>
            <p:ph type="body" idx="1"/>
          </p:nvPr>
        </p:nvSpPr>
        <p:spPr/>
        <p:txBody>
          <a:bodyPr/>
          <a:lstStyle/>
          <a:p>
            <a:pPr algn="l"/>
            <a:r>
              <a:rPr lang="da-DK" b="1" u="none" dirty="0"/>
              <a:t>Forklaring til slide:</a:t>
            </a:r>
          </a:p>
          <a:p>
            <a:endParaRPr lang="da-DK" b="0" u="none" dirty="0"/>
          </a:p>
          <a:p>
            <a:r>
              <a:rPr lang="da-DK" b="0" u="none" dirty="0"/>
              <a:t>Først sæt deltagerne til at snakke sammen to og to om </a:t>
            </a:r>
            <a:r>
              <a:rPr lang="da-DK" sz="1100" dirty="0">
                <a:effectLst/>
                <a:latin typeface="Aptos"/>
                <a:ea typeface="Aptos" panose="020B0004020202020204" pitchFamily="34" charset="0"/>
                <a:cs typeface="Arial" panose="020B0604020202020204" pitchFamily="34" charset="0"/>
              </a:rPr>
              <a:t>spørgeskemaresultaterne.</a:t>
            </a:r>
          </a:p>
          <a:p>
            <a:endParaRPr lang="da-DK" sz="1100" dirty="0">
              <a:effectLst/>
              <a:latin typeface="Aptos" panose="020B0004020202020204" pitchFamily="34" charset="0"/>
              <a:ea typeface="Aptos" panose="020B0004020202020204" pitchFamily="34" charset="0"/>
              <a:cs typeface="Arial" panose="020B0604020202020204" pitchFamily="34" charset="0"/>
            </a:endParaRPr>
          </a:p>
          <a:p>
            <a:r>
              <a:rPr lang="da-DK" dirty="0">
                <a:latin typeface="Aptos"/>
                <a:ea typeface="Aptos" panose="020B0004020202020204" pitchFamily="34" charset="0"/>
                <a:cs typeface="Arial" panose="020B0604020202020204" pitchFamily="34" charset="0"/>
              </a:rPr>
              <a:t>Obs</a:t>
            </a:r>
            <a:r>
              <a:rPr lang="da-DK" sz="1100" dirty="0">
                <a:effectLst/>
                <a:latin typeface="Aptos"/>
                <a:ea typeface="Aptos" panose="020B0004020202020204" pitchFamily="34" charset="0"/>
                <a:cs typeface="Arial" panose="020B0604020202020204" pitchFamily="34" charset="0"/>
              </a:rPr>
              <a:t>! Det kan være 5 minutter eller lignende – formålet er at få tankerne og snakken i gang</a:t>
            </a:r>
            <a:r>
              <a:rPr lang="da-DK" b="0" u="none" dirty="0"/>
              <a:t>. </a:t>
            </a:r>
          </a:p>
          <a:p>
            <a:endParaRPr lang="da-DK" dirty="0"/>
          </a:p>
        </p:txBody>
      </p:sp>
    </p:spTree>
    <p:extLst>
      <p:ext uri="{BB962C8B-B14F-4D97-AF65-F5344CB8AC3E}">
        <p14:creationId xmlns:p14="http://schemas.microsoft.com/office/powerpoint/2010/main" val="4208870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F610D-768D-8757-A3C3-44AE30EF805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3CE63D59-4FF9-8E1F-7919-551D05CEBDFF}"/>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70B5624E-F59D-BBCD-55A7-3AEF31833AE6}"/>
              </a:ext>
            </a:extLst>
          </p:cNvPr>
          <p:cNvSpPr>
            <a:spLocks noGrp="1"/>
          </p:cNvSpPr>
          <p:nvPr>
            <p:ph type="body" idx="1"/>
          </p:nvPr>
        </p:nvSpPr>
        <p:spPr/>
        <p:txBody>
          <a:bodyPr/>
          <a:lstStyle/>
          <a:p>
            <a:pPr marL="0" lvl="0" indent="0">
              <a:spcBef>
                <a:spcPts val="80"/>
              </a:spcBef>
              <a:buClr>
                <a:srgbClr val="231F20"/>
              </a:buClr>
              <a:buSzPts val="1000"/>
              <a:buFont typeface="Calibri" panose="020F0502020204030204" pitchFamily="34" charset="0"/>
              <a:buNone/>
              <a:tabLst>
                <a:tab pos="328295" algn="l"/>
                <a:tab pos="328930" algn="l"/>
              </a:tabLst>
            </a:pPr>
            <a:r>
              <a:rPr lang="da-DK" sz="1100" b="1" i="0" kern="1200" dirty="0">
                <a:solidFill>
                  <a:srgbClr val="231F20"/>
                </a:solidFill>
                <a:effectLst/>
                <a:latin typeface="+mn-lt"/>
                <a:ea typeface="Calibri" panose="020F0502020204030204" pitchFamily="34" charset="0"/>
                <a:cs typeface="+mn-cs"/>
              </a:rPr>
              <a:t>Forklaring til slide: </a:t>
            </a:r>
            <a:endParaRPr lang="da-DK" sz="1100" i="0" kern="1200" dirty="0">
              <a:solidFill>
                <a:srgbClr val="231F20"/>
              </a:solidFill>
              <a:effectLst/>
              <a:latin typeface="+mn-lt"/>
              <a:ea typeface="Calibri" panose="020F0502020204030204" pitchFamily="34" charset="0"/>
              <a:cs typeface="+mn-cs"/>
            </a:endParaRPr>
          </a:p>
          <a:p>
            <a:pPr marL="0" lvl="0" indent="0">
              <a:spcBef>
                <a:spcPts val="80"/>
              </a:spcBef>
              <a:buClr>
                <a:srgbClr val="231F20"/>
              </a:buClr>
              <a:buSzPts val="1000"/>
              <a:buFont typeface="Calibri" panose="020F0502020204030204" pitchFamily="34" charset="0"/>
              <a:buNone/>
              <a:tabLst>
                <a:tab pos="328295" algn="l"/>
                <a:tab pos="328930" algn="l"/>
              </a:tabLst>
            </a:pPr>
            <a:r>
              <a:rPr lang="da-DK" sz="1100" i="0" dirty="0">
                <a:solidFill>
                  <a:srgbClr val="231F20"/>
                </a:solidFill>
                <a:effectLst/>
                <a:latin typeface="+mn-lt"/>
                <a:ea typeface="Calibri" panose="020F0502020204030204" pitchFamily="34" charset="0"/>
              </a:rPr>
              <a:t>Denne sidste del af mødet bruges til at tale om, hvilke ideer der evt. skal implementeres i den enkelte praksis. </a:t>
            </a:r>
          </a:p>
          <a:p>
            <a:pPr marL="0" lvl="0" indent="0">
              <a:spcBef>
                <a:spcPts val="80"/>
              </a:spcBef>
              <a:buClr>
                <a:srgbClr val="231F20"/>
              </a:buClr>
              <a:buSzPts val="1000"/>
              <a:buFont typeface="Calibri" panose="020F0502020204030204" pitchFamily="34" charset="0"/>
              <a:buNone/>
              <a:tabLst>
                <a:tab pos="328295" algn="l"/>
                <a:tab pos="328930" algn="l"/>
              </a:tabLst>
            </a:pPr>
            <a:endParaRPr lang="da-DK" sz="1100" i="0" dirty="0">
              <a:solidFill>
                <a:srgbClr val="231F20"/>
              </a:solidFill>
              <a:effectLst/>
              <a:latin typeface="+mn-lt"/>
              <a:ea typeface="Calibri" panose="020F0502020204030204" pitchFamily="34" charset="0"/>
            </a:endParaRPr>
          </a:p>
          <a:p>
            <a:pPr marL="0" lvl="0" indent="0">
              <a:spcBef>
                <a:spcPts val="80"/>
              </a:spcBef>
              <a:buClr>
                <a:srgbClr val="231F20"/>
              </a:buClr>
              <a:buSzPts val="1000"/>
              <a:buFont typeface="Calibri" panose="020F0502020204030204" pitchFamily="34" charset="0"/>
              <a:buNone/>
              <a:tabLst>
                <a:tab pos="328295" algn="l"/>
                <a:tab pos="328930" algn="l"/>
              </a:tabLst>
            </a:pPr>
            <a:r>
              <a:rPr lang="da-DK" sz="1100" i="0" dirty="0">
                <a:solidFill>
                  <a:srgbClr val="231F20"/>
                </a:solidFill>
                <a:effectLst/>
                <a:latin typeface="+mn-lt"/>
                <a:ea typeface="Calibri" panose="020F0502020204030204" pitchFamily="34" charset="0"/>
              </a:rPr>
              <a:t>Bed deltagerne om at sætte sig sammen med kolleger fra samme praksis (sololæger sidder sammen). Uddel en ‘implementeringsplan’ til alle. Grupperne besvarer spørgsmålene fra sliden (20 min.):</a:t>
            </a:r>
          </a:p>
          <a:p>
            <a:pPr marL="0" lvl="0" indent="0">
              <a:spcBef>
                <a:spcPts val="80"/>
              </a:spcBef>
              <a:buClr>
                <a:srgbClr val="231F20"/>
              </a:buClr>
              <a:buSzPts val="1000"/>
              <a:buFont typeface="Calibri" panose="020F0502020204030204" pitchFamily="34" charset="0"/>
              <a:buNone/>
              <a:tabLst>
                <a:tab pos="328295" algn="l"/>
                <a:tab pos="328930" algn="l"/>
              </a:tabLst>
            </a:pPr>
            <a:endParaRPr lang="da-DK" sz="1100" i="0" dirty="0">
              <a:solidFill>
                <a:srgbClr val="231F20"/>
              </a:solidFill>
              <a:effectLst/>
              <a:latin typeface="+mn-lt"/>
              <a:ea typeface="Calibri" panose="020F0502020204030204" pitchFamily="34" charset="0"/>
            </a:endParaRPr>
          </a:p>
          <a:p>
            <a:pPr marL="342900" lvl="0" indent="-342900">
              <a:spcBef>
                <a:spcPts val="80"/>
              </a:spcBef>
              <a:buClr>
                <a:srgbClr val="231F20"/>
              </a:buClr>
              <a:buSzPts val="1000"/>
              <a:buFont typeface="Calibri" panose="020F0502020204030204" pitchFamily="34" charset="0"/>
              <a:buChar char="•"/>
              <a:tabLst>
                <a:tab pos="328295" algn="l"/>
                <a:tab pos="328930" algn="l"/>
              </a:tabLst>
            </a:pPr>
            <a:r>
              <a:rPr lang="da-DK" sz="1100" i="0" dirty="0">
                <a:solidFill>
                  <a:srgbClr val="231F20"/>
                </a:solidFill>
                <a:effectLst/>
                <a:latin typeface="+mn-lt"/>
                <a:ea typeface="Calibri" panose="020F0502020204030204" pitchFamily="34" charset="0"/>
              </a:rPr>
              <a:t>Hvilke tiltag i forhold til opfølgningen er det vigtigst og lettest at</a:t>
            </a:r>
            <a:r>
              <a:rPr lang="da-DK" sz="1100" i="0" spc="-90" dirty="0">
                <a:solidFill>
                  <a:srgbClr val="231F20"/>
                </a:solidFill>
                <a:effectLst/>
                <a:latin typeface="+mn-lt"/>
                <a:ea typeface="Calibri" panose="020F0502020204030204" pitchFamily="34" charset="0"/>
              </a:rPr>
              <a:t> </a:t>
            </a:r>
            <a:r>
              <a:rPr lang="da-DK" sz="1100" i="0" dirty="0">
                <a:solidFill>
                  <a:srgbClr val="231F20"/>
                </a:solidFill>
                <a:effectLst/>
                <a:latin typeface="+mn-lt"/>
                <a:ea typeface="Calibri" panose="020F0502020204030204" pitchFamily="34" charset="0"/>
              </a:rPr>
              <a:t>gennemføre?</a:t>
            </a:r>
            <a:endParaRPr lang="da-DK" sz="1100" i="0" dirty="0">
              <a:effectLst/>
              <a:latin typeface="+mn-lt"/>
              <a:ea typeface="Calibri" panose="020F0502020204030204" pitchFamily="34" charset="0"/>
            </a:endParaRPr>
          </a:p>
          <a:p>
            <a:pPr marL="342900" lvl="0" indent="-342900">
              <a:spcBef>
                <a:spcPts val="80"/>
              </a:spcBef>
              <a:buClr>
                <a:srgbClr val="231F20"/>
              </a:buClr>
              <a:buSzPts val="1000"/>
              <a:buFont typeface="Calibri" panose="020F0502020204030204" pitchFamily="34" charset="0"/>
              <a:buChar char="•"/>
              <a:tabLst>
                <a:tab pos="328295" algn="l"/>
                <a:tab pos="328930" algn="l"/>
              </a:tabLst>
            </a:pPr>
            <a:r>
              <a:rPr lang="da-DK" sz="1100" i="0" dirty="0">
                <a:solidFill>
                  <a:srgbClr val="231F20"/>
                </a:solidFill>
                <a:effectLst/>
                <a:latin typeface="+mn-lt"/>
                <a:ea typeface="Calibri" panose="020F0502020204030204" pitchFamily="34" charset="0"/>
              </a:rPr>
              <a:t>Hvilke forandringer i forhold ti l behandlingen vil være vigtigst og lettest at</a:t>
            </a:r>
            <a:r>
              <a:rPr lang="da-DK" sz="1100" i="0" spc="-100" dirty="0">
                <a:solidFill>
                  <a:srgbClr val="231F20"/>
                </a:solidFill>
                <a:effectLst/>
                <a:latin typeface="+mn-lt"/>
                <a:ea typeface="Calibri" panose="020F0502020204030204" pitchFamily="34" charset="0"/>
              </a:rPr>
              <a:t> </a:t>
            </a:r>
            <a:r>
              <a:rPr lang="da-DK" sz="1100" i="0" dirty="0">
                <a:solidFill>
                  <a:srgbClr val="231F20"/>
                </a:solidFill>
                <a:effectLst/>
                <a:latin typeface="+mn-lt"/>
                <a:ea typeface="Calibri" panose="020F0502020204030204" pitchFamily="34" charset="0"/>
              </a:rPr>
              <a:t>gennemføre?</a:t>
            </a:r>
            <a:endParaRPr lang="da-DK" sz="1100" i="0" dirty="0">
              <a:effectLst/>
              <a:latin typeface="+mn-lt"/>
              <a:ea typeface="Calibri" panose="020F0502020204030204" pitchFamily="34" charset="0"/>
            </a:endParaRPr>
          </a:p>
          <a:p>
            <a:pPr marL="342900" lvl="0" indent="-342900">
              <a:spcBef>
                <a:spcPts val="80"/>
              </a:spcBef>
              <a:buClr>
                <a:srgbClr val="231F20"/>
              </a:buClr>
              <a:buSzPts val="1000"/>
              <a:buFont typeface="Calibri" panose="020F0502020204030204" pitchFamily="34" charset="0"/>
              <a:buChar char="•"/>
              <a:tabLst>
                <a:tab pos="328295" algn="l"/>
                <a:tab pos="328930" algn="l"/>
              </a:tabLst>
            </a:pPr>
            <a:r>
              <a:rPr lang="en-US" sz="1100" i="0" dirty="0" err="1">
                <a:solidFill>
                  <a:srgbClr val="231F20"/>
                </a:solidFill>
                <a:effectLst/>
                <a:latin typeface="+mn-lt"/>
                <a:ea typeface="Calibri" panose="020F0502020204030204" pitchFamily="34" charset="0"/>
              </a:rPr>
              <a:t>Hvordan</a:t>
            </a:r>
            <a:r>
              <a:rPr lang="en-US" sz="1100" i="0" dirty="0">
                <a:solidFill>
                  <a:srgbClr val="231F20"/>
                </a:solidFill>
                <a:effectLst/>
                <a:latin typeface="+mn-lt"/>
                <a:ea typeface="Calibri" panose="020F0502020204030204" pitchFamily="34" charset="0"/>
              </a:rPr>
              <a:t> </a:t>
            </a:r>
            <a:r>
              <a:rPr lang="en-US" sz="1100" i="0" dirty="0" err="1">
                <a:solidFill>
                  <a:srgbClr val="231F20"/>
                </a:solidFill>
                <a:effectLst/>
                <a:latin typeface="+mn-lt"/>
                <a:ea typeface="Calibri" panose="020F0502020204030204" pitchFamily="34" charset="0"/>
              </a:rPr>
              <a:t>kan</a:t>
            </a:r>
            <a:r>
              <a:rPr lang="en-US" sz="1100" i="0" dirty="0">
                <a:solidFill>
                  <a:srgbClr val="231F20"/>
                </a:solidFill>
                <a:effectLst/>
                <a:latin typeface="+mn-lt"/>
                <a:ea typeface="Calibri" panose="020F0502020204030204" pitchFamily="34" charset="0"/>
              </a:rPr>
              <a:t> det</a:t>
            </a:r>
            <a:r>
              <a:rPr lang="en-US" sz="1100" i="0" spc="-15" dirty="0">
                <a:solidFill>
                  <a:srgbClr val="231F20"/>
                </a:solidFill>
                <a:effectLst/>
                <a:latin typeface="+mn-lt"/>
                <a:ea typeface="Calibri" panose="020F0502020204030204" pitchFamily="34" charset="0"/>
              </a:rPr>
              <a:t> </a:t>
            </a:r>
            <a:r>
              <a:rPr lang="en-US" sz="1100" i="0" dirty="0" err="1">
                <a:solidFill>
                  <a:srgbClr val="231F20"/>
                </a:solidFill>
                <a:effectLst/>
                <a:latin typeface="+mn-lt"/>
                <a:ea typeface="Calibri" panose="020F0502020204030204" pitchFamily="34" charset="0"/>
              </a:rPr>
              <a:t>ske</a:t>
            </a:r>
            <a:r>
              <a:rPr lang="en-US" sz="1100" i="0" dirty="0">
                <a:solidFill>
                  <a:srgbClr val="231F20"/>
                </a:solidFill>
                <a:effectLst/>
                <a:latin typeface="+mn-lt"/>
                <a:ea typeface="Calibri" panose="020F0502020204030204" pitchFamily="34" charset="0"/>
              </a:rPr>
              <a:t>?</a:t>
            </a:r>
            <a:endParaRPr lang="da-DK" sz="1100" i="0" dirty="0">
              <a:effectLst/>
              <a:latin typeface="+mn-lt"/>
              <a:ea typeface="Calibri" panose="020F0502020204030204" pitchFamily="34" charset="0"/>
            </a:endParaRPr>
          </a:p>
          <a:p>
            <a:pPr marL="342900" lvl="0" indent="-342900">
              <a:spcBef>
                <a:spcPts val="75"/>
              </a:spcBef>
              <a:buClr>
                <a:srgbClr val="231F20"/>
              </a:buClr>
              <a:buSzPts val="1000"/>
              <a:buFont typeface="Calibri" panose="020F0502020204030204" pitchFamily="34" charset="0"/>
              <a:buChar char="•"/>
              <a:tabLst>
                <a:tab pos="328295" algn="l"/>
                <a:tab pos="328930" algn="l"/>
              </a:tabLst>
            </a:pPr>
            <a:r>
              <a:rPr lang="da-DK" sz="1100" i="0" dirty="0">
                <a:solidFill>
                  <a:srgbClr val="231F20"/>
                </a:solidFill>
                <a:effectLst/>
                <a:latin typeface="+mn-lt"/>
                <a:ea typeface="Calibri" panose="020F0502020204030204" pitchFamily="34" charset="0"/>
              </a:rPr>
              <a:t>Er der retningslinjer/fraser/andet materiale, der kan deles i</a:t>
            </a:r>
            <a:r>
              <a:rPr lang="da-DK" sz="1100" i="0" spc="-45" dirty="0">
                <a:solidFill>
                  <a:srgbClr val="231F20"/>
                </a:solidFill>
                <a:effectLst/>
                <a:latin typeface="+mn-lt"/>
                <a:ea typeface="Calibri" panose="020F0502020204030204" pitchFamily="34" charset="0"/>
              </a:rPr>
              <a:t> </a:t>
            </a:r>
            <a:r>
              <a:rPr lang="da-DK" sz="1100" i="0" dirty="0">
                <a:solidFill>
                  <a:srgbClr val="231F20"/>
                </a:solidFill>
                <a:effectLst/>
                <a:latin typeface="+mn-lt"/>
                <a:ea typeface="Calibri" panose="020F0502020204030204" pitchFamily="34" charset="0"/>
              </a:rPr>
              <a:t>gruppen?</a:t>
            </a:r>
            <a:endParaRPr lang="da-DK" sz="1100" i="0" dirty="0">
              <a:effectLst/>
              <a:latin typeface="+mn-lt"/>
              <a:ea typeface="Calibri" panose="020F0502020204030204" pitchFamily="34" charset="0"/>
            </a:endParaRPr>
          </a:p>
          <a:p>
            <a:endParaRPr lang="da-DK" sz="1100" i="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i="0" dirty="0">
                <a:solidFill>
                  <a:srgbClr val="231F20"/>
                </a:solidFill>
                <a:effectLst/>
                <a:latin typeface="+mn-lt"/>
                <a:ea typeface="Calibri" panose="020F0502020204030204" pitchFamily="34" charset="0"/>
              </a:rPr>
              <a:t>Udfyld implementeringsplanen.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i="0" dirty="0">
              <a:solidFill>
                <a:srgbClr val="231F20"/>
              </a:solidFill>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i="0" dirty="0">
                <a:solidFill>
                  <a:srgbClr val="231F20"/>
                </a:solidFill>
                <a:effectLst/>
                <a:latin typeface="+mn-lt"/>
                <a:ea typeface="Calibri" panose="020F0502020204030204" pitchFamily="34" charset="0"/>
              </a:rPr>
              <a:t>De sidste 10 min. af mødet bruges i plenum på at høre, hvad grupperne har talt om. Pluk et par grupper ud til at dele deres overvejelser.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i="0" u="none" kern="1200" dirty="0">
              <a:solidFill>
                <a:srgbClr val="231F2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u="none" kern="1200" dirty="0">
                <a:solidFill>
                  <a:schemeClr val="tx1"/>
                </a:solidFill>
                <a:effectLst/>
                <a:latin typeface="+mn-lt"/>
                <a:ea typeface="+mn-ea"/>
                <a:cs typeface="+mn-cs"/>
              </a:rPr>
              <a:t>Den udfyldte plan tages med hjem i praksis, hvor den kan hænges op og introduceres til personalet fx på et personalemøde. </a:t>
            </a:r>
            <a:endParaRPr lang="da-DK" sz="1100" i="0" dirty="0">
              <a:solidFill>
                <a:srgbClr val="231F20"/>
              </a:solidFill>
              <a:effectLst/>
              <a:latin typeface="+mn-lt"/>
              <a:ea typeface="Calibri" panose="020F0502020204030204" pitchFamily="34" charset="0"/>
            </a:endParaRPr>
          </a:p>
        </p:txBody>
      </p:sp>
    </p:spTree>
    <p:extLst>
      <p:ext uri="{BB962C8B-B14F-4D97-AF65-F5344CB8AC3E}">
        <p14:creationId xmlns:p14="http://schemas.microsoft.com/office/powerpoint/2010/main" val="7933799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F1CCE-365B-56F0-96DA-4DF29E8D9DC0}"/>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BDD72672-78DC-529D-B888-59A122AF20BB}"/>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E7347416-8314-10D1-5B79-BAB09D45FC0E}"/>
              </a:ext>
            </a:extLst>
          </p:cNvPr>
          <p:cNvSpPr>
            <a:spLocks noGrp="1"/>
          </p:cNvSpPr>
          <p:nvPr>
            <p:ph type="body" idx="1"/>
          </p:nvPr>
        </p:nvSpPr>
        <p:spPr/>
        <p:txBody>
          <a:bodyPr/>
          <a:lstStyle/>
          <a:p>
            <a:r>
              <a:rPr lang="da-DK" sz="1100" b="1" dirty="0"/>
              <a:t>Forklaring til slide:</a:t>
            </a:r>
          </a:p>
          <a:p>
            <a:r>
              <a:rPr lang="da-DK" dirty="0"/>
              <a:t>En vigtig del af klyngearbejdet er at følge op på de emner, I har gennemgået i klyngen. Derfor er det oplagt at have et fast punkt på mødet, hvor der følges op på, om der er sket en forandring, siden I sidst havde emnet på dagsordenen.</a:t>
            </a:r>
          </a:p>
          <a:p>
            <a:endParaRPr lang="da-DK" dirty="0"/>
          </a:p>
          <a:p>
            <a:r>
              <a:rPr lang="da-DK" dirty="0"/>
              <a:t>At skabe forandringer tager tid, og det varierer fra emne til emne, hvornår opfølgningen er relevant. </a:t>
            </a:r>
            <a:r>
              <a:rPr lang="da-DK" dirty="0" err="1"/>
              <a:t>KiAP</a:t>
            </a:r>
            <a:r>
              <a:rPr lang="da-DK" dirty="0"/>
              <a:t> anbefaler, at der for denne pakke følges op efter 6 til 12 måneder.</a:t>
            </a:r>
          </a:p>
          <a:p>
            <a:endParaRPr lang="da-DK" dirty="0"/>
          </a:p>
          <a:p>
            <a:r>
              <a:rPr lang="da-DK" dirty="0"/>
              <a:t>Afslutningsvist på mødet kan I i fællesskab beslutte, hvordan I vil følge op på emnet – fx ved at få foretaget et nyt datatræk, der kan sammenlignes med det fra dagens møde. Måske er der specifikke idéer fra dagens emne, som klyngen vurderer, er vigtigere at arbejde videre med end andre?</a:t>
            </a:r>
          </a:p>
        </p:txBody>
      </p:sp>
    </p:spTree>
    <p:extLst>
      <p:ext uri="{BB962C8B-B14F-4D97-AF65-F5344CB8AC3E}">
        <p14:creationId xmlns:p14="http://schemas.microsoft.com/office/powerpoint/2010/main" val="1669667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i="0" kern="1200" dirty="0">
                <a:solidFill>
                  <a:schemeClr val="tx1"/>
                </a:solidFill>
                <a:effectLst/>
                <a:latin typeface="+mn-lt"/>
                <a:ea typeface="Calibri" panose="020F0502020204030204" pitchFamily="34" charset="0"/>
                <a:cs typeface="Calibri"/>
              </a:rPr>
              <a:t>Forslag til, hvad du kan sige:</a:t>
            </a:r>
          </a:p>
          <a:p>
            <a:pPr algn="l" defTabSz="914400"/>
            <a:r>
              <a:rPr lang="da-DK" u="none" kern="1200" dirty="0">
                <a:effectLst/>
                <a:latin typeface="+mn-lt"/>
              </a:rPr>
              <a:t>I har også trukket data om jeres diabetespatienter fra forløbsplansmodulet, </a:t>
            </a:r>
            <a:r>
              <a:rPr lang="da-DK" dirty="0">
                <a:latin typeface="+mn-lt"/>
              </a:rPr>
              <a:t>og på mødet vil </a:t>
            </a:r>
            <a:r>
              <a:rPr lang="da-DK" u="none" kern="1200" dirty="0">
                <a:effectLst/>
                <a:latin typeface="+mn-lt"/>
              </a:rPr>
              <a:t>I se samlede opgørelser af </a:t>
            </a:r>
            <a:r>
              <a:rPr lang="da-DK" dirty="0">
                <a:latin typeface="+mn-lt"/>
              </a:rPr>
              <a:t>disse data</a:t>
            </a:r>
            <a:r>
              <a:rPr lang="da-DK" u="none" kern="1200" dirty="0">
                <a:effectLst/>
                <a:latin typeface="+mn-lt"/>
              </a:rPr>
              <a:t>.</a:t>
            </a:r>
            <a:endParaRPr lang="da-DK" dirty="0">
              <a:latin typeface="+mn-lt"/>
              <a:cs typeface="Calibri"/>
            </a:endParaRPr>
          </a:p>
          <a:p>
            <a:endParaRPr lang="da-DK" dirty="0">
              <a:latin typeface="+mn-lt"/>
            </a:endParaRPr>
          </a:p>
          <a:p>
            <a:r>
              <a:rPr lang="da-DK" u="none" kern="1200" dirty="0">
                <a:effectLst/>
                <a:latin typeface="+mn-lt"/>
              </a:rPr>
              <a:t>I får nu udleveret uddelingskopier til gruppearbejdet </a:t>
            </a:r>
            <a:r>
              <a:rPr lang="da-DK" dirty="0">
                <a:latin typeface="+mn-lt"/>
              </a:rPr>
              <a:t>samt </a:t>
            </a:r>
            <a:r>
              <a:rPr lang="da-DK" u="none" kern="1200" dirty="0">
                <a:effectLst/>
                <a:latin typeface="+mn-lt"/>
              </a:rPr>
              <a:t>et ark til mødenoter, hvor I kan notere hovedpointer fra mødet. Da vi skal gennemgå forskellige datatræk og spørgsmål, er det vigtigt </a:t>
            </a:r>
            <a:r>
              <a:rPr lang="da-DK" dirty="0">
                <a:latin typeface="+mn-lt"/>
              </a:rPr>
              <a:t>løbende </a:t>
            </a:r>
            <a:r>
              <a:rPr lang="da-DK" u="none" kern="1200" dirty="0">
                <a:effectLst/>
                <a:latin typeface="+mn-lt"/>
              </a:rPr>
              <a:t>at få noteret </a:t>
            </a:r>
            <a:r>
              <a:rPr lang="da-DK" dirty="0">
                <a:latin typeface="+mn-lt"/>
              </a:rPr>
              <a:t>de vigtigste pointer</a:t>
            </a:r>
            <a:r>
              <a:rPr lang="da-DK" u="none" kern="1200" dirty="0">
                <a:effectLst/>
                <a:latin typeface="+mn-lt"/>
              </a:rPr>
              <a:t>.</a:t>
            </a:r>
            <a:endParaRPr lang="da-DK" dirty="0">
              <a:latin typeface="+mn-lt"/>
              <a:cs typeface="Calibri"/>
            </a:endParaRPr>
          </a:p>
          <a:p>
            <a:pPr>
              <a:defRPr/>
            </a:pPr>
            <a:endParaRPr lang="da-DK" dirty="0">
              <a:latin typeface="+mn-lt"/>
            </a:endParaRPr>
          </a:p>
          <a:p>
            <a:pPr>
              <a:defRPr/>
            </a:pPr>
            <a:r>
              <a:rPr lang="da-DK" u="none" kern="1200" dirty="0">
                <a:effectLst/>
                <a:latin typeface="+mn-lt"/>
              </a:rPr>
              <a:t>Mødenoterne skal desuden </a:t>
            </a:r>
            <a:r>
              <a:rPr lang="da-DK" dirty="0">
                <a:latin typeface="+mn-lt"/>
              </a:rPr>
              <a:t>bruges i </a:t>
            </a:r>
            <a:r>
              <a:rPr lang="da-DK" u="none" kern="1200" dirty="0">
                <a:effectLst/>
                <a:latin typeface="+mn-lt"/>
              </a:rPr>
              <a:t>den sidste del af mødet, hvor I skal udfylde en </a:t>
            </a:r>
            <a:r>
              <a:rPr lang="da-DK" i="1" u="none" kern="1200" dirty="0">
                <a:effectLst/>
                <a:latin typeface="+mn-lt"/>
              </a:rPr>
              <a:t>implementeringsplan</a:t>
            </a:r>
            <a:r>
              <a:rPr lang="da-DK" dirty="0">
                <a:latin typeface="+mn-lt"/>
              </a:rPr>
              <a:t>. </a:t>
            </a:r>
            <a:r>
              <a:rPr lang="da-DK" u="none" kern="1200" dirty="0">
                <a:effectLst/>
                <a:latin typeface="+mn-lt"/>
              </a:rPr>
              <a:t>Med udgangspunkt i diskussionerne på mødet og </a:t>
            </a:r>
            <a:r>
              <a:rPr lang="da-DK" dirty="0">
                <a:latin typeface="+mn-lt"/>
              </a:rPr>
              <a:t>jeres </a:t>
            </a:r>
            <a:r>
              <a:rPr lang="da-DK" u="none" kern="1200" dirty="0">
                <a:effectLst/>
                <a:latin typeface="+mn-lt"/>
              </a:rPr>
              <a:t>egne noter taler I sammen med jeres kolleger fra samme praksis (sololæger </a:t>
            </a:r>
            <a:r>
              <a:rPr lang="da-DK" dirty="0">
                <a:latin typeface="+mn-lt"/>
              </a:rPr>
              <a:t>arbejder </a:t>
            </a:r>
            <a:r>
              <a:rPr lang="da-DK" u="none" kern="1200" dirty="0">
                <a:effectLst/>
                <a:latin typeface="+mn-lt"/>
              </a:rPr>
              <a:t>sammen) og drøfter, hvad I ønsker at forandre, og hvordan det bedst kan </a:t>
            </a:r>
            <a:r>
              <a:rPr lang="da-DK" dirty="0">
                <a:latin typeface="+mn-lt"/>
              </a:rPr>
              <a:t>gennemføres</a:t>
            </a:r>
            <a:r>
              <a:rPr lang="da-DK" u="none" kern="1200" dirty="0">
                <a:effectLst/>
                <a:latin typeface="+mn-lt"/>
              </a:rPr>
              <a:t>. Den udfyldte plan tages med hjem i praksis</a:t>
            </a:r>
            <a:r>
              <a:rPr lang="da-DK" dirty="0">
                <a:latin typeface="+mn-lt"/>
              </a:rPr>
              <a:t> og </a:t>
            </a:r>
            <a:r>
              <a:rPr lang="da-DK" u="none" kern="1200" dirty="0">
                <a:effectLst/>
                <a:latin typeface="+mn-lt"/>
              </a:rPr>
              <a:t>kan </a:t>
            </a:r>
            <a:r>
              <a:rPr lang="da-DK" dirty="0">
                <a:latin typeface="+mn-lt"/>
              </a:rPr>
              <a:t>fx </a:t>
            </a:r>
            <a:r>
              <a:rPr lang="da-DK" u="none" kern="1200" dirty="0">
                <a:effectLst/>
                <a:latin typeface="+mn-lt"/>
              </a:rPr>
              <a:t>hænges op og </a:t>
            </a:r>
            <a:r>
              <a:rPr lang="da-DK" dirty="0">
                <a:latin typeface="+mn-lt"/>
              </a:rPr>
              <a:t>præsenteres for </a:t>
            </a:r>
            <a:r>
              <a:rPr lang="da-DK" u="none" kern="1200" dirty="0">
                <a:effectLst/>
                <a:latin typeface="+mn-lt"/>
              </a:rPr>
              <a:t>personalet på et personalemøde.</a:t>
            </a:r>
            <a:endParaRPr lang="da-DK" dirty="0">
              <a:latin typeface="+mn-lt"/>
            </a:endParaRPr>
          </a:p>
          <a:p>
            <a:pPr marL="0" marR="0" lvl="0" indent="0" algn="l" defTabSz="914400">
              <a:lnSpc>
                <a:spcPct val="100000"/>
              </a:lnSpc>
              <a:spcBef>
                <a:spcPts val="0"/>
              </a:spcBef>
              <a:spcAft>
                <a:spcPts val="0"/>
              </a:spcAft>
              <a:buClrTx/>
              <a:buSzTx/>
              <a:buFontTx/>
              <a:buNone/>
              <a:tabLst/>
              <a:defRPr/>
            </a:pPr>
            <a:endParaRPr lang="da-DK" sz="1100" u="none" kern="1200" dirty="0">
              <a:solidFill>
                <a:schemeClr val="tx1"/>
              </a:solidFill>
              <a:effectLst/>
              <a:latin typeface="+mn-lt"/>
              <a:cs typeface="Calibri"/>
            </a:endParaRPr>
          </a:p>
        </p:txBody>
      </p:sp>
    </p:spTree>
    <p:extLst>
      <p:ext uri="{BB962C8B-B14F-4D97-AF65-F5344CB8AC3E}">
        <p14:creationId xmlns:p14="http://schemas.microsoft.com/office/powerpoint/2010/main" val="1062758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defRPr/>
            </a:pPr>
            <a:r>
              <a:rPr lang="da-DK" b="1" i="0" dirty="0">
                <a:latin typeface="+mn-lt"/>
                <a:cs typeface="Calibri"/>
              </a:rPr>
              <a:t>Forklaring til slide: </a:t>
            </a:r>
          </a:p>
          <a:p>
            <a:pPr>
              <a:defRPr/>
            </a:pPr>
            <a:r>
              <a:rPr lang="da-DK" i="0" dirty="0">
                <a:latin typeface="+mn-lt"/>
                <a:cs typeface="Calibri"/>
              </a:rPr>
              <a:t>Her vises en kort video</a:t>
            </a:r>
            <a:r>
              <a:rPr lang="da-DK" sz="1100" i="0" kern="1200" dirty="0">
                <a:solidFill>
                  <a:schemeClr val="tx1"/>
                </a:solidFill>
                <a:effectLst/>
                <a:latin typeface="+mn-lt"/>
                <a:ea typeface="+mn-ea"/>
                <a:cs typeface="Calibri"/>
              </a:rPr>
              <a:t> med professor i almen medicin og praktiserende læge, Jette Kolding Kristensen.</a:t>
            </a:r>
            <a:r>
              <a:rPr lang="da-DK" i="0" dirty="0">
                <a:latin typeface="+mn-lt"/>
                <a:cs typeface="Calibri"/>
              </a:rPr>
              <a:t> </a:t>
            </a:r>
          </a:p>
          <a:p>
            <a:pPr>
              <a:defRPr/>
            </a:pPr>
            <a:r>
              <a:rPr lang="da-DK" i="0" dirty="0">
                <a:latin typeface="+mn-lt"/>
                <a:ea typeface="+mn-ea"/>
                <a:cs typeface="Calibri"/>
              </a:rPr>
              <a:t> </a:t>
            </a:r>
            <a:endParaRPr lang="da-DK" i="0" dirty="0">
              <a:latin typeface="+mn-lt"/>
              <a:cs typeface="Calibri"/>
            </a:endParaRPr>
          </a:p>
          <a:p>
            <a:pPr>
              <a:defRPr/>
            </a:pPr>
            <a:r>
              <a:rPr lang="da-DK" i="0" u="none" dirty="0">
                <a:latin typeface="+mn-lt"/>
                <a:ea typeface="+mn-ea"/>
                <a:cs typeface="Calibri"/>
              </a:rPr>
              <a:t>Videoen introducerer til emnet, men hvis du ønsker at introducere emnet yderligere, kan du benytte de næste slides til det.</a:t>
            </a:r>
            <a:endParaRPr lang="da-DK" i="0" u="none" dirty="0">
              <a:latin typeface="+mn-lt"/>
              <a:ea typeface="+mn-ea"/>
            </a:endParaRPr>
          </a:p>
          <a:p>
            <a:endParaRPr lang="da-DK" sz="1100" i="1" dirty="0"/>
          </a:p>
          <a:p>
            <a:endParaRPr lang="da-DK" dirty="0"/>
          </a:p>
        </p:txBody>
      </p:sp>
    </p:spTree>
    <p:extLst>
      <p:ext uri="{BB962C8B-B14F-4D97-AF65-F5344CB8AC3E}">
        <p14:creationId xmlns:p14="http://schemas.microsoft.com/office/powerpoint/2010/main" val="3994345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137795">
              <a:lnSpc>
                <a:spcPts val="920"/>
              </a:lnSpc>
              <a:defRPr/>
            </a:pPr>
            <a:r>
              <a:rPr lang="da-DK" sz="1100" b="1" u="none" spc="-15" dirty="0">
                <a:solidFill>
                  <a:srgbClr val="231F20"/>
                </a:solidFill>
                <a:effectLst/>
                <a:latin typeface="+mn-lt"/>
                <a:ea typeface="Calibri" panose="020F0502020204030204" pitchFamily="34" charset="0"/>
                <a:cs typeface="Calibri"/>
              </a:rPr>
              <a:t>Forslag til, hvad du kan sige:</a:t>
            </a:r>
            <a:endParaRPr lang="da-DK" dirty="0">
              <a:solidFill>
                <a:srgbClr val="000000"/>
              </a:solidFill>
              <a:latin typeface="+mn-lt"/>
            </a:endParaRPr>
          </a:p>
          <a:p>
            <a:pPr marL="137795">
              <a:lnSpc>
                <a:spcPts val="919"/>
              </a:lnSpc>
              <a:defRPr/>
            </a:pPr>
            <a:r>
              <a:rPr lang="da-DK" i="0" dirty="0">
                <a:solidFill>
                  <a:srgbClr val="231F20"/>
                </a:solidFill>
                <a:effectLst/>
                <a:latin typeface="+mn-lt"/>
              </a:rPr>
              <a:t>Type 2-diabetes forekommer hyppigt i Danmark, hvor ca. 240.000 </a:t>
            </a:r>
            <a:r>
              <a:rPr lang="da-DK" dirty="0">
                <a:solidFill>
                  <a:srgbClr val="231F20"/>
                </a:solidFill>
                <a:latin typeface="+mn-lt"/>
              </a:rPr>
              <a:t>personer </a:t>
            </a:r>
            <a:r>
              <a:rPr lang="da-DK" i="0" dirty="0">
                <a:solidFill>
                  <a:srgbClr val="231F20"/>
                </a:solidFill>
                <a:effectLst/>
                <a:latin typeface="+mn-lt"/>
              </a:rPr>
              <a:t>har sygdommen, mens yderligere</a:t>
            </a:r>
            <a:r>
              <a:rPr lang="da-DK" dirty="0">
                <a:solidFill>
                  <a:srgbClr val="231F20"/>
                </a:solidFill>
                <a:latin typeface="+mn-lt"/>
              </a:rPr>
              <a:t> </a:t>
            </a:r>
            <a:r>
              <a:rPr lang="da-DK" i="0" dirty="0">
                <a:solidFill>
                  <a:srgbClr val="231F20"/>
                </a:solidFill>
                <a:effectLst/>
                <a:latin typeface="+mn-lt"/>
              </a:rPr>
              <a:t>100.000-200.000 forventes at være </a:t>
            </a:r>
            <a:r>
              <a:rPr lang="da-DK" dirty="0" err="1">
                <a:solidFill>
                  <a:srgbClr val="231F20"/>
                </a:solidFill>
                <a:latin typeface="+mn-lt"/>
              </a:rPr>
              <a:t>udiagnosticerede</a:t>
            </a:r>
            <a:r>
              <a:rPr lang="da-DK" i="0" dirty="0">
                <a:solidFill>
                  <a:srgbClr val="231F20"/>
                </a:solidFill>
                <a:effectLst/>
                <a:latin typeface="+mn-lt"/>
              </a:rPr>
              <a:t>.</a:t>
            </a:r>
            <a:endParaRPr lang="da-DK" dirty="0">
              <a:solidFill>
                <a:srgbClr val="000000"/>
              </a:solidFill>
              <a:latin typeface="+mn-lt"/>
            </a:endParaRPr>
          </a:p>
          <a:p>
            <a:pPr marL="137795">
              <a:lnSpc>
                <a:spcPts val="919"/>
              </a:lnSpc>
              <a:defRPr/>
            </a:pPr>
            <a:endParaRPr lang="da-DK" dirty="0">
              <a:solidFill>
                <a:srgbClr val="231F20"/>
              </a:solidFill>
              <a:latin typeface="+mn-lt"/>
            </a:endParaRPr>
          </a:p>
          <a:p>
            <a:pPr marL="137795">
              <a:lnSpc>
                <a:spcPts val="919"/>
              </a:lnSpc>
              <a:defRPr/>
            </a:pPr>
            <a:r>
              <a:rPr lang="da-DK" i="0" dirty="0">
                <a:solidFill>
                  <a:srgbClr val="231F20"/>
                </a:solidFill>
                <a:effectLst/>
                <a:latin typeface="+mn-lt"/>
              </a:rPr>
              <a:t>Sygdommen medfører en </a:t>
            </a:r>
            <a:r>
              <a:rPr lang="da-DK" dirty="0">
                <a:solidFill>
                  <a:srgbClr val="231F20"/>
                </a:solidFill>
                <a:latin typeface="+mn-lt"/>
              </a:rPr>
              <a:t>betydeligt </a:t>
            </a:r>
            <a:r>
              <a:rPr lang="da-DK" i="0" dirty="0">
                <a:solidFill>
                  <a:srgbClr val="231F20"/>
                </a:solidFill>
                <a:effectLst/>
                <a:latin typeface="+mn-lt"/>
              </a:rPr>
              <a:t>øget sygelighed og dødelighed</a:t>
            </a:r>
            <a:r>
              <a:rPr lang="da-DK" dirty="0">
                <a:solidFill>
                  <a:srgbClr val="231F20"/>
                </a:solidFill>
                <a:latin typeface="+mn-lt"/>
              </a:rPr>
              <a:t>. Hjerte-kar-sygdom </a:t>
            </a:r>
            <a:r>
              <a:rPr lang="da-DK" i="0" dirty="0">
                <a:solidFill>
                  <a:srgbClr val="231F20"/>
                </a:solidFill>
                <a:effectLst/>
                <a:latin typeface="+mn-lt"/>
              </a:rPr>
              <a:t>er den hyppigste dødsårsag (ca. 75 %), 7 % bliver svagtseende</a:t>
            </a:r>
            <a:r>
              <a:rPr lang="da-DK" dirty="0">
                <a:solidFill>
                  <a:srgbClr val="231F20"/>
                </a:solidFill>
                <a:latin typeface="+mn-lt"/>
              </a:rPr>
              <a:t>,</a:t>
            </a:r>
            <a:r>
              <a:rPr lang="da-DK" i="0" dirty="0">
                <a:solidFill>
                  <a:srgbClr val="231F20"/>
                </a:solidFill>
                <a:effectLst/>
                <a:latin typeface="+mn-lt"/>
              </a:rPr>
              <a:t> og 1,5 % </a:t>
            </a:r>
            <a:r>
              <a:rPr lang="da-DK" dirty="0">
                <a:solidFill>
                  <a:srgbClr val="231F20"/>
                </a:solidFill>
                <a:latin typeface="+mn-lt"/>
              </a:rPr>
              <a:t>bliver </a:t>
            </a:r>
            <a:r>
              <a:rPr lang="da-DK" i="0" dirty="0">
                <a:solidFill>
                  <a:srgbClr val="231F20"/>
                </a:solidFill>
                <a:effectLst/>
                <a:latin typeface="+mn-lt"/>
              </a:rPr>
              <a:t>blinde</a:t>
            </a:r>
            <a:r>
              <a:rPr lang="da-DK" dirty="0">
                <a:solidFill>
                  <a:srgbClr val="231F20"/>
                </a:solidFill>
                <a:latin typeface="+mn-lt"/>
              </a:rPr>
              <a:t>. </a:t>
            </a:r>
            <a:endParaRPr lang="da-DK" dirty="0">
              <a:solidFill>
                <a:srgbClr val="000000"/>
              </a:solidFill>
              <a:latin typeface="+mn-lt"/>
            </a:endParaRPr>
          </a:p>
          <a:p>
            <a:pPr marL="137795">
              <a:lnSpc>
                <a:spcPts val="919"/>
              </a:lnSpc>
              <a:defRPr/>
            </a:pPr>
            <a:endParaRPr lang="da-DK" dirty="0">
              <a:solidFill>
                <a:srgbClr val="231F20"/>
              </a:solidFill>
              <a:latin typeface="+mn-lt"/>
            </a:endParaRPr>
          </a:p>
          <a:p>
            <a:pPr marL="137795">
              <a:lnSpc>
                <a:spcPts val="919"/>
              </a:lnSpc>
              <a:defRPr/>
            </a:pPr>
            <a:r>
              <a:rPr lang="da-DK" dirty="0">
                <a:solidFill>
                  <a:srgbClr val="231F20"/>
                </a:solidFill>
                <a:latin typeface="+mn-lt"/>
              </a:rPr>
              <a:t>Desuden udvikler </a:t>
            </a:r>
            <a:r>
              <a:rPr lang="da-DK" i="0" dirty="0">
                <a:solidFill>
                  <a:srgbClr val="231F20"/>
                </a:solidFill>
                <a:effectLst/>
                <a:latin typeface="+mn-lt"/>
              </a:rPr>
              <a:t>4-8 % dialysekrævende nyresvigt</a:t>
            </a:r>
            <a:r>
              <a:rPr lang="da-DK" dirty="0">
                <a:solidFill>
                  <a:srgbClr val="231F20"/>
                </a:solidFill>
                <a:latin typeface="+mn-lt"/>
              </a:rPr>
              <a:t>, </a:t>
            </a:r>
            <a:r>
              <a:rPr lang="da-DK" i="0" dirty="0">
                <a:solidFill>
                  <a:srgbClr val="231F20"/>
                </a:solidFill>
                <a:effectLst/>
                <a:latin typeface="+mn-lt"/>
              </a:rPr>
              <a:t>og 25-40 % får </a:t>
            </a:r>
            <a:r>
              <a:rPr lang="da-DK" i="0" dirty="0" err="1">
                <a:solidFill>
                  <a:srgbClr val="231F20"/>
                </a:solidFill>
                <a:effectLst/>
                <a:latin typeface="+mn-lt"/>
              </a:rPr>
              <a:t>neuropati</a:t>
            </a:r>
            <a:r>
              <a:rPr lang="da-DK" i="0" dirty="0">
                <a:solidFill>
                  <a:srgbClr val="231F20"/>
                </a:solidFill>
                <a:effectLst/>
                <a:latin typeface="+mn-lt"/>
              </a:rPr>
              <a:t> efter 10 år</a:t>
            </a:r>
            <a:r>
              <a:rPr lang="da-DK" dirty="0">
                <a:solidFill>
                  <a:srgbClr val="231F20"/>
                </a:solidFill>
                <a:latin typeface="+mn-lt"/>
              </a:rPr>
              <a:t>, hvilket medfører en</a:t>
            </a:r>
            <a:r>
              <a:rPr lang="da-DK" i="0" dirty="0">
                <a:solidFill>
                  <a:srgbClr val="231F20"/>
                </a:solidFill>
                <a:effectLst/>
                <a:latin typeface="+mn-lt"/>
              </a:rPr>
              <a:t> øget risiko for ledsagende </a:t>
            </a:r>
            <a:r>
              <a:rPr lang="da-DK" i="0" dirty="0" err="1">
                <a:solidFill>
                  <a:srgbClr val="231F20"/>
                </a:solidFill>
                <a:effectLst/>
                <a:latin typeface="+mn-lt"/>
              </a:rPr>
              <a:t>fodsår</a:t>
            </a:r>
            <a:r>
              <a:rPr lang="da-DK" i="0" dirty="0">
                <a:solidFill>
                  <a:srgbClr val="231F20"/>
                </a:solidFill>
                <a:effectLst/>
                <a:latin typeface="+mn-lt"/>
              </a:rPr>
              <a:t> og dermed </a:t>
            </a:r>
            <a:r>
              <a:rPr lang="da-DK" dirty="0">
                <a:solidFill>
                  <a:srgbClr val="231F20"/>
                </a:solidFill>
                <a:latin typeface="+mn-lt"/>
              </a:rPr>
              <a:t>også en højere </a:t>
            </a:r>
            <a:r>
              <a:rPr lang="da-DK" i="0" dirty="0">
                <a:solidFill>
                  <a:srgbClr val="231F20"/>
                </a:solidFill>
                <a:effectLst/>
                <a:latin typeface="+mn-lt"/>
              </a:rPr>
              <a:t>risiko for amputationer.</a:t>
            </a:r>
            <a:endParaRPr lang="da-DK" dirty="0">
              <a:solidFill>
                <a:srgbClr val="000000"/>
              </a:solidFill>
              <a:latin typeface="+mn-lt"/>
            </a:endParaRPr>
          </a:p>
          <a:p>
            <a:pPr marL="137795">
              <a:lnSpc>
                <a:spcPts val="919"/>
              </a:lnSpc>
              <a:defRPr/>
            </a:pPr>
            <a:endParaRPr lang="da-DK" dirty="0">
              <a:solidFill>
                <a:srgbClr val="231F20"/>
              </a:solidFill>
              <a:latin typeface="+mn-lt"/>
            </a:endParaRPr>
          </a:p>
          <a:p>
            <a:pPr marL="137795">
              <a:lnSpc>
                <a:spcPts val="919"/>
              </a:lnSpc>
              <a:defRPr/>
            </a:pPr>
            <a:r>
              <a:rPr lang="da-DK" i="0" dirty="0">
                <a:solidFill>
                  <a:srgbClr val="231F20"/>
                </a:solidFill>
                <a:effectLst/>
                <a:latin typeface="+mn-lt"/>
              </a:rPr>
              <a:t>Sygdommen er karakteriseret ved </a:t>
            </a:r>
            <a:r>
              <a:rPr lang="da-DK" dirty="0">
                <a:solidFill>
                  <a:srgbClr val="231F20"/>
                </a:solidFill>
                <a:latin typeface="+mn-lt"/>
              </a:rPr>
              <a:t>et </a:t>
            </a:r>
            <a:r>
              <a:rPr lang="da-DK" i="0" dirty="0">
                <a:solidFill>
                  <a:srgbClr val="231F20"/>
                </a:solidFill>
                <a:effectLst/>
                <a:latin typeface="+mn-lt"/>
              </a:rPr>
              <a:t>forhøjet indhold af glukose i blodet </a:t>
            </a:r>
            <a:r>
              <a:rPr lang="da-DK" dirty="0">
                <a:solidFill>
                  <a:srgbClr val="231F20"/>
                </a:solidFill>
                <a:latin typeface="+mn-lt"/>
              </a:rPr>
              <a:t>på grund af </a:t>
            </a:r>
            <a:r>
              <a:rPr lang="da-DK" i="0" dirty="0">
                <a:solidFill>
                  <a:srgbClr val="231F20"/>
                </a:solidFill>
                <a:effectLst/>
                <a:latin typeface="+mn-lt"/>
              </a:rPr>
              <a:t>et misforhold mellem betacellernes insulinproduktion og den perifere insulinfølsomhed.</a:t>
            </a:r>
            <a:endParaRPr lang="da-DK" dirty="0">
              <a:solidFill>
                <a:srgbClr val="000000"/>
              </a:solidFill>
              <a:latin typeface="+mn-lt"/>
            </a:endParaRPr>
          </a:p>
          <a:p>
            <a:pPr marL="137795">
              <a:lnSpc>
                <a:spcPts val="919"/>
              </a:lnSpc>
              <a:defRPr/>
            </a:pPr>
            <a:endParaRPr lang="da-DK" dirty="0">
              <a:solidFill>
                <a:srgbClr val="231F20"/>
              </a:solidFill>
              <a:latin typeface="+mn-lt"/>
            </a:endParaRPr>
          </a:p>
          <a:p>
            <a:pPr marL="137795" marR="0" lvl="0" indent="0" algn="l" defTabSz="914400">
              <a:lnSpc>
                <a:spcPts val="919"/>
              </a:lnSpc>
              <a:spcBef>
                <a:spcPts val="0"/>
              </a:spcBef>
              <a:spcAft>
                <a:spcPts val="0"/>
              </a:spcAft>
              <a:buClrTx/>
              <a:buSzTx/>
              <a:buFontTx/>
              <a:buNone/>
              <a:tabLst/>
              <a:defRPr/>
            </a:pPr>
            <a:r>
              <a:rPr lang="da-DK" i="0" dirty="0">
                <a:solidFill>
                  <a:srgbClr val="231F20"/>
                </a:solidFill>
                <a:effectLst/>
                <a:latin typeface="+mn-lt"/>
              </a:rPr>
              <a:t>Risikoen for at </a:t>
            </a:r>
            <a:r>
              <a:rPr lang="da-DK" dirty="0">
                <a:solidFill>
                  <a:srgbClr val="231F20"/>
                </a:solidFill>
                <a:latin typeface="+mn-lt"/>
              </a:rPr>
              <a:t>udvikle </a:t>
            </a:r>
            <a:r>
              <a:rPr lang="da-DK" i="0" dirty="0">
                <a:solidFill>
                  <a:srgbClr val="231F20"/>
                </a:solidFill>
                <a:effectLst/>
                <a:latin typeface="+mn-lt"/>
              </a:rPr>
              <a:t>type </a:t>
            </a:r>
            <a:r>
              <a:rPr lang="da-DK" dirty="0">
                <a:solidFill>
                  <a:srgbClr val="231F20"/>
                </a:solidFill>
                <a:latin typeface="+mn-lt"/>
              </a:rPr>
              <a:t>2-diabetes </a:t>
            </a:r>
            <a:r>
              <a:rPr lang="da-DK" i="0" dirty="0">
                <a:solidFill>
                  <a:srgbClr val="231F20"/>
                </a:solidFill>
                <a:effectLst/>
                <a:latin typeface="+mn-lt"/>
              </a:rPr>
              <a:t>stiger med alderen </a:t>
            </a:r>
            <a:r>
              <a:rPr lang="da-DK" dirty="0">
                <a:solidFill>
                  <a:srgbClr val="231F20"/>
                </a:solidFill>
                <a:latin typeface="+mn-lt"/>
              </a:rPr>
              <a:t>– </a:t>
            </a:r>
            <a:r>
              <a:rPr lang="da-DK" i="0" dirty="0">
                <a:solidFill>
                  <a:srgbClr val="231F20"/>
                </a:solidFill>
                <a:effectLst/>
                <a:latin typeface="+mn-lt"/>
              </a:rPr>
              <a:t>fra 1 % </a:t>
            </a:r>
            <a:r>
              <a:rPr lang="da-DK" dirty="0">
                <a:solidFill>
                  <a:srgbClr val="231F20"/>
                </a:solidFill>
                <a:latin typeface="+mn-lt"/>
              </a:rPr>
              <a:t>blandt </a:t>
            </a:r>
            <a:r>
              <a:rPr lang="da-DK" i="0" dirty="0">
                <a:solidFill>
                  <a:srgbClr val="231F20"/>
                </a:solidFill>
                <a:effectLst/>
                <a:latin typeface="+mn-lt"/>
              </a:rPr>
              <a:t>personer under 40 år til 10-15 % </a:t>
            </a:r>
            <a:r>
              <a:rPr lang="da-DK" dirty="0">
                <a:solidFill>
                  <a:srgbClr val="231F20"/>
                </a:solidFill>
                <a:latin typeface="+mn-lt"/>
              </a:rPr>
              <a:t>blandt </a:t>
            </a:r>
            <a:r>
              <a:rPr lang="da-DK" i="0" dirty="0">
                <a:solidFill>
                  <a:srgbClr val="231F20"/>
                </a:solidFill>
                <a:effectLst/>
                <a:latin typeface="+mn-lt"/>
              </a:rPr>
              <a:t>personer over 60 år. </a:t>
            </a:r>
            <a:r>
              <a:rPr lang="da-DK" dirty="0">
                <a:solidFill>
                  <a:srgbClr val="231F20"/>
                </a:solidFill>
                <a:latin typeface="+mn-lt"/>
              </a:rPr>
              <a:t>På grund af forværringen </a:t>
            </a:r>
            <a:r>
              <a:rPr lang="da-DK" i="0" dirty="0">
                <a:solidFill>
                  <a:srgbClr val="231F20"/>
                </a:solidFill>
                <a:effectLst/>
                <a:latin typeface="+mn-lt"/>
              </a:rPr>
              <a:t>af befolkningens livsstil forventes forekomsten </a:t>
            </a:r>
            <a:r>
              <a:rPr lang="da-DK" dirty="0">
                <a:solidFill>
                  <a:srgbClr val="231F20"/>
                </a:solidFill>
                <a:latin typeface="+mn-lt"/>
              </a:rPr>
              <a:t>desuden </a:t>
            </a:r>
            <a:r>
              <a:rPr lang="da-DK" i="0" dirty="0">
                <a:solidFill>
                  <a:srgbClr val="231F20"/>
                </a:solidFill>
                <a:effectLst/>
                <a:latin typeface="+mn-lt"/>
              </a:rPr>
              <a:t>at </a:t>
            </a:r>
            <a:r>
              <a:rPr lang="da-DK" dirty="0">
                <a:solidFill>
                  <a:srgbClr val="231F20"/>
                </a:solidFill>
                <a:latin typeface="+mn-lt"/>
              </a:rPr>
              <a:t>stige yderligere</a:t>
            </a:r>
            <a:r>
              <a:rPr lang="da-DK" i="0" dirty="0">
                <a:solidFill>
                  <a:srgbClr val="231F20"/>
                </a:solidFill>
                <a:effectLst/>
                <a:latin typeface="+mn-lt"/>
              </a:rPr>
              <a:t>.</a:t>
            </a:r>
            <a:endParaRPr lang="da-DK" dirty="0">
              <a:latin typeface="+mn-lt"/>
              <a:cs typeface="Calibri"/>
            </a:endParaRPr>
          </a:p>
          <a:p>
            <a:pPr marL="137795">
              <a:lnSpc>
                <a:spcPts val="919"/>
              </a:lnSpc>
              <a:spcAft>
                <a:spcPts val="0"/>
              </a:spcAft>
            </a:pPr>
            <a:endParaRPr lang="da-DK" dirty="0">
              <a:solidFill>
                <a:srgbClr val="231F20"/>
              </a:solidFill>
              <a:cs typeface="Calibri"/>
            </a:endParaRPr>
          </a:p>
        </p:txBody>
      </p:sp>
    </p:spTree>
    <p:extLst>
      <p:ext uri="{BB962C8B-B14F-4D97-AF65-F5344CB8AC3E}">
        <p14:creationId xmlns:p14="http://schemas.microsoft.com/office/powerpoint/2010/main" val="3888584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22406-4D84-EEA5-AE2D-D2168FDA9217}"/>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1B695ED5-6080-AA30-DA28-8BA19B09AB60}"/>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D36C56F3-4F29-8A5D-75A6-3798648F035E}"/>
              </a:ext>
            </a:extLst>
          </p:cNvPr>
          <p:cNvSpPr>
            <a:spLocks noGrp="1"/>
          </p:cNvSpPr>
          <p:nvPr>
            <p:ph type="body" idx="1"/>
          </p:nvPr>
        </p:nvSpPr>
        <p:spPr/>
        <p:txBody>
          <a:bodyPr/>
          <a:lstStyle/>
          <a:p>
            <a:pPr marR="1026795" defTabSz="947501">
              <a:lnSpc>
                <a:spcPct val="110000"/>
              </a:lnSpc>
              <a:defRPr/>
            </a:pPr>
            <a:r>
              <a:rPr lang="da-DK" b="1" spc="-16" dirty="0">
                <a:solidFill>
                  <a:srgbClr val="231F20"/>
                </a:solidFill>
                <a:latin typeface="Calibri"/>
                <a:ea typeface="Calibri" panose="020F0502020204030204" pitchFamily="34" charset="0"/>
                <a:cs typeface="Calibri"/>
              </a:rPr>
              <a:t>Forslag til, hvad du kan sige:</a:t>
            </a:r>
            <a:endParaRPr lang="da-DK" dirty="0">
              <a:latin typeface="Calibri"/>
              <a:cs typeface="Calibri"/>
            </a:endParaRPr>
          </a:p>
          <a:p>
            <a:pPr marR="1026795" defTabSz="947501">
              <a:lnSpc>
                <a:spcPct val="110000"/>
              </a:lnSpc>
              <a:defRPr/>
            </a:pPr>
            <a:r>
              <a:rPr lang="da-DK" b="0" spc="-16" dirty="0">
                <a:solidFill>
                  <a:srgbClr val="231F20"/>
                </a:solidFill>
                <a:latin typeface="Calibri"/>
                <a:cs typeface="Calibri"/>
              </a:rPr>
              <a:t>I de næste to slides vil I se prævalensen af klyngens type-2 diabetes patienter på ydernummerniveau. </a:t>
            </a:r>
            <a:endParaRPr lang="da-DK" spc="-16" dirty="0">
              <a:solidFill>
                <a:srgbClr val="231F20"/>
              </a:solidFill>
              <a:latin typeface="Calibri"/>
              <a:cs typeface="Calibri"/>
            </a:endParaRPr>
          </a:p>
          <a:p>
            <a:pPr marR="1026795" defTabSz="947501">
              <a:lnSpc>
                <a:spcPct val="110000"/>
              </a:lnSpc>
              <a:defRPr/>
            </a:pPr>
            <a:endParaRPr lang="da-DK" spc="-16" dirty="0">
              <a:solidFill>
                <a:srgbClr val="231F20"/>
              </a:solidFill>
              <a:latin typeface="Calibri"/>
              <a:cs typeface="Calibri"/>
            </a:endParaRPr>
          </a:p>
          <a:p>
            <a:pPr marR="1026795" defTabSz="947501">
              <a:lnSpc>
                <a:spcPct val="110000"/>
              </a:lnSpc>
              <a:defRPr/>
            </a:pPr>
            <a:r>
              <a:rPr lang="da-DK" b="0" spc="-16" dirty="0">
                <a:solidFill>
                  <a:srgbClr val="231F20"/>
                </a:solidFill>
                <a:latin typeface="Calibri"/>
                <a:cs typeface="Calibri"/>
              </a:rPr>
              <a:t>I vil se to grafer:</a:t>
            </a:r>
            <a:endParaRPr lang="da-DK" dirty="0">
              <a:latin typeface="Calibri"/>
              <a:cs typeface="Calibri"/>
            </a:endParaRPr>
          </a:p>
          <a:p>
            <a:pPr marL="171450" marR="1026795" indent="-171450" defTabSz="947501">
              <a:lnSpc>
                <a:spcPct val="110000"/>
              </a:lnSpc>
              <a:buFont typeface="Calibri"/>
              <a:buChar char="-"/>
              <a:defRPr/>
            </a:pPr>
            <a:r>
              <a:rPr lang="da-DK" b="0" spc="-16" dirty="0">
                <a:solidFill>
                  <a:srgbClr val="231F20"/>
                </a:solidFill>
                <a:latin typeface="Calibri"/>
                <a:cs typeface="Calibri"/>
              </a:rPr>
              <a:t>Én graf med de absolutte tal – dvs. hvor mange type-2 diabetes patienter hver ydernummer har.</a:t>
            </a:r>
          </a:p>
          <a:p>
            <a:pPr marL="171450" marR="1026795" indent="-171450" defTabSz="947501">
              <a:lnSpc>
                <a:spcPct val="110000"/>
              </a:lnSpc>
              <a:buFont typeface="Calibri"/>
              <a:buChar char="-"/>
              <a:defRPr/>
            </a:pPr>
            <a:r>
              <a:rPr lang="da-DK" b="0" spc="-16" dirty="0">
                <a:solidFill>
                  <a:srgbClr val="231F20"/>
                </a:solidFill>
                <a:latin typeface="Calibri"/>
                <a:cs typeface="Calibri"/>
              </a:rPr>
              <a:t>Én graf med andelen – dvs. hvor mange procent ydernummerets type-2 diabetes patienter udgør i forhold til den samlede patientpopulation i jeres klinik.</a:t>
            </a:r>
            <a:endParaRPr lang="da-DK" b="0" dirty="0">
              <a:latin typeface="Calibri"/>
              <a:cs typeface="Calibri"/>
            </a:endParaRPr>
          </a:p>
          <a:p>
            <a:endParaRPr lang="da-DK" dirty="0"/>
          </a:p>
        </p:txBody>
      </p:sp>
    </p:spTree>
    <p:extLst>
      <p:ext uri="{BB962C8B-B14F-4D97-AF65-F5344CB8AC3E}">
        <p14:creationId xmlns:p14="http://schemas.microsoft.com/office/powerpoint/2010/main" val="1401619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47501" rtl="0" eaLnBrk="1" fontAlgn="auto" latinLnBrk="0" hangingPunct="1">
              <a:lnSpc>
                <a:spcPct val="100000"/>
              </a:lnSpc>
              <a:spcBef>
                <a:spcPts val="0"/>
              </a:spcBef>
              <a:spcAft>
                <a:spcPts val="0"/>
              </a:spcAft>
              <a:buClrTx/>
              <a:buSzTx/>
              <a:buFontTx/>
              <a:buNone/>
              <a:tabLst/>
              <a:defRPr/>
            </a:pPr>
            <a:r>
              <a:rPr lang="da-DK" sz="1100" b="1" spc="-16" dirty="0">
                <a:solidFill>
                  <a:srgbClr val="231F20"/>
                </a:solidFill>
                <a:latin typeface="+mn-lt"/>
                <a:ea typeface="Calibri" panose="020F0502020204030204" pitchFamily="34" charset="0"/>
              </a:rPr>
              <a:t>Forslag til, hvad du kan sige:</a:t>
            </a:r>
            <a:endParaRPr lang="da-DK" sz="1100" b="0" spc="-16" dirty="0">
              <a:solidFill>
                <a:srgbClr val="231F20"/>
              </a:solidFill>
              <a:latin typeface="+mn-lt"/>
            </a:endParaRPr>
          </a:p>
          <a:p>
            <a:pPr marL="0" marR="0" lvl="0" indent="0" algn="l" defTabSz="947501" rtl="0" eaLnBrk="1" fontAlgn="auto" latinLnBrk="0" hangingPunct="1">
              <a:lnSpc>
                <a:spcPct val="100000"/>
              </a:lnSpc>
              <a:spcBef>
                <a:spcPts val="0"/>
              </a:spcBef>
              <a:spcAft>
                <a:spcPts val="0"/>
              </a:spcAft>
              <a:buClrTx/>
              <a:buSzTx/>
              <a:buFontTx/>
              <a:buNone/>
              <a:tabLst/>
              <a:defRPr/>
            </a:pPr>
            <a:r>
              <a:rPr lang="da-DK" sz="1100" b="0" spc="-16" dirty="0">
                <a:solidFill>
                  <a:srgbClr val="231F20"/>
                </a:solidFill>
                <a:latin typeface="+mn-lt"/>
                <a:cs typeface="Calibri"/>
              </a:rPr>
              <a:t>Én graf med andelen – dvs. hvor mange procent ydernummerets diabetespatienter udgør i forhold til den samlede patientpopulation.</a:t>
            </a:r>
            <a:endParaRPr lang="da-DK" sz="1100" b="0" dirty="0">
              <a:latin typeface="+mn-lt"/>
              <a:cs typeface="Calibri"/>
            </a:endParaRPr>
          </a:p>
          <a:p>
            <a:pPr defTabSz="947501">
              <a:defRPr/>
            </a:pPr>
            <a:endParaRPr lang="da-DK" sz="1100" dirty="0">
              <a:solidFill>
                <a:srgbClr val="231F20"/>
              </a:solidFill>
              <a:latin typeface="+mn-lt"/>
              <a:ea typeface="Calibri" panose="020F0502020204030204" pitchFamily="34" charset="0"/>
            </a:endParaRPr>
          </a:p>
          <a:p>
            <a:endParaRPr lang="da-DK" dirty="0"/>
          </a:p>
        </p:txBody>
      </p:sp>
    </p:spTree>
    <p:extLst>
      <p:ext uri="{BB962C8B-B14F-4D97-AF65-F5344CB8AC3E}">
        <p14:creationId xmlns:p14="http://schemas.microsoft.com/office/powerpoint/2010/main" val="1144115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B697F-F0E9-6AE5-690B-12E9CEECB22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DB830AD-536F-E939-75DB-A896A3C3849E}"/>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D80BC1A2-9FD9-A8F3-7FCB-BB12B6D80953}"/>
              </a:ext>
            </a:extLst>
          </p:cNvPr>
          <p:cNvSpPr>
            <a:spLocks noGrp="1"/>
          </p:cNvSpPr>
          <p:nvPr>
            <p:ph type="body" idx="1"/>
          </p:nvPr>
        </p:nvSpPr>
        <p:spPr/>
        <p:txBody>
          <a:bodyPr/>
          <a:lstStyle/>
          <a:p>
            <a:pPr marL="0" marR="0" lvl="0" indent="0" algn="l" defTabSz="947501" rtl="0" eaLnBrk="1" fontAlgn="auto" latinLnBrk="0" hangingPunct="1">
              <a:lnSpc>
                <a:spcPct val="100000"/>
              </a:lnSpc>
              <a:spcBef>
                <a:spcPts val="0"/>
              </a:spcBef>
              <a:spcAft>
                <a:spcPts val="0"/>
              </a:spcAft>
              <a:buClrTx/>
              <a:buSzTx/>
              <a:buFontTx/>
              <a:buNone/>
              <a:tabLst/>
              <a:defRPr/>
            </a:pPr>
            <a:r>
              <a:rPr lang="da-DK" sz="1100" b="1" spc="-16" dirty="0">
                <a:solidFill>
                  <a:srgbClr val="231F20"/>
                </a:solidFill>
                <a:latin typeface="+mn-lt"/>
                <a:ea typeface="Calibri" panose="020F0502020204030204" pitchFamily="34" charset="0"/>
              </a:rPr>
              <a:t>Forslag til, hvad du kan sige:</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b="0" spc="-16" dirty="0">
                <a:solidFill>
                  <a:srgbClr val="231F20"/>
                </a:solidFill>
                <a:latin typeface="+mn-lt"/>
                <a:cs typeface="Calibri"/>
              </a:rPr>
              <a:t>Én graf med de absolutte tal – dvs. hvor mange type-2 diabetes patienter hver ydernummer har.</a:t>
            </a:r>
          </a:p>
          <a:p>
            <a:endParaRPr lang="da-DK" dirty="0"/>
          </a:p>
        </p:txBody>
      </p:sp>
    </p:spTree>
    <p:extLst>
      <p:ext uri="{BB962C8B-B14F-4D97-AF65-F5344CB8AC3E}">
        <p14:creationId xmlns:p14="http://schemas.microsoft.com/office/powerpoint/2010/main" val="4081288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i="0" dirty="0">
                <a:solidFill>
                  <a:srgbClr val="231F20"/>
                </a:solidFill>
                <a:effectLst/>
                <a:latin typeface="+mn-lt"/>
                <a:ea typeface="Calibri" panose="020F0502020204030204" pitchFamily="34" charset="0"/>
                <a:cs typeface="Calibri"/>
              </a:rPr>
              <a:t>Forklaring til slide: </a:t>
            </a:r>
          </a:p>
          <a:p>
            <a:pPr>
              <a:defRPr/>
            </a:pPr>
            <a:r>
              <a:rPr lang="da-DK" sz="1100" b="0" i="0" dirty="0">
                <a:solidFill>
                  <a:srgbClr val="231F20"/>
                </a:solidFill>
                <a:effectLst/>
                <a:latin typeface="+mn-lt"/>
                <a:ea typeface="Calibri" panose="020F0502020204030204" pitchFamily="34" charset="0"/>
                <a:cs typeface="Calibri"/>
              </a:rPr>
              <a:t>Nu skal I se en kort video, hvor I kan se</a:t>
            </a:r>
            <a:r>
              <a:rPr lang="da-DK" dirty="0">
                <a:solidFill>
                  <a:srgbClr val="231F20"/>
                </a:solidFill>
                <a:latin typeface="+mn-lt"/>
                <a:ea typeface="Calibri" panose="020F0502020204030204" pitchFamily="34" charset="0"/>
                <a:cs typeface="Calibri"/>
              </a:rPr>
              <a:t>, </a:t>
            </a:r>
            <a:r>
              <a:rPr lang="da-DK" sz="1100" b="0" i="0" dirty="0">
                <a:solidFill>
                  <a:srgbClr val="231F20"/>
                </a:solidFill>
                <a:effectLst/>
                <a:latin typeface="+mn-lt"/>
                <a:ea typeface="Calibri" panose="020F0502020204030204" pitchFamily="34" charset="0"/>
                <a:cs typeface="Calibri"/>
              </a:rPr>
              <a:t>hvordan i tilgår patientlister og patientoverblik for diabetes i forløbsplanerne.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0" i="0" dirty="0">
              <a:solidFill>
                <a:srgbClr val="231F20"/>
              </a:solidFill>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b="0" i="0" dirty="0">
                <a:solidFill>
                  <a:srgbClr val="231F20"/>
                </a:solidFill>
                <a:effectLst/>
                <a:latin typeface="+mn-lt"/>
                <a:ea typeface="Calibri" panose="020F0502020204030204" pitchFamily="34" charset="0"/>
              </a:rPr>
              <a:t>Du kan med fordel sende linket med videoen rundt til klyngemedlemmerne efter møde.</a:t>
            </a:r>
          </a:p>
        </p:txBody>
      </p:sp>
    </p:spTree>
    <p:extLst>
      <p:ext uri="{BB962C8B-B14F-4D97-AF65-F5344CB8AC3E}">
        <p14:creationId xmlns:p14="http://schemas.microsoft.com/office/powerpoint/2010/main" val="28042971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 Grøn">
    <p:spTree>
      <p:nvGrpSpPr>
        <p:cNvPr id="1" name=""/>
        <p:cNvGrpSpPr/>
        <p:nvPr/>
      </p:nvGrpSpPr>
      <p:grpSpPr>
        <a:xfrm>
          <a:off x="0" y="0"/>
          <a:ext cx="0" cy="0"/>
          <a:chOff x="0" y="0"/>
          <a:chExt cx="0" cy="0"/>
        </a:xfrm>
      </p:grpSpPr>
      <p:sp>
        <p:nvSpPr>
          <p:cNvPr id="3" name="BG">
            <a:extLst>
              <a:ext uri="{FF2B5EF4-FFF2-40B4-BE49-F238E27FC236}">
                <a16:creationId xmlns:a16="http://schemas.microsoft.com/office/drawing/2014/main" id="{312B587F-30B0-AB56-AD79-485E591057CB}"/>
              </a:ext>
            </a:extLst>
          </p:cNvPr>
          <p:cNvSpPr/>
          <p:nvPr userDrawn="1"/>
        </p:nvSpPr>
        <p:spPr>
          <a:xfrm flipV="1">
            <a:off x="0" y="-23450"/>
            <a:ext cx="11457016" cy="5275390"/>
          </a:xfrm>
          <a:prstGeom prst="round1Rect">
            <a:avLst>
              <a:gd name="adj" fmla="val 27702"/>
            </a:avLst>
          </a:prstGeom>
          <a:gradFill flip="none" rotWithShape="1">
            <a:gsLst>
              <a:gs pos="62000">
                <a:srgbClr val="246260"/>
              </a:gs>
              <a:gs pos="88000">
                <a:srgbClr val="1E4D4B"/>
              </a:gs>
            </a:gsLst>
            <a:path path="circle">
              <a:fillToRect l="100000" t="100000"/>
            </a:path>
            <a:tileRect r="-100000" b="-10000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600"/>
              </a:spcAft>
              <a:buClrTx/>
              <a:buSzTx/>
              <a:buFontTx/>
              <a:buNone/>
              <a:tabLst/>
            </a:pPr>
            <a:endParaRPr kumimoji="0" lang="en-DK" sz="16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pic>
        <p:nvPicPr>
          <p:cNvPr id="2" name="Logo" descr="A logo with blue dots&#10;&#10;AI-generated content may be incorrect.">
            <a:extLst>
              <a:ext uri="{FF2B5EF4-FFF2-40B4-BE49-F238E27FC236}">
                <a16:creationId xmlns:a16="http://schemas.microsoft.com/office/drawing/2014/main" id="{C1EB14EB-B032-7A14-4E5C-BB21DE39F68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7" y="5668161"/>
            <a:ext cx="739745" cy="753060"/>
          </a:xfrm>
          <a:prstGeom prst="rect">
            <a:avLst/>
          </a:prstGeom>
        </p:spPr>
      </p:pic>
      <p:sp>
        <p:nvSpPr>
          <p:cNvPr id="19" name="Text Placeholder 14">
            <a:extLst>
              <a:ext uri="{FF2B5EF4-FFF2-40B4-BE49-F238E27FC236}">
                <a16:creationId xmlns:a16="http://schemas.microsoft.com/office/drawing/2014/main" id="{B56AE436-DF31-7A01-E4AC-33BE67C559B3}"/>
              </a:ext>
            </a:extLst>
          </p:cNvPr>
          <p:cNvSpPr>
            <a:spLocks noGrp="1"/>
          </p:cNvSpPr>
          <p:nvPr>
            <p:ph type="body" sz="quarter" idx="29" hasCustomPrompt="1"/>
          </p:nvPr>
        </p:nvSpPr>
        <p:spPr>
          <a:xfrm>
            <a:off x="741361" y="2579436"/>
            <a:ext cx="10015568" cy="1015663"/>
          </a:xfrm>
          <a:prstGeom prst="rect">
            <a:avLst/>
          </a:prstGeom>
        </p:spPr>
        <p:txBody>
          <a:bodyPr wrap="square" anchor="b">
            <a:spAutoFit/>
          </a:bodyPr>
          <a:lstStyle>
            <a:lvl1pPr marL="0" marR="0" indent="0" algn="l" defTabSz="412750" rtl="0" eaLnBrk="1" fontAlgn="auto" latinLnBrk="0" hangingPunct="1">
              <a:lnSpc>
                <a:spcPts val="6600"/>
              </a:lnSpc>
              <a:spcBef>
                <a:spcPts val="0"/>
              </a:spcBef>
              <a:spcAft>
                <a:spcPts val="600"/>
              </a:spcAft>
              <a:buClrTx/>
              <a:buSzPct val="90000"/>
              <a:buFont typeface="Arial" panose="020B0604020202020204" pitchFamily="34" charset="0"/>
              <a:buNone/>
              <a:tabLst/>
              <a:defRPr sz="6000" b="1">
                <a:solidFill>
                  <a:srgbClr val="FFFFFF"/>
                </a:solidFill>
              </a:defRPr>
            </a:lvl1pPr>
          </a:lstStyle>
          <a:p>
            <a:pPr marL="0" marR="0" lvl="0" indent="0" algn="l"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a:pPr>
            <a:r>
              <a:rPr lang="en-US" spc="0" dirty="0" err="1"/>
              <a:t>Overskrift</a:t>
            </a:r>
            <a:endParaRPr lang="en-US" spc="0" dirty="0"/>
          </a:p>
        </p:txBody>
      </p:sp>
      <p:sp>
        <p:nvSpPr>
          <p:cNvPr id="24" name="Text Placeholder 14">
            <a:extLst>
              <a:ext uri="{FF2B5EF4-FFF2-40B4-BE49-F238E27FC236}">
                <a16:creationId xmlns:a16="http://schemas.microsoft.com/office/drawing/2014/main" id="{03AFBACC-31E7-0D41-E00D-16BB813353A4}"/>
              </a:ext>
            </a:extLst>
          </p:cNvPr>
          <p:cNvSpPr>
            <a:spLocks noGrp="1"/>
          </p:cNvSpPr>
          <p:nvPr>
            <p:ph type="body" sz="quarter" idx="30" hasCustomPrompt="1"/>
          </p:nvPr>
        </p:nvSpPr>
        <p:spPr>
          <a:xfrm>
            <a:off x="740568" y="3610273"/>
            <a:ext cx="10015568" cy="492443"/>
          </a:xfrm>
          <a:prstGeom prst="rect">
            <a:avLst/>
          </a:prstGeom>
        </p:spPr>
        <p:txBody>
          <a:bodyPr wrap="square" anchor="t">
            <a:spAutoFit/>
          </a:bodyPr>
          <a:lstStyle>
            <a:lvl1pPr marL="0" indent="0">
              <a:lnSpc>
                <a:spcPct val="100000"/>
              </a:lnSpc>
              <a:spcAft>
                <a:spcPts val="600"/>
              </a:spcAft>
              <a:buNone/>
              <a:defRPr sz="2600" b="1" i="0">
                <a:solidFill>
                  <a:srgbClr val="FFFFFF"/>
                </a:solidFill>
                <a:latin typeface="Arial" panose="020B0604020202020204" pitchFamily="34" charset="0"/>
                <a:cs typeface="Arial" panose="020B0604020202020204" pitchFamily="34" charset="0"/>
              </a:defRPr>
            </a:lvl1pPr>
          </a:lstStyle>
          <a:p>
            <a:pPr hangingPunct="1"/>
            <a:r>
              <a:rPr lang="en-US" spc="0" dirty="0" err="1"/>
              <a:t>Underoverskrift</a:t>
            </a:r>
            <a:endParaRPr lang="en-US" spc="0" dirty="0"/>
          </a:p>
        </p:txBody>
      </p:sp>
      <p:sp>
        <p:nvSpPr>
          <p:cNvPr id="25" name="Text Placeholder 14">
            <a:extLst>
              <a:ext uri="{FF2B5EF4-FFF2-40B4-BE49-F238E27FC236}">
                <a16:creationId xmlns:a16="http://schemas.microsoft.com/office/drawing/2014/main" id="{297A2DA9-E70A-2BE1-F11A-2B7FF68A6096}"/>
              </a:ext>
            </a:extLst>
          </p:cNvPr>
          <p:cNvSpPr>
            <a:spLocks noGrp="1"/>
          </p:cNvSpPr>
          <p:nvPr>
            <p:ph type="body" sz="quarter" idx="31" hasCustomPrompt="1"/>
          </p:nvPr>
        </p:nvSpPr>
        <p:spPr>
          <a:xfrm>
            <a:off x="735835" y="4511694"/>
            <a:ext cx="1554346" cy="542289"/>
          </a:xfrm>
          <a:prstGeom prst="rect">
            <a:avLst/>
          </a:prstGeom>
        </p:spPr>
        <p:txBody>
          <a:bodyPr wrap="square" anchor="t">
            <a:noAutofit/>
          </a:bodyPr>
          <a:lstStyle>
            <a:lvl1pPr marL="0" indent="0">
              <a:lnSpc>
                <a:spcPct val="100000"/>
              </a:lnSpc>
              <a:spcAft>
                <a:spcPts val="600"/>
              </a:spcAft>
              <a:buNone/>
              <a:defRPr sz="2000" b="0" i="0">
                <a:solidFill>
                  <a:srgbClr val="FFFFFF"/>
                </a:solidFill>
                <a:latin typeface="Arial" panose="020B0604020202020204" pitchFamily="34" charset="0"/>
                <a:cs typeface="Arial" panose="020B0604020202020204" pitchFamily="34" charset="0"/>
              </a:defRPr>
            </a:lvl1pPr>
          </a:lstStyle>
          <a:p>
            <a:pPr hangingPunct="1"/>
            <a:r>
              <a:rPr lang="en-US" spc="0" dirty="0"/>
              <a:t>Dato</a:t>
            </a:r>
          </a:p>
        </p:txBody>
      </p:sp>
    </p:spTree>
    <p:extLst>
      <p:ext uri="{BB962C8B-B14F-4D97-AF65-F5344CB8AC3E}">
        <p14:creationId xmlns:p14="http://schemas.microsoft.com/office/powerpoint/2010/main" val="125451343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676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kolonner">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7757A297-48B0-931C-42E0-4D124F18C9F0}"/>
              </a:ext>
            </a:extLst>
          </p:cNvPr>
          <p:cNvSpPr/>
          <p:nvPr userDrawn="1"/>
        </p:nvSpPr>
        <p:spPr>
          <a:xfrm>
            <a:off x="4268970" y="296443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 name="Oval 2">
            <a:extLst>
              <a:ext uri="{FF2B5EF4-FFF2-40B4-BE49-F238E27FC236}">
                <a16:creationId xmlns:a16="http://schemas.microsoft.com/office/drawing/2014/main" id="{F413422F-B637-BD3B-3443-6A43536EDA62}"/>
              </a:ext>
            </a:extLst>
          </p:cNvPr>
          <p:cNvSpPr/>
          <p:nvPr userDrawn="1"/>
        </p:nvSpPr>
        <p:spPr>
          <a:xfrm>
            <a:off x="9806699" y="296443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Oval 5">
            <a:extLst>
              <a:ext uri="{FF2B5EF4-FFF2-40B4-BE49-F238E27FC236}">
                <a16:creationId xmlns:a16="http://schemas.microsoft.com/office/drawing/2014/main" id="{7A69355F-C01E-DAA4-0C67-6139D64DACBA}"/>
              </a:ext>
            </a:extLst>
          </p:cNvPr>
          <p:cNvSpPr/>
          <p:nvPr userDrawn="1"/>
        </p:nvSpPr>
        <p:spPr>
          <a:xfrm>
            <a:off x="7037835" y="296443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Oval 8">
            <a:extLst>
              <a:ext uri="{FF2B5EF4-FFF2-40B4-BE49-F238E27FC236}">
                <a16:creationId xmlns:a16="http://schemas.microsoft.com/office/drawing/2014/main" id="{37B975A0-F1C1-9037-B435-18C26D0CDD37}"/>
              </a:ext>
            </a:extLst>
          </p:cNvPr>
          <p:cNvSpPr/>
          <p:nvPr userDrawn="1"/>
        </p:nvSpPr>
        <p:spPr>
          <a:xfrm>
            <a:off x="1500105" y="296443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5" name="Picture 4" descr="A logo with blue dots&#10;&#10;AI-generated content may be incorrect.">
            <a:extLst>
              <a:ext uri="{FF2B5EF4-FFF2-40B4-BE49-F238E27FC236}">
                <a16:creationId xmlns:a16="http://schemas.microsoft.com/office/drawing/2014/main" id="{E85EA6AE-C95A-80D5-3650-4E058230ED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1" name="Slide Number">
            <a:extLst>
              <a:ext uri="{FF2B5EF4-FFF2-40B4-BE49-F238E27FC236}">
                <a16:creationId xmlns:a16="http://schemas.microsoft.com/office/drawing/2014/main" id="{821465F0-D867-638B-56BB-6C2BE888E275}"/>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4" name="Title Placeholder 1">
            <a:extLst>
              <a:ext uri="{FF2B5EF4-FFF2-40B4-BE49-F238E27FC236}">
                <a16:creationId xmlns:a16="http://schemas.microsoft.com/office/drawing/2014/main" id="{B6A6B145-DF80-4DB5-646B-1A3941B1B83E}"/>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7" name="Text Placeholder 3">
            <a:extLst>
              <a:ext uri="{FF2B5EF4-FFF2-40B4-BE49-F238E27FC236}">
                <a16:creationId xmlns:a16="http://schemas.microsoft.com/office/drawing/2014/main" id="{80B423AF-AEB9-7235-DF3A-B5DD36A6D19A}"/>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dirty="0" err="1"/>
              <a:t>Underoverskrift</a:t>
            </a:r>
            <a:endParaRPr lang="en-DK" dirty="0"/>
          </a:p>
        </p:txBody>
      </p:sp>
      <p:sp>
        <p:nvSpPr>
          <p:cNvPr id="8" name="Text Placeholder 12">
            <a:extLst>
              <a:ext uri="{FF2B5EF4-FFF2-40B4-BE49-F238E27FC236}">
                <a16:creationId xmlns:a16="http://schemas.microsoft.com/office/drawing/2014/main" id="{280394E1-C977-A5D6-A9E8-1CB0A3E2FDBE}"/>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dirty="0"/>
              <a:t>Tema</a:t>
            </a:r>
            <a:endParaRPr lang="en-DK" dirty="0"/>
          </a:p>
        </p:txBody>
      </p:sp>
      <p:sp>
        <p:nvSpPr>
          <p:cNvPr id="30" name="Text Placeholder 14">
            <a:extLst>
              <a:ext uri="{FF2B5EF4-FFF2-40B4-BE49-F238E27FC236}">
                <a16:creationId xmlns:a16="http://schemas.microsoft.com/office/drawing/2014/main" id="{4FB17B54-A0FA-3B1B-6C88-103FF86B56AB}"/>
              </a:ext>
            </a:extLst>
          </p:cNvPr>
          <p:cNvSpPr>
            <a:spLocks noGrp="1"/>
          </p:cNvSpPr>
          <p:nvPr>
            <p:ph type="body" sz="quarter" idx="30" hasCustomPrompt="1"/>
          </p:nvPr>
        </p:nvSpPr>
        <p:spPr>
          <a:xfrm>
            <a:off x="713581" y="4233012"/>
            <a:ext cx="2492579"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dirty="0"/>
              <a:t>Lorem ipsum dolor sit </a:t>
            </a:r>
            <a:r>
              <a:rPr lang="en-US" dirty="0" err="1"/>
              <a:t>amet</a:t>
            </a:r>
            <a:r>
              <a:rPr lang="en-US" dirty="0"/>
              <a:t> </a:t>
            </a:r>
            <a:r>
              <a:rPr lang="en-US" dirty="0" err="1"/>
              <a:t>conset</a:t>
            </a:r>
            <a:r>
              <a:rPr lang="en-US" dirty="0"/>
              <a:t> </a:t>
            </a:r>
            <a:r>
              <a:rPr lang="en-US" dirty="0" err="1"/>
              <a:t>adipiscing</a:t>
            </a:r>
            <a:endParaRPr lang="en-US" dirty="0"/>
          </a:p>
        </p:txBody>
      </p:sp>
      <p:sp>
        <p:nvSpPr>
          <p:cNvPr id="39" name="Text Placeholder 14">
            <a:extLst>
              <a:ext uri="{FF2B5EF4-FFF2-40B4-BE49-F238E27FC236}">
                <a16:creationId xmlns:a16="http://schemas.microsoft.com/office/drawing/2014/main" id="{CD53E475-8DB0-1464-2B1E-2DB330302829}"/>
              </a:ext>
            </a:extLst>
          </p:cNvPr>
          <p:cNvSpPr>
            <a:spLocks noGrp="1"/>
          </p:cNvSpPr>
          <p:nvPr>
            <p:ph type="body" sz="quarter" idx="40" hasCustomPrompt="1"/>
          </p:nvPr>
        </p:nvSpPr>
        <p:spPr>
          <a:xfrm>
            <a:off x="8969686" y="4233012"/>
            <a:ext cx="2492579"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dirty="0"/>
              <a:t>Lorem ipsum dolor sit </a:t>
            </a:r>
            <a:r>
              <a:rPr lang="en-US" dirty="0" err="1"/>
              <a:t>amet</a:t>
            </a:r>
            <a:r>
              <a:rPr lang="en-US" dirty="0"/>
              <a:t> </a:t>
            </a:r>
            <a:r>
              <a:rPr lang="en-US" dirty="0" err="1"/>
              <a:t>conset</a:t>
            </a:r>
            <a:r>
              <a:rPr lang="en-US" dirty="0"/>
              <a:t> </a:t>
            </a:r>
            <a:r>
              <a:rPr lang="en-US" dirty="0" err="1"/>
              <a:t>adipiscing</a:t>
            </a:r>
            <a:endParaRPr lang="en-US" dirty="0"/>
          </a:p>
        </p:txBody>
      </p:sp>
      <p:sp>
        <p:nvSpPr>
          <p:cNvPr id="42" name="Text Placeholder 14">
            <a:extLst>
              <a:ext uri="{FF2B5EF4-FFF2-40B4-BE49-F238E27FC236}">
                <a16:creationId xmlns:a16="http://schemas.microsoft.com/office/drawing/2014/main" id="{7524981C-560A-3E61-2B7F-783DB5A056CD}"/>
              </a:ext>
            </a:extLst>
          </p:cNvPr>
          <p:cNvSpPr>
            <a:spLocks noGrp="1"/>
          </p:cNvSpPr>
          <p:nvPr>
            <p:ph type="body" sz="quarter" idx="41" hasCustomPrompt="1"/>
          </p:nvPr>
        </p:nvSpPr>
        <p:spPr>
          <a:xfrm>
            <a:off x="3483286" y="4233012"/>
            <a:ext cx="2492579"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dirty="0"/>
              <a:t>Lorem ipsum dolor sit </a:t>
            </a:r>
            <a:r>
              <a:rPr lang="en-US" dirty="0" err="1"/>
              <a:t>amet</a:t>
            </a:r>
            <a:r>
              <a:rPr lang="en-US" dirty="0"/>
              <a:t> </a:t>
            </a:r>
            <a:r>
              <a:rPr lang="en-US" dirty="0" err="1"/>
              <a:t>conset</a:t>
            </a:r>
            <a:r>
              <a:rPr lang="en-US" dirty="0"/>
              <a:t> </a:t>
            </a:r>
            <a:r>
              <a:rPr lang="en-US" dirty="0" err="1"/>
              <a:t>adipiscing</a:t>
            </a:r>
            <a:endParaRPr lang="en-US" dirty="0"/>
          </a:p>
        </p:txBody>
      </p:sp>
      <p:sp>
        <p:nvSpPr>
          <p:cNvPr id="43" name="Text Placeholder 14">
            <a:extLst>
              <a:ext uri="{FF2B5EF4-FFF2-40B4-BE49-F238E27FC236}">
                <a16:creationId xmlns:a16="http://schemas.microsoft.com/office/drawing/2014/main" id="{E0A857F7-042A-F7EA-AB65-4995E9355306}"/>
              </a:ext>
            </a:extLst>
          </p:cNvPr>
          <p:cNvSpPr>
            <a:spLocks noGrp="1"/>
          </p:cNvSpPr>
          <p:nvPr>
            <p:ph type="body" sz="quarter" idx="42" hasCustomPrompt="1"/>
          </p:nvPr>
        </p:nvSpPr>
        <p:spPr>
          <a:xfrm>
            <a:off x="6226486" y="4233012"/>
            <a:ext cx="2492579"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dirty="0"/>
              <a:t>Lorem ipsum dolor sit </a:t>
            </a:r>
            <a:r>
              <a:rPr lang="en-US" dirty="0" err="1"/>
              <a:t>amet</a:t>
            </a:r>
            <a:r>
              <a:rPr lang="en-US" dirty="0"/>
              <a:t> </a:t>
            </a:r>
            <a:r>
              <a:rPr lang="en-US" dirty="0" err="1"/>
              <a:t>conset</a:t>
            </a:r>
            <a:r>
              <a:rPr lang="en-US" dirty="0"/>
              <a:t> </a:t>
            </a:r>
            <a:r>
              <a:rPr lang="en-US" dirty="0" err="1"/>
              <a:t>adipiscing</a:t>
            </a:r>
            <a:endParaRPr lang="en-US" dirty="0"/>
          </a:p>
        </p:txBody>
      </p:sp>
      <p:sp>
        <p:nvSpPr>
          <p:cNvPr id="48" name="Text Placeholder 3">
            <a:extLst>
              <a:ext uri="{FF2B5EF4-FFF2-40B4-BE49-F238E27FC236}">
                <a16:creationId xmlns:a16="http://schemas.microsoft.com/office/drawing/2014/main" id="{4D159230-4DF0-A0AA-C477-7450950EED8D}"/>
              </a:ext>
            </a:extLst>
          </p:cNvPr>
          <p:cNvSpPr>
            <a:spLocks noGrp="1"/>
          </p:cNvSpPr>
          <p:nvPr>
            <p:ph type="body" sz="quarter" idx="47" hasCustomPrompt="1"/>
          </p:nvPr>
        </p:nvSpPr>
        <p:spPr>
          <a:xfrm>
            <a:off x="1475054" y="306575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dirty="0"/>
              <a:t>1</a:t>
            </a:r>
            <a:endParaRPr lang="en-DK" dirty="0"/>
          </a:p>
        </p:txBody>
      </p:sp>
      <p:sp>
        <p:nvSpPr>
          <p:cNvPr id="50" name="Text Placeholder 3">
            <a:extLst>
              <a:ext uri="{FF2B5EF4-FFF2-40B4-BE49-F238E27FC236}">
                <a16:creationId xmlns:a16="http://schemas.microsoft.com/office/drawing/2014/main" id="{F62D4E30-C9EA-79EF-2E45-0502440A6B13}"/>
              </a:ext>
            </a:extLst>
          </p:cNvPr>
          <p:cNvSpPr>
            <a:spLocks noGrp="1"/>
          </p:cNvSpPr>
          <p:nvPr>
            <p:ph type="body" sz="quarter" idx="48" hasCustomPrompt="1"/>
          </p:nvPr>
        </p:nvSpPr>
        <p:spPr>
          <a:xfrm>
            <a:off x="4228887" y="306575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dirty="0"/>
              <a:t>2</a:t>
            </a:r>
            <a:endParaRPr lang="en-DK" dirty="0"/>
          </a:p>
        </p:txBody>
      </p:sp>
      <p:sp>
        <p:nvSpPr>
          <p:cNvPr id="51" name="Text Placeholder 3">
            <a:extLst>
              <a:ext uri="{FF2B5EF4-FFF2-40B4-BE49-F238E27FC236}">
                <a16:creationId xmlns:a16="http://schemas.microsoft.com/office/drawing/2014/main" id="{36D98D1B-2224-4868-C2C3-0321E23B0E66}"/>
              </a:ext>
            </a:extLst>
          </p:cNvPr>
          <p:cNvSpPr>
            <a:spLocks noGrp="1"/>
          </p:cNvSpPr>
          <p:nvPr>
            <p:ph type="body" sz="quarter" idx="49" hasCustomPrompt="1"/>
          </p:nvPr>
        </p:nvSpPr>
        <p:spPr>
          <a:xfrm>
            <a:off x="6982720" y="306575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dirty="0"/>
              <a:t>3</a:t>
            </a:r>
            <a:endParaRPr lang="en-DK" dirty="0"/>
          </a:p>
        </p:txBody>
      </p:sp>
      <p:sp>
        <p:nvSpPr>
          <p:cNvPr id="52" name="Text Placeholder 3">
            <a:extLst>
              <a:ext uri="{FF2B5EF4-FFF2-40B4-BE49-F238E27FC236}">
                <a16:creationId xmlns:a16="http://schemas.microsoft.com/office/drawing/2014/main" id="{FBD174AB-6E12-B09D-EA19-538643750C7F}"/>
              </a:ext>
            </a:extLst>
          </p:cNvPr>
          <p:cNvSpPr>
            <a:spLocks noGrp="1"/>
          </p:cNvSpPr>
          <p:nvPr>
            <p:ph type="body" sz="quarter" idx="50" hasCustomPrompt="1"/>
          </p:nvPr>
        </p:nvSpPr>
        <p:spPr>
          <a:xfrm>
            <a:off x="9736552" y="306575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dirty="0"/>
              <a:t>4</a:t>
            </a:r>
            <a:endParaRPr lang="en-DK" dirty="0"/>
          </a:p>
        </p:txBody>
      </p:sp>
    </p:spTree>
    <p:extLst>
      <p:ext uri="{BB962C8B-B14F-4D97-AF65-F5344CB8AC3E}">
        <p14:creationId xmlns:p14="http://schemas.microsoft.com/office/powerpoint/2010/main" val="184337344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id">
    <p:spTree>
      <p:nvGrpSpPr>
        <p:cNvPr id="1" name=""/>
        <p:cNvGrpSpPr/>
        <p:nvPr/>
      </p:nvGrpSpPr>
      <p:grpSpPr>
        <a:xfrm>
          <a:off x="0" y="0"/>
          <a:ext cx="0" cy="0"/>
          <a:chOff x="0" y="0"/>
          <a:chExt cx="0" cy="0"/>
        </a:xfrm>
      </p:grpSpPr>
      <p:sp>
        <p:nvSpPr>
          <p:cNvPr id="27" name="Picture Placeholder 6">
            <a:extLst>
              <a:ext uri="{FF2B5EF4-FFF2-40B4-BE49-F238E27FC236}">
                <a16:creationId xmlns:a16="http://schemas.microsoft.com/office/drawing/2014/main" id="{4AF3001E-0223-B886-B5FB-F5A4076B3510}"/>
              </a:ext>
            </a:extLst>
          </p:cNvPr>
          <p:cNvSpPr>
            <a:spLocks noGrp="1"/>
          </p:cNvSpPr>
          <p:nvPr>
            <p:ph type="pic" sz="half" idx="22" hasCustomPrompt="1"/>
          </p:nvPr>
        </p:nvSpPr>
        <p:spPr>
          <a:xfrm>
            <a:off x="720206" y="1963182"/>
            <a:ext cx="2480193" cy="1224000"/>
          </a:xfrm>
          <a:prstGeom prst="roundRect">
            <a:avLst>
              <a:gd name="adj" fmla="val 2806"/>
            </a:avLst>
          </a:prstGeom>
          <a:solidFill>
            <a:srgbClr val="F3F5F7"/>
          </a:solidFill>
        </p:spPr>
        <p:txBody>
          <a:bodyPr wrap="square" lIns="91439" tIns="45719" rIns="91439" bIns="45719">
            <a:noAutofit/>
          </a:bodyPr>
          <a:lstStyle/>
          <a:p>
            <a:r>
              <a:rPr lang="en-US" dirty="0"/>
              <a:t> </a:t>
            </a:r>
            <a:endParaRPr dirty="0"/>
          </a:p>
        </p:txBody>
      </p:sp>
      <p:pic>
        <p:nvPicPr>
          <p:cNvPr id="28" name="Picture 27" descr="A logo with blue dots&#10;&#10;AI-generated content may be incorrect.">
            <a:extLst>
              <a:ext uri="{FF2B5EF4-FFF2-40B4-BE49-F238E27FC236}">
                <a16:creationId xmlns:a16="http://schemas.microsoft.com/office/drawing/2014/main" id="{448B9F87-7FEC-84C8-2AC3-445D67E7D0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9" name="Text Placeholder 14">
            <a:extLst>
              <a:ext uri="{FF2B5EF4-FFF2-40B4-BE49-F238E27FC236}">
                <a16:creationId xmlns:a16="http://schemas.microsoft.com/office/drawing/2014/main" id="{BFB49D66-F911-C7DC-69C8-4D584CEC4A8C}"/>
              </a:ext>
            </a:extLst>
          </p:cNvPr>
          <p:cNvSpPr>
            <a:spLocks noGrp="1"/>
          </p:cNvSpPr>
          <p:nvPr>
            <p:ph type="body" sz="quarter" idx="43" hasCustomPrompt="1"/>
          </p:nvPr>
        </p:nvSpPr>
        <p:spPr>
          <a:xfrm>
            <a:off x="720207" y="3206247"/>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dirty="0" err="1"/>
              <a:t>Navn</a:t>
            </a:r>
            <a:endParaRPr lang="en-US" dirty="0"/>
          </a:p>
        </p:txBody>
      </p:sp>
      <p:sp>
        <p:nvSpPr>
          <p:cNvPr id="48" name="Text Placeholder 14">
            <a:extLst>
              <a:ext uri="{FF2B5EF4-FFF2-40B4-BE49-F238E27FC236}">
                <a16:creationId xmlns:a16="http://schemas.microsoft.com/office/drawing/2014/main" id="{75226D8A-716F-9DFA-4FF6-C4568A1C7DA4}"/>
              </a:ext>
            </a:extLst>
          </p:cNvPr>
          <p:cNvSpPr>
            <a:spLocks noGrp="1"/>
          </p:cNvSpPr>
          <p:nvPr>
            <p:ph type="body" sz="quarter" idx="58" hasCustomPrompt="1"/>
          </p:nvPr>
        </p:nvSpPr>
        <p:spPr>
          <a:xfrm>
            <a:off x="720207" y="3689404"/>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dirty="0"/>
              <a:t>Titel</a:t>
            </a:r>
          </a:p>
        </p:txBody>
      </p:sp>
      <p:sp>
        <p:nvSpPr>
          <p:cNvPr id="64" name="Slide Number">
            <a:extLst>
              <a:ext uri="{FF2B5EF4-FFF2-40B4-BE49-F238E27FC236}">
                <a16:creationId xmlns:a16="http://schemas.microsoft.com/office/drawing/2014/main" id="{DF3DCCE6-F8B6-7E73-6092-8716E16B377D}"/>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3" name="Title Placeholder 1">
            <a:extLst>
              <a:ext uri="{FF2B5EF4-FFF2-40B4-BE49-F238E27FC236}">
                <a16:creationId xmlns:a16="http://schemas.microsoft.com/office/drawing/2014/main" id="{E4E6A673-89DC-7A09-B86D-0C4A954AFB45}"/>
              </a:ext>
            </a:extLst>
          </p:cNvPr>
          <p:cNvSpPr>
            <a:spLocks noGrp="1"/>
          </p:cNvSpPr>
          <p:nvPr>
            <p:ph type="title" hasCustomPrompt="1"/>
          </p:nvPr>
        </p:nvSpPr>
        <p:spPr>
          <a:xfrm>
            <a:off x="714375" y="1131409"/>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5" name="Text Placeholder 12">
            <a:extLst>
              <a:ext uri="{FF2B5EF4-FFF2-40B4-BE49-F238E27FC236}">
                <a16:creationId xmlns:a16="http://schemas.microsoft.com/office/drawing/2014/main" id="{0491CB5E-F0C3-65F4-ADD3-BD42B6163B15}"/>
              </a:ext>
            </a:extLst>
          </p:cNvPr>
          <p:cNvSpPr>
            <a:spLocks noGrp="1"/>
          </p:cNvSpPr>
          <p:nvPr>
            <p:ph type="body" sz="quarter" idx="38" hasCustomPrompt="1"/>
          </p:nvPr>
        </p:nvSpPr>
        <p:spPr>
          <a:xfrm>
            <a:off x="714375" y="735288"/>
            <a:ext cx="10740748" cy="310919"/>
          </a:xfrm>
        </p:spPr>
        <p:txBody>
          <a:bodyPr anchor="ctr"/>
          <a:lstStyle>
            <a:lvl1pPr>
              <a:defRPr sz="1400">
                <a:solidFill>
                  <a:schemeClr val="tx1">
                    <a:lumMod val="50000"/>
                    <a:lumOff val="50000"/>
                  </a:schemeClr>
                </a:solidFill>
              </a:defRPr>
            </a:lvl1pPr>
          </a:lstStyle>
          <a:p>
            <a:pPr lvl="0"/>
            <a:r>
              <a:rPr lang="da-DK" dirty="0"/>
              <a:t>Tema</a:t>
            </a:r>
            <a:endParaRPr lang="en-DK" dirty="0"/>
          </a:p>
        </p:txBody>
      </p:sp>
      <p:sp>
        <p:nvSpPr>
          <p:cNvPr id="12" name="Picture Placeholder 6">
            <a:extLst>
              <a:ext uri="{FF2B5EF4-FFF2-40B4-BE49-F238E27FC236}">
                <a16:creationId xmlns:a16="http://schemas.microsoft.com/office/drawing/2014/main" id="{752DEF7C-EF94-6672-7D9E-A02729AD08BB}"/>
              </a:ext>
            </a:extLst>
          </p:cNvPr>
          <p:cNvSpPr>
            <a:spLocks noGrp="1"/>
          </p:cNvSpPr>
          <p:nvPr>
            <p:ph type="pic" sz="half" idx="59" hasCustomPrompt="1"/>
          </p:nvPr>
        </p:nvSpPr>
        <p:spPr>
          <a:xfrm>
            <a:off x="3466718" y="1963182"/>
            <a:ext cx="2480193" cy="1224000"/>
          </a:xfrm>
          <a:prstGeom prst="roundRect">
            <a:avLst>
              <a:gd name="adj" fmla="val 2806"/>
            </a:avLst>
          </a:prstGeom>
          <a:solidFill>
            <a:srgbClr val="F3F5F7"/>
          </a:solidFill>
        </p:spPr>
        <p:txBody>
          <a:bodyPr wrap="square" lIns="91439" tIns="45719" rIns="91439" bIns="45719">
            <a:noAutofit/>
          </a:bodyPr>
          <a:lstStyle/>
          <a:p>
            <a:r>
              <a:rPr lang="en-US" dirty="0"/>
              <a:t> </a:t>
            </a:r>
            <a:endParaRPr dirty="0"/>
          </a:p>
        </p:txBody>
      </p:sp>
      <p:sp>
        <p:nvSpPr>
          <p:cNvPr id="13" name="Text Placeholder 14">
            <a:extLst>
              <a:ext uri="{FF2B5EF4-FFF2-40B4-BE49-F238E27FC236}">
                <a16:creationId xmlns:a16="http://schemas.microsoft.com/office/drawing/2014/main" id="{EEC4819B-A00D-1170-438E-F6AE7BEE9BC4}"/>
              </a:ext>
            </a:extLst>
          </p:cNvPr>
          <p:cNvSpPr>
            <a:spLocks noGrp="1"/>
          </p:cNvSpPr>
          <p:nvPr>
            <p:ph type="body" sz="quarter" idx="60" hasCustomPrompt="1"/>
          </p:nvPr>
        </p:nvSpPr>
        <p:spPr>
          <a:xfrm>
            <a:off x="3466719" y="3206247"/>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dirty="0" err="1"/>
              <a:t>Navn</a:t>
            </a:r>
            <a:endParaRPr lang="en-US" dirty="0"/>
          </a:p>
        </p:txBody>
      </p:sp>
      <p:sp>
        <p:nvSpPr>
          <p:cNvPr id="14" name="Text Placeholder 14">
            <a:extLst>
              <a:ext uri="{FF2B5EF4-FFF2-40B4-BE49-F238E27FC236}">
                <a16:creationId xmlns:a16="http://schemas.microsoft.com/office/drawing/2014/main" id="{40DFC0F0-4F0D-4F16-5A94-4C5AD7469EEE}"/>
              </a:ext>
            </a:extLst>
          </p:cNvPr>
          <p:cNvSpPr>
            <a:spLocks noGrp="1"/>
          </p:cNvSpPr>
          <p:nvPr>
            <p:ph type="body" sz="quarter" idx="61" hasCustomPrompt="1"/>
          </p:nvPr>
        </p:nvSpPr>
        <p:spPr>
          <a:xfrm>
            <a:off x="3466719" y="3689404"/>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dirty="0"/>
              <a:t>Titel</a:t>
            </a:r>
          </a:p>
        </p:txBody>
      </p:sp>
      <p:sp>
        <p:nvSpPr>
          <p:cNvPr id="15" name="Picture Placeholder 6">
            <a:extLst>
              <a:ext uri="{FF2B5EF4-FFF2-40B4-BE49-F238E27FC236}">
                <a16:creationId xmlns:a16="http://schemas.microsoft.com/office/drawing/2014/main" id="{57BB9B00-35D9-01DA-F171-CD3F0B795A4D}"/>
              </a:ext>
            </a:extLst>
          </p:cNvPr>
          <p:cNvSpPr>
            <a:spLocks noGrp="1"/>
          </p:cNvSpPr>
          <p:nvPr>
            <p:ph type="pic" sz="half" idx="62" hasCustomPrompt="1"/>
          </p:nvPr>
        </p:nvSpPr>
        <p:spPr>
          <a:xfrm>
            <a:off x="6213232" y="1963182"/>
            <a:ext cx="2480193" cy="1224000"/>
          </a:xfrm>
          <a:prstGeom prst="roundRect">
            <a:avLst>
              <a:gd name="adj" fmla="val 2806"/>
            </a:avLst>
          </a:prstGeom>
          <a:solidFill>
            <a:srgbClr val="F3F5F7"/>
          </a:solidFill>
        </p:spPr>
        <p:txBody>
          <a:bodyPr wrap="square" lIns="91439" tIns="45719" rIns="91439" bIns="45719">
            <a:noAutofit/>
          </a:bodyPr>
          <a:lstStyle/>
          <a:p>
            <a:r>
              <a:rPr lang="en-US" dirty="0"/>
              <a:t> </a:t>
            </a:r>
            <a:endParaRPr dirty="0"/>
          </a:p>
        </p:txBody>
      </p:sp>
      <p:sp>
        <p:nvSpPr>
          <p:cNvPr id="16" name="Text Placeholder 14">
            <a:extLst>
              <a:ext uri="{FF2B5EF4-FFF2-40B4-BE49-F238E27FC236}">
                <a16:creationId xmlns:a16="http://schemas.microsoft.com/office/drawing/2014/main" id="{D790C96B-542E-2659-1E25-1A6F4447812F}"/>
              </a:ext>
            </a:extLst>
          </p:cNvPr>
          <p:cNvSpPr>
            <a:spLocks noGrp="1"/>
          </p:cNvSpPr>
          <p:nvPr>
            <p:ph type="body" sz="quarter" idx="63" hasCustomPrompt="1"/>
          </p:nvPr>
        </p:nvSpPr>
        <p:spPr>
          <a:xfrm>
            <a:off x="6213233" y="3206247"/>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dirty="0" err="1"/>
              <a:t>Navn</a:t>
            </a:r>
            <a:endParaRPr lang="en-US" dirty="0"/>
          </a:p>
        </p:txBody>
      </p:sp>
      <p:sp>
        <p:nvSpPr>
          <p:cNvPr id="17" name="Text Placeholder 14">
            <a:extLst>
              <a:ext uri="{FF2B5EF4-FFF2-40B4-BE49-F238E27FC236}">
                <a16:creationId xmlns:a16="http://schemas.microsoft.com/office/drawing/2014/main" id="{C5250122-B854-AA82-94C6-B48D38703CB2}"/>
              </a:ext>
            </a:extLst>
          </p:cNvPr>
          <p:cNvSpPr>
            <a:spLocks noGrp="1"/>
          </p:cNvSpPr>
          <p:nvPr>
            <p:ph type="body" sz="quarter" idx="64" hasCustomPrompt="1"/>
          </p:nvPr>
        </p:nvSpPr>
        <p:spPr>
          <a:xfrm>
            <a:off x="6213233" y="3689404"/>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dirty="0"/>
              <a:t>Titel</a:t>
            </a:r>
          </a:p>
        </p:txBody>
      </p:sp>
      <p:sp>
        <p:nvSpPr>
          <p:cNvPr id="18" name="Picture Placeholder 6">
            <a:extLst>
              <a:ext uri="{FF2B5EF4-FFF2-40B4-BE49-F238E27FC236}">
                <a16:creationId xmlns:a16="http://schemas.microsoft.com/office/drawing/2014/main" id="{E684E747-5158-A00C-21D8-E98EE46EADE5}"/>
              </a:ext>
            </a:extLst>
          </p:cNvPr>
          <p:cNvSpPr>
            <a:spLocks noGrp="1"/>
          </p:cNvSpPr>
          <p:nvPr>
            <p:ph type="pic" sz="half" idx="65" hasCustomPrompt="1"/>
          </p:nvPr>
        </p:nvSpPr>
        <p:spPr>
          <a:xfrm>
            <a:off x="8982936" y="1963182"/>
            <a:ext cx="2480193" cy="1224000"/>
          </a:xfrm>
          <a:prstGeom prst="roundRect">
            <a:avLst>
              <a:gd name="adj" fmla="val 2806"/>
            </a:avLst>
          </a:prstGeom>
          <a:solidFill>
            <a:srgbClr val="F3F5F7"/>
          </a:solidFill>
        </p:spPr>
        <p:txBody>
          <a:bodyPr wrap="square" lIns="91439" tIns="45719" rIns="91439" bIns="45719">
            <a:noAutofit/>
          </a:bodyPr>
          <a:lstStyle/>
          <a:p>
            <a:r>
              <a:rPr lang="en-US" dirty="0"/>
              <a:t> </a:t>
            </a:r>
            <a:endParaRPr dirty="0"/>
          </a:p>
        </p:txBody>
      </p:sp>
      <p:sp>
        <p:nvSpPr>
          <p:cNvPr id="19" name="Text Placeholder 14">
            <a:extLst>
              <a:ext uri="{FF2B5EF4-FFF2-40B4-BE49-F238E27FC236}">
                <a16:creationId xmlns:a16="http://schemas.microsoft.com/office/drawing/2014/main" id="{A29E1757-1659-5231-E2B6-37A38F99D3A7}"/>
              </a:ext>
            </a:extLst>
          </p:cNvPr>
          <p:cNvSpPr>
            <a:spLocks noGrp="1"/>
          </p:cNvSpPr>
          <p:nvPr>
            <p:ph type="body" sz="quarter" idx="66" hasCustomPrompt="1"/>
          </p:nvPr>
        </p:nvSpPr>
        <p:spPr>
          <a:xfrm>
            <a:off x="8982937" y="3206247"/>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dirty="0" err="1"/>
              <a:t>Navn</a:t>
            </a:r>
            <a:endParaRPr lang="en-US" dirty="0"/>
          </a:p>
        </p:txBody>
      </p:sp>
      <p:sp>
        <p:nvSpPr>
          <p:cNvPr id="20" name="Text Placeholder 14">
            <a:extLst>
              <a:ext uri="{FF2B5EF4-FFF2-40B4-BE49-F238E27FC236}">
                <a16:creationId xmlns:a16="http://schemas.microsoft.com/office/drawing/2014/main" id="{D2132B4A-0F16-F2F3-4130-5480A7BA6176}"/>
              </a:ext>
            </a:extLst>
          </p:cNvPr>
          <p:cNvSpPr>
            <a:spLocks noGrp="1"/>
          </p:cNvSpPr>
          <p:nvPr>
            <p:ph type="body" sz="quarter" idx="67" hasCustomPrompt="1"/>
          </p:nvPr>
        </p:nvSpPr>
        <p:spPr>
          <a:xfrm>
            <a:off x="8982937" y="3689404"/>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dirty="0"/>
              <a:t>Titel</a:t>
            </a:r>
          </a:p>
        </p:txBody>
      </p:sp>
      <p:sp>
        <p:nvSpPr>
          <p:cNvPr id="21" name="Picture Placeholder 6">
            <a:extLst>
              <a:ext uri="{FF2B5EF4-FFF2-40B4-BE49-F238E27FC236}">
                <a16:creationId xmlns:a16="http://schemas.microsoft.com/office/drawing/2014/main" id="{385B056E-4AD5-D4C4-A626-844F967F717A}"/>
              </a:ext>
            </a:extLst>
          </p:cNvPr>
          <p:cNvSpPr>
            <a:spLocks noGrp="1"/>
          </p:cNvSpPr>
          <p:nvPr>
            <p:ph type="pic" sz="half" idx="68" hasCustomPrompt="1"/>
          </p:nvPr>
        </p:nvSpPr>
        <p:spPr>
          <a:xfrm>
            <a:off x="728872" y="4110090"/>
            <a:ext cx="2480193" cy="1224000"/>
          </a:xfrm>
          <a:prstGeom prst="roundRect">
            <a:avLst>
              <a:gd name="adj" fmla="val 2806"/>
            </a:avLst>
          </a:prstGeom>
          <a:solidFill>
            <a:srgbClr val="F3F5F7"/>
          </a:solidFill>
        </p:spPr>
        <p:txBody>
          <a:bodyPr wrap="square" lIns="91439" tIns="45719" rIns="91439" bIns="45719">
            <a:noAutofit/>
          </a:bodyPr>
          <a:lstStyle/>
          <a:p>
            <a:r>
              <a:rPr lang="en-US" dirty="0"/>
              <a:t> </a:t>
            </a:r>
            <a:endParaRPr dirty="0"/>
          </a:p>
        </p:txBody>
      </p:sp>
      <p:sp>
        <p:nvSpPr>
          <p:cNvPr id="22" name="Text Placeholder 14">
            <a:extLst>
              <a:ext uri="{FF2B5EF4-FFF2-40B4-BE49-F238E27FC236}">
                <a16:creationId xmlns:a16="http://schemas.microsoft.com/office/drawing/2014/main" id="{50083704-2A67-F828-9E71-8FA636C12894}"/>
              </a:ext>
            </a:extLst>
          </p:cNvPr>
          <p:cNvSpPr>
            <a:spLocks noGrp="1"/>
          </p:cNvSpPr>
          <p:nvPr>
            <p:ph type="body" sz="quarter" idx="69" hasCustomPrompt="1"/>
          </p:nvPr>
        </p:nvSpPr>
        <p:spPr>
          <a:xfrm>
            <a:off x="728873" y="5353155"/>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dirty="0" err="1"/>
              <a:t>Navn</a:t>
            </a:r>
            <a:endParaRPr lang="en-US" dirty="0"/>
          </a:p>
        </p:txBody>
      </p:sp>
      <p:sp>
        <p:nvSpPr>
          <p:cNvPr id="23" name="Text Placeholder 14">
            <a:extLst>
              <a:ext uri="{FF2B5EF4-FFF2-40B4-BE49-F238E27FC236}">
                <a16:creationId xmlns:a16="http://schemas.microsoft.com/office/drawing/2014/main" id="{3BDBE77B-D93A-1596-6763-8D89F66943BE}"/>
              </a:ext>
            </a:extLst>
          </p:cNvPr>
          <p:cNvSpPr>
            <a:spLocks noGrp="1"/>
          </p:cNvSpPr>
          <p:nvPr>
            <p:ph type="body" sz="quarter" idx="70" hasCustomPrompt="1"/>
          </p:nvPr>
        </p:nvSpPr>
        <p:spPr>
          <a:xfrm>
            <a:off x="728873" y="5836312"/>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dirty="0"/>
              <a:t>Titel</a:t>
            </a:r>
          </a:p>
        </p:txBody>
      </p:sp>
      <p:sp>
        <p:nvSpPr>
          <p:cNvPr id="24" name="Picture Placeholder 6">
            <a:extLst>
              <a:ext uri="{FF2B5EF4-FFF2-40B4-BE49-F238E27FC236}">
                <a16:creationId xmlns:a16="http://schemas.microsoft.com/office/drawing/2014/main" id="{F99B41E3-9493-4632-6672-481123803436}"/>
              </a:ext>
            </a:extLst>
          </p:cNvPr>
          <p:cNvSpPr>
            <a:spLocks noGrp="1"/>
          </p:cNvSpPr>
          <p:nvPr>
            <p:ph type="pic" sz="half" idx="71" hasCustomPrompt="1"/>
          </p:nvPr>
        </p:nvSpPr>
        <p:spPr>
          <a:xfrm>
            <a:off x="3475384" y="4110090"/>
            <a:ext cx="2480193" cy="1224000"/>
          </a:xfrm>
          <a:prstGeom prst="roundRect">
            <a:avLst>
              <a:gd name="adj" fmla="val 2806"/>
            </a:avLst>
          </a:prstGeom>
          <a:solidFill>
            <a:srgbClr val="F3F5F7"/>
          </a:solidFill>
        </p:spPr>
        <p:txBody>
          <a:bodyPr wrap="square" lIns="91439" tIns="45719" rIns="91439" bIns="45719">
            <a:noAutofit/>
          </a:bodyPr>
          <a:lstStyle/>
          <a:p>
            <a:r>
              <a:rPr lang="en-US" dirty="0"/>
              <a:t> </a:t>
            </a:r>
            <a:endParaRPr dirty="0"/>
          </a:p>
        </p:txBody>
      </p:sp>
      <p:sp>
        <p:nvSpPr>
          <p:cNvPr id="25" name="Text Placeholder 14">
            <a:extLst>
              <a:ext uri="{FF2B5EF4-FFF2-40B4-BE49-F238E27FC236}">
                <a16:creationId xmlns:a16="http://schemas.microsoft.com/office/drawing/2014/main" id="{34D26204-CCE9-6875-6109-FA2782DDC2AB}"/>
              </a:ext>
            </a:extLst>
          </p:cNvPr>
          <p:cNvSpPr>
            <a:spLocks noGrp="1"/>
          </p:cNvSpPr>
          <p:nvPr>
            <p:ph type="body" sz="quarter" idx="72" hasCustomPrompt="1"/>
          </p:nvPr>
        </p:nvSpPr>
        <p:spPr>
          <a:xfrm>
            <a:off x="3475385" y="5353155"/>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dirty="0" err="1"/>
              <a:t>Navn</a:t>
            </a:r>
            <a:endParaRPr lang="en-US" dirty="0"/>
          </a:p>
        </p:txBody>
      </p:sp>
      <p:sp>
        <p:nvSpPr>
          <p:cNvPr id="26" name="Text Placeholder 14">
            <a:extLst>
              <a:ext uri="{FF2B5EF4-FFF2-40B4-BE49-F238E27FC236}">
                <a16:creationId xmlns:a16="http://schemas.microsoft.com/office/drawing/2014/main" id="{0934F0D0-72EB-F5C6-2144-CE60D1612D23}"/>
              </a:ext>
            </a:extLst>
          </p:cNvPr>
          <p:cNvSpPr>
            <a:spLocks noGrp="1"/>
          </p:cNvSpPr>
          <p:nvPr>
            <p:ph type="body" sz="quarter" idx="73" hasCustomPrompt="1"/>
          </p:nvPr>
        </p:nvSpPr>
        <p:spPr>
          <a:xfrm>
            <a:off x="3475385" y="5836312"/>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dirty="0"/>
              <a:t>Titel</a:t>
            </a:r>
          </a:p>
        </p:txBody>
      </p:sp>
      <p:sp>
        <p:nvSpPr>
          <p:cNvPr id="30" name="Picture Placeholder 6">
            <a:extLst>
              <a:ext uri="{FF2B5EF4-FFF2-40B4-BE49-F238E27FC236}">
                <a16:creationId xmlns:a16="http://schemas.microsoft.com/office/drawing/2014/main" id="{BF28DC21-C5CE-0055-7C2E-719C052BB56D}"/>
              </a:ext>
            </a:extLst>
          </p:cNvPr>
          <p:cNvSpPr>
            <a:spLocks noGrp="1"/>
          </p:cNvSpPr>
          <p:nvPr>
            <p:ph type="pic" sz="half" idx="74" hasCustomPrompt="1"/>
          </p:nvPr>
        </p:nvSpPr>
        <p:spPr>
          <a:xfrm>
            <a:off x="6221898" y="4110090"/>
            <a:ext cx="2480193" cy="1224000"/>
          </a:xfrm>
          <a:prstGeom prst="roundRect">
            <a:avLst>
              <a:gd name="adj" fmla="val 2806"/>
            </a:avLst>
          </a:prstGeom>
          <a:solidFill>
            <a:srgbClr val="F3F5F7"/>
          </a:solidFill>
        </p:spPr>
        <p:txBody>
          <a:bodyPr wrap="square" lIns="91439" tIns="45719" rIns="91439" bIns="45719">
            <a:noAutofit/>
          </a:bodyPr>
          <a:lstStyle/>
          <a:p>
            <a:r>
              <a:rPr lang="en-US" dirty="0"/>
              <a:t> </a:t>
            </a:r>
            <a:endParaRPr dirty="0"/>
          </a:p>
        </p:txBody>
      </p:sp>
      <p:sp>
        <p:nvSpPr>
          <p:cNvPr id="31" name="Text Placeholder 14">
            <a:extLst>
              <a:ext uri="{FF2B5EF4-FFF2-40B4-BE49-F238E27FC236}">
                <a16:creationId xmlns:a16="http://schemas.microsoft.com/office/drawing/2014/main" id="{3416A175-E79A-E46D-18D4-C41AF983AE75}"/>
              </a:ext>
            </a:extLst>
          </p:cNvPr>
          <p:cNvSpPr>
            <a:spLocks noGrp="1"/>
          </p:cNvSpPr>
          <p:nvPr>
            <p:ph type="body" sz="quarter" idx="75" hasCustomPrompt="1"/>
          </p:nvPr>
        </p:nvSpPr>
        <p:spPr>
          <a:xfrm>
            <a:off x="6221899" y="5353155"/>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dirty="0" err="1"/>
              <a:t>Navn</a:t>
            </a:r>
            <a:endParaRPr lang="en-US" dirty="0"/>
          </a:p>
        </p:txBody>
      </p:sp>
      <p:sp>
        <p:nvSpPr>
          <p:cNvPr id="32" name="Text Placeholder 14">
            <a:extLst>
              <a:ext uri="{FF2B5EF4-FFF2-40B4-BE49-F238E27FC236}">
                <a16:creationId xmlns:a16="http://schemas.microsoft.com/office/drawing/2014/main" id="{265578FA-7E0E-7DC2-2CB9-30B11582C986}"/>
              </a:ext>
            </a:extLst>
          </p:cNvPr>
          <p:cNvSpPr>
            <a:spLocks noGrp="1"/>
          </p:cNvSpPr>
          <p:nvPr>
            <p:ph type="body" sz="quarter" idx="76" hasCustomPrompt="1"/>
          </p:nvPr>
        </p:nvSpPr>
        <p:spPr>
          <a:xfrm>
            <a:off x="6221899" y="5836312"/>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dirty="0"/>
              <a:t>Titel</a:t>
            </a:r>
          </a:p>
        </p:txBody>
      </p:sp>
      <p:sp>
        <p:nvSpPr>
          <p:cNvPr id="33" name="Picture Placeholder 6">
            <a:extLst>
              <a:ext uri="{FF2B5EF4-FFF2-40B4-BE49-F238E27FC236}">
                <a16:creationId xmlns:a16="http://schemas.microsoft.com/office/drawing/2014/main" id="{A2C2523A-6F33-E7B2-788D-0893E315C935}"/>
              </a:ext>
            </a:extLst>
          </p:cNvPr>
          <p:cNvSpPr>
            <a:spLocks noGrp="1"/>
          </p:cNvSpPr>
          <p:nvPr>
            <p:ph type="pic" sz="half" idx="77" hasCustomPrompt="1"/>
          </p:nvPr>
        </p:nvSpPr>
        <p:spPr>
          <a:xfrm>
            <a:off x="8991602" y="4110090"/>
            <a:ext cx="2480193" cy="1224000"/>
          </a:xfrm>
          <a:prstGeom prst="roundRect">
            <a:avLst>
              <a:gd name="adj" fmla="val 2806"/>
            </a:avLst>
          </a:prstGeom>
          <a:solidFill>
            <a:srgbClr val="F3F5F7"/>
          </a:solidFill>
        </p:spPr>
        <p:txBody>
          <a:bodyPr wrap="square" lIns="91439" tIns="45719" rIns="91439" bIns="45719">
            <a:noAutofit/>
          </a:bodyPr>
          <a:lstStyle/>
          <a:p>
            <a:r>
              <a:rPr lang="en-US" dirty="0"/>
              <a:t> </a:t>
            </a:r>
            <a:endParaRPr dirty="0"/>
          </a:p>
        </p:txBody>
      </p:sp>
      <p:sp>
        <p:nvSpPr>
          <p:cNvPr id="34" name="Text Placeholder 14">
            <a:extLst>
              <a:ext uri="{FF2B5EF4-FFF2-40B4-BE49-F238E27FC236}">
                <a16:creationId xmlns:a16="http://schemas.microsoft.com/office/drawing/2014/main" id="{9B0259DE-E628-4C90-046E-71710B0F60E4}"/>
              </a:ext>
            </a:extLst>
          </p:cNvPr>
          <p:cNvSpPr>
            <a:spLocks noGrp="1"/>
          </p:cNvSpPr>
          <p:nvPr>
            <p:ph type="body" sz="quarter" idx="78" hasCustomPrompt="1"/>
          </p:nvPr>
        </p:nvSpPr>
        <p:spPr>
          <a:xfrm>
            <a:off x="8991603" y="5353155"/>
            <a:ext cx="2480193" cy="342145"/>
          </a:xfrm>
          <a:prstGeom prst="rect">
            <a:avLst/>
          </a:prstGeom>
        </p:spPr>
        <p:txBody>
          <a:bodyPr wrap="square" anchor="t" anchorCtr="0">
            <a:spAutoFit/>
          </a:bodyPr>
          <a:lstStyle>
            <a:lvl1pPr marL="0" indent="0">
              <a:lnSpc>
                <a:spcPct val="110000"/>
              </a:lnSpc>
              <a:buFont typeface="Arial" panose="020B0604020202020204" pitchFamily="34" charset="0"/>
              <a:buNone/>
              <a:defRPr sz="1600" b="1">
                <a:solidFill>
                  <a:schemeClr val="tx1"/>
                </a:solidFill>
              </a:defRPr>
            </a:lvl1pPr>
          </a:lstStyle>
          <a:p>
            <a:pPr lvl="0"/>
            <a:r>
              <a:rPr lang="en-US" dirty="0" err="1"/>
              <a:t>Navn</a:t>
            </a:r>
            <a:endParaRPr lang="en-US" dirty="0"/>
          </a:p>
        </p:txBody>
      </p:sp>
      <p:sp>
        <p:nvSpPr>
          <p:cNvPr id="35" name="Text Placeholder 14">
            <a:extLst>
              <a:ext uri="{FF2B5EF4-FFF2-40B4-BE49-F238E27FC236}">
                <a16:creationId xmlns:a16="http://schemas.microsoft.com/office/drawing/2014/main" id="{317B82C3-43C5-6D41-B635-358C40B85242}"/>
              </a:ext>
            </a:extLst>
          </p:cNvPr>
          <p:cNvSpPr>
            <a:spLocks noGrp="1"/>
          </p:cNvSpPr>
          <p:nvPr>
            <p:ph type="body" sz="quarter" idx="79" hasCustomPrompt="1"/>
          </p:nvPr>
        </p:nvSpPr>
        <p:spPr>
          <a:xfrm>
            <a:off x="8991603" y="5836312"/>
            <a:ext cx="2480192" cy="310919"/>
          </a:xfrm>
          <a:prstGeom prst="rect">
            <a:avLst/>
          </a:prstGeom>
        </p:spPr>
        <p:txBody>
          <a:bodyPr wrap="square" anchor="t" anchorCtr="0">
            <a:spAutoFit/>
          </a:bodyPr>
          <a:lstStyle>
            <a:lvl1pPr marL="0" indent="0">
              <a:lnSpc>
                <a:spcPct val="110000"/>
              </a:lnSpc>
              <a:buFont typeface="Arial" panose="020B0604020202020204" pitchFamily="34" charset="0"/>
              <a:buNone/>
              <a:defRPr sz="1400">
                <a:solidFill>
                  <a:schemeClr val="tx2">
                    <a:lumMod val="75000"/>
                    <a:lumOff val="25000"/>
                  </a:schemeClr>
                </a:solidFill>
              </a:defRPr>
            </a:lvl1pPr>
          </a:lstStyle>
          <a:p>
            <a:pPr lvl="0"/>
            <a:r>
              <a:rPr lang="en-US" dirty="0"/>
              <a:t>Titel</a:t>
            </a:r>
          </a:p>
        </p:txBody>
      </p:sp>
    </p:spTree>
    <p:extLst>
      <p:ext uri="{BB962C8B-B14F-4D97-AF65-F5344CB8AC3E}">
        <p14:creationId xmlns:p14="http://schemas.microsoft.com/office/powerpoint/2010/main" val="105771484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infobokse">
    <p:spTree>
      <p:nvGrpSpPr>
        <p:cNvPr id="1" name=""/>
        <p:cNvGrpSpPr/>
        <p:nvPr/>
      </p:nvGrpSpPr>
      <p:grpSpPr>
        <a:xfrm>
          <a:off x="0" y="0"/>
          <a:ext cx="0" cy="0"/>
          <a:chOff x="0" y="0"/>
          <a:chExt cx="0" cy="0"/>
        </a:xfrm>
      </p:grpSpPr>
      <p:sp>
        <p:nvSpPr>
          <p:cNvPr id="12" name="Rounded Rectangle">
            <a:extLst>
              <a:ext uri="{FF2B5EF4-FFF2-40B4-BE49-F238E27FC236}">
                <a16:creationId xmlns:a16="http://schemas.microsoft.com/office/drawing/2014/main" id="{8A9E7A6A-F604-83F6-2651-AFC9BB37BB8D}"/>
              </a:ext>
            </a:extLst>
          </p:cNvPr>
          <p:cNvSpPr/>
          <p:nvPr userDrawn="1"/>
        </p:nvSpPr>
        <p:spPr>
          <a:xfrm>
            <a:off x="6240957" y="2140429"/>
            <a:ext cx="5220000" cy="3985772"/>
          </a:xfrm>
          <a:prstGeom prst="roundRect">
            <a:avLst>
              <a:gd name="adj" fmla="val 2279"/>
            </a:avLst>
          </a:prstGeom>
          <a:solidFill>
            <a:schemeClr val="accent1"/>
          </a:solidFill>
          <a:ln w="12700">
            <a:miter lim="400000"/>
          </a:ln>
        </p:spPr>
        <p:txBody>
          <a:bodyPr lIns="25400" tIns="25400" rIns="25400" bIns="25400" anchor="ctr"/>
          <a:lstStyle/>
          <a:p>
            <a:pPr algn="ctr" rtl="0">
              <a:lnSpc>
                <a:spcPct val="100000"/>
              </a:lnSpc>
              <a:defRPr sz="3200" spc="0">
                <a:solidFill>
                  <a:srgbClr val="FFFFFF"/>
                </a:solidFill>
              </a:defRPr>
            </a:pPr>
            <a:endParaRPr sz="1600" dirty="0"/>
          </a:p>
        </p:txBody>
      </p:sp>
      <p:sp>
        <p:nvSpPr>
          <p:cNvPr id="14" name="Rounded Rectangle">
            <a:extLst>
              <a:ext uri="{FF2B5EF4-FFF2-40B4-BE49-F238E27FC236}">
                <a16:creationId xmlns:a16="http://schemas.microsoft.com/office/drawing/2014/main" id="{CAA65DEE-DBC4-2B68-385D-0434677DD25D}"/>
              </a:ext>
            </a:extLst>
          </p:cNvPr>
          <p:cNvSpPr/>
          <p:nvPr userDrawn="1"/>
        </p:nvSpPr>
        <p:spPr>
          <a:xfrm>
            <a:off x="713582" y="2140429"/>
            <a:ext cx="5220000" cy="3982284"/>
          </a:xfrm>
          <a:prstGeom prst="roundRect">
            <a:avLst>
              <a:gd name="adj" fmla="val 2343"/>
            </a:avLst>
          </a:prstGeom>
          <a:solidFill>
            <a:schemeClr val="accent3"/>
          </a:solidFill>
          <a:ln w="12700">
            <a:miter lim="400000"/>
          </a:ln>
        </p:spPr>
        <p:txBody>
          <a:bodyPr lIns="25400" tIns="25400" rIns="25400" bIns="25400" anchor="ctr"/>
          <a:lstStyle/>
          <a:p>
            <a:pPr algn="ctr">
              <a:lnSpc>
                <a:spcPct val="100000"/>
              </a:lnSpc>
              <a:defRPr sz="3200" spc="0">
                <a:solidFill>
                  <a:srgbClr val="FFFFFF"/>
                </a:solidFill>
              </a:defRPr>
            </a:pPr>
            <a:endParaRPr sz="1600" dirty="0"/>
          </a:p>
        </p:txBody>
      </p:sp>
      <p:pic>
        <p:nvPicPr>
          <p:cNvPr id="4" name="Picture 3" descr="A logo with blue dots&#10;&#10;AI-generated content may be incorrect.">
            <a:extLst>
              <a:ext uri="{FF2B5EF4-FFF2-40B4-BE49-F238E27FC236}">
                <a16:creationId xmlns:a16="http://schemas.microsoft.com/office/drawing/2014/main" id="{67B1DE0C-8947-65D0-B963-52B7E84BB55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0" name="Slide Number">
            <a:extLst>
              <a:ext uri="{FF2B5EF4-FFF2-40B4-BE49-F238E27FC236}">
                <a16:creationId xmlns:a16="http://schemas.microsoft.com/office/drawing/2014/main" id="{783285FA-87E3-0416-26A5-46538C4A8A5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8" name="Text Placeholder 12">
            <a:extLst>
              <a:ext uri="{FF2B5EF4-FFF2-40B4-BE49-F238E27FC236}">
                <a16:creationId xmlns:a16="http://schemas.microsoft.com/office/drawing/2014/main" id="{D0A62E3C-7F1B-0D9E-F91E-1A68ACEDF5DC}"/>
              </a:ext>
            </a:extLst>
          </p:cNvPr>
          <p:cNvSpPr>
            <a:spLocks noGrp="1"/>
          </p:cNvSpPr>
          <p:nvPr>
            <p:ph type="body" sz="quarter" idx="39" hasCustomPrompt="1"/>
          </p:nvPr>
        </p:nvSpPr>
        <p:spPr>
          <a:xfrm>
            <a:off x="714375" y="735288"/>
            <a:ext cx="10740748" cy="311051"/>
          </a:xfrm>
        </p:spPr>
        <p:txBody>
          <a:bodyPr anchor="ctr"/>
          <a:lstStyle>
            <a:lvl1pPr>
              <a:defRPr sz="1400">
                <a:solidFill>
                  <a:schemeClr val="tx1">
                    <a:lumMod val="50000"/>
                    <a:lumOff val="50000"/>
                  </a:schemeClr>
                </a:solidFill>
              </a:defRPr>
            </a:lvl1pPr>
          </a:lstStyle>
          <a:p>
            <a:pPr lvl="0"/>
            <a:r>
              <a:rPr lang="da-DK" dirty="0"/>
              <a:t>Tema</a:t>
            </a:r>
            <a:endParaRPr lang="en-DK" dirty="0"/>
          </a:p>
        </p:txBody>
      </p:sp>
      <p:sp>
        <p:nvSpPr>
          <p:cNvPr id="9" name="Title Placeholder 1">
            <a:extLst>
              <a:ext uri="{FF2B5EF4-FFF2-40B4-BE49-F238E27FC236}">
                <a16:creationId xmlns:a16="http://schemas.microsoft.com/office/drawing/2014/main" id="{0618EE30-CFEC-E5A8-5025-B6AF4164C042}"/>
              </a:ext>
            </a:extLst>
          </p:cNvPr>
          <p:cNvSpPr>
            <a:spLocks noGrp="1"/>
          </p:cNvSpPr>
          <p:nvPr>
            <p:ph type="title" hasCustomPrompt="1"/>
          </p:nvPr>
        </p:nvSpPr>
        <p:spPr>
          <a:xfrm>
            <a:off x="713008" y="1141966"/>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26" name="Text Placeholder 3">
            <a:extLst>
              <a:ext uri="{FF2B5EF4-FFF2-40B4-BE49-F238E27FC236}">
                <a16:creationId xmlns:a16="http://schemas.microsoft.com/office/drawing/2014/main" id="{CC871F1A-BE62-BC7F-7620-ED32D51DC0E3}"/>
              </a:ext>
            </a:extLst>
          </p:cNvPr>
          <p:cNvSpPr>
            <a:spLocks noGrp="1"/>
          </p:cNvSpPr>
          <p:nvPr>
            <p:ph type="body" sz="quarter" idx="37" hasCustomPrompt="1"/>
          </p:nvPr>
        </p:nvSpPr>
        <p:spPr>
          <a:xfrm>
            <a:off x="893730" y="2329541"/>
            <a:ext cx="4818407" cy="661545"/>
          </a:xfrm>
          <a:prstGeom prst="rect">
            <a:avLst/>
          </a:prstGeom>
        </p:spPr>
        <p:txBody>
          <a:bodyPr>
            <a:norm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dirty="0" err="1"/>
              <a:t>Overskrift</a:t>
            </a:r>
            <a:endParaRPr lang="en-DK" dirty="0"/>
          </a:p>
        </p:txBody>
      </p:sp>
      <p:sp>
        <p:nvSpPr>
          <p:cNvPr id="27" name="Text Placeholder 10">
            <a:extLst>
              <a:ext uri="{FF2B5EF4-FFF2-40B4-BE49-F238E27FC236}">
                <a16:creationId xmlns:a16="http://schemas.microsoft.com/office/drawing/2014/main" id="{67747BC4-0BEC-43A8-7A96-A171E89401BE}"/>
              </a:ext>
            </a:extLst>
          </p:cNvPr>
          <p:cNvSpPr>
            <a:spLocks noGrp="1"/>
          </p:cNvSpPr>
          <p:nvPr>
            <p:ph type="body" sz="quarter" idx="38" hasCustomPrompt="1"/>
          </p:nvPr>
        </p:nvSpPr>
        <p:spPr>
          <a:xfrm>
            <a:off x="892936" y="3311174"/>
            <a:ext cx="4819201" cy="2625800"/>
          </a:xfrm>
        </p:spPr>
        <p:txBody>
          <a:bodyPr>
            <a:normAutofit/>
          </a:bodyPr>
          <a:lstStyle>
            <a:lvl1pPr>
              <a:defRPr sz="1800">
                <a:solidFill>
                  <a:srgbClr val="FFFFFF"/>
                </a:solidFill>
              </a:defRPr>
            </a:lvl1pPr>
          </a:lstStyle>
          <a:p>
            <a:pPr lvl="0"/>
            <a:r>
              <a:rPr lang="en-GB" dirty="0" err="1"/>
              <a:t>Tekst</a:t>
            </a:r>
            <a:endParaRPr lang="en-GB" dirty="0"/>
          </a:p>
        </p:txBody>
      </p:sp>
      <p:sp>
        <p:nvSpPr>
          <p:cNvPr id="29" name="Text Placeholder 3">
            <a:extLst>
              <a:ext uri="{FF2B5EF4-FFF2-40B4-BE49-F238E27FC236}">
                <a16:creationId xmlns:a16="http://schemas.microsoft.com/office/drawing/2014/main" id="{99D6AC21-6590-24B7-2231-F2AD6F44A86F}"/>
              </a:ext>
            </a:extLst>
          </p:cNvPr>
          <p:cNvSpPr>
            <a:spLocks noGrp="1"/>
          </p:cNvSpPr>
          <p:nvPr>
            <p:ph type="body" sz="quarter" idx="40" hasCustomPrompt="1"/>
          </p:nvPr>
        </p:nvSpPr>
        <p:spPr>
          <a:xfrm>
            <a:off x="6453017" y="2329541"/>
            <a:ext cx="4818407" cy="661545"/>
          </a:xfrm>
          <a:prstGeom prst="rect">
            <a:avLst/>
          </a:prstGeom>
        </p:spPr>
        <p:txBody>
          <a:bodyPr>
            <a:norm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dirty="0" err="1"/>
              <a:t>Overskrift</a:t>
            </a:r>
            <a:endParaRPr lang="en-DK" dirty="0"/>
          </a:p>
        </p:txBody>
      </p:sp>
      <p:sp>
        <p:nvSpPr>
          <p:cNvPr id="30" name="Text Placeholder 10">
            <a:extLst>
              <a:ext uri="{FF2B5EF4-FFF2-40B4-BE49-F238E27FC236}">
                <a16:creationId xmlns:a16="http://schemas.microsoft.com/office/drawing/2014/main" id="{5DFE6FAC-14FA-C6C4-2E5A-CA6C237BA19D}"/>
              </a:ext>
            </a:extLst>
          </p:cNvPr>
          <p:cNvSpPr>
            <a:spLocks noGrp="1"/>
          </p:cNvSpPr>
          <p:nvPr>
            <p:ph type="body" sz="quarter" idx="41" hasCustomPrompt="1"/>
          </p:nvPr>
        </p:nvSpPr>
        <p:spPr>
          <a:xfrm>
            <a:off x="6452223" y="3311174"/>
            <a:ext cx="4819201" cy="2625800"/>
          </a:xfrm>
        </p:spPr>
        <p:txBody>
          <a:bodyPr>
            <a:normAutofit/>
          </a:bodyPr>
          <a:lstStyle>
            <a:lvl1pPr>
              <a:defRPr sz="1800">
                <a:solidFill>
                  <a:srgbClr val="FFFFFF"/>
                </a:solidFill>
              </a:defRPr>
            </a:lvl1pPr>
          </a:lstStyle>
          <a:p>
            <a:pPr lvl="0"/>
            <a:r>
              <a:rPr lang="en-GB" dirty="0" err="1"/>
              <a:t>Tekst</a:t>
            </a:r>
            <a:endParaRPr lang="en-GB" dirty="0"/>
          </a:p>
        </p:txBody>
      </p:sp>
    </p:spTree>
    <p:extLst>
      <p:ext uri="{BB962C8B-B14F-4D97-AF65-F5344CB8AC3E}">
        <p14:creationId xmlns:p14="http://schemas.microsoft.com/office/powerpoint/2010/main" val="47473264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infobokse">
    <p:spTree>
      <p:nvGrpSpPr>
        <p:cNvPr id="1" name=""/>
        <p:cNvGrpSpPr/>
        <p:nvPr/>
      </p:nvGrpSpPr>
      <p:grpSpPr>
        <a:xfrm>
          <a:off x="0" y="0"/>
          <a:ext cx="0" cy="0"/>
          <a:chOff x="0" y="0"/>
          <a:chExt cx="0" cy="0"/>
        </a:xfrm>
      </p:grpSpPr>
      <p:pic>
        <p:nvPicPr>
          <p:cNvPr id="7" name="Picture 6" descr="A logo with blue dots&#10;&#10;AI-generated content may be incorrect.">
            <a:extLst>
              <a:ext uri="{FF2B5EF4-FFF2-40B4-BE49-F238E27FC236}">
                <a16:creationId xmlns:a16="http://schemas.microsoft.com/office/drawing/2014/main" id="{112C96D6-0ADC-F5F5-A689-C4F777D5F8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Slide Number">
            <a:extLst>
              <a:ext uri="{FF2B5EF4-FFF2-40B4-BE49-F238E27FC236}">
                <a16:creationId xmlns:a16="http://schemas.microsoft.com/office/drawing/2014/main" id="{9876F5C1-1EF2-EC56-2A8F-F246D1581709}"/>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2" name="Text Placeholder 12">
            <a:extLst>
              <a:ext uri="{FF2B5EF4-FFF2-40B4-BE49-F238E27FC236}">
                <a16:creationId xmlns:a16="http://schemas.microsoft.com/office/drawing/2014/main" id="{82886198-559A-B665-656E-651892B2FA77}"/>
              </a:ext>
            </a:extLst>
          </p:cNvPr>
          <p:cNvSpPr>
            <a:spLocks noGrp="1"/>
          </p:cNvSpPr>
          <p:nvPr>
            <p:ph type="body" sz="quarter" idx="40" hasCustomPrompt="1"/>
          </p:nvPr>
        </p:nvSpPr>
        <p:spPr>
          <a:xfrm>
            <a:off x="714375" y="735288"/>
            <a:ext cx="10740748" cy="311166"/>
          </a:xfrm>
        </p:spPr>
        <p:txBody>
          <a:bodyPr anchor="ctr"/>
          <a:lstStyle>
            <a:lvl1pPr>
              <a:defRPr sz="1400">
                <a:solidFill>
                  <a:schemeClr val="tx1">
                    <a:lumMod val="50000"/>
                    <a:lumOff val="50000"/>
                  </a:schemeClr>
                </a:solidFill>
              </a:defRPr>
            </a:lvl1pPr>
          </a:lstStyle>
          <a:p>
            <a:pPr lvl="0"/>
            <a:r>
              <a:rPr lang="da-DK" dirty="0"/>
              <a:t>Tema</a:t>
            </a:r>
            <a:endParaRPr lang="en-DK" dirty="0"/>
          </a:p>
        </p:txBody>
      </p:sp>
      <p:sp>
        <p:nvSpPr>
          <p:cNvPr id="5" name="Title Placeholder 1">
            <a:extLst>
              <a:ext uri="{FF2B5EF4-FFF2-40B4-BE49-F238E27FC236}">
                <a16:creationId xmlns:a16="http://schemas.microsoft.com/office/drawing/2014/main" id="{BED9DE57-79CC-4C60-4A11-997682F22117}"/>
              </a:ext>
            </a:extLst>
          </p:cNvPr>
          <p:cNvSpPr>
            <a:spLocks noGrp="1"/>
          </p:cNvSpPr>
          <p:nvPr>
            <p:ph type="title" hasCustomPrompt="1"/>
          </p:nvPr>
        </p:nvSpPr>
        <p:spPr>
          <a:xfrm>
            <a:off x="713582" y="1134766"/>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8" name="Rounded Rectangle">
            <a:extLst>
              <a:ext uri="{FF2B5EF4-FFF2-40B4-BE49-F238E27FC236}">
                <a16:creationId xmlns:a16="http://schemas.microsoft.com/office/drawing/2014/main" id="{3EF41EF0-5D41-01F8-6E7F-A036A387096D}"/>
              </a:ext>
            </a:extLst>
          </p:cNvPr>
          <p:cNvSpPr/>
          <p:nvPr userDrawn="1"/>
        </p:nvSpPr>
        <p:spPr>
          <a:xfrm>
            <a:off x="713582" y="2140430"/>
            <a:ext cx="3487357" cy="3982283"/>
          </a:xfrm>
          <a:prstGeom prst="roundRect">
            <a:avLst>
              <a:gd name="adj" fmla="val 2343"/>
            </a:avLst>
          </a:prstGeom>
          <a:solidFill>
            <a:schemeClr val="accent3"/>
          </a:solidFill>
          <a:ln w="12700">
            <a:miter lim="400000"/>
          </a:ln>
        </p:spPr>
        <p:txBody>
          <a:bodyPr lIns="25400" tIns="25400" rIns="25400" bIns="25400" anchor="ctr"/>
          <a:lstStyle/>
          <a:p>
            <a:pPr algn="ctr">
              <a:lnSpc>
                <a:spcPct val="100000"/>
              </a:lnSpc>
              <a:defRPr sz="3200" spc="0">
                <a:solidFill>
                  <a:srgbClr val="FFFFFF"/>
                </a:solidFill>
              </a:defRPr>
            </a:pPr>
            <a:endParaRPr sz="1600" dirty="0"/>
          </a:p>
        </p:txBody>
      </p:sp>
      <p:sp>
        <p:nvSpPr>
          <p:cNvPr id="9" name="Text Placeholder 3">
            <a:extLst>
              <a:ext uri="{FF2B5EF4-FFF2-40B4-BE49-F238E27FC236}">
                <a16:creationId xmlns:a16="http://schemas.microsoft.com/office/drawing/2014/main" id="{EFB6A1C0-09AD-A40C-5BE6-D1B4BAC25B7D}"/>
              </a:ext>
            </a:extLst>
          </p:cNvPr>
          <p:cNvSpPr>
            <a:spLocks noGrp="1"/>
          </p:cNvSpPr>
          <p:nvPr>
            <p:ph type="body" sz="quarter" idx="37" hasCustomPrompt="1"/>
          </p:nvPr>
        </p:nvSpPr>
        <p:spPr>
          <a:xfrm>
            <a:off x="893731" y="2329541"/>
            <a:ext cx="3174957"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dirty="0" err="1"/>
              <a:t>Overskrift</a:t>
            </a:r>
            <a:endParaRPr lang="en-DK" dirty="0"/>
          </a:p>
        </p:txBody>
      </p:sp>
      <p:sp>
        <p:nvSpPr>
          <p:cNvPr id="11" name="Text Placeholder 10">
            <a:extLst>
              <a:ext uri="{FF2B5EF4-FFF2-40B4-BE49-F238E27FC236}">
                <a16:creationId xmlns:a16="http://schemas.microsoft.com/office/drawing/2014/main" id="{EB1AB984-92E0-03A3-EF0A-545A7104628C}"/>
              </a:ext>
            </a:extLst>
          </p:cNvPr>
          <p:cNvSpPr>
            <a:spLocks noGrp="1"/>
          </p:cNvSpPr>
          <p:nvPr>
            <p:ph type="body" sz="quarter" idx="38" hasCustomPrompt="1"/>
          </p:nvPr>
        </p:nvSpPr>
        <p:spPr>
          <a:xfrm>
            <a:off x="892937" y="3041873"/>
            <a:ext cx="3175480" cy="2922834"/>
          </a:xfrm>
        </p:spPr>
        <p:txBody>
          <a:bodyPr/>
          <a:lstStyle>
            <a:lvl1pPr>
              <a:defRPr sz="1800">
                <a:solidFill>
                  <a:srgbClr val="FFFFFF"/>
                </a:solidFill>
              </a:defRPr>
            </a:lvl1pPr>
          </a:lstStyle>
          <a:p>
            <a:pPr lvl="0"/>
            <a:r>
              <a:rPr lang="en-GB" dirty="0" err="1"/>
              <a:t>Tekst</a:t>
            </a:r>
            <a:endParaRPr lang="en-GB" dirty="0"/>
          </a:p>
        </p:txBody>
      </p:sp>
      <p:sp>
        <p:nvSpPr>
          <p:cNvPr id="26" name="Rounded Rectangle">
            <a:extLst>
              <a:ext uri="{FF2B5EF4-FFF2-40B4-BE49-F238E27FC236}">
                <a16:creationId xmlns:a16="http://schemas.microsoft.com/office/drawing/2014/main" id="{9A4673AC-379A-C967-11EA-EFFD5730E32E}"/>
              </a:ext>
            </a:extLst>
          </p:cNvPr>
          <p:cNvSpPr/>
          <p:nvPr userDrawn="1"/>
        </p:nvSpPr>
        <p:spPr>
          <a:xfrm>
            <a:off x="4343987" y="2140429"/>
            <a:ext cx="3487357" cy="3982283"/>
          </a:xfrm>
          <a:prstGeom prst="roundRect">
            <a:avLst>
              <a:gd name="adj" fmla="val 2343"/>
            </a:avLst>
          </a:prstGeom>
          <a:solidFill>
            <a:schemeClr val="accent2"/>
          </a:solidFill>
          <a:ln w="12700">
            <a:miter lim="400000"/>
          </a:ln>
        </p:spPr>
        <p:txBody>
          <a:bodyPr lIns="25400" tIns="25400" rIns="25400" bIns="25400" anchor="ctr"/>
          <a:lstStyle/>
          <a:p>
            <a:pPr algn="ctr">
              <a:lnSpc>
                <a:spcPct val="100000"/>
              </a:lnSpc>
              <a:defRPr sz="3200" spc="0">
                <a:solidFill>
                  <a:srgbClr val="FFFFFF"/>
                </a:solidFill>
              </a:defRPr>
            </a:pPr>
            <a:endParaRPr sz="1600" dirty="0"/>
          </a:p>
        </p:txBody>
      </p:sp>
      <p:sp>
        <p:nvSpPr>
          <p:cNvPr id="27" name="Text Placeholder 3">
            <a:extLst>
              <a:ext uri="{FF2B5EF4-FFF2-40B4-BE49-F238E27FC236}">
                <a16:creationId xmlns:a16="http://schemas.microsoft.com/office/drawing/2014/main" id="{8A463060-775F-BE10-56F6-93C2AC4ACB9F}"/>
              </a:ext>
            </a:extLst>
          </p:cNvPr>
          <p:cNvSpPr>
            <a:spLocks noGrp="1"/>
          </p:cNvSpPr>
          <p:nvPr>
            <p:ph type="body" sz="quarter" idx="41" hasCustomPrompt="1"/>
          </p:nvPr>
        </p:nvSpPr>
        <p:spPr>
          <a:xfrm>
            <a:off x="4524136" y="2329540"/>
            <a:ext cx="3174957"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dirty="0" err="1"/>
              <a:t>Overskrift</a:t>
            </a:r>
            <a:endParaRPr lang="en-DK" dirty="0"/>
          </a:p>
        </p:txBody>
      </p:sp>
      <p:sp>
        <p:nvSpPr>
          <p:cNvPr id="29" name="Text Placeholder 10">
            <a:extLst>
              <a:ext uri="{FF2B5EF4-FFF2-40B4-BE49-F238E27FC236}">
                <a16:creationId xmlns:a16="http://schemas.microsoft.com/office/drawing/2014/main" id="{AC7076C5-DEDB-D13F-DC7E-BACEE2924260}"/>
              </a:ext>
            </a:extLst>
          </p:cNvPr>
          <p:cNvSpPr>
            <a:spLocks noGrp="1"/>
          </p:cNvSpPr>
          <p:nvPr>
            <p:ph type="body" sz="quarter" idx="42" hasCustomPrompt="1"/>
          </p:nvPr>
        </p:nvSpPr>
        <p:spPr>
          <a:xfrm>
            <a:off x="4523342" y="3041872"/>
            <a:ext cx="3175480" cy="2922834"/>
          </a:xfrm>
        </p:spPr>
        <p:txBody>
          <a:bodyPr/>
          <a:lstStyle>
            <a:lvl1pPr>
              <a:defRPr sz="1800">
                <a:solidFill>
                  <a:srgbClr val="FFFFFF"/>
                </a:solidFill>
              </a:defRPr>
            </a:lvl1pPr>
          </a:lstStyle>
          <a:p>
            <a:pPr lvl="0"/>
            <a:r>
              <a:rPr lang="en-GB" dirty="0" err="1"/>
              <a:t>Tekst</a:t>
            </a:r>
            <a:endParaRPr lang="en-GB" dirty="0"/>
          </a:p>
        </p:txBody>
      </p:sp>
      <p:sp>
        <p:nvSpPr>
          <p:cNvPr id="31" name="Rounded Rectangle">
            <a:extLst>
              <a:ext uri="{FF2B5EF4-FFF2-40B4-BE49-F238E27FC236}">
                <a16:creationId xmlns:a16="http://schemas.microsoft.com/office/drawing/2014/main" id="{702D65B9-4A3B-EAC8-BCD1-3B86AB3981D0}"/>
              </a:ext>
            </a:extLst>
          </p:cNvPr>
          <p:cNvSpPr/>
          <p:nvPr userDrawn="1"/>
        </p:nvSpPr>
        <p:spPr>
          <a:xfrm>
            <a:off x="7974393" y="2140429"/>
            <a:ext cx="3487357" cy="3982283"/>
          </a:xfrm>
          <a:prstGeom prst="roundRect">
            <a:avLst>
              <a:gd name="adj" fmla="val 2343"/>
            </a:avLst>
          </a:prstGeom>
          <a:solidFill>
            <a:schemeClr val="accent1"/>
          </a:solidFill>
          <a:ln w="12700">
            <a:miter lim="400000"/>
          </a:ln>
        </p:spPr>
        <p:txBody>
          <a:bodyPr lIns="25400" tIns="25400" rIns="25400" bIns="25400" anchor="ctr"/>
          <a:lstStyle/>
          <a:p>
            <a:pPr algn="ctr">
              <a:lnSpc>
                <a:spcPct val="100000"/>
              </a:lnSpc>
              <a:defRPr sz="3200" spc="0">
                <a:solidFill>
                  <a:srgbClr val="FFFFFF"/>
                </a:solidFill>
              </a:defRPr>
            </a:pPr>
            <a:endParaRPr sz="1600" dirty="0"/>
          </a:p>
        </p:txBody>
      </p:sp>
      <p:sp>
        <p:nvSpPr>
          <p:cNvPr id="32" name="Text Placeholder 3">
            <a:extLst>
              <a:ext uri="{FF2B5EF4-FFF2-40B4-BE49-F238E27FC236}">
                <a16:creationId xmlns:a16="http://schemas.microsoft.com/office/drawing/2014/main" id="{A6AB248A-3091-DC42-0BE4-728CF1FE66E4}"/>
              </a:ext>
            </a:extLst>
          </p:cNvPr>
          <p:cNvSpPr>
            <a:spLocks noGrp="1"/>
          </p:cNvSpPr>
          <p:nvPr>
            <p:ph type="body" sz="quarter" idx="43" hasCustomPrompt="1"/>
          </p:nvPr>
        </p:nvSpPr>
        <p:spPr>
          <a:xfrm>
            <a:off x="8154542" y="2329540"/>
            <a:ext cx="3174957"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dirty="0" err="1"/>
              <a:t>Overskrift</a:t>
            </a:r>
            <a:endParaRPr lang="en-DK" dirty="0"/>
          </a:p>
        </p:txBody>
      </p:sp>
      <p:sp>
        <p:nvSpPr>
          <p:cNvPr id="33" name="Text Placeholder 10">
            <a:extLst>
              <a:ext uri="{FF2B5EF4-FFF2-40B4-BE49-F238E27FC236}">
                <a16:creationId xmlns:a16="http://schemas.microsoft.com/office/drawing/2014/main" id="{A2D65120-BFD2-DFFA-1FE9-139F71ECE24A}"/>
              </a:ext>
            </a:extLst>
          </p:cNvPr>
          <p:cNvSpPr>
            <a:spLocks noGrp="1"/>
          </p:cNvSpPr>
          <p:nvPr>
            <p:ph type="body" sz="quarter" idx="44" hasCustomPrompt="1"/>
          </p:nvPr>
        </p:nvSpPr>
        <p:spPr>
          <a:xfrm>
            <a:off x="8153748" y="3041872"/>
            <a:ext cx="3175480" cy="2922834"/>
          </a:xfrm>
        </p:spPr>
        <p:txBody>
          <a:bodyPr/>
          <a:lstStyle>
            <a:lvl1pPr>
              <a:defRPr sz="1800">
                <a:solidFill>
                  <a:srgbClr val="FFFFFF"/>
                </a:solidFill>
              </a:defRPr>
            </a:lvl1pPr>
          </a:lstStyle>
          <a:p>
            <a:pPr lvl="0"/>
            <a:r>
              <a:rPr lang="en-GB" dirty="0" err="1"/>
              <a:t>Tekst</a:t>
            </a:r>
            <a:endParaRPr lang="en-GB" dirty="0"/>
          </a:p>
        </p:txBody>
      </p:sp>
    </p:spTree>
    <p:extLst>
      <p:ext uri="{BB962C8B-B14F-4D97-AF65-F5344CB8AC3E}">
        <p14:creationId xmlns:p14="http://schemas.microsoft.com/office/powerpoint/2010/main" val="227104735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infobokse">
    <p:spTree>
      <p:nvGrpSpPr>
        <p:cNvPr id="1" name=""/>
        <p:cNvGrpSpPr/>
        <p:nvPr/>
      </p:nvGrpSpPr>
      <p:grpSpPr>
        <a:xfrm>
          <a:off x="0" y="0"/>
          <a:ext cx="0" cy="0"/>
          <a:chOff x="0" y="0"/>
          <a:chExt cx="0" cy="0"/>
        </a:xfrm>
      </p:grpSpPr>
      <p:pic>
        <p:nvPicPr>
          <p:cNvPr id="4" name="Picture 3" descr="A logo with blue dots&#10;&#10;AI-generated content may be incorrect.">
            <a:extLst>
              <a:ext uri="{FF2B5EF4-FFF2-40B4-BE49-F238E27FC236}">
                <a16:creationId xmlns:a16="http://schemas.microsoft.com/office/drawing/2014/main" id="{CE93F7CD-8F51-3CCD-6D26-B1DC292B8F9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38" name="Slide Number">
            <a:extLst>
              <a:ext uri="{FF2B5EF4-FFF2-40B4-BE49-F238E27FC236}">
                <a16:creationId xmlns:a16="http://schemas.microsoft.com/office/drawing/2014/main" id="{595CF73A-4D3D-D9C3-143F-DE8EF5E687B6}"/>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2" name="Text Placeholder 12">
            <a:extLst>
              <a:ext uri="{FF2B5EF4-FFF2-40B4-BE49-F238E27FC236}">
                <a16:creationId xmlns:a16="http://schemas.microsoft.com/office/drawing/2014/main" id="{F729867E-31D0-5804-3861-213C6611A19B}"/>
              </a:ext>
            </a:extLst>
          </p:cNvPr>
          <p:cNvSpPr>
            <a:spLocks noGrp="1"/>
          </p:cNvSpPr>
          <p:nvPr>
            <p:ph type="body" sz="quarter" idx="41" hasCustomPrompt="1"/>
          </p:nvPr>
        </p:nvSpPr>
        <p:spPr>
          <a:xfrm>
            <a:off x="714375" y="735288"/>
            <a:ext cx="10740748" cy="311166"/>
          </a:xfrm>
        </p:spPr>
        <p:txBody>
          <a:bodyPr anchor="ctr">
            <a:noAutofit/>
          </a:bodyPr>
          <a:lstStyle>
            <a:lvl1pPr>
              <a:defRPr sz="1400">
                <a:solidFill>
                  <a:schemeClr val="tx1">
                    <a:lumMod val="50000"/>
                    <a:lumOff val="50000"/>
                  </a:schemeClr>
                </a:solidFill>
              </a:defRPr>
            </a:lvl1pPr>
          </a:lstStyle>
          <a:p>
            <a:pPr lvl="0"/>
            <a:r>
              <a:rPr lang="da-DK" dirty="0"/>
              <a:t>Tema</a:t>
            </a:r>
            <a:endParaRPr lang="en-DK" dirty="0"/>
          </a:p>
        </p:txBody>
      </p:sp>
      <p:sp>
        <p:nvSpPr>
          <p:cNvPr id="6" name="Title Placeholder 1">
            <a:extLst>
              <a:ext uri="{FF2B5EF4-FFF2-40B4-BE49-F238E27FC236}">
                <a16:creationId xmlns:a16="http://schemas.microsoft.com/office/drawing/2014/main" id="{CCC3DB5B-5995-96E9-0B93-92EF2311E958}"/>
              </a:ext>
            </a:extLst>
          </p:cNvPr>
          <p:cNvSpPr>
            <a:spLocks noGrp="1"/>
          </p:cNvSpPr>
          <p:nvPr>
            <p:ph type="title" hasCustomPrompt="1"/>
          </p:nvPr>
        </p:nvSpPr>
        <p:spPr>
          <a:xfrm>
            <a:off x="713583" y="1134766"/>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7" name="Rounded Rectangle">
            <a:extLst>
              <a:ext uri="{FF2B5EF4-FFF2-40B4-BE49-F238E27FC236}">
                <a16:creationId xmlns:a16="http://schemas.microsoft.com/office/drawing/2014/main" id="{4B4C54B0-66D5-183A-DA50-51594C29C81A}"/>
              </a:ext>
            </a:extLst>
          </p:cNvPr>
          <p:cNvSpPr/>
          <p:nvPr userDrawn="1"/>
        </p:nvSpPr>
        <p:spPr>
          <a:xfrm>
            <a:off x="713583" y="2140429"/>
            <a:ext cx="2506695" cy="3982284"/>
          </a:xfrm>
          <a:prstGeom prst="roundRect">
            <a:avLst>
              <a:gd name="adj" fmla="val 2343"/>
            </a:avLst>
          </a:prstGeom>
          <a:solidFill>
            <a:schemeClr val="accent3"/>
          </a:solidFill>
          <a:ln w="12700">
            <a:miter lim="400000"/>
          </a:ln>
        </p:spPr>
        <p:txBody>
          <a:bodyPr lIns="25400" tIns="25400" rIns="25400" bIns="25400" anchor="ctr"/>
          <a:lstStyle/>
          <a:p>
            <a:pPr algn="ctr">
              <a:lnSpc>
                <a:spcPct val="100000"/>
              </a:lnSpc>
              <a:defRPr sz="3200" spc="0">
                <a:solidFill>
                  <a:srgbClr val="FFFFFF"/>
                </a:solidFill>
              </a:defRPr>
            </a:pPr>
            <a:endParaRPr sz="1600" dirty="0"/>
          </a:p>
        </p:txBody>
      </p:sp>
      <p:sp>
        <p:nvSpPr>
          <p:cNvPr id="8" name="Text Placeholder 3">
            <a:extLst>
              <a:ext uri="{FF2B5EF4-FFF2-40B4-BE49-F238E27FC236}">
                <a16:creationId xmlns:a16="http://schemas.microsoft.com/office/drawing/2014/main" id="{5DAA9C49-90BF-C9F8-4EE4-5543B804658A}"/>
              </a:ext>
            </a:extLst>
          </p:cNvPr>
          <p:cNvSpPr>
            <a:spLocks noGrp="1"/>
          </p:cNvSpPr>
          <p:nvPr>
            <p:ph type="body" sz="quarter" idx="37" hasCustomPrompt="1"/>
          </p:nvPr>
        </p:nvSpPr>
        <p:spPr>
          <a:xfrm>
            <a:off x="893731" y="2329541"/>
            <a:ext cx="2114563"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dirty="0" err="1"/>
              <a:t>Overskrift</a:t>
            </a:r>
            <a:endParaRPr lang="en-DK" dirty="0"/>
          </a:p>
        </p:txBody>
      </p:sp>
      <p:sp>
        <p:nvSpPr>
          <p:cNvPr id="9" name="Text Placeholder 10">
            <a:extLst>
              <a:ext uri="{FF2B5EF4-FFF2-40B4-BE49-F238E27FC236}">
                <a16:creationId xmlns:a16="http://schemas.microsoft.com/office/drawing/2014/main" id="{BFD83DDC-139A-A69A-8054-925BA67C45CF}"/>
              </a:ext>
            </a:extLst>
          </p:cNvPr>
          <p:cNvSpPr>
            <a:spLocks noGrp="1"/>
          </p:cNvSpPr>
          <p:nvPr>
            <p:ph type="body" sz="quarter" idx="38" hasCustomPrompt="1"/>
          </p:nvPr>
        </p:nvSpPr>
        <p:spPr>
          <a:xfrm>
            <a:off x="892937" y="3041873"/>
            <a:ext cx="2115306" cy="2922833"/>
          </a:xfrm>
        </p:spPr>
        <p:txBody>
          <a:bodyPr/>
          <a:lstStyle>
            <a:lvl1pPr>
              <a:defRPr sz="1800">
                <a:solidFill>
                  <a:srgbClr val="FFFFFF"/>
                </a:solidFill>
              </a:defRPr>
            </a:lvl1pPr>
          </a:lstStyle>
          <a:p>
            <a:pPr lvl="0"/>
            <a:r>
              <a:rPr lang="en-GB" dirty="0" err="1"/>
              <a:t>Tekst</a:t>
            </a:r>
            <a:endParaRPr lang="en-GB" dirty="0"/>
          </a:p>
        </p:txBody>
      </p:sp>
      <p:sp>
        <p:nvSpPr>
          <p:cNvPr id="29" name="Rounded Rectangle">
            <a:extLst>
              <a:ext uri="{FF2B5EF4-FFF2-40B4-BE49-F238E27FC236}">
                <a16:creationId xmlns:a16="http://schemas.microsoft.com/office/drawing/2014/main" id="{545829F9-C687-8D8B-28A1-17FA37836EA9}"/>
              </a:ext>
            </a:extLst>
          </p:cNvPr>
          <p:cNvSpPr/>
          <p:nvPr userDrawn="1"/>
        </p:nvSpPr>
        <p:spPr>
          <a:xfrm>
            <a:off x="3450157" y="2140429"/>
            <a:ext cx="2506695" cy="3982284"/>
          </a:xfrm>
          <a:prstGeom prst="roundRect">
            <a:avLst>
              <a:gd name="adj" fmla="val 2343"/>
            </a:avLst>
          </a:prstGeom>
          <a:solidFill>
            <a:schemeClr val="accent2"/>
          </a:solidFill>
          <a:ln w="12700">
            <a:miter lim="400000"/>
          </a:ln>
        </p:spPr>
        <p:txBody>
          <a:bodyPr lIns="25400" tIns="25400" rIns="25400" bIns="25400" anchor="ctr"/>
          <a:lstStyle/>
          <a:p>
            <a:pPr algn="ctr">
              <a:lnSpc>
                <a:spcPct val="100000"/>
              </a:lnSpc>
              <a:defRPr sz="3200" spc="0">
                <a:solidFill>
                  <a:srgbClr val="FFFFFF"/>
                </a:solidFill>
              </a:defRPr>
            </a:pPr>
            <a:endParaRPr sz="1600" dirty="0"/>
          </a:p>
        </p:txBody>
      </p:sp>
      <p:sp>
        <p:nvSpPr>
          <p:cNvPr id="30" name="Text Placeholder 3">
            <a:extLst>
              <a:ext uri="{FF2B5EF4-FFF2-40B4-BE49-F238E27FC236}">
                <a16:creationId xmlns:a16="http://schemas.microsoft.com/office/drawing/2014/main" id="{EC3B20D3-7E5A-6861-A38E-3FA467B11A79}"/>
              </a:ext>
            </a:extLst>
          </p:cNvPr>
          <p:cNvSpPr>
            <a:spLocks noGrp="1"/>
          </p:cNvSpPr>
          <p:nvPr>
            <p:ph type="body" sz="quarter" idx="42" hasCustomPrompt="1"/>
          </p:nvPr>
        </p:nvSpPr>
        <p:spPr>
          <a:xfrm>
            <a:off x="3630305" y="2329541"/>
            <a:ext cx="2114563"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dirty="0" err="1"/>
              <a:t>Overskrift</a:t>
            </a:r>
            <a:endParaRPr lang="en-DK" dirty="0"/>
          </a:p>
        </p:txBody>
      </p:sp>
      <p:sp>
        <p:nvSpPr>
          <p:cNvPr id="39" name="Text Placeholder 10">
            <a:extLst>
              <a:ext uri="{FF2B5EF4-FFF2-40B4-BE49-F238E27FC236}">
                <a16:creationId xmlns:a16="http://schemas.microsoft.com/office/drawing/2014/main" id="{F355B383-69D7-71F4-4D74-C13D833383A6}"/>
              </a:ext>
            </a:extLst>
          </p:cNvPr>
          <p:cNvSpPr>
            <a:spLocks noGrp="1"/>
          </p:cNvSpPr>
          <p:nvPr>
            <p:ph type="body" sz="quarter" idx="43" hasCustomPrompt="1"/>
          </p:nvPr>
        </p:nvSpPr>
        <p:spPr>
          <a:xfrm>
            <a:off x="3629511" y="3041873"/>
            <a:ext cx="2115306" cy="2922833"/>
          </a:xfrm>
        </p:spPr>
        <p:txBody>
          <a:bodyPr/>
          <a:lstStyle>
            <a:lvl1pPr>
              <a:defRPr sz="1800">
                <a:solidFill>
                  <a:srgbClr val="FFFFFF"/>
                </a:solidFill>
              </a:defRPr>
            </a:lvl1pPr>
          </a:lstStyle>
          <a:p>
            <a:pPr lvl="0"/>
            <a:r>
              <a:rPr lang="en-GB" dirty="0" err="1"/>
              <a:t>Tekst</a:t>
            </a:r>
            <a:endParaRPr lang="en-GB" dirty="0"/>
          </a:p>
        </p:txBody>
      </p:sp>
      <p:sp>
        <p:nvSpPr>
          <p:cNvPr id="40" name="Rounded Rectangle">
            <a:extLst>
              <a:ext uri="{FF2B5EF4-FFF2-40B4-BE49-F238E27FC236}">
                <a16:creationId xmlns:a16="http://schemas.microsoft.com/office/drawing/2014/main" id="{E4A1B7CB-9023-5E49-428E-41A2EF10BD9B}"/>
              </a:ext>
            </a:extLst>
          </p:cNvPr>
          <p:cNvSpPr/>
          <p:nvPr userDrawn="1"/>
        </p:nvSpPr>
        <p:spPr>
          <a:xfrm>
            <a:off x="6186731" y="2140429"/>
            <a:ext cx="2506695" cy="3982284"/>
          </a:xfrm>
          <a:prstGeom prst="roundRect">
            <a:avLst>
              <a:gd name="adj" fmla="val 2343"/>
            </a:avLst>
          </a:prstGeom>
          <a:solidFill>
            <a:schemeClr val="accent1"/>
          </a:solidFill>
          <a:ln w="12700">
            <a:miter lim="400000"/>
          </a:ln>
        </p:spPr>
        <p:txBody>
          <a:bodyPr lIns="25400" tIns="25400" rIns="25400" bIns="25400" anchor="ctr"/>
          <a:lstStyle/>
          <a:p>
            <a:pPr algn="ctr">
              <a:lnSpc>
                <a:spcPct val="100000"/>
              </a:lnSpc>
              <a:defRPr sz="3200" spc="0">
                <a:solidFill>
                  <a:srgbClr val="FFFFFF"/>
                </a:solidFill>
              </a:defRPr>
            </a:pPr>
            <a:endParaRPr sz="1600" dirty="0"/>
          </a:p>
        </p:txBody>
      </p:sp>
      <p:sp>
        <p:nvSpPr>
          <p:cNvPr id="41" name="Text Placeholder 3">
            <a:extLst>
              <a:ext uri="{FF2B5EF4-FFF2-40B4-BE49-F238E27FC236}">
                <a16:creationId xmlns:a16="http://schemas.microsoft.com/office/drawing/2014/main" id="{9F37B231-3652-48BA-C380-D195655E1806}"/>
              </a:ext>
            </a:extLst>
          </p:cNvPr>
          <p:cNvSpPr>
            <a:spLocks noGrp="1"/>
          </p:cNvSpPr>
          <p:nvPr>
            <p:ph type="body" sz="quarter" idx="44" hasCustomPrompt="1"/>
          </p:nvPr>
        </p:nvSpPr>
        <p:spPr>
          <a:xfrm>
            <a:off x="6373505" y="2329541"/>
            <a:ext cx="2114563"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dirty="0" err="1"/>
              <a:t>Overskrift</a:t>
            </a:r>
            <a:endParaRPr lang="en-DK" dirty="0"/>
          </a:p>
        </p:txBody>
      </p:sp>
      <p:sp>
        <p:nvSpPr>
          <p:cNvPr id="42" name="Text Placeholder 10">
            <a:extLst>
              <a:ext uri="{FF2B5EF4-FFF2-40B4-BE49-F238E27FC236}">
                <a16:creationId xmlns:a16="http://schemas.microsoft.com/office/drawing/2014/main" id="{2E7F7F3B-3941-CF41-A42C-692E0B2E8F38}"/>
              </a:ext>
            </a:extLst>
          </p:cNvPr>
          <p:cNvSpPr>
            <a:spLocks noGrp="1"/>
          </p:cNvSpPr>
          <p:nvPr>
            <p:ph type="body" sz="quarter" idx="45" hasCustomPrompt="1"/>
          </p:nvPr>
        </p:nvSpPr>
        <p:spPr>
          <a:xfrm>
            <a:off x="6372711" y="3041873"/>
            <a:ext cx="2115306" cy="2922833"/>
          </a:xfrm>
        </p:spPr>
        <p:txBody>
          <a:bodyPr/>
          <a:lstStyle>
            <a:lvl1pPr>
              <a:defRPr sz="1800">
                <a:solidFill>
                  <a:srgbClr val="FFFFFF"/>
                </a:solidFill>
              </a:defRPr>
            </a:lvl1pPr>
          </a:lstStyle>
          <a:p>
            <a:pPr lvl="0"/>
            <a:r>
              <a:rPr lang="en-GB" dirty="0" err="1"/>
              <a:t>Tekst</a:t>
            </a:r>
            <a:endParaRPr lang="en-GB" dirty="0"/>
          </a:p>
        </p:txBody>
      </p:sp>
      <p:sp>
        <p:nvSpPr>
          <p:cNvPr id="44" name="Rounded Rectangle">
            <a:extLst>
              <a:ext uri="{FF2B5EF4-FFF2-40B4-BE49-F238E27FC236}">
                <a16:creationId xmlns:a16="http://schemas.microsoft.com/office/drawing/2014/main" id="{F5456FC0-822A-B9A3-2C09-F1E82F62EAB8}"/>
              </a:ext>
            </a:extLst>
          </p:cNvPr>
          <p:cNvSpPr/>
          <p:nvPr userDrawn="1"/>
        </p:nvSpPr>
        <p:spPr>
          <a:xfrm>
            <a:off x="8956435" y="2140429"/>
            <a:ext cx="2506695" cy="3982284"/>
          </a:xfrm>
          <a:prstGeom prst="roundRect">
            <a:avLst>
              <a:gd name="adj" fmla="val 2343"/>
            </a:avLst>
          </a:prstGeom>
          <a:solidFill>
            <a:srgbClr val="1F4242"/>
          </a:solidFill>
          <a:ln w="12700">
            <a:miter lim="400000"/>
          </a:ln>
        </p:spPr>
        <p:txBody>
          <a:bodyPr lIns="25400" tIns="25400" rIns="25400" bIns="25400" anchor="ctr"/>
          <a:lstStyle/>
          <a:p>
            <a:pPr algn="ctr">
              <a:lnSpc>
                <a:spcPct val="100000"/>
              </a:lnSpc>
              <a:defRPr sz="3200" spc="0">
                <a:solidFill>
                  <a:srgbClr val="FFFFFF"/>
                </a:solidFill>
              </a:defRPr>
            </a:pPr>
            <a:endParaRPr sz="1600" dirty="0"/>
          </a:p>
        </p:txBody>
      </p:sp>
      <p:sp>
        <p:nvSpPr>
          <p:cNvPr id="46" name="Text Placeholder 3">
            <a:extLst>
              <a:ext uri="{FF2B5EF4-FFF2-40B4-BE49-F238E27FC236}">
                <a16:creationId xmlns:a16="http://schemas.microsoft.com/office/drawing/2014/main" id="{2A7D93FC-7C22-AAE8-FC41-3C42CFB2A9A4}"/>
              </a:ext>
            </a:extLst>
          </p:cNvPr>
          <p:cNvSpPr>
            <a:spLocks noGrp="1"/>
          </p:cNvSpPr>
          <p:nvPr>
            <p:ph type="body" sz="quarter" idx="46" hasCustomPrompt="1"/>
          </p:nvPr>
        </p:nvSpPr>
        <p:spPr>
          <a:xfrm>
            <a:off x="9136583" y="2329541"/>
            <a:ext cx="2114563" cy="523220"/>
          </a:xfrm>
          <a:prstGeom prst="rect">
            <a:avLst/>
          </a:prstGeom>
        </p:spPr>
        <p:txBody>
          <a:bodyPr wrap="square">
            <a:spAutoFit/>
          </a:bodyPr>
          <a:lstStyle>
            <a:lvl1pPr marL="0" indent="0">
              <a:buNone/>
              <a:defRPr sz="2800" b="1" i="0">
                <a:solidFill>
                  <a:srgbClr val="FFFFFF"/>
                </a:solidFill>
                <a:latin typeface="Arial" panose="020B0604020202020204" pitchFamily="34" charset="0"/>
                <a:cs typeface="Arial" panose="020B0604020202020204" pitchFamily="34" charset="0"/>
              </a:defRPr>
            </a:lvl1pPr>
          </a:lstStyle>
          <a:p>
            <a:pPr lvl="0"/>
            <a:r>
              <a:rPr lang="en-GB" dirty="0" err="1"/>
              <a:t>Overskrift</a:t>
            </a:r>
            <a:endParaRPr lang="en-DK" dirty="0"/>
          </a:p>
        </p:txBody>
      </p:sp>
      <p:sp>
        <p:nvSpPr>
          <p:cNvPr id="47" name="Text Placeholder 10">
            <a:extLst>
              <a:ext uri="{FF2B5EF4-FFF2-40B4-BE49-F238E27FC236}">
                <a16:creationId xmlns:a16="http://schemas.microsoft.com/office/drawing/2014/main" id="{397C8E65-EE78-4F34-D234-E85C3C22544F}"/>
              </a:ext>
            </a:extLst>
          </p:cNvPr>
          <p:cNvSpPr>
            <a:spLocks noGrp="1"/>
          </p:cNvSpPr>
          <p:nvPr>
            <p:ph type="body" sz="quarter" idx="47" hasCustomPrompt="1"/>
          </p:nvPr>
        </p:nvSpPr>
        <p:spPr>
          <a:xfrm>
            <a:off x="9129163" y="3041873"/>
            <a:ext cx="2115306" cy="2922833"/>
          </a:xfrm>
        </p:spPr>
        <p:txBody>
          <a:bodyPr/>
          <a:lstStyle>
            <a:lvl1pPr>
              <a:defRPr sz="1800">
                <a:solidFill>
                  <a:srgbClr val="FFFFFF"/>
                </a:solidFill>
              </a:defRPr>
            </a:lvl1pPr>
          </a:lstStyle>
          <a:p>
            <a:pPr lvl="0"/>
            <a:r>
              <a:rPr lang="en-GB" dirty="0" err="1"/>
              <a:t>Tekst</a:t>
            </a:r>
            <a:endParaRPr lang="en-GB" dirty="0"/>
          </a:p>
        </p:txBody>
      </p:sp>
    </p:spTree>
    <p:extLst>
      <p:ext uri="{BB962C8B-B14F-4D97-AF65-F5344CB8AC3E}">
        <p14:creationId xmlns:p14="http://schemas.microsoft.com/office/powerpoint/2010/main" val="55317689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edie og teks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53215119-67CC-BE9B-FB17-7CB6B0B1DD0A}"/>
              </a:ext>
            </a:extLst>
          </p:cNvPr>
          <p:cNvSpPr>
            <a:spLocks noGrp="1"/>
          </p:cNvSpPr>
          <p:nvPr>
            <p:ph type="pic" idx="21" hasCustomPrompt="1"/>
          </p:nvPr>
        </p:nvSpPr>
        <p:spPr>
          <a:xfrm>
            <a:off x="713582" y="728663"/>
            <a:ext cx="5022056" cy="5392245"/>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pic>
        <p:nvPicPr>
          <p:cNvPr id="2" name="Picture 1" descr="A logo with blue dots&#10;&#10;AI-generated content may be incorrect.">
            <a:extLst>
              <a:ext uri="{FF2B5EF4-FFF2-40B4-BE49-F238E27FC236}">
                <a16:creationId xmlns:a16="http://schemas.microsoft.com/office/drawing/2014/main" id="{96DD84E1-8DFD-42BD-5798-D97F6537A98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2" name="Slide Number">
            <a:extLst>
              <a:ext uri="{FF2B5EF4-FFF2-40B4-BE49-F238E27FC236}">
                <a16:creationId xmlns:a16="http://schemas.microsoft.com/office/drawing/2014/main" id="{2E1C1399-8DE9-2F9C-C9FD-DDB0E6B73AF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9" name="Text Placeholder 14">
            <a:extLst>
              <a:ext uri="{FF2B5EF4-FFF2-40B4-BE49-F238E27FC236}">
                <a16:creationId xmlns:a16="http://schemas.microsoft.com/office/drawing/2014/main" id="{1BF354D0-43FC-01E8-76A1-4E740DD97E45}"/>
              </a:ext>
            </a:extLst>
          </p:cNvPr>
          <p:cNvSpPr>
            <a:spLocks noGrp="1"/>
          </p:cNvSpPr>
          <p:nvPr>
            <p:ph type="body" sz="quarter" idx="29" hasCustomPrompt="1"/>
          </p:nvPr>
        </p:nvSpPr>
        <p:spPr>
          <a:xfrm>
            <a:off x="6456364" y="5606618"/>
            <a:ext cx="4385987" cy="516983"/>
          </a:xfrm>
        </p:spPr>
        <p:txBody>
          <a:bodyPr wrap="square" anchor="b">
            <a:spAutoFit/>
          </a:bodyPr>
          <a:lstStyle>
            <a:lvl1pPr marL="0" indent="0">
              <a:lnSpc>
                <a:spcPct val="110000"/>
              </a:lnSpc>
              <a:buNone/>
              <a:defRPr sz="1000">
                <a:solidFill>
                  <a:schemeClr val="tx1">
                    <a:lumMod val="50000"/>
                    <a:lumOff val="50000"/>
                  </a:schemeClr>
                </a:solidFill>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a:t>
            </a:r>
          </a:p>
        </p:txBody>
      </p:sp>
      <p:sp>
        <p:nvSpPr>
          <p:cNvPr id="10" name="Title Placeholder 1">
            <a:extLst>
              <a:ext uri="{FF2B5EF4-FFF2-40B4-BE49-F238E27FC236}">
                <a16:creationId xmlns:a16="http://schemas.microsoft.com/office/drawing/2014/main" id="{C1863C49-7752-6124-12EB-0F19AB0B275C}"/>
              </a:ext>
            </a:extLst>
          </p:cNvPr>
          <p:cNvSpPr>
            <a:spLocks noGrp="1"/>
          </p:cNvSpPr>
          <p:nvPr>
            <p:ph type="title" hasCustomPrompt="1"/>
          </p:nvPr>
        </p:nvSpPr>
        <p:spPr>
          <a:xfrm>
            <a:off x="6450100" y="1142701"/>
            <a:ext cx="4398514" cy="646331"/>
          </a:xfrm>
          <a:prstGeom prst="rect">
            <a:avLst/>
          </a:prstGeom>
        </p:spPr>
        <p:txBody>
          <a:bodyPr vert="horz" wrap="square" lIns="91440" tIns="45720" rIns="91440" bIns="45720" rtlCol="0" anchor="t">
            <a:spAutoFit/>
          </a:bodyPr>
          <a:lstStyle>
            <a:lvl1pPr marL="0" indent="0">
              <a:lnSpc>
                <a:spcPct val="90000"/>
              </a:lnSpc>
              <a:buFont typeface="Arial" panose="020B0604020202020204" pitchFamily="34" charset="0"/>
              <a:buNone/>
              <a:defRPr sz="4000" spc="0" baseline="0"/>
            </a:lvl1pPr>
          </a:lstStyle>
          <a:p>
            <a:r>
              <a:rPr lang="en-GB" dirty="0" err="1"/>
              <a:t>Overskrift</a:t>
            </a:r>
            <a:endParaRPr lang="en-US" dirty="0"/>
          </a:p>
        </p:txBody>
      </p:sp>
      <p:sp>
        <p:nvSpPr>
          <p:cNvPr id="11" name="Text Placeholder 14">
            <a:extLst>
              <a:ext uri="{FF2B5EF4-FFF2-40B4-BE49-F238E27FC236}">
                <a16:creationId xmlns:a16="http://schemas.microsoft.com/office/drawing/2014/main" id="{81B4B4A5-6059-7E98-716E-F67AD86EA404}"/>
              </a:ext>
            </a:extLst>
          </p:cNvPr>
          <p:cNvSpPr>
            <a:spLocks noGrp="1"/>
          </p:cNvSpPr>
          <p:nvPr>
            <p:ph type="body" sz="quarter" idx="30" hasCustomPrompt="1"/>
          </p:nvPr>
        </p:nvSpPr>
        <p:spPr>
          <a:xfrm>
            <a:off x="6456364" y="749318"/>
            <a:ext cx="4385987" cy="328583"/>
          </a:xfrm>
        </p:spPr>
        <p:txBody>
          <a:bodyPr vert="horz" lIns="91440" tIns="45720" rIns="91440" bIns="45720" rtlCol="0" anchor="b">
            <a:noAutofit/>
          </a:bodyPr>
          <a:lstStyle>
            <a:lvl1pPr marL="0" indent="0">
              <a:buNone/>
              <a:defRPr lang="en-US" sz="1400" dirty="0" smtClean="0">
                <a:solidFill>
                  <a:schemeClr val="tx1">
                    <a:lumMod val="50000"/>
                    <a:lumOff val="50000"/>
                  </a:schemeClr>
                </a:solidFill>
              </a:defRPr>
            </a:lvl1pPr>
          </a:lstStyle>
          <a:p>
            <a:pPr lvl="0">
              <a:lnSpc>
                <a:spcPct val="110000"/>
              </a:lnSpc>
            </a:pPr>
            <a:r>
              <a:rPr lang="en-US" dirty="0"/>
              <a:t>Tema</a:t>
            </a:r>
          </a:p>
        </p:txBody>
      </p:sp>
      <p:sp>
        <p:nvSpPr>
          <p:cNvPr id="13" name="Text Placeholder 3">
            <a:extLst>
              <a:ext uri="{FF2B5EF4-FFF2-40B4-BE49-F238E27FC236}">
                <a16:creationId xmlns:a16="http://schemas.microsoft.com/office/drawing/2014/main" id="{B44E2F60-BB33-209E-D6E8-AB10D818C2C2}"/>
              </a:ext>
            </a:extLst>
          </p:cNvPr>
          <p:cNvSpPr>
            <a:spLocks noGrp="1"/>
          </p:cNvSpPr>
          <p:nvPr>
            <p:ph type="body" sz="quarter" idx="41" hasCustomPrompt="1"/>
          </p:nvPr>
        </p:nvSpPr>
        <p:spPr>
          <a:xfrm>
            <a:off x="6456364" y="2909745"/>
            <a:ext cx="4385987" cy="1043896"/>
          </a:xfrm>
        </p:spPr>
        <p:txBody>
          <a:bodyPr>
            <a:normAutofit/>
          </a:bodyPr>
          <a:lstStyle>
            <a:lvl1pPr marL="0" indent="0">
              <a:buNone/>
              <a:defRPr sz="1600"/>
            </a:lvl1pPr>
          </a:lstStyle>
          <a:p>
            <a:pPr lvl="0"/>
            <a:r>
              <a:rPr lang="en-GB" dirty="0"/>
              <a:t>Kort </a:t>
            </a:r>
            <a:r>
              <a:rPr lang="en-GB" dirty="0" err="1"/>
              <a:t>tekst</a:t>
            </a:r>
            <a:r>
              <a:rPr lang="en-GB" dirty="0"/>
              <a:t>…</a:t>
            </a:r>
            <a:endParaRPr lang="en-DK" dirty="0"/>
          </a:p>
        </p:txBody>
      </p:sp>
      <p:sp>
        <p:nvSpPr>
          <p:cNvPr id="14" name="Text Placeholder 3">
            <a:extLst>
              <a:ext uri="{FF2B5EF4-FFF2-40B4-BE49-F238E27FC236}">
                <a16:creationId xmlns:a16="http://schemas.microsoft.com/office/drawing/2014/main" id="{21175E97-53E8-0FF3-113B-1DAA3F918C73}"/>
              </a:ext>
            </a:extLst>
          </p:cNvPr>
          <p:cNvSpPr>
            <a:spLocks noGrp="1"/>
          </p:cNvSpPr>
          <p:nvPr>
            <p:ph type="body" sz="quarter" idx="39" hasCustomPrompt="1"/>
          </p:nvPr>
        </p:nvSpPr>
        <p:spPr>
          <a:xfrm>
            <a:off x="6455967" y="1868308"/>
            <a:ext cx="4386780" cy="351674"/>
          </a:xfrm>
          <a:prstGeom prst="rect">
            <a:avLst/>
          </a:prstGeom>
        </p:spPr>
        <p:txBody>
          <a:bodyPr>
            <a:noAutofit/>
          </a:bodyPr>
          <a:lstStyle>
            <a:lvl1pPr marL="0" indent="0">
              <a:buNone/>
              <a:defRPr sz="1600" b="1" i="0">
                <a:latin typeface="Arial" panose="020B0604020202020204" pitchFamily="34" charset="0"/>
                <a:cs typeface="Arial" panose="020B0604020202020204" pitchFamily="34" charset="0"/>
              </a:defRPr>
            </a:lvl1pPr>
          </a:lstStyle>
          <a:p>
            <a:pPr lvl="0"/>
            <a:r>
              <a:rPr lang="en-GB" dirty="0" err="1"/>
              <a:t>Underoverskrift</a:t>
            </a:r>
            <a:endParaRPr lang="en-DK" dirty="0"/>
          </a:p>
        </p:txBody>
      </p:sp>
    </p:spTree>
    <p:extLst>
      <p:ext uri="{BB962C8B-B14F-4D97-AF65-F5344CB8AC3E}">
        <p14:creationId xmlns:p14="http://schemas.microsoft.com/office/powerpoint/2010/main" val="49688402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3613" userDrawn="1">
          <p15:clr>
            <a:srgbClr val="FBAE40"/>
          </p15:clr>
        </p15:guide>
        <p15:guide id="2" pos="4067"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og medie">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29A02D2A-2E8B-68F6-417D-DF0465F813EF}"/>
              </a:ext>
            </a:extLst>
          </p:cNvPr>
          <p:cNvSpPr>
            <a:spLocks noGrp="1"/>
          </p:cNvSpPr>
          <p:nvPr>
            <p:ph type="pic" idx="22" hasCustomPrompt="1"/>
          </p:nvPr>
        </p:nvSpPr>
        <p:spPr>
          <a:xfrm>
            <a:off x="6452791" y="728663"/>
            <a:ext cx="5008166" cy="5400675"/>
          </a:xfrm>
          <a:prstGeom prst="roundRect">
            <a:avLst>
              <a:gd name="adj" fmla="val 1444"/>
            </a:avLst>
          </a:prstGeom>
          <a:solidFill>
            <a:srgbClr val="F3F5F7"/>
          </a:solidFill>
        </p:spPr>
        <p:txBody>
          <a:bodyPr wrap="square" lIns="91439" tIns="45719" rIns="91439" bIns="45719">
            <a:noAutofit/>
          </a:bodyPr>
          <a:lstStyle/>
          <a:p>
            <a:r>
              <a:rPr lang="en-US" dirty="0"/>
              <a:t> </a:t>
            </a:r>
            <a:endParaRPr dirty="0"/>
          </a:p>
        </p:txBody>
      </p:sp>
      <p:pic>
        <p:nvPicPr>
          <p:cNvPr id="4" name="Picture 3" descr="A logo with blue dots&#10;&#10;AI-generated content may be incorrect.">
            <a:extLst>
              <a:ext uri="{FF2B5EF4-FFF2-40B4-BE49-F238E27FC236}">
                <a16:creationId xmlns:a16="http://schemas.microsoft.com/office/drawing/2014/main" id="{A046EA84-657A-C68E-675B-F5B7258BCE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0" name="Slide Number">
            <a:extLst>
              <a:ext uri="{FF2B5EF4-FFF2-40B4-BE49-F238E27FC236}">
                <a16:creationId xmlns:a16="http://schemas.microsoft.com/office/drawing/2014/main" id="{CDF19416-F05C-A2CA-F94B-19F42EEEE63E}"/>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9" name="Text Placeholder 14">
            <a:extLst>
              <a:ext uri="{FF2B5EF4-FFF2-40B4-BE49-F238E27FC236}">
                <a16:creationId xmlns:a16="http://schemas.microsoft.com/office/drawing/2014/main" id="{916AF97C-F7C7-DF1E-3AA1-97A60AC2C068}"/>
              </a:ext>
            </a:extLst>
          </p:cNvPr>
          <p:cNvSpPr>
            <a:spLocks noGrp="1"/>
          </p:cNvSpPr>
          <p:nvPr>
            <p:ph type="body" sz="quarter" idx="29" hasCustomPrompt="1"/>
          </p:nvPr>
        </p:nvSpPr>
        <p:spPr>
          <a:xfrm>
            <a:off x="720208" y="5603925"/>
            <a:ext cx="4385987" cy="516983"/>
          </a:xfrm>
        </p:spPr>
        <p:txBody>
          <a:bodyPr wrap="square" anchor="b">
            <a:spAutoFit/>
          </a:bodyPr>
          <a:lstStyle>
            <a:lvl1pPr marL="0" indent="0">
              <a:lnSpc>
                <a:spcPct val="110000"/>
              </a:lnSpc>
              <a:buNone/>
              <a:defRPr sz="1000">
                <a:solidFill>
                  <a:schemeClr val="tx1">
                    <a:lumMod val="50000"/>
                    <a:lumOff val="50000"/>
                  </a:schemeClr>
                </a:solidFill>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a:t>
            </a:r>
          </a:p>
        </p:txBody>
      </p:sp>
      <p:sp>
        <p:nvSpPr>
          <p:cNvPr id="11" name="Title Placeholder 1">
            <a:extLst>
              <a:ext uri="{FF2B5EF4-FFF2-40B4-BE49-F238E27FC236}">
                <a16:creationId xmlns:a16="http://schemas.microsoft.com/office/drawing/2014/main" id="{A433A447-D68D-90F2-1E2B-66C136F1F409}"/>
              </a:ext>
            </a:extLst>
          </p:cNvPr>
          <p:cNvSpPr>
            <a:spLocks noGrp="1"/>
          </p:cNvSpPr>
          <p:nvPr>
            <p:ph type="title" hasCustomPrompt="1"/>
          </p:nvPr>
        </p:nvSpPr>
        <p:spPr>
          <a:xfrm>
            <a:off x="713944" y="1140008"/>
            <a:ext cx="4398514" cy="646331"/>
          </a:xfrm>
          <a:prstGeom prst="rect">
            <a:avLst/>
          </a:prstGeom>
        </p:spPr>
        <p:txBody>
          <a:bodyPr vert="horz" wrap="square" lIns="91440" tIns="45720" rIns="91440" bIns="45720" rtlCol="0" anchor="t">
            <a:spAutoFit/>
          </a:bodyPr>
          <a:lstStyle>
            <a:lvl1pPr marL="0" indent="0">
              <a:lnSpc>
                <a:spcPct val="90000"/>
              </a:lnSpc>
              <a:buFont typeface="Arial" panose="020B0604020202020204" pitchFamily="34" charset="0"/>
              <a:buNone/>
              <a:defRPr sz="4000" spc="0" baseline="0"/>
            </a:lvl1pPr>
          </a:lstStyle>
          <a:p>
            <a:r>
              <a:rPr lang="en-GB" dirty="0" err="1"/>
              <a:t>Overskrift</a:t>
            </a:r>
            <a:endParaRPr lang="en-US" dirty="0"/>
          </a:p>
        </p:txBody>
      </p:sp>
      <p:sp>
        <p:nvSpPr>
          <p:cNvPr id="12" name="Text Placeholder 14">
            <a:extLst>
              <a:ext uri="{FF2B5EF4-FFF2-40B4-BE49-F238E27FC236}">
                <a16:creationId xmlns:a16="http://schemas.microsoft.com/office/drawing/2014/main" id="{94C0A4DF-459B-F91A-21A5-7553815E9D0B}"/>
              </a:ext>
            </a:extLst>
          </p:cNvPr>
          <p:cNvSpPr>
            <a:spLocks noGrp="1"/>
          </p:cNvSpPr>
          <p:nvPr>
            <p:ph type="body" sz="quarter" idx="30" hasCustomPrompt="1"/>
          </p:nvPr>
        </p:nvSpPr>
        <p:spPr>
          <a:xfrm>
            <a:off x="720208" y="746625"/>
            <a:ext cx="4385987" cy="328583"/>
          </a:xfrm>
        </p:spPr>
        <p:txBody>
          <a:bodyPr vert="horz" lIns="91440" tIns="45720" rIns="91440" bIns="45720" rtlCol="0" anchor="b">
            <a:noAutofit/>
          </a:bodyPr>
          <a:lstStyle>
            <a:lvl1pPr marL="0" indent="0">
              <a:buNone/>
              <a:defRPr lang="en-US" sz="1400" dirty="0" smtClean="0">
                <a:solidFill>
                  <a:schemeClr val="tx1">
                    <a:lumMod val="50000"/>
                    <a:lumOff val="50000"/>
                  </a:schemeClr>
                </a:solidFill>
              </a:defRPr>
            </a:lvl1pPr>
          </a:lstStyle>
          <a:p>
            <a:pPr lvl="0">
              <a:lnSpc>
                <a:spcPct val="110000"/>
              </a:lnSpc>
            </a:pPr>
            <a:r>
              <a:rPr lang="en-US" dirty="0"/>
              <a:t>Tema</a:t>
            </a:r>
          </a:p>
        </p:txBody>
      </p:sp>
      <p:sp>
        <p:nvSpPr>
          <p:cNvPr id="13" name="Text Placeholder 3">
            <a:extLst>
              <a:ext uri="{FF2B5EF4-FFF2-40B4-BE49-F238E27FC236}">
                <a16:creationId xmlns:a16="http://schemas.microsoft.com/office/drawing/2014/main" id="{7F7C98E7-B0EC-E406-6F23-08D66EC6DED0}"/>
              </a:ext>
            </a:extLst>
          </p:cNvPr>
          <p:cNvSpPr>
            <a:spLocks noGrp="1"/>
          </p:cNvSpPr>
          <p:nvPr>
            <p:ph type="body" sz="quarter" idx="41" hasCustomPrompt="1"/>
          </p:nvPr>
        </p:nvSpPr>
        <p:spPr>
          <a:xfrm>
            <a:off x="720208" y="2907052"/>
            <a:ext cx="4385987" cy="1043896"/>
          </a:xfrm>
        </p:spPr>
        <p:txBody>
          <a:bodyPr>
            <a:normAutofit/>
          </a:bodyPr>
          <a:lstStyle>
            <a:lvl1pPr marL="0" indent="0">
              <a:buNone/>
              <a:defRPr sz="1600"/>
            </a:lvl1pPr>
          </a:lstStyle>
          <a:p>
            <a:pPr lvl="0"/>
            <a:r>
              <a:rPr lang="en-GB" dirty="0"/>
              <a:t>Kort </a:t>
            </a:r>
            <a:r>
              <a:rPr lang="en-GB" dirty="0" err="1"/>
              <a:t>tekst</a:t>
            </a:r>
            <a:r>
              <a:rPr lang="en-GB" dirty="0"/>
              <a:t>…</a:t>
            </a:r>
            <a:endParaRPr lang="en-DK" dirty="0"/>
          </a:p>
        </p:txBody>
      </p:sp>
      <p:sp>
        <p:nvSpPr>
          <p:cNvPr id="14" name="Text Placeholder 3">
            <a:extLst>
              <a:ext uri="{FF2B5EF4-FFF2-40B4-BE49-F238E27FC236}">
                <a16:creationId xmlns:a16="http://schemas.microsoft.com/office/drawing/2014/main" id="{683BAF9F-5914-F511-BDC8-002CBACEDC12}"/>
              </a:ext>
            </a:extLst>
          </p:cNvPr>
          <p:cNvSpPr>
            <a:spLocks noGrp="1"/>
          </p:cNvSpPr>
          <p:nvPr>
            <p:ph type="body" sz="quarter" idx="39" hasCustomPrompt="1"/>
          </p:nvPr>
        </p:nvSpPr>
        <p:spPr>
          <a:xfrm>
            <a:off x="719811" y="1865615"/>
            <a:ext cx="4386780" cy="351674"/>
          </a:xfrm>
          <a:prstGeom prst="rect">
            <a:avLst/>
          </a:prstGeom>
        </p:spPr>
        <p:txBody>
          <a:bodyPr>
            <a:noAutofit/>
          </a:bodyPr>
          <a:lstStyle>
            <a:lvl1pPr marL="0" indent="0">
              <a:buNone/>
              <a:defRPr sz="1600" b="1" i="0">
                <a:latin typeface="Arial" panose="020B0604020202020204" pitchFamily="34" charset="0"/>
                <a:cs typeface="Arial" panose="020B0604020202020204" pitchFamily="34" charset="0"/>
              </a:defRPr>
            </a:lvl1pPr>
          </a:lstStyle>
          <a:p>
            <a:pPr lvl="0"/>
            <a:r>
              <a:rPr lang="en-GB" dirty="0" err="1"/>
              <a:t>Underoverskrift</a:t>
            </a:r>
            <a:endParaRPr lang="en-DK" dirty="0"/>
          </a:p>
        </p:txBody>
      </p:sp>
    </p:spTree>
    <p:extLst>
      <p:ext uri="{BB962C8B-B14F-4D97-AF65-F5344CB8AC3E}">
        <p14:creationId xmlns:p14="http://schemas.microsoft.com/office/powerpoint/2010/main" val="391445382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3602" userDrawn="1">
          <p15:clr>
            <a:srgbClr val="FBAE40"/>
          </p15:clr>
        </p15:guide>
        <p15:guide id="2" pos="406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kst og medie XL">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FA23B49D-9718-43B4-203B-035DF8D3A771}"/>
              </a:ext>
            </a:extLst>
          </p:cNvPr>
          <p:cNvSpPr>
            <a:spLocks noGrp="1"/>
          </p:cNvSpPr>
          <p:nvPr>
            <p:ph type="pic" idx="21" hasCustomPrompt="1"/>
          </p:nvPr>
        </p:nvSpPr>
        <p:spPr>
          <a:xfrm>
            <a:off x="5832232" y="0"/>
            <a:ext cx="6359769" cy="6858000"/>
          </a:xfrm>
          <a:prstGeom prst="rect">
            <a:avLst/>
          </a:prstGeom>
          <a:solidFill>
            <a:srgbClr val="F3F5F7"/>
          </a:solidFill>
        </p:spPr>
        <p:txBody>
          <a:bodyPr wrap="square" lIns="91439" tIns="45719" rIns="91439" bIns="45719">
            <a:noAutofit/>
          </a:bodyPr>
          <a:lstStyle>
            <a:lvl1pPr marL="0" indent="0">
              <a:buNone/>
              <a:defRPr/>
            </a:lvl1pPr>
          </a:lstStyle>
          <a:p>
            <a:r>
              <a:rPr lang="en-US" dirty="0"/>
              <a:t> </a:t>
            </a:r>
            <a:endParaRPr dirty="0"/>
          </a:p>
        </p:txBody>
      </p:sp>
      <p:pic>
        <p:nvPicPr>
          <p:cNvPr id="2" name="Picture 1" descr="A logo with blue dots&#10;&#10;AI-generated content may be incorrect.">
            <a:extLst>
              <a:ext uri="{FF2B5EF4-FFF2-40B4-BE49-F238E27FC236}">
                <a16:creationId xmlns:a16="http://schemas.microsoft.com/office/drawing/2014/main" id="{D955C726-BC1D-C59C-CF95-55F28541E04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208" y="6311825"/>
            <a:ext cx="345456" cy="351674"/>
          </a:xfrm>
          <a:prstGeom prst="rect">
            <a:avLst/>
          </a:prstGeom>
        </p:spPr>
      </p:pic>
      <p:sp>
        <p:nvSpPr>
          <p:cNvPr id="10" name="Text Placeholder 14">
            <a:extLst>
              <a:ext uri="{FF2B5EF4-FFF2-40B4-BE49-F238E27FC236}">
                <a16:creationId xmlns:a16="http://schemas.microsoft.com/office/drawing/2014/main" id="{DDCD8E20-EA38-ECF7-2A7D-E8EC2C1C5D6D}"/>
              </a:ext>
            </a:extLst>
          </p:cNvPr>
          <p:cNvSpPr>
            <a:spLocks noGrp="1"/>
          </p:cNvSpPr>
          <p:nvPr>
            <p:ph type="body" sz="quarter" idx="29" hasCustomPrompt="1"/>
          </p:nvPr>
        </p:nvSpPr>
        <p:spPr>
          <a:xfrm>
            <a:off x="720208" y="5603925"/>
            <a:ext cx="4385987" cy="516983"/>
          </a:xfrm>
        </p:spPr>
        <p:txBody>
          <a:bodyPr wrap="square" anchor="b">
            <a:spAutoFit/>
          </a:bodyPr>
          <a:lstStyle>
            <a:lvl1pPr marL="0" indent="0">
              <a:lnSpc>
                <a:spcPct val="110000"/>
              </a:lnSpc>
              <a:buNone/>
              <a:defRPr sz="1000">
                <a:solidFill>
                  <a:schemeClr val="tx1">
                    <a:lumMod val="50000"/>
                    <a:lumOff val="50000"/>
                  </a:schemeClr>
                </a:solidFill>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a:t>
            </a:r>
          </a:p>
        </p:txBody>
      </p:sp>
      <p:sp>
        <p:nvSpPr>
          <p:cNvPr id="12" name="Title Placeholder 1">
            <a:extLst>
              <a:ext uri="{FF2B5EF4-FFF2-40B4-BE49-F238E27FC236}">
                <a16:creationId xmlns:a16="http://schemas.microsoft.com/office/drawing/2014/main" id="{202161ED-A852-3F3F-C115-57AFD16BD292}"/>
              </a:ext>
            </a:extLst>
          </p:cNvPr>
          <p:cNvSpPr>
            <a:spLocks noGrp="1"/>
          </p:cNvSpPr>
          <p:nvPr>
            <p:ph type="title" hasCustomPrompt="1"/>
          </p:nvPr>
        </p:nvSpPr>
        <p:spPr>
          <a:xfrm>
            <a:off x="713944" y="1140008"/>
            <a:ext cx="4398514" cy="646331"/>
          </a:xfrm>
          <a:prstGeom prst="rect">
            <a:avLst/>
          </a:prstGeom>
        </p:spPr>
        <p:txBody>
          <a:bodyPr vert="horz" wrap="square" lIns="91440" tIns="45720" rIns="91440" bIns="45720" rtlCol="0" anchor="t">
            <a:spAutoFit/>
          </a:bodyPr>
          <a:lstStyle>
            <a:lvl1pPr marL="0" indent="0">
              <a:lnSpc>
                <a:spcPct val="90000"/>
              </a:lnSpc>
              <a:buFont typeface="Arial" panose="020B0604020202020204" pitchFamily="34" charset="0"/>
              <a:buNone/>
              <a:defRPr sz="4000" spc="0" baseline="0"/>
            </a:lvl1pPr>
          </a:lstStyle>
          <a:p>
            <a:r>
              <a:rPr lang="en-GB" dirty="0" err="1"/>
              <a:t>Overskrift</a:t>
            </a:r>
            <a:endParaRPr lang="en-US" dirty="0"/>
          </a:p>
        </p:txBody>
      </p:sp>
      <p:sp>
        <p:nvSpPr>
          <p:cNvPr id="11" name="Slide Number">
            <a:extLst>
              <a:ext uri="{FF2B5EF4-FFF2-40B4-BE49-F238E27FC236}">
                <a16:creationId xmlns:a16="http://schemas.microsoft.com/office/drawing/2014/main" id="{2A9FE7B4-0D59-DA15-CDFC-B041D57FD2E1}"/>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pPr marL="0" indent="0">
              <a:buFont typeface="Arial" panose="020B0604020202020204" pitchFamily="34" charset="0"/>
              <a:buNone/>
            </a:pPr>
            <a:fld id="{86CB4B4D-7CA3-9044-876B-883B54F8677D}" type="slidenum">
              <a:rPr lang="en-US" sz="800" b="0" i="0" smtClean="0">
                <a:solidFill>
                  <a:schemeClr val="bg1"/>
                </a:solidFill>
                <a:latin typeface="Arial" panose="020B0604020202020204" pitchFamily="34" charset="0"/>
                <a:cs typeface="Arial" panose="020B0604020202020204" pitchFamily="34" charset="0"/>
              </a:rPr>
              <a:pPr marL="0" indent="0">
                <a:buFont typeface="Arial" panose="020B0604020202020204" pitchFamily="34" charset="0"/>
                <a:buNone/>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14" name="Text Placeholder 14">
            <a:extLst>
              <a:ext uri="{FF2B5EF4-FFF2-40B4-BE49-F238E27FC236}">
                <a16:creationId xmlns:a16="http://schemas.microsoft.com/office/drawing/2014/main" id="{E1EE8116-6F81-5ED0-2140-5907CBA3EA2B}"/>
              </a:ext>
            </a:extLst>
          </p:cNvPr>
          <p:cNvSpPr>
            <a:spLocks noGrp="1"/>
          </p:cNvSpPr>
          <p:nvPr>
            <p:ph type="body" sz="quarter" idx="30" hasCustomPrompt="1"/>
          </p:nvPr>
        </p:nvSpPr>
        <p:spPr>
          <a:xfrm>
            <a:off x="720208" y="746625"/>
            <a:ext cx="4385987" cy="328583"/>
          </a:xfrm>
        </p:spPr>
        <p:txBody>
          <a:bodyPr vert="horz" lIns="91440" tIns="45720" rIns="91440" bIns="45720" rtlCol="0" anchor="b">
            <a:noAutofit/>
          </a:bodyPr>
          <a:lstStyle>
            <a:lvl1pPr marL="0" indent="0">
              <a:buNone/>
              <a:defRPr lang="en-US" sz="1400" dirty="0" smtClean="0">
                <a:solidFill>
                  <a:schemeClr val="tx1">
                    <a:lumMod val="50000"/>
                    <a:lumOff val="50000"/>
                  </a:schemeClr>
                </a:solidFill>
              </a:defRPr>
            </a:lvl1pPr>
          </a:lstStyle>
          <a:p>
            <a:pPr lvl="0">
              <a:lnSpc>
                <a:spcPct val="110000"/>
              </a:lnSpc>
            </a:pPr>
            <a:r>
              <a:rPr lang="en-US" dirty="0"/>
              <a:t>Tema</a:t>
            </a:r>
          </a:p>
        </p:txBody>
      </p:sp>
      <p:sp>
        <p:nvSpPr>
          <p:cNvPr id="5" name="Text Placeholder 3">
            <a:extLst>
              <a:ext uri="{FF2B5EF4-FFF2-40B4-BE49-F238E27FC236}">
                <a16:creationId xmlns:a16="http://schemas.microsoft.com/office/drawing/2014/main" id="{5DF822D1-DA68-1DFA-9A87-BE64EACD4B12}"/>
              </a:ext>
            </a:extLst>
          </p:cNvPr>
          <p:cNvSpPr>
            <a:spLocks noGrp="1"/>
          </p:cNvSpPr>
          <p:nvPr>
            <p:ph type="body" sz="quarter" idx="41" hasCustomPrompt="1"/>
          </p:nvPr>
        </p:nvSpPr>
        <p:spPr>
          <a:xfrm>
            <a:off x="720208" y="2907052"/>
            <a:ext cx="4385987" cy="1043896"/>
          </a:xfrm>
        </p:spPr>
        <p:txBody>
          <a:bodyPr>
            <a:normAutofit/>
          </a:bodyPr>
          <a:lstStyle>
            <a:lvl1pPr marL="0" indent="0">
              <a:buNone/>
              <a:defRPr sz="1600"/>
            </a:lvl1pPr>
          </a:lstStyle>
          <a:p>
            <a:pPr lvl="0"/>
            <a:r>
              <a:rPr lang="en-GB" dirty="0"/>
              <a:t>Kort </a:t>
            </a:r>
            <a:r>
              <a:rPr lang="en-GB" dirty="0" err="1"/>
              <a:t>tekst</a:t>
            </a:r>
            <a:r>
              <a:rPr lang="en-GB" dirty="0"/>
              <a:t>…</a:t>
            </a:r>
            <a:endParaRPr lang="en-DK" dirty="0"/>
          </a:p>
        </p:txBody>
      </p:sp>
      <p:sp>
        <p:nvSpPr>
          <p:cNvPr id="3" name="Text Placeholder 3">
            <a:extLst>
              <a:ext uri="{FF2B5EF4-FFF2-40B4-BE49-F238E27FC236}">
                <a16:creationId xmlns:a16="http://schemas.microsoft.com/office/drawing/2014/main" id="{FDF81189-68FE-232C-73B1-E052DFDC7CA9}"/>
              </a:ext>
            </a:extLst>
          </p:cNvPr>
          <p:cNvSpPr>
            <a:spLocks noGrp="1"/>
          </p:cNvSpPr>
          <p:nvPr>
            <p:ph type="body" sz="quarter" idx="39" hasCustomPrompt="1"/>
          </p:nvPr>
        </p:nvSpPr>
        <p:spPr>
          <a:xfrm>
            <a:off x="719811" y="1865615"/>
            <a:ext cx="4386780" cy="351674"/>
          </a:xfrm>
          <a:prstGeom prst="rect">
            <a:avLst/>
          </a:prstGeom>
        </p:spPr>
        <p:txBody>
          <a:bodyPr>
            <a:noAutofit/>
          </a:bodyPr>
          <a:lstStyle>
            <a:lvl1pPr marL="0" indent="0">
              <a:buNone/>
              <a:defRPr sz="1600" b="1" i="0">
                <a:latin typeface="Arial" panose="020B0604020202020204" pitchFamily="34" charset="0"/>
                <a:cs typeface="Arial" panose="020B0604020202020204" pitchFamily="34" charset="0"/>
              </a:defRPr>
            </a:lvl1pPr>
          </a:lstStyle>
          <a:p>
            <a:pPr lvl="0"/>
            <a:r>
              <a:rPr lang="en-GB" dirty="0" err="1"/>
              <a:t>Underoverskrift</a:t>
            </a:r>
            <a:endParaRPr lang="en-DK" dirty="0"/>
          </a:p>
        </p:txBody>
      </p:sp>
    </p:spTree>
    <p:extLst>
      <p:ext uri="{BB962C8B-B14F-4D97-AF65-F5344CB8AC3E}">
        <p14:creationId xmlns:p14="http://schemas.microsoft.com/office/powerpoint/2010/main" val="257943891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3670">
          <p15:clr>
            <a:srgbClr val="FBAE40"/>
          </p15:clr>
        </p15:guide>
        <p15:guide id="2" pos="3217">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reaker - Grøn">
    <p:spTree>
      <p:nvGrpSpPr>
        <p:cNvPr id="1" name=""/>
        <p:cNvGrpSpPr/>
        <p:nvPr/>
      </p:nvGrpSpPr>
      <p:grpSpPr>
        <a:xfrm>
          <a:off x="0" y="0"/>
          <a:ext cx="0" cy="0"/>
          <a:chOff x="0" y="0"/>
          <a:chExt cx="0" cy="0"/>
        </a:xfrm>
      </p:grpSpPr>
      <p:sp>
        <p:nvSpPr>
          <p:cNvPr id="3" name="Round Single Corner of Rectangle 2">
            <a:extLst>
              <a:ext uri="{FF2B5EF4-FFF2-40B4-BE49-F238E27FC236}">
                <a16:creationId xmlns:a16="http://schemas.microsoft.com/office/drawing/2014/main" id="{4B3FF1A1-D772-7F88-F1C2-D3A45D7423DF}"/>
              </a:ext>
            </a:extLst>
          </p:cNvPr>
          <p:cNvSpPr/>
          <p:nvPr userDrawn="1"/>
        </p:nvSpPr>
        <p:spPr>
          <a:xfrm flipV="1">
            <a:off x="0" y="0"/>
            <a:ext cx="12192000" cy="6858000"/>
          </a:xfrm>
          <a:prstGeom prst="round1Rect">
            <a:avLst>
              <a:gd name="adj" fmla="val 0"/>
            </a:avLst>
          </a:prstGeom>
          <a:gradFill flip="none" rotWithShape="1">
            <a:gsLst>
              <a:gs pos="62000">
                <a:srgbClr val="246260"/>
              </a:gs>
              <a:gs pos="88000">
                <a:srgbClr val="1E4D4B"/>
              </a:gs>
            </a:gsLst>
            <a:path path="circle">
              <a:fillToRect l="100000" t="100000"/>
            </a:path>
            <a:tileRect r="-100000" b="-10000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0"/>
              </a:spcAft>
              <a:buClrTx/>
              <a:buSzTx/>
              <a:buFontTx/>
              <a:buNone/>
              <a:tabLst/>
            </a:pPr>
            <a:endParaRPr kumimoji="0" lang="en-DK" sz="16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pic>
        <p:nvPicPr>
          <p:cNvPr id="2" name="Picture 1">
            <a:extLst>
              <a:ext uri="{FF2B5EF4-FFF2-40B4-BE49-F238E27FC236}">
                <a16:creationId xmlns:a16="http://schemas.microsoft.com/office/drawing/2014/main" id="{FC5C037C-B2F9-48C1-C019-1B4C3429702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20208" y="6312516"/>
            <a:ext cx="345456" cy="350292"/>
          </a:xfrm>
          <a:prstGeom prst="rect">
            <a:avLst/>
          </a:prstGeom>
        </p:spPr>
      </p:pic>
      <p:sp>
        <p:nvSpPr>
          <p:cNvPr id="7" name="Text Placeholder 14">
            <a:extLst>
              <a:ext uri="{FF2B5EF4-FFF2-40B4-BE49-F238E27FC236}">
                <a16:creationId xmlns:a16="http://schemas.microsoft.com/office/drawing/2014/main" id="{58263ACD-5407-AAE1-54C9-2881C2248DDC}"/>
              </a:ext>
            </a:extLst>
          </p:cNvPr>
          <p:cNvSpPr>
            <a:spLocks noGrp="1"/>
          </p:cNvSpPr>
          <p:nvPr>
            <p:ph type="body" sz="quarter" idx="29" hasCustomPrompt="1"/>
          </p:nvPr>
        </p:nvSpPr>
        <p:spPr>
          <a:xfrm>
            <a:off x="724664" y="2510076"/>
            <a:ext cx="10735496" cy="861774"/>
          </a:xfrm>
          <a:prstGeom prst="rect">
            <a:avLst/>
          </a:prstGeom>
        </p:spPr>
        <p:txBody>
          <a:bodyPr wrap="square" anchor="b">
            <a:spAutoFit/>
          </a:bodyPr>
          <a:lstStyle>
            <a:lvl1pPr algn="ctr">
              <a:lnSpc>
                <a:spcPct val="100000"/>
              </a:lnSpc>
              <a:defRPr sz="5000" b="1">
                <a:solidFill>
                  <a:srgbClr val="FFFFFF"/>
                </a:solidFill>
              </a:defRPr>
            </a:lvl1pPr>
          </a:lstStyle>
          <a:p>
            <a:pPr hangingPunct="1"/>
            <a:r>
              <a:rPr lang="en-GB" dirty="0" err="1"/>
              <a:t>Overskrift</a:t>
            </a:r>
            <a:endParaRPr lang="en-US" spc="0" dirty="0"/>
          </a:p>
        </p:txBody>
      </p:sp>
      <p:sp>
        <p:nvSpPr>
          <p:cNvPr id="19" name="Text Placeholder 14">
            <a:extLst>
              <a:ext uri="{FF2B5EF4-FFF2-40B4-BE49-F238E27FC236}">
                <a16:creationId xmlns:a16="http://schemas.microsoft.com/office/drawing/2014/main" id="{6450D907-E667-7F87-4248-948701CF8CDA}"/>
              </a:ext>
            </a:extLst>
          </p:cNvPr>
          <p:cNvSpPr>
            <a:spLocks noGrp="1"/>
          </p:cNvSpPr>
          <p:nvPr>
            <p:ph type="body" sz="quarter" idx="30" hasCustomPrompt="1"/>
          </p:nvPr>
        </p:nvSpPr>
        <p:spPr>
          <a:xfrm>
            <a:off x="724664" y="3536507"/>
            <a:ext cx="10735496" cy="492443"/>
          </a:xfrm>
          <a:prstGeom prst="rect">
            <a:avLst/>
          </a:prstGeom>
        </p:spPr>
        <p:txBody>
          <a:bodyPr wrap="square" anchor="b">
            <a:spAutoFit/>
          </a:bodyPr>
          <a:lstStyle>
            <a:lvl1pPr algn="ctr">
              <a:lnSpc>
                <a:spcPct val="100000"/>
              </a:lnSpc>
              <a:defRPr sz="2600" b="0">
                <a:solidFill>
                  <a:srgbClr val="FFFFFF"/>
                </a:solidFill>
              </a:defRPr>
            </a:lvl1pPr>
          </a:lstStyle>
          <a:p>
            <a:pPr hangingPunct="1"/>
            <a:r>
              <a:rPr lang="en-GB" dirty="0" err="1"/>
              <a:t>Underoverskrift</a:t>
            </a:r>
            <a:endParaRPr lang="en-US" spc="0" dirty="0"/>
          </a:p>
        </p:txBody>
      </p:sp>
      <p:sp>
        <p:nvSpPr>
          <p:cNvPr id="20" name="Slide Number">
            <a:extLst>
              <a:ext uri="{FF2B5EF4-FFF2-40B4-BE49-F238E27FC236}">
                <a16:creationId xmlns:a16="http://schemas.microsoft.com/office/drawing/2014/main" id="{4ED7287E-B48F-16E4-6E46-92F5599AB26A}"/>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rgbClr val="FFFFFF"/>
                </a:solidFill>
                <a:latin typeface="Arial" panose="020B0604020202020204" pitchFamily="34" charset="0"/>
                <a:cs typeface="Arial" panose="020B0604020202020204" pitchFamily="34" charset="0"/>
              </a:rPr>
              <a:pPr/>
              <a:t>‹#›</a:t>
            </a:fld>
            <a:endParaRPr lang="en-US" sz="550" b="0" i="0"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594790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reaker - Sand">
    <p:bg>
      <p:bgPr>
        <a:solidFill>
          <a:srgbClr val="F7F5EE"/>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3558F8AE-DEC7-0364-AC02-C8CD48BE656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038850" y="3371850"/>
            <a:ext cx="114300" cy="114300"/>
          </a:xfrm>
          <a:prstGeom prst="rect">
            <a:avLst/>
          </a:prstGeom>
        </p:spPr>
      </p:pic>
      <p:pic>
        <p:nvPicPr>
          <p:cNvPr id="6" name="Picture 5">
            <a:extLst>
              <a:ext uri="{FF2B5EF4-FFF2-40B4-BE49-F238E27FC236}">
                <a16:creationId xmlns:a16="http://schemas.microsoft.com/office/drawing/2014/main" id="{21B3FF09-265D-E0C1-85DA-CD2146E8DA6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20208" y="6312170"/>
            <a:ext cx="345456" cy="350983"/>
          </a:xfrm>
          <a:prstGeom prst="rect">
            <a:avLst/>
          </a:prstGeom>
        </p:spPr>
      </p:pic>
      <p:sp>
        <p:nvSpPr>
          <p:cNvPr id="15" name="Slide Number">
            <a:extLst>
              <a:ext uri="{FF2B5EF4-FFF2-40B4-BE49-F238E27FC236}">
                <a16:creationId xmlns:a16="http://schemas.microsoft.com/office/drawing/2014/main" id="{3E4C1459-C5DD-D58C-0C51-81EDC3F0B657}"/>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2" name="Text Placeholder 14">
            <a:extLst>
              <a:ext uri="{FF2B5EF4-FFF2-40B4-BE49-F238E27FC236}">
                <a16:creationId xmlns:a16="http://schemas.microsoft.com/office/drawing/2014/main" id="{9234BE4C-D6CC-90EF-CB77-5A99C533D5DE}"/>
              </a:ext>
            </a:extLst>
          </p:cNvPr>
          <p:cNvSpPr>
            <a:spLocks noGrp="1"/>
          </p:cNvSpPr>
          <p:nvPr>
            <p:ph type="body" sz="quarter" idx="29" hasCustomPrompt="1"/>
          </p:nvPr>
        </p:nvSpPr>
        <p:spPr>
          <a:xfrm>
            <a:off x="724664" y="2510076"/>
            <a:ext cx="10735496" cy="861774"/>
          </a:xfrm>
          <a:prstGeom prst="rect">
            <a:avLst/>
          </a:prstGeom>
        </p:spPr>
        <p:txBody>
          <a:bodyPr wrap="square" anchor="b">
            <a:spAutoFit/>
          </a:bodyPr>
          <a:lstStyle>
            <a:lvl1pPr algn="ctr">
              <a:lnSpc>
                <a:spcPct val="100000"/>
              </a:lnSpc>
              <a:defRPr sz="5000" b="1">
                <a:solidFill>
                  <a:schemeClr val="bg1"/>
                </a:solidFill>
              </a:defRPr>
            </a:lvl1pPr>
          </a:lstStyle>
          <a:p>
            <a:pPr hangingPunct="1"/>
            <a:r>
              <a:rPr lang="en-GB" dirty="0" err="1"/>
              <a:t>Overskrift</a:t>
            </a:r>
            <a:endParaRPr lang="en-US" spc="0" dirty="0"/>
          </a:p>
        </p:txBody>
      </p:sp>
      <p:sp>
        <p:nvSpPr>
          <p:cNvPr id="4" name="Text Placeholder 14">
            <a:extLst>
              <a:ext uri="{FF2B5EF4-FFF2-40B4-BE49-F238E27FC236}">
                <a16:creationId xmlns:a16="http://schemas.microsoft.com/office/drawing/2014/main" id="{7549DB09-9D42-0B3B-E7FF-266CE96FEE67}"/>
              </a:ext>
            </a:extLst>
          </p:cNvPr>
          <p:cNvSpPr>
            <a:spLocks noGrp="1"/>
          </p:cNvSpPr>
          <p:nvPr>
            <p:ph type="body" sz="quarter" idx="30" hasCustomPrompt="1"/>
          </p:nvPr>
        </p:nvSpPr>
        <p:spPr>
          <a:xfrm>
            <a:off x="724664" y="3536507"/>
            <a:ext cx="10735496" cy="492443"/>
          </a:xfrm>
          <a:prstGeom prst="rect">
            <a:avLst/>
          </a:prstGeom>
        </p:spPr>
        <p:txBody>
          <a:bodyPr wrap="square" anchor="b">
            <a:spAutoFit/>
          </a:bodyPr>
          <a:lstStyle>
            <a:lvl1pPr algn="ctr">
              <a:lnSpc>
                <a:spcPct val="100000"/>
              </a:lnSpc>
              <a:defRPr sz="2600" b="0">
                <a:solidFill>
                  <a:schemeClr val="bg1"/>
                </a:solidFill>
              </a:defRPr>
            </a:lvl1pPr>
          </a:lstStyle>
          <a:p>
            <a:pPr hangingPunct="1"/>
            <a:r>
              <a:rPr lang="en-GB" dirty="0" err="1"/>
              <a:t>Underoverskrift</a:t>
            </a:r>
            <a:endParaRPr lang="en-US" spc="0" dirty="0"/>
          </a:p>
        </p:txBody>
      </p:sp>
    </p:spTree>
    <p:extLst>
      <p:ext uri="{BB962C8B-B14F-4D97-AF65-F5344CB8AC3E}">
        <p14:creationId xmlns:p14="http://schemas.microsoft.com/office/powerpoint/2010/main" val="318643783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 Blå">
    <p:spTree>
      <p:nvGrpSpPr>
        <p:cNvPr id="1" name=""/>
        <p:cNvGrpSpPr/>
        <p:nvPr/>
      </p:nvGrpSpPr>
      <p:grpSpPr>
        <a:xfrm>
          <a:off x="0" y="0"/>
          <a:ext cx="0" cy="0"/>
          <a:chOff x="0" y="0"/>
          <a:chExt cx="0" cy="0"/>
        </a:xfrm>
      </p:grpSpPr>
      <p:sp>
        <p:nvSpPr>
          <p:cNvPr id="8" name="BG">
            <a:extLst>
              <a:ext uri="{FF2B5EF4-FFF2-40B4-BE49-F238E27FC236}">
                <a16:creationId xmlns:a16="http://schemas.microsoft.com/office/drawing/2014/main" id="{AEC19C36-E784-4918-3650-03D8297DB751}"/>
              </a:ext>
            </a:extLst>
          </p:cNvPr>
          <p:cNvSpPr/>
          <p:nvPr userDrawn="1"/>
        </p:nvSpPr>
        <p:spPr>
          <a:xfrm flipV="1">
            <a:off x="0" y="-23450"/>
            <a:ext cx="11457016" cy="5275390"/>
          </a:xfrm>
          <a:prstGeom prst="round1Rect">
            <a:avLst>
              <a:gd name="adj" fmla="val 27702"/>
            </a:avLst>
          </a:prstGeom>
          <a:gradFill flip="none" rotWithShape="1">
            <a:gsLst>
              <a:gs pos="67000">
                <a:srgbClr val="504D5E"/>
              </a:gs>
              <a:gs pos="100000">
                <a:srgbClr val="2F2D3E"/>
              </a:gs>
            </a:gsLst>
            <a:path path="circle">
              <a:fillToRect l="100000" t="100000"/>
            </a:path>
            <a:tileRect r="-100000" b="-10000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0"/>
              </a:spcAft>
              <a:buClrTx/>
              <a:buSzTx/>
              <a:buFontTx/>
              <a:buNone/>
              <a:tabLst/>
            </a:pPr>
            <a:endParaRPr kumimoji="0" lang="en-DK" sz="16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pic>
        <p:nvPicPr>
          <p:cNvPr id="9" name="Logo" descr="A logo with blue dots&#10;&#10;AI-generated content may be incorrect.">
            <a:extLst>
              <a:ext uri="{FF2B5EF4-FFF2-40B4-BE49-F238E27FC236}">
                <a16:creationId xmlns:a16="http://schemas.microsoft.com/office/drawing/2014/main" id="{7B3DBCDE-9E6B-6074-BE16-95B33CFBA4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7" y="5668161"/>
            <a:ext cx="739745" cy="753060"/>
          </a:xfrm>
          <a:prstGeom prst="rect">
            <a:avLst/>
          </a:prstGeom>
        </p:spPr>
      </p:pic>
      <p:sp>
        <p:nvSpPr>
          <p:cNvPr id="13" name="Text Placeholder 14">
            <a:extLst>
              <a:ext uri="{FF2B5EF4-FFF2-40B4-BE49-F238E27FC236}">
                <a16:creationId xmlns:a16="http://schemas.microsoft.com/office/drawing/2014/main" id="{569D0B8B-A19C-6ADE-D43C-8CA920C164A5}"/>
              </a:ext>
            </a:extLst>
          </p:cNvPr>
          <p:cNvSpPr>
            <a:spLocks noGrp="1"/>
          </p:cNvSpPr>
          <p:nvPr>
            <p:ph type="body" sz="quarter" idx="29" hasCustomPrompt="1"/>
          </p:nvPr>
        </p:nvSpPr>
        <p:spPr>
          <a:xfrm>
            <a:off x="741361" y="2579436"/>
            <a:ext cx="10015568" cy="1015663"/>
          </a:xfrm>
          <a:prstGeom prst="rect">
            <a:avLst/>
          </a:prstGeom>
        </p:spPr>
        <p:txBody>
          <a:bodyPr wrap="square" anchor="b">
            <a:spAutoFit/>
          </a:bodyPr>
          <a:lstStyle>
            <a:lvl1pPr marL="0" marR="0" indent="0" algn="l" defTabSz="412750" rtl="0" eaLnBrk="1" fontAlgn="auto" latinLnBrk="0" hangingPunct="1">
              <a:lnSpc>
                <a:spcPts val="6600"/>
              </a:lnSpc>
              <a:spcBef>
                <a:spcPts val="0"/>
              </a:spcBef>
              <a:spcAft>
                <a:spcPts val="600"/>
              </a:spcAft>
              <a:buClrTx/>
              <a:buSzPct val="90000"/>
              <a:buFont typeface="Arial" panose="020B0604020202020204" pitchFamily="34" charset="0"/>
              <a:buNone/>
              <a:tabLst/>
              <a:defRPr sz="6000" b="1">
                <a:solidFill>
                  <a:srgbClr val="FFFFFF"/>
                </a:solidFill>
              </a:defRPr>
            </a:lvl1pPr>
          </a:lstStyle>
          <a:p>
            <a:pPr marL="0" marR="0" lvl="0" indent="0" algn="l"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a:pPr>
            <a:r>
              <a:rPr lang="en-US" spc="0" dirty="0" err="1"/>
              <a:t>Overskrift</a:t>
            </a:r>
            <a:endParaRPr lang="en-US" spc="0" dirty="0"/>
          </a:p>
        </p:txBody>
      </p:sp>
      <p:sp>
        <p:nvSpPr>
          <p:cNvPr id="14" name="Text Placeholder 14">
            <a:extLst>
              <a:ext uri="{FF2B5EF4-FFF2-40B4-BE49-F238E27FC236}">
                <a16:creationId xmlns:a16="http://schemas.microsoft.com/office/drawing/2014/main" id="{94A11669-CC24-B093-4DE0-FA5FA34F114D}"/>
              </a:ext>
            </a:extLst>
          </p:cNvPr>
          <p:cNvSpPr>
            <a:spLocks noGrp="1"/>
          </p:cNvSpPr>
          <p:nvPr>
            <p:ph type="body" sz="quarter" idx="30" hasCustomPrompt="1"/>
          </p:nvPr>
        </p:nvSpPr>
        <p:spPr>
          <a:xfrm>
            <a:off x="740568" y="3610273"/>
            <a:ext cx="10015568" cy="492443"/>
          </a:xfrm>
          <a:prstGeom prst="rect">
            <a:avLst/>
          </a:prstGeom>
        </p:spPr>
        <p:txBody>
          <a:bodyPr wrap="square" anchor="t">
            <a:spAutoFit/>
          </a:bodyPr>
          <a:lstStyle>
            <a:lvl1pPr marL="0" indent="0">
              <a:lnSpc>
                <a:spcPct val="100000"/>
              </a:lnSpc>
              <a:spcAft>
                <a:spcPts val="600"/>
              </a:spcAft>
              <a:buNone/>
              <a:defRPr sz="2600" b="1" i="0">
                <a:solidFill>
                  <a:srgbClr val="FFFFFF"/>
                </a:solidFill>
                <a:latin typeface="Arial" panose="020B0604020202020204" pitchFamily="34" charset="0"/>
                <a:cs typeface="Arial" panose="020B0604020202020204" pitchFamily="34" charset="0"/>
              </a:defRPr>
            </a:lvl1pPr>
          </a:lstStyle>
          <a:p>
            <a:pPr hangingPunct="1"/>
            <a:r>
              <a:rPr lang="en-US" spc="0" dirty="0" err="1"/>
              <a:t>Underoverskrift</a:t>
            </a:r>
            <a:endParaRPr lang="en-US" spc="0" dirty="0"/>
          </a:p>
        </p:txBody>
      </p:sp>
      <p:sp>
        <p:nvSpPr>
          <p:cNvPr id="15" name="Text Placeholder 14">
            <a:extLst>
              <a:ext uri="{FF2B5EF4-FFF2-40B4-BE49-F238E27FC236}">
                <a16:creationId xmlns:a16="http://schemas.microsoft.com/office/drawing/2014/main" id="{AFD104F4-3C99-447F-7F5E-B4EE3C9804C3}"/>
              </a:ext>
            </a:extLst>
          </p:cNvPr>
          <p:cNvSpPr>
            <a:spLocks noGrp="1"/>
          </p:cNvSpPr>
          <p:nvPr>
            <p:ph type="body" sz="quarter" idx="31" hasCustomPrompt="1"/>
          </p:nvPr>
        </p:nvSpPr>
        <p:spPr>
          <a:xfrm>
            <a:off x="735835" y="4511694"/>
            <a:ext cx="1554346" cy="542289"/>
          </a:xfrm>
          <a:prstGeom prst="rect">
            <a:avLst/>
          </a:prstGeom>
        </p:spPr>
        <p:txBody>
          <a:bodyPr wrap="square" anchor="t">
            <a:noAutofit/>
          </a:bodyPr>
          <a:lstStyle>
            <a:lvl1pPr marL="0" indent="0">
              <a:lnSpc>
                <a:spcPct val="100000"/>
              </a:lnSpc>
              <a:spcAft>
                <a:spcPts val="600"/>
              </a:spcAft>
              <a:buNone/>
              <a:defRPr sz="2000" b="0" i="0">
                <a:solidFill>
                  <a:srgbClr val="FFFFFF"/>
                </a:solidFill>
                <a:latin typeface="Arial" panose="020B0604020202020204" pitchFamily="34" charset="0"/>
                <a:cs typeface="Arial" panose="020B0604020202020204" pitchFamily="34" charset="0"/>
              </a:defRPr>
            </a:lvl1pPr>
          </a:lstStyle>
          <a:p>
            <a:pPr hangingPunct="1"/>
            <a:r>
              <a:rPr lang="en-US" spc="0" dirty="0"/>
              <a:t>Dato</a:t>
            </a:r>
          </a:p>
        </p:txBody>
      </p:sp>
    </p:spTree>
    <p:extLst>
      <p:ext uri="{BB962C8B-B14F-4D97-AF65-F5344CB8AC3E}">
        <p14:creationId xmlns:p14="http://schemas.microsoft.com/office/powerpoint/2010/main" val="118449088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676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reaker - Blå">
    <p:spTree>
      <p:nvGrpSpPr>
        <p:cNvPr id="1" name=""/>
        <p:cNvGrpSpPr/>
        <p:nvPr/>
      </p:nvGrpSpPr>
      <p:grpSpPr>
        <a:xfrm>
          <a:off x="0" y="0"/>
          <a:ext cx="0" cy="0"/>
          <a:chOff x="0" y="0"/>
          <a:chExt cx="0" cy="0"/>
        </a:xfrm>
      </p:grpSpPr>
      <p:sp>
        <p:nvSpPr>
          <p:cNvPr id="8" name="Round Single Corner of Rectangle 7">
            <a:extLst>
              <a:ext uri="{FF2B5EF4-FFF2-40B4-BE49-F238E27FC236}">
                <a16:creationId xmlns:a16="http://schemas.microsoft.com/office/drawing/2014/main" id="{BD83C580-52B8-C455-8A0F-E0E9ED069FBF}"/>
              </a:ext>
            </a:extLst>
          </p:cNvPr>
          <p:cNvSpPr/>
          <p:nvPr userDrawn="1"/>
        </p:nvSpPr>
        <p:spPr>
          <a:xfrm flipV="1">
            <a:off x="0" y="0"/>
            <a:ext cx="12192000" cy="6858000"/>
          </a:xfrm>
          <a:prstGeom prst="round1Rect">
            <a:avLst>
              <a:gd name="adj" fmla="val 0"/>
            </a:avLst>
          </a:prstGeom>
          <a:gradFill flip="none" rotWithShape="1">
            <a:gsLst>
              <a:gs pos="67000">
                <a:srgbClr val="504D5E"/>
              </a:gs>
              <a:gs pos="100000">
                <a:srgbClr val="2F2D3E"/>
              </a:gs>
            </a:gsLst>
            <a:path path="circle">
              <a:fillToRect l="100000" t="100000"/>
            </a:path>
            <a:tileRect r="-100000" b="-10000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0"/>
              </a:spcAft>
              <a:buClrTx/>
              <a:buSzTx/>
              <a:buFontTx/>
              <a:buNone/>
              <a:tabLst/>
            </a:pPr>
            <a:endParaRPr kumimoji="0" lang="en-DK" sz="16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pic>
        <p:nvPicPr>
          <p:cNvPr id="4" name="Picture 3">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20208" y="6312516"/>
            <a:ext cx="345456" cy="350292"/>
          </a:xfrm>
          <a:prstGeom prst="rect">
            <a:avLst/>
          </a:prstGeom>
        </p:spPr>
      </p:pic>
      <p:pic>
        <p:nvPicPr>
          <p:cNvPr id="10" name="Graphic 9">
            <a:extLst>
              <a:ext uri="{FF2B5EF4-FFF2-40B4-BE49-F238E27FC236}">
                <a16:creationId xmlns:a16="http://schemas.microsoft.com/office/drawing/2014/main" id="{3558F8AE-DEC7-0364-AC02-C8CD48BE65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38850" y="3371850"/>
            <a:ext cx="114300" cy="114300"/>
          </a:xfrm>
          <a:prstGeom prst="rect">
            <a:avLst/>
          </a:prstGeom>
        </p:spPr>
      </p:pic>
      <p:sp>
        <p:nvSpPr>
          <p:cNvPr id="7" name="Slide Number">
            <a:extLst>
              <a:ext uri="{FF2B5EF4-FFF2-40B4-BE49-F238E27FC236}">
                <a16:creationId xmlns:a16="http://schemas.microsoft.com/office/drawing/2014/main" id="{4F056A9A-F053-7076-498D-DF0C7B1157B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rgbClr val="FFFFFF"/>
                </a:solidFill>
                <a:latin typeface="Arial" panose="020B0604020202020204" pitchFamily="34" charset="0"/>
                <a:cs typeface="Arial" panose="020B0604020202020204" pitchFamily="34" charset="0"/>
              </a:rPr>
              <a:pPr/>
              <a:t>‹#›</a:t>
            </a:fld>
            <a:endParaRPr lang="en-US" sz="550" b="0" i="0" dirty="0">
              <a:solidFill>
                <a:srgbClr val="FFFFFF"/>
              </a:solidFill>
              <a:latin typeface="Arial" panose="020B0604020202020204" pitchFamily="34" charset="0"/>
              <a:cs typeface="Arial" panose="020B0604020202020204" pitchFamily="34" charset="0"/>
            </a:endParaRPr>
          </a:p>
        </p:txBody>
      </p:sp>
      <p:sp>
        <p:nvSpPr>
          <p:cNvPr id="2" name="Text Placeholder 14">
            <a:extLst>
              <a:ext uri="{FF2B5EF4-FFF2-40B4-BE49-F238E27FC236}">
                <a16:creationId xmlns:a16="http://schemas.microsoft.com/office/drawing/2014/main" id="{8391BA96-CD8D-0035-0BAD-BCEE44194FBB}"/>
              </a:ext>
            </a:extLst>
          </p:cNvPr>
          <p:cNvSpPr>
            <a:spLocks noGrp="1"/>
          </p:cNvSpPr>
          <p:nvPr>
            <p:ph type="body" sz="quarter" idx="29" hasCustomPrompt="1"/>
          </p:nvPr>
        </p:nvSpPr>
        <p:spPr>
          <a:xfrm>
            <a:off x="724664" y="2510076"/>
            <a:ext cx="10735496" cy="861774"/>
          </a:xfrm>
          <a:prstGeom prst="rect">
            <a:avLst/>
          </a:prstGeom>
        </p:spPr>
        <p:txBody>
          <a:bodyPr wrap="square" anchor="b">
            <a:spAutoFit/>
          </a:bodyPr>
          <a:lstStyle>
            <a:lvl1pPr algn="ctr">
              <a:lnSpc>
                <a:spcPct val="100000"/>
              </a:lnSpc>
              <a:defRPr sz="5000" b="1">
                <a:solidFill>
                  <a:srgbClr val="FFFFFF"/>
                </a:solidFill>
              </a:defRPr>
            </a:lvl1pPr>
          </a:lstStyle>
          <a:p>
            <a:pPr hangingPunct="1"/>
            <a:r>
              <a:rPr lang="en-GB" dirty="0" err="1"/>
              <a:t>Overskrift</a:t>
            </a:r>
            <a:endParaRPr lang="en-US" spc="0" dirty="0"/>
          </a:p>
        </p:txBody>
      </p:sp>
      <p:sp>
        <p:nvSpPr>
          <p:cNvPr id="5" name="Text Placeholder 14">
            <a:extLst>
              <a:ext uri="{FF2B5EF4-FFF2-40B4-BE49-F238E27FC236}">
                <a16:creationId xmlns:a16="http://schemas.microsoft.com/office/drawing/2014/main" id="{51CA371D-EAF6-E52D-E204-0E92B8858FE5}"/>
              </a:ext>
            </a:extLst>
          </p:cNvPr>
          <p:cNvSpPr>
            <a:spLocks noGrp="1"/>
          </p:cNvSpPr>
          <p:nvPr>
            <p:ph type="body" sz="quarter" idx="30" hasCustomPrompt="1"/>
          </p:nvPr>
        </p:nvSpPr>
        <p:spPr>
          <a:xfrm>
            <a:off x="724664" y="3536507"/>
            <a:ext cx="10735496" cy="492443"/>
          </a:xfrm>
          <a:prstGeom prst="rect">
            <a:avLst/>
          </a:prstGeom>
        </p:spPr>
        <p:txBody>
          <a:bodyPr wrap="square" anchor="b">
            <a:spAutoFit/>
          </a:bodyPr>
          <a:lstStyle>
            <a:lvl1pPr algn="ctr">
              <a:lnSpc>
                <a:spcPct val="100000"/>
              </a:lnSpc>
              <a:defRPr sz="2600" b="0">
                <a:solidFill>
                  <a:srgbClr val="FFFFFF"/>
                </a:solidFill>
              </a:defRPr>
            </a:lvl1pPr>
          </a:lstStyle>
          <a:p>
            <a:pPr hangingPunct="1"/>
            <a:r>
              <a:rPr lang="en-GB" dirty="0" err="1"/>
              <a:t>Underoverskrift</a:t>
            </a:r>
            <a:endParaRPr lang="en-US" spc="0" dirty="0"/>
          </a:p>
        </p:txBody>
      </p:sp>
    </p:spTree>
    <p:extLst>
      <p:ext uri="{BB962C8B-B14F-4D97-AF65-F5344CB8AC3E}">
        <p14:creationId xmlns:p14="http://schemas.microsoft.com/office/powerpoint/2010/main" val="280436124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kærmbillede Stor - Laptop">
    <p:spTree>
      <p:nvGrpSpPr>
        <p:cNvPr id="1" name=""/>
        <p:cNvGrpSpPr/>
        <p:nvPr/>
      </p:nvGrpSpPr>
      <p:grpSpPr>
        <a:xfrm>
          <a:off x="0" y="0"/>
          <a:ext cx="0" cy="0"/>
          <a:chOff x="0" y="0"/>
          <a:chExt cx="0" cy="0"/>
        </a:xfrm>
      </p:grpSpPr>
      <p:pic>
        <p:nvPicPr>
          <p:cNvPr id="2" name="Picture 1" descr="A logo with blue dots&#10;&#10;AI-generated content may be incorrect.">
            <a:extLst>
              <a:ext uri="{FF2B5EF4-FFF2-40B4-BE49-F238E27FC236}">
                <a16:creationId xmlns:a16="http://schemas.microsoft.com/office/drawing/2014/main" id="{D955C726-BC1D-C59C-CF95-55F28541E0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pic>
        <p:nvPicPr>
          <p:cNvPr id="1026" name="Picture 2">
            <a:extLst>
              <a:ext uri="{FF2B5EF4-FFF2-40B4-BE49-F238E27FC236}">
                <a16:creationId xmlns:a16="http://schemas.microsoft.com/office/drawing/2014/main" id="{9CFA4311-3A6B-1D76-6284-09C07C9B7B3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52" t="19963" r="-222" b="20259"/>
          <a:stretch>
            <a:fillRect/>
          </a:stretch>
        </p:blipFill>
        <p:spPr bwMode="auto">
          <a:xfrm>
            <a:off x="821941" y="0"/>
            <a:ext cx="10548117" cy="6294682"/>
          </a:xfrm>
          <a:prstGeom prst="rect">
            <a:avLst/>
          </a:prstGeom>
          <a:noFill/>
          <a:extLst>
            <a:ext uri="{909E8E84-426E-40DD-AFC4-6F175D3DCCD1}">
              <a14:hiddenFill xmlns:a14="http://schemas.microsoft.com/office/drawing/2010/main">
                <a:solidFill>
                  <a:srgbClr val="FFFFFF"/>
                </a:solidFill>
              </a14:hiddenFill>
            </a:ext>
          </a:extLst>
        </p:spPr>
      </p:pic>
      <p:sp>
        <p:nvSpPr>
          <p:cNvPr id="10" name="Picture Placeholder 3">
            <a:extLst>
              <a:ext uri="{FF2B5EF4-FFF2-40B4-BE49-F238E27FC236}">
                <a16:creationId xmlns:a16="http://schemas.microsoft.com/office/drawing/2014/main" id="{8B736DD5-2B5F-38E7-14D0-3BA6B41AD459}"/>
              </a:ext>
            </a:extLst>
          </p:cNvPr>
          <p:cNvSpPr>
            <a:spLocks noGrp="1"/>
          </p:cNvSpPr>
          <p:nvPr>
            <p:ph type="pic" sz="half" idx="24" hasCustomPrompt="1"/>
          </p:nvPr>
        </p:nvSpPr>
        <p:spPr>
          <a:xfrm>
            <a:off x="2286000" y="525780"/>
            <a:ext cx="7597140" cy="5059680"/>
          </a:xfrm>
          <a:prstGeom prst="roundRect">
            <a:avLst>
              <a:gd name="adj" fmla="val 0"/>
            </a:avLst>
          </a:prstGeom>
          <a:solidFill>
            <a:srgbClr val="F3F5F7"/>
          </a:solidFill>
        </p:spPr>
        <p:txBody>
          <a:bodyPr wrap="square" lIns="91439" tIns="45719" rIns="91439" bIns="45719">
            <a:noAutofit/>
          </a:bodyPr>
          <a:lstStyle/>
          <a:p>
            <a:r>
              <a:rPr lang="en-US" dirty="0"/>
              <a:t> </a:t>
            </a:r>
            <a:endParaRPr dirty="0"/>
          </a:p>
        </p:txBody>
      </p:sp>
      <p:sp>
        <p:nvSpPr>
          <p:cNvPr id="16" name="Slide Number">
            <a:extLst>
              <a:ext uri="{FF2B5EF4-FFF2-40B4-BE49-F238E27FC236}">
                <a16:creationId xmlns:a16="http://schemas.microsoft.com/office/drawing/2014/main" id="{9288BA47-E57B-AA61-9045-90B18175FFDC}"/>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324549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kærmbillede - Laptop">
    <p:spTree>
      <p:nvGrpSpPr>
        <p:cNvPr id="1" name=""/>
        <p:cNvGrpSpPr/>
        <p:nvPr/>
      </p:nvGrpSpPr>
      <p:grpSpPr>
        <a:xfrm>
          <a:off x="0" y="0"/>
          <a:ext cx="0" cy="0"/>
          <a:chOff x="0" y="0"/>
          <a:chExt cx="0" cy="0"/>
        </a:xfrm>
      </p:grpSpPr>
      <p:pic>
        <p:nvPicPr>
          <p:cNvPr id="2" name="Picture 1" descr="A logo with blue dots&#10;&#10;AI-generated content may be incorrect.">
            <a:extLst>
              <a:ext uri="{FF2B5EF4-FFF2-40B4-BE49-F238E27FC236}">
                <a16:creationId xmlns:a16="http://schemas.microsoft.com/office/drawing/2014/main" id="{D955C726-BC1D-C59C-CF95-55F28541E04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208" y="6311825"/>
            <a:ext cx="345456" cy="351674"/>
          </a:xfrm>
          <a:prstGeom prst="rect">
            <a:avLst/>
          </a:prstGeom>
        </p:spPr>
      </p:pic>
      <p:pic>
        <p:nvPicPr>
          <p:cNvPr id="1026" name="Picture 2">
            <a:extLst>
              <a:ext uri="{FF2B5EF4-FFF2-40B4-BE49-F238E27FC236}">
                <a16:creationId xmlns:a16="http://schemas.microsoft.com/office/drawing/2014/main" id="{9CFA4311-3A6B-1D76-6284-09C07C9B7B31}"/>
              </a:ext>
            </a:extLst>
          </p:cNvPr>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52" t="19963" r="-222" b="20259"/>
          <a:stretch>
            <a:fillRect/>
          </a:stretch>
        </p:blipFill>
        <p:spPr bwMode="auto">
          <a:xfrm>
            <a:off x="4471520" y="1050779"/>
            <a:ext cx="7780011" cy="4642791"/>
          </a:xfrm>
          <a:prstGeom prst="rect">
            <a:avLst/>
          </a:prstGeom>
          <a:noFill/>
          <a:extLst>
            <a:ext uri="{909E8E84-426E-40DD-AFC4-6F175D3DCCD1}">
              <a14:hiddenFill xmlns:a14="http://schemas.microsoft.com/office/drawing/2010/main">
                <a:solidFill>
                  <a:srgbClr val="FFFFFF"/>
                </a:solidFill>
              </a14:hiddenFill>
            </a:ext>
          </a:extLst>
        </p:spPr>
      </p:pic>
      <p:sp>
        <p:nvSpPr>
          <p:cNvPr id="10" name="Picture Placeholder 3">
            <a:extLst>
              <a:ext uri="{FF2B5EF4-FFF2-40B4-BE49-F238E27FC236}">
                <a16:creationId xmlns:a16="http://schemas.microsoft.com/office/drawing/2014/main" id="{8B736DD5-2B5F-38E7-14D0-3BA6B41AD459}"/>
              </a:ext>
            </a:extLst>
          </p:cNvPr>
          <p:cNvSpPr>
            <a:spLocks noGrp="1"/>
          </p:cNvSpPr>
          <p:nvPr>
            <p:ph type="pic" sz="half" idx="24" hasCustomPrompt="1"/>
          </p:nvPr>
        </p:nvSpPr>
        <p:spPr>
          <a:xfrm>
            <a:off x="5785875" y="1585652"/>
            <a:ext cx="5426081" cy="3614999"/>
          </a:xfrm>
          <a:prstGeom prst="roundRect">
            <a:avLst>
              <a:gd name="adj" fmla="val 0"/>
            </a:avLst>
          </a:prstGeom>
          <a:solidFill>
            <a:srgbClr val="F3F5F7"/>
          </a:solidFill>
        </p:spPr>
        <p:txBody>
          <a:bodyPr wrap="square" lIns="91439" tIns="45719" rIns="91439" bIns="45719">
            <a:noAutofit/>
          </a:bodyPr>
          <a:lstStyle>
            <a:lvl1pPr marL="0" indent="0">
              <a:buNone/>
              <a:defRPr/>
            </a:lvl1pPr>
          </a:lstStyle>
          <a:p>
            <a:r>
              <a:rPr lang="en-US" dirty="0"/>
              <a:t> </a:t>
            </a:r>
            <a:endParaRPr dirty="0"/>
          </a:p>
        </p:txBody>
      </p:sp>
      <p:sp>
        <p:nvSpPr>
          <p:cNvPr id="12" name="Text Placeholder 14">
            <a:extLst>
              <a:ext uri="{FF2B5EF4-FFF2-40B4-BE49-F238E27FC236}">
                <a16:creationId xmlns:a16="http://schemas.microsoft.com/office/drawing/2014/main" id="{E384E983-CBD4-D938-C55F-F3B2FAB6EBBD}"/>
              </a:ext>
            </a:extLst>
          </p:cNvPr>
          <p:cNvSpPr>
            <a:spLocks noGrp="1"/>
          </p:cNvSpPr>
          <p:nvPr>
            <p:ph type="body" sz="quarter" idx="29" hasCustomPrompt="1"/>
          </p:nvPr>
        </p:nvSpPr>
        <p:spPr>
          <a:xfrm>
            <a:off x="2312305" y="4311496"/>
            <a:ext cx="2828495" cy="889154"/>
          </a:xfrm>
        </p:spPr>
        <p:txBody>
          <a:bodyPr wrap="square" anchor="b">
            <a:spAutoFit/>
          </a:bodyPr>
          <a:lstStyle>
            <a:lvl1pPr marL="0" indent="0" algn="r">
              <a:lnSpc>
                <a:spcPct val="110000"/>
              </a:lnSpc>
              <a:buNone/>
              <a:defRPr sz="1200">
                <a:solidFill>
                  <a:schemeClr val="tx1">
                    <a:lumMod val="50000"/>
                    <a:lumOff val="50000"/>
                  </a:schemeClr>
                </a:solidFill>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a:t>
            </a:r>
          </a:p>
        </p:txBody>
      </p:sp>
      <p:sp>
        <p:nvSpPr>
          <p:cNvPr id="16" name="Slide Number">
            <a:extLst>
              <a:ext uri="{FF2B5EF4-FFF2-40B4-BE49-F238E27FC236}">
                <a16:creationId xmlns:a16="http://schemas.microsoft.com/office/drawing/2014/main" id="{9288BA47-E57B-AA61-9045-90B18175FFDC}"/>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pPr marL="0" indent="0">
              <a:buFont typeface="Arial" panose="020B0604020202020204" pitchFamily="34" charset="0"/>
              <a:buNone/>
            </a:pPr>
            <a:fld id="{86CB4B4D-7CA3-9044-876B-883B54F8677D}" type="slidenum">
              <a:rPr lang="en-US" sz="800" b="0" i="0" smtClean="0">
                <a:solidFill>
                  <a:schemeClr val="bg1"/>
                </a:solidFill>
                <a:latin typeface="Arial" panose="020B0604020202020204" pitchFamily="34" charset="0"/>
                <a:cs typeface="Arial" panose="020B0604020202020204" pitchFamily="34" charset="0"/>
              </a:rPr>
              <a:pPr marL="0" indent="0">
                <a:buFont typeface="Arial" panose="020B0604020202020204" pitchFamily="34" charset="0"/>
                <a:buNone/>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17" name="Title Placeholder 1">
            <a:extLst>
              <a:ext uri="{FF2B5EF4-FFF2-40B4-BE49-F238E27FC236}">
                <a16:creationId xmlns:a16="http://schemas.microsoft.com/office/drawing/2014/main" id="{0A805259-A95A-AF89-D3FD-1BC59A64FCA6}"/>
              </a:ext>
            </a:extLst>
          </p:cNvPr>
          <p:cNvSpPr>
            <a:spLocks noGrp="1"/>
          </p:cNvSpPr>
          <p:nvPr>
            <p:ph type="title" hasCustomPrompt="1"/>
          </p:nvPr>
        </p:nvSpPr>
        <p:spPr>
          <a:xfrm>
            <a:off x="714031" y="1156433"/>
            <a:ext cx="4382212" cy="646331"/>
          </a:xfrm>
          <a:prstGeom prst="rect">
            <a:avLst/>
          </a:prstGeom>
        </p:spPr>
        <p:txBody>
          <a:bodyPr vert="horz" wrap="square" lIns="91440" tIns="45720" rIns="91440" bIns="45720" rtlCol="0" anchor="t">
            <a:spAutoFit/>
          </a:bodyPr>
          <a:lstStyle>
            <a:lvl1pPr marL="0" indent="0">
              <a:lnSpc>
                <a:spcPct val="90000"/>
              </a:lnSpc>
              <a:buFont typeface="Arial" panose="020B0604020202020204" pitchFamily="34" charset="0"/>
              <a:buNone/>
              <a:defRPr sz="4000" spc="0" baseline="0"/>
            </a:lvl1pPr>
          </a:lstStyle>
          <a:p>
            <a:r>
              <a:rPr lang="en-GB" dirty="0" err="1"/>
              <a:t>Overskrift</a:t>
            </a:r>
            <a:endParaRPr lang="en-US" dirty="0"/>
          </a:p>
        </p:txBody>
      </p:sp>
      <p:sp>
        <p:nvSpPr>
          <p:cNvPr id="19" name="Text Placeholder 14">
            <a:extLst>
              <a:ext uri="{FF2B5EF4-FFF2-40B4-BE49-F238E27FC236}">
                <a16:creationId xmlns:a16="http://schemas.microsoft.com/office/drawing/2014/main" id="{4E6A3DC9-66C5-ACF3-45EA-D5F0463E3355}"/>
              </a:ext>
            </a:extLst>
          </p:cNvPr>
          <p:cNvSpPr>
            <a:spLocks noGrp="1"/>
          </p:cNvSpPr>
          <p:nvPr>
            <p:ph type="body" sz="quarter" idx="30" hasCustomPrompt="1"/>
          </p:nvPr>
        </p:nvSpPr>
        <p:spPr>
          <a:xfrm>
            <a:off x="720209" y="737093"/>
            <a:ext cx="4376206" cy="313686"/>
          </a:xfrm>
        </p:spPr>
        <p:txBody>
          <a:bodyPr vert="horz" lIns="91440" tIns="45720" rIns="91440" bIns="45720" rtlCol="0" anchor="b">
            <a:normAutofit/>
          </a:bodyPr>
          <a:lstStyle>
            <a:lvl1pPr marL="0" indent="0">
              <a:buNone/>
              <a:defRPr lang="en-US" sz="1400" dirty="0" smtClean="0">
                <a:solidFill>
                  <a:schemeClr val="tx1">
                    <a:lumMod val="50000"/>
                    <a:lumOff val="50000"/>
                  </a:schemeClr>
                </a:solidFill>
              </a:defRPr>
            </a:lvl1pPr>
          </a:lstStyle>
          <a:p>
            <a:pPr lvl="0">
              <a:lnSpc>
                <a:spcPct val="110000"/>
              </a:lnSpc>
            </a:pPr>
            <a:r>
              <a:rPr lang="en-US" dirty="0"/>
              <a:t>Tema</a:t>
            </a:r>
          </a:p>
        </p:txBody>
      </p:sp>
      <p:sp>
        <p:nvSpPr>
          <p:cNvPr id="3" name="Text Placeholder 10">
            <a:extLst>
              <a:ext uri="{FF2B5EF4-FFF2-40B4-BE49-F238E27FC236}">
                <a16:creationId xmlns:a16="http://schemas.microsoft.com/office/drawing/2014/main" id="{FD1178CD-B7A9-CCBD-717B-E3A626F4A3FD}"/>
              </a:ext>
            </a:extLst>
          </p:cNvPr>
          <p:cNvSpPr>
            <a:spLocks noGrp="1"/>
          </p:cNvSpPr>
          <p:nvPr>
            <p:ph type="body" sz="quarter" idx="40" hasCustomPrompt="1"/>
          </p:nvPr>
        </p:nvSpPr>
        <p:spPr>
          <a:xfrm>
            <a:off x="715886" y="1973567"/>
            <a:ext cx="4387882" cy="1968601"/>
          </a:xfrm>
        </p:spPr>
        <p:txBody>
          <a:bodyPr/>
          <a:lstStyle>
            <a:lvl1pPr marL="0" indent="0">
              <a:buFont typeface="Arial" panose="020B0604020202020204" pitchFamily="34" charset="0"/>
              <a:buNone/>
              <a:defRPr sz="1800"/>
            </a:lvl1pPr>
          </a:lstStyle>
          <a:p>
            <a:pPr lvl="0"/>
            <a:r>
              <a:rPr lang="en-GB" dirty="0" err="1"/>
              <a:t>Tekst</a:t>
            </a:r>
            <a:endParaRPr lang="en-GB" dirty="0"/>
          </a:p>
        </p:txBody>
      </p:sp>
    </p:spTree>
    <p:extLst>
      <p:ext uri="{BB962C8B-B14F-4D97-AF65-F5344CB8AC3E}">
        <p14:creationId xmlns:p14="http://schemas.microsoft.com/office/powerpoint/2010/main" val="214354096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orient="horz" pos="731" userDrawn="1">
          <p15:clr>
            <a:srgbClr val="FBAE40"/>
          </p15:clr>
        </p15:guide>
        <p15:guide id="2" orient="horz" pos="354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kærmbillede - Mobil">
    <p:spTree>
      <p:nvGrpSpPr>
        <p:cNvPr id="1" name=""/>
        <p:cNvGrpSpPr/>
        <p:nvPr/>
      </p:nvGrpSpPr>
      <p:grpSpPr>
        <a:xfrm>
          <a:off x="0" y="0"/>
          <a:ext cx="0" cy="0"/>
          <a:chOff x="0" y="0"/>
          <a:chExt cx="0" cy="0"/>
        </a:xfrm>
      </p:grpSpPr>
      <p:pic>
        <p:nvPicPr>
          <p:cNvPr id="4" name="j919912012_A_hand_holding_an_iPhone_mockup_white_background_hig_d0703df8-77c8-4761-a5f3-97b86d4b47ba-2.png" descr="j919912012_A_hand_holding_an_iPhone_mockup_white_background_hig_d0703df8-77c8-4761-a5f3-97b86d4b47ba-2.png">
            <a:extLst>
              <a:ext uri="{FF2B5EF4-FFF2-40B4-BE49-F238E27FC236}">
                <a16:creationId xmlns:a16="http://schemas.microsoft.com/office/drawing/2014/main" id="{CCF90F73-DD6A-79F8-2D5B-0928B358198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038894" y="737093"/>
            <a:ext cx="5191929" cy="6161515"/>
          </a:xfrm>
          <a:custGeom>
            <a:avLst/>
            <a:gdLst/>
            <a:ahLst/>
            <a:cxnLst>
              <a:cxn ang="0">
                <a:pos x="wd2" y="hd2"/>
              </a:cxn>
              <a:cxn ang="5400000">
                <a:pos x="wd2" y="hd2"/>
              </a:cxn>
              <a:cxn ang="10800000">
                <a:pos x="wd2" y="hd2"/>
              </a:cxn>
              <a:cxn ang="16200000">
                <a:pos x="wd2" y="hd2"/>
              </a:cxn>
            </a:cxnLst>
            <a:rect l="0" t="0" r="r" b="b"/>
            <a:pathLst>
              <a:path w="21563" h="21597" extrusionOk="0">
                <a:moveTo>
                  <a:pt x="6853" y="2"/>
                </a:moveTo>
                <a:cubicBezTo>
                  <a:pt x="3078" y="7"/>
                  <a:pt x="3084" y="7"/>
                  <a:pt x="2710" y="175"/>
                </a:cubicBezTo>
                <a:cubicBezTo>
                  <a:pt x="2469" y="284"/>
                  <a:pt x="2253" y="495"/>
                  <a:pt x="2141" y="733"/>
                </a:cubicBezTo>
                <a:cubicBezTo>
                  <a:pt x="2076" y="873"/>
                  <a:pt x="2067" y="949"/>
                  <a:pt x="2055" y="1560"/>
                </a:cubicBezTo>
                <a:cubicBezTo>
                  <a:pt x="2048" y="1931"/>
                  <a:pt x="2029" y="2245"/>
                  <a:pt x="2012" y="2260"/>
                </a:cubicBezTo>
                <a:cubicBezTo>
                  <a:pt x="1970" y="2296"/>
                  <a:pt x="1972" y="2942"/>
                  <a:pt x="2014" y="2963"/>
                </a:cubicBezTo>
                <a:cubicBezTo>
                  <a:pt x="2048" y="2981"/>
                  <a:pt x="2063" y="3460"/>
                  <a:pt x="2030" y="3488"/>
                </a:cubicBezTo>
                <a:cubicBezTo>
                  <a:pt x="2006" y="3509"/>
                  <a:pt x="2004" y="4465"/>
                  <a:pt x="2029" y="4485"/>
                </a:cubicBezTo>
                <a:cubicBezTo>
                  <a:pt x="2058" y="4510"/>
                  <a:pt x="2052" y="4683"/>
                  <a:pt x="2022" y="4699"/>
                </a:cubicBezTo>
                <a:cubicBezTo>
                  <a:pt x="1994" y="4714"/>
                  <a:pt x="2004" y="5774"/>
                  <a:pt x="2033" y="5814"/>
                </a:cubicBezTo>
                <a:cubicBezTo>
                  <a:pt x="2043" y="5827"/>
                  <a:pt x="2048" y="6035"/>
                  <a:pt x="2045" y="6277"/>
                </a:cubicBezTo>
                <a:cubicBezTo>
                  <a:pt x="2039" y="6780"/>
                  <a:pt x="2029" y="6801"/>
                  <a:pt x="1772" y="6833"/>
                </a:cubicBezTo>
                <a:cubicBezTo>
                  <a:pt x="1689" y="6844"/>
                  <a:pt x="1443" y="6891"/>
                  <a:pt x="1227" y="6937"/>
                </a:cubicBezTo>
                <a:cubicBezTo>
                  <a:pt x="1011" y="6984"/>
                  <a:pt x="738" y="7033"/>
                  <a:pt x="619" y="7046"/>
                </a:cubicBezTo>
                <a:cubicBezTo>
                  <a:pt x="362" y="7074"/>
                  <a:pt x="255" y="7105"/>
                  <a:pt x="182" y="7176"/>
                </a:cubicBezTo>
                <a:cubicBezTo>
                  <a:pt x="35" y="7318"/>
                  <a:pt x="-37" y="7570"/>
                  <a:pt x="19" y="7746"/>
                </a:cubicBezTo>
                <a:cubicBezTo>
                  <a:pt x="64" y="7886"/>
                  <a:pt x="342" y="8243"/>
                  <a:pt x="493" y="8354"/>
                </a:cubicBezTo>
                <a:cubicBezTo>
                  <a:pt x="674" y="8488"/>
                  <a:pt x="852" y="8530"/>
                  <a:pt x="1467" y="8583"/>
                </a:cubicBezTo>
                <a:lnTo>
                  <a:pt x="2031" y="8631"/>
                </a:lnTo>
                <a:lnTo>
                  <a:pt x="2031" y="8783"/>
                </a:lnTo>
                <a:lnTo>
                  <a:pt x="2031" y="8936"/>
                </a:lnTo>
                <a:lnTo>
                  <a:pt x="1865" y="8967"/>
                </a:lnTo>
                <a:cubicBezTo>
                  <a:pt x="1636" y="9011"/>
                  <a:pt x="1569" y="9047"/>
                  <a:pt x="1294" y="9263"/>
                </a:cubicBezTo>
                <a:cubicBezTo>
                  <a:pt x="1162" y="9366"/>
                  <a:pt x="958" y="9491"/>
                  <a:pt x="841" y="9540"/>
                </a:cubicBezTo>
                <a:cubicBezTo>
                  <a:pt x="479" y="9692"/>
                  <a:pt x="321" y="9894"/>
                  <a:pt x="320" y="10204"/>
                </a:cubicBezTo>
                <a:cubicBezTo>
                  <a:pt x="319" y="10349"/>
                  <a:pt x="341" y="10412"/>
                  <a:pt x="464" y="10625"/>
                </a:cubicBezTo>
                <a:cubicBezTo>
                  <a:pt x="629" y="10910"/>
                  <a:pt x="680" y="10957"/>
                  <a:pt x="905" y="11029"/>
                </a:cubicBezTo>
                <a:cubicBezTo>
                  <a:pt x="1035" y="11071"/>
                  <a:pt x="1070" y="11095"/>
                  <a:pt x="1078" y="11154"/>
                </a:cubicBezTo>
                <a:cubicBezTo>
                  <a:pt x="1087" y="11212"/>
                  <a:pt x="1067" y="11237"/>
                  <a:pt x="981" y="11276"/>
                </a:cubicBezTo>
                <a:cubicBezTo>
                  <a:pt x="574" y="11461"/>
                  <a:pt x="363" y="11833"/>
                  <a:pt x="393" y="12315"/>
                </a:cubicBezTo>
                <a:cubicBezTo>
                  <a:pt x="422" y="12794"/>
                  <a:pt x="634" y="13021"/>
                  <a:pt x="1174" y="13151"/>
                </a:cubicBezTo>
                <a:cubicBezTo>
                  <a:pt x="1202" y="13157"/>
                  <a:pt x="1190" y="13198"/>
                  <a:pt x="1133" y="13281"/>
                </a:cubicBezTo>
                <a:cubicBezTo>
                  <a:pt x="1088" y="13347"/>
                  <a:pt x="1052" y="13427"/>
                  <a:pt x="1052" y="13459"/>
                </a:cubicBezTo>
                <a:cubicBezTo>
                  <a:pt x="1051" y="13490"/>
                  <a:pt x="1000" y="13597"/>
                  <a:pt x="937" y="13697"/>
                </a:cubicBezTo>
                <a:cubicBezTo>
                  <a:pt x="781" y="13947"/>
                  <a:pt x="731" y="14177"/>
                  <a:pt x="783" y="14404"/>
                </a:cubicBezTo>
                <a:cubicBezTo>
                  <a:pt x="837" y="14635"/>
                  <a:pt x="882" y="14702"/>
                  <a:pt x="1087" y="14858"/>
                </a:cubicBezTo>
                <a:cubicBezTo>
                  <a:pt x="1320" y="15034"/>
                  <a:pt x="1618" y="15170"/>
                  <a:pt x="2080" y="15311"/>
                </a:cubicBezTo>
                <a:cubicBezTo>
                  <a:pt x="2291" y="15376"/>
                  <a:pt x="2712" y="15538"/>
                  <a:pt x="3017" y="15671"/>
                </a:cubicBezTo>
                <a:cubicBezTo>
                  <a:pt x="3321" y="15805"/>
                  <a:pt x="3888" y="16040"/>
                  <a:pt x="4277" y="16194"/>
                </a:cubicBezTo>
                <a:cubicBezTo>
                  <a:pt x="4845" y="16418"/>
                  <a:pt x="5097" y="16538"/>
                  <a:pt x="5564" y="16803"/>
                </a:cubicBezTo>
                <a:cubicBezTo>
                  <a:pt x="6018" y="17061"/>
                  <a:pt x="6180" y="17170"/>
                  <a:pt x="6305" y="17302"/>
                </a:cubicBezTo>
                <a:cubicBezTo>
                  <a:pt x="6392" y="17394"/>
                  <a:pt x="6594" y="17577"/>
                  <a:pt x="6752" y="17708"/>
                </a:cubicBezTo>
                <a:cubicBezTo>
                  <a:pt x="6911" y="17840"/>
                  <a:pt x="7147" y="18067"/>
                  <a:pt x="7276" y="18214"/>
                </a:cubicBezTo>
                <a:cubicBezTo>
                  <a:pt x="7596" y="18576"/>
                  <a:pt x="9110" y="19851"/>
                  <a:pt x="9536" y="20117"/>
                </a:cubicBezTo>
                <a:cubicBezTo>
                  <a:pt x="9714" y="20228"/>
                  <a:pt x="10028" y="20409"/>
                  <a:pt x="10234" y="20519"/>
                </a:cubicBezTo>
                <a:cubicBezTo>
                  <a:pt x="10440" y="20629"/>
                  <a:pt x="10654" y="20745"/>
                  <a:pt x="10709" y="20777"/>
                </a:cubicBezTo>
                <a:cubicBezTo>
                  <a:pt x="10764" y="20809"/>
                  <a:pt x="10925" y="20903"/>
                  <a:pt x="11066" y="20985"/>
                </a:cubicBezTo>
                <a:cubicBezTo>
                  <a:pt x="11207" y="21067"/>
                  <a:pt x="11537" y="21224"/>
                  <a:pt x="11798" y="21333"/>
                </a:cubicBezTo>
                <a:lnTo>
                  <a:pt x="12272" y="21531"/>
                </a:lnTo>
                <a:lnTo>
                  <a:pt x="12348" y="21597"/>
                </a:lnTo>
                <a:lnTo>
                  <a:pt x="21563" y="21597"/>
                </a:lnTo>
                <a:cubicBezTo>
                  <a:pt x="21233" y="21246"/>
                  <a:pt x="20857" y="20834"/>
                  <a:pt x="20238" y="20139"/>
                </a:cubicBezTo>
                <a:cubicBezTo>
                  <a:pt x="19714" y="19551"/>
                  <a:pt x="19204" y="18981"/>
                  <a:pt x="19104" y="18873"/>
                </a:cubicBezTo>
                <a:cubicBezTo>
                  <a:pt x="19004" y="18765"/>
                  <a:pt x="18781" y="18519"/>
                  <a:pt x="18608" y="18326"/>
                </a:cubicBezTo>
                <a:cubicBezTo>
                  <a:pt x="18435" y="18133"/>
                  <a:pt x="18210" y="17885"/>
                  <a:pt x="18108" y="17775"/>
                </a:cubicBezTo>
                <a:cubicBezTo>
                  <a:pt x="18006" y="17665"/>
                  <a:pt x="17819" y="17459"/>
                  <a:pt x="17691" y="17316"/>
                </a:cubicBezTo>
                <a:cubicBezTo>
                  <a:pt x="17563" y="17174"/>
                  <a:pt x="17327" y="16917"/>
                  <a:pt x="17166" y="16745"/>
                </a:cubicBezTo>
                <a:cubicBezTo>
                  <a:pt x="17005" y="16573"/>
                  <a:pt x="16826" y="16362"/>
                  <a:pt x="16769" y="16277"/>
                </a:cubicBezTo>
                <a:cubicBezTo>
                  <a:pt x="16712" y="16193"/>
                  <a:pt x="16588" y="16014"/>
                  <a:pt x="16494" y="15881"/>
                </a:cubicBezTo>
                <a:cubicBezTo>
                  <a:pt x="16215" y="15489"/>
                  <a:pt x="16161" y="15356"/>
                  <a:pt x="15896" y="14412"/>
                </a:cubicBezTo>
                <a:cubicBezTo>
                  <a:pt x="15711" y="13755"/>
                  <a:pt x="15664" y="13309"/>
                  <a:pt x="15630" y="11900"/>
                </a:cubicBezTo>
                <a:cubicBezTo>
                  <a:pt x="15609" y="11022"/>
                  <a:pt x="15579" y="10817"/>
                  <a:pt x="15426" y="10472"/>
                </a:cubicBezTo>
                <a:cubicBezTo>
                  <a:pt x="15238" y="10045"/>
                  <a:pt x="15085" y="9595"/>
                  <a:pt x="15033" y="9318"/>
                </a:cubicBezTo>
                <a:cubicBezTo>
                  <a:pt x="15003" y="9156"/>
                  <a:pt x="14964" y="8972"/>
                  <a:pt x="14947" y="8909"/>
                </a:cubicBezTo>
                <a:cubicBezTo>
                  <a:pt x="14930" y="8845"/>
                  <a:pt x="14909" y="8731"/>
                  <a:pt x="14899" y="8656"/>
                </a:cubicBezTo>
                <a:cubicBezTo>
                  <a:pt x="14890" y="8580"/>
                  <a:pt x="14859" y="8424"/>
                  <a:pt x="14830" y="8308"/>
                </a:cubicBezTo>
                <a:cubicBezTo>
                  <a:pt x="14801" y="8193"/>
                  <a:pt x="14763" y="8023"/>
                  <a:pt x="14746" y="7931"/>
                </a:cubicBezTo>
                <a:cubicBezTo>
                  <a:pt x="14728" y="7839"/>
                  <a:pt x="14684" y="7711"/>
                  <a:pt x="14648" y="7648"/>
                </a:cubicBezTo>
                <a:cubicBezTo>
                  <a:pt x="14612" y="7585"/>
                  <a:pt x="14582" y="7501"/>
                  <a:pt x="14582" y="7460"/>
                </a:cubicBezTo>
                <a:cubicBezTo>
                  <a:pt x="14582" y="7420"/>
                  <a:pt x="14550" y="7316"/>
                  <a:pt x="14510" y="7228"/>
                </a:cubicBezTo>
                <a:cubicBezTo>
                  <a:pt x="14452" y="7100"/>
                  <a:pt x="14376" y="7018"/>
                  <a:pt x="14128" y="6812"/>
                </a:cubicBezTo>
                <a:cubicBezTo>
                  <a:pt x="13447" y="6245"/>
                  <a:pt x="13348" y="6149"/>
                  <a:pt x="13160" y="5877"/>
                </a:cubicBezTo>
                <a:cubicBezTo>
                  <a:pt x="13053" y="5722"/>
                  <a:pt x="12952" y="5611"/>
                  <a:pt x="12902" y="5591"/>
                </a:cubicBezTo>
                <a:cubicBezTo>
                  <a:pt x="12807" y="5555"/>
                  <a:pt x="12789" y="5522"/>
                  <a:pt x="12673" y="5190"/>
                </a:cubicBezTo>
                <a:cubicBezTo>
                  <a:pt x="12626" y="5057"/>
                  <a:pt x="12477" y="4761"/>
                  <a:pt x="12342" y="4531"/>
                </a:cubicBezTo>
                <a:cubicBezTo>
                  <a:pt x="12146" y="4198"/>
                  <a:pt x="12076" y="4103"/>
                  <a:pt x="11990" y="4062"/>
                </a:cubicBezTo>
                <a:cubicBezTo>
                  <a:pt x="11870" y="4003"/>
                  <a:pt x="11716" y="4014"/>
                  <a:pt x="11616" y="4091"/>
                </a:cubicBezTo>
                <a:cubicBezTo>
                  <a:pt x="11579" y="4119"/>
                  <a:pt x="11543" y="4128"/>
                  <a:pt x="11524" y="4112"/>
                </a:cubicBezTo>
                <a:cubicBezTo>
                  <a:pt x="11488" y="4081"/>
                  <a:pt x="11466" y="3591"/>
                  <a:pt x="11432" y="2023"/>
                </a:cubicBezTo>
                <a:cubicBezTo>
                  <a:pt x="11407" y="905"/>
                  <a:pt x="11403" y="853"/>
                  <a:pt x="11331" y="700"/>
                </a:cubicBezTo>
                <a:cubicBezTo>
                  <a:pt x="11176" y="374"/>
                  <a:pt x="10906" y="166"/>
                  <a:pt x="10495" y="55"/>
                </a:cubicBezTo>
                <a:cubicBezTo>
                  <a:pt x="10280" y="-2"/>
                  <a:pt x="10237" y="-3"/>
                  <a:pt x="6853" y="2"/>
                </a:cubicBezTo>
                <a:close/>
                <a:moveTo>
                  <a:pt x="9736" y="425"/>
                </a:moveTo>
                <a:cubicBezTo>
                  <a:pt x="10220" y="429"/>
                  <a:pt x="10306" y="442"/>
                  <a:pt x="10380" y="465"/>
                </a:cubicBezTo>
                <a:cubicBezTo>
                  <a:pt x="10590" y="533"/>
                  <a:pt x="10770" y="676"/>
                  <a:pt x="10854" y="841"/>
                </a:cubicBezTo>
                <a:cubicBezTo>
                  <a:pt x="10923" y="977"/>
                  <a:pt x="10923" y="982"/>
                  <a:pt x="10961" y="7766"/>
                </a:cubicBezTo>
                <a:cubicBezTo>
                  <a:pt x="10988" y="12785"/>
                  <a:pt x="10988" y="14585"/>
                  <a:pt x="10961" y="14671"/>
                </a:cubicBezTo>
                <a:cubicBezTo>
                  <a:pt x="10904" y="14849"/>
                  <a:pt x="10736" y="15018"/>
                  <a:pt x="10526" y="15106"/>
                </a:cubicBezTo>
                <a:lnTo>
                  <a:pt x="10343" y="15183"/>
                </a:lnTo>
                <a:lnTo>
                  <a:pt x="6802" y="15197"/>
                </a:lnTo>
                <a:cubicBezTo>
                  <a:pt x="4625" y="15206"/>
                  <a:pt x="3225" y="15201"/>
                  <a:pt x="3166" y="15185"/>
                </a:cubicBezTo>
                <a:cubicBezTo>
                  <a:pt x="2924" y="15118"/>
                  <a:pt x="2692" y="14914"/>
                  <a:pt x="2619" y="14706"/>
                </a:cubicBezTo>
                <a:cubicBezTo>
                  <a:pt x="2596" y="14641"/>
                  <a:pt x="2578" y="12885"/>
                  <a:pt x="2566" y="9529"/>
                </a:cubicBezTo>
                <a:cubicBezTo>
                  <a:pt x="2555" y="6736"/>
                  <a:pt x="2537" y="3699"/>
                  <a:pt x="2526" y="2781"/>
                </a:cubicBezTo>
                <a:cubicBezTo>
                  <a:pt x="2506" y="1294"/>
                  <a:pt x="2510" y="1094"/>
                  <a:pt x="2557" y="956"/>
                </a:cubicBezTo>
                <a:cubicBezTo>
                  <a:pt x="2627" y="753"/>
                  <a:pt x="2796" y="589"/>
                  <a:pt x="3017" y="509"/>
                </a:cubicBezTo>
                <a:lnTo>
                  <a:pt x="3190" y="446"/>
                </a:lnTo>
                <a:lnTo>
                  <a:pt x="6707" y="430"/>
                </a:lnTo>
                <a:cubicBezTo>
                  <a:pt x="8371" y="423"/>
                  <a:pt x="9252" y="420"/>
                  <a:pt x="9736" y="425"/>
                </a:cubicBezTo>
                <a:close/>
                <a:moveTo>
                  <a:pt x="11468" y="7263"/>
                </a:moveTo>
                <a:cubicBezTo>
                  <a:pt x="11480" y="7259"/>
                  <a:pt x="11538" y="7319"/>
                  <a:pt x="11598" y="7396"/>
                </a:cubicBezTo>
                <a:cubicBezTo>
                  <a:pt x="11657" y="7472"/>
                  <a:pt x="11838" y="7628"/>
                  <a:pt x="11999" y="7742"/>
                </a:cubicBezTo>
                <a:lnTo>
                  <a:pt x="12291" y="7950"/>
                </a:lnTo>
                <a:lnTo>
                  <a:pt x="12232" y="8024"/>
                </a:lnTo>
                <a:cubicBezTo>
                  <a:pt x="12155" y="8119"/>
                  <a:pt x="12155" y="8549"/>
                  <a:pt x="12232" y="8898"/>
                </a:cubicBezTo>
                <a:cubicBezTo>
                  <a:pt x="12261" y="9029"/>
                  <a:pt x="12274" y="9145"/>
                  <a:pt x="12261" y="9156"/>
                </a:cubicBezTo>
                <a:cubicBezTo>
                  <a:pt x="12248" y="9166"/>
                  <a:pt x="12055" y="9039"/>
                  <a:pt x="11830" y="8874"/>
                </a:cubicBezTo>
                <a:lnTo>
                  <a:pt x="11422" y="8575"/>
                </a:lnTo>
                <a:lnTo>
                  <a:pt x="11433" y="7923"/>
                </a:lnTo>
                <a:cubicBezTo>
                  <a:pt x="11440" y="7564"/>
                  <a:pt x="11456" y="7267"/>
                  <a:pt x="11468" y="7263"/>
                </a:cubicBezTo>
                <a:close/>
              </a:path>
            </a:pathLst>
          </a:custGeom>
          <a:ln w="12700">
            <a:miter lim="400000"/>
          </a:ln>
        </p:spPr>
      </p:pic>
      <p:sp>
        <p:nvSpPr>
          <p:cNvPr id="6" name="Picture Placeholder 3">
            <a:extLst>
              <a:ext uri="{FF2B5EF4-FFF2-40B4-BE49-F238E27FC236}">
                <a16:creationId xmlns:a16="http://schemas.microsoft.com/office/drawing/2014/main" id="{F0203553-58F5-8CF7-366E-4345CE9244FF}"/>
              </a:ext>
            </a:extLst>
          </p:cNvPr>
          <p:cNvSpPr>
            <a:spLocks noGrp="1"/>
          </p:cNvSpPr>
          <p:nvPr>
            <p:ph type="pic" sz="half" idx="24" hasCustomPrompt="1"/>
          </p:nvPr>
        </p:nvSpPr>
        <p:spPr>
          <a:xfrm>
            <a:off x="7646704" y="857966"/>
            <a:ext cx="2047741" cy="4221561"/>
          </a:xfrm>
          <a:prstGeom prst="roundRect">
            <a:avLst>
              <a:gd name="adj" fmla="val 10323"/>
            </a:avLst>
          </a:prstGeom>
          <a:solidFill>
            <a:srgbClr val="F3F5F7"/>
          </a:solidFill>
        </p:spPr>
        <p:txBody>
          <a:bodyPr wrap="square" lIns="91439" tIns="45719" rIns="91439" bIns="45719">
            <a:noAutofit/>
          </a:bodyPr>
          <a:lstStyle/>
          <a:p>
            <a:r>
              <a:rPr lang="en-US" dirty="0"/>
              <a:t> </a:t>
            </a:r>
            <a:endParaRPr dirty="0"/>
          </a:p>
        </p:txBody>
      </p:sp>
      <p:pic>
        <p:nvPicPr>
          <p:cNvPr id="2" name="Picture 1" descr="A logo with blue dots&#10;&#10;AI-generated content may be incorrect.">
            <a:extLst>
              <a:ext uri="{FF2B5EF4-FFF2-40B4-BE49-F238E27FC236}">
                <a16:creationId xmlns:a16="http://schemas.microsoft.com/office/drawing/2014/main" id="{D955C726-BC1D-C59C-CF95-55F28541E04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4" name="Slide Number">
            <a:extLst>
              <a:ext uri="{FF2B5EF4-FFF2-40B4-BE49-F238E27FC236}">
                <a16:creationId xmlns:a16="http://schemas.microsoft.com/office/drawing/2014/main" id="{45A3784C-FE39-A544-9114-D71CB758B98A}"/>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rgbClr val="FFFFFF"/>
                </a:solidFill>
                <a:latin typeface="Arial" panose="020B0604020202020204" pitchFamily="34" charset="0"/>
                <a:cs typeface="Arial" panose="020B0604020202020204" pitchFamily="34" charset="0"/>
              </a:rPr>
              <a:pPr/>
              <a:t>‹#›</a:t>
            </a:fld>
            <a:endParaRPr lang="en-US" sz="550" b="0" i="0" dirty="0">
              <a:solidFill>
                <a:srgbClr val="FFFFFF"/>
              </a:solidFill>
              <a:latin typeface="Arial" panose="020B0604020202020204" pitchFamily="34" charset="0"/>
              <a:cs typeface="Arial" panose="020B0604020202020204" pitchFamily="34" charset="0"/>
            </a:endParaRPr>
          </a:p>
        </p:txBody>
      </p:sp>
      <p:sp>
        <p:nvSpPr>
          <p:cNvPr id="13" name="Text Placeholder 14">
            <a:extLst>
              <a:ext uri="{FF2B5EF4-FFF2-40B4-BE49-F238E27FC236}">
                <a16:creationId xmlns:a16="http://schemas.microsoft.com/office/drawing/2014/main" id="{BA096E32-E0B9-F347-FEC2-3AC8070CAEA3}"/>
              </a:ext>
            </a:extLst>
          </p:cNvPr>
          <p:cNvSpPr>
            <a:spLocks noGrp="1"/>
          </p:cNvSpPr>
          <p:nvPr>
            <p:ph type="body" sz="quarter" idx="29" hasCustomPrompt="1"/>
          </p:nvPr>
        </p:nvSpPr>
        <p:spPr>
          <a:xfrm>
            <a:off x="720208" y="5778763"/>
            <a:ext cx="5992018" cy="342145"/>
          </a:xfrm>
          <a:prstGeom prst="rect">
            <a:avLst/>
          </a:prstGeom>
        </p:spPr>
        <p:txBody>
          <a:bodyPr wrap="square" anchor="b">
            <a:spAutoFit/>
          </a:bodyPr>
          <a:lstStyle>
            <a:lvl1pPr>
              <a:lnSpc>
                <a:spcPct val="110000"/>
              </a:lnSpc>
              <a:defRPr sz="1600">
                <a:solidFill>
                  <a:schemeClr val="tx1">
                    <a:lumMod val="50000"/>
                    <a:lumOff val="50000"/>
                  </a:schemeClr>
                </a:solidFill>
              </a:defRPr>
            </a:lvl1pPr>
          </a:lstStyle>
          <a:p>
            <a:pPr lvl="0"/>
            <a:r>
              <a:rPr lang="en-GB" dirty="0" err="1"/>
              <a:t>Bemærkning</a:t>
            </a:r>
            <a:r>
              <a:rPr lang="en-GB" dirty="0"/>
              <a:t> </a:t>
            </a:r>
            <a:r>
              <a:rPr lang="en-GB" dirty="0" err="1"/>
              <a:t>eller</a:t>
            </a:r>
            <a:r>
              <a:rPr lang="en-GB" dirty="0"/>
              <a:t> </a:t>
            </a:r>
            <a:r>
              <a:rPr lang="en-GB" dirty="0" err="1"/>
              <a:t>kilde</a:t>
            </a:r>
            <a:endParaRPr lang="en-US" dirty="0"/>
          </a:p>
        </p:txBody>
      </p:sp>
      <p:sp>
        <p:nvSpPr>
          <p:cNvPr id="15" name="Text Placeholder 12">
            <a:extLst>
              <a:ext uri="{FF2B5EF4-FFF2-40B4-BE49-F238E27FC236}">
                <a16:creationId xmlns:a16="http://schemas.microsoft.com/office/drawing/2014/main" id="{B9552E76-7248-DEEA-3E2D-B0EBC1F30714}"/>
              </a:ext>
            </a:extLst>
          </p:cNvPr>
          <p:cNvSpPr>
            <a:spLocks noGrp="1"/>
          </p:cNvSpPr>
          <p:nvPr>
            <p:ph type="body" sz="quarter" idx="38" hasCustomPrompt="1"/>
          </p:nvPr>
        </p:nvSpPr>
        <p:spPr>
          <a:xfrm>
            <a:off x="714375" y="735288"/>
            <a:ext cx="6000103" cy="351674"/>
          </a:xfrm>
        </p:spPr>
        <p:txBody>
          <a:bodyPr anchor="ctr"/>
          <a:lstStyle>
            <a:lvl1pPr>
              <a:defRPr sz="1400">
                <a:solidFill>
                  <a:schemeClr val="tx1">
                    <a:lumMod val="50000"/>
                    <a:lumOff val="50000"/>
                  </a:schemeClr>
                </a:solidFill>
              </a:defRPr>
            </a:lvl1pPr>
          </a:lstStyle>
          <a:p>
            <a:pPr lvl="0"/>
            <a:r>
              <a:rPr lang="da-DK" dirty="0"/>
              <a:t>Tema</a:t>
            </a:r>
            <a:endParaRPr lang="en-DK" dirty="0"/>
          </a:p>
        </p:txBody>
      </p:sp>
      <p:sp>
        <p:nvSpPr>
          <p:cNvPr id="16" name="Title Placeholder 1">
            <a:extLst>
              <a:ext uri="{FF2B5EF4-FFF2-40B4-BE49-F238E27FC236}">
                <a16:creationId xmlns:a16="http://schemas.microsoft.com/office/drawing/2014/main" id="{CBEB21BD-3CB1-1629-76BE-91884F69EB8B}"/>
              </a:ext>
            </a:extLst>
          </p:cNvPr>
          <p:cNvSpPr>
            <a:spLocks noGrp="1"/>
          </p:cNvSpPr>
          <p:nvPr>
            <p:ph type="title" hasCustomPrompt="1"/>
          </p:nvPr>
        </p:nvSpPr>
        <p:spPr>
          <a:xfrm>
            <a:off x="719125" y="1202368"/>
            <a:ext cx="5993101"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17" name="Text Placeholder 3">
            <a:extLst>
              <a:ext uri="{FF2B5EF4-FFF2-40B4-BE49-F238E27FC236}">
                <a16:creationId xmlns:a16="http://schemas.microsoft.com/office/drawing/2014/main" id="{F516F898-D3F6-E24B-C11A-10B33FE901B1}"/>
              </a:ext>
            </a:extLst>
          </p:cNvPr>
          <p:cNvSpPr>
            <a:spLocks noGrp="1"/>
          </p:cNvSpPr>
          <p:nvPr>
            <p:ph type="body" sz="quarter" idx="39" hasCustomPrompt="1"/>
          </p:nvPr>
        </p:nvSpPr>
        <p:spPr>
          <a:xfrm>
            <a:off x="719125" y="1897119"/>
            <a:ext cx="5993101" cy="461665"/>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dirty="0" err="1"/>
              <a:t>Underoverskrift</a:t>
            </a:r>
            <a:endParaRPr lang="en-DK" dirty="0"/>
          </a:p>
        </p:txBody>
      </p:sp>
      <p:sp>
        <p:nvSpPr>
          <p:cNvPr id="18" name="Text Placeholder 10">
            <a:extLst>
              <a:ext uri="{FF2B5EF4-FFF2-40B4-BE49-F238E27FC236}">
                <a16:creationId xmlns:a16="http://schemas.microsoft.com/office/drawing/2014/main" id="{65C0BCEC-6302-3B65-2154-234165916D16}"/>
              </a:ext>
            </a:extLst>
          </p:cNvPr>
          <p:cNvSpPr>
            <a:spLocks noGrp="1"/>
          </p:cNvSpPr>
          <p:nvPr>
            <p:ph type="body" sz="quarter" idx="40" hasCustomPrompt="1"/>
          </p:nvPr>
        </p:nvSpPr>
        <p:spPr>
          <a:xfrm>
            <a:off x="720208" y="2635200"/>
            <a:ext cx="5992018" cy="2508646"/>
          </a:xfrm>
        </p:spPr>
        <p:txBody>
          <a:bodyPr>
            <a:normAutofit/>
          </a:bodyPr>
          <a:lstStyle>
            <a:lvl1pPr marL="571500" indent="-571500">
              <a:buFont typeface="Arial" panose="020B0604020202020204" pitchFamily="34" charset="0"/>
              <a:buChar char="•"/>
              <a:defRPr sz="1800"/>
            </a:lvl1pPr>
          </a:lstStyle>
          <a:p>
            <a:pPr lvl="0"/>
            <a:r>
              <a:rPr lang="en-GB" dirty="0" err="1"/>
              <a:t>Tekst</a:t>
            </a:r>
            <a:endParaRPr lang="en-GB" dirty="0"/>
          </a:p>
          <a:p>
            <a:pPr lvl="0"/>
            <a:r>
              <a:rPr lang="en-GB" dirty="0" err="1"/>
              <a:t>Tekst</a:t>
            </a:r>
            <a:endParaRPr lang="en-GB" dirty="0"/>
          </a:p>
          <a:p>
            <a:pPr lvl="0"/>
            <a:r>
              <a:rPr lang="en-GB" dirty="0" err="1"/>
              <a:t>Tekst</a:t>
            </a:r>
            <a:endParaRPr lang="en-GB" dirty="0"/>
          </a:p>
        </p:txBody>
      </p:sp>
    </p:spTree>
    <p:extLst>
      <p:ext uri="{BB962C8B-B14F-4D97-AF65-F5344CB8AC3E}">
        <p14:creationId xmlns:p14="http://schemas.microsoft.com/office/powerpoint/2010/main" val="235355379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af canvas med kild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7DED83-004C-6E1F-1091-AAA46DC7D81F}"/>
              </a:ext>
            </a:extLst>
          </p:cNvPr>
          <p:cNvSpPr>
            <a:spLocks noGrp="1"/>
          </p:cNvSpPr>
          <p:nvPr>
            <p:ph type="title" hasCustomPrompt="1"/>
          </p:nvPr>
        </p:nvSpPr>
        <p:spPr>
          <a:xfrm>
            <a:off x="725626" y="728663"/>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pic>
        <p:nvPicPr>
          <p:cNvPr id="4" name="Picture 3" descr="A logo with blue dots&#10;&#10;AI-generated content may be incorrect.">
            <a:extLst>
              <a:ext uri="{FF2B5EF4-FFF2-40B4-BE49-F238E27FC236}">
                <a16:creationId xmlns:a16="http://schemas.microsoft.com/office/drawing/2014/main" id="{79466588-5C06-F803-02FA-E2A62C9A403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5" name="Slide Number">
            <a:extLst>
              <a:ext uri="{FF2B5EF4-FFF2-40B4-BE49-F238E27FC236}">
                <a16:creationId xmlns:a16="http://schemas.microsoft.com/office/drawing/2014/main" id="{20238901-5186-54EE-110F-6374661DF46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8" name="Text Placeholder 7">
            <a:extLst>
              <a:ext uri="{FF2B5EF4-FFF2-40B4-BE49-F238E27FC236}">
                <a16:creationId xmlns:a16="http://schemas.microsoft.com/office/drawing/2014/main" id="{F4691154-A363-36E5-A2CA-6BC0C107C2E8}"/>
              </a:ext>
            </a:extLst>
          </p:cNvPr>
          <p:cNvSpPr>
            <a:spLocks noGrp="1"/>
          </p:cNvSpPr>
          <p:nvPr>
            <p:ph type="body" sz="quarter" idx="10" hasCustomPrompt="1"/>
          </p:nvPr>
        </p:nvSpPr>
        <p:spPr>
          <a:xfrm>
            <a:off x="6875463" y="6129338"/>
            <a:ext cx="4586287" cy="227136"/>
          </a:xfrm>
        </p:spPr>
        <p:txBody>
          <a:bodyPr>
            <a:normAutofit/>
          </a:bodyPr>
          <a:lstStyle>
            <a:lvl1pPr algn="r">
              <a:defRPr sz="1000" b="1"/>
            </a:lvl1pPr>
          </a:lstStyle>
          <a:p>
            <a:pPr algn="r" hangingPunct="1"/>
            <a:r>
              <a:rPr lang="en-GB" sz="1000" i="1" dirty="0"/>
              <a:t>Kilde: </a:t>
            </a:r>
            <a:r>
              <a:rPr lang="en-GB" sz="1000" i="1" dirty="0" err="1"/>
              <a:t>datakilde</a:t>
            </a:r>
            <a:r>
              <a:rPr lang="en-GB" sz="1000" i="1" dirty="0"/>
              <a:t>, </a:t>
            </a:r>
            <a:r>
              <a:rPr lang="en-GB" sz="1000" i="1" dirty="0" err="1"/>
              <a:t>oktober</a:t>
            </a:r>
            <a:r>
              <a:rPr lang="en-GB" sz="1000" i="1" dirty="0"/>
              <a:t> 20XX – September 20YY</a:t>
            </a:r>
            <a:endParaRPr lang="en-US" sz="1000" i="1" dirty="0"/>
          </a:p>
        </p:txBody>
      </p:sp>
    </p:spTree>
    <p:extLst>
      <p:ext uri="{BB962C8B-B14F-4D97-AF65-F5344CB8AC3E}">
        <p14:creationId xmlns:p14="http://schemas.microsoft.com/office/powerpoint/2010/main" val="178931566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ideo canvas">
    <p:spTree>
      <p:nvGrpSpPr>
        <p:cNvPr id="1" name=""/>
        <p:cNvGrpSpPr/>
        <p:nvPr/>
      </p:nvGrpSpPr>
      <p:grpSpPr>
        <a:xfrm>
          <a:off x="0" y="0"/>
          <a:ext cx="0" cy="0"/>
          <a:chOff x="0" y="0"/>
          <a:chExt cx="0" cy="0"/>
        </a:xfrm>
      </p:grpSpPr>
      <p:sp>
        <p:nvSpPr>
          <p:cNvPr id="30" name="Media Placeholder 29">
            <a:extLst>
              <a:ext uri="{FF2B5EF4-FFF2-40B4-BE49-F238E27FC236}">
                <a16:creationId xmlns:a16="http://schemas.microsoft.com/office/drawing/2014/main" id="{0B4E84CA-466B-43BA-82EF-908E1D2432A6}"/>
              </a:ext>
            </a:extLst>
          </p:cNvPr>
          <p:cNvSpPr>
            <a:spLocks noGrp="1"/>
          </p:cNvSpPr>
          <p:nvPr>
            <p:ph type="media" sz="quarter" idx="26"/>
          </p:nvPr>
        </p:nvSpPr>
        <p:spPr>
          <a:xfrm>
            <a:off x="714376" y="728663"/>
            <a:ext cx="10760870" cy="5400675"/>
          </a:xfrm>
          <a:prstGeom prst="roundRect">
            <a:avLst>
              <a:gd name="adj" fmla="val 4567"/>
            </a:avLst>
          </a:prstGeom>
          <a:solidFill>
            <a:srgbClr val="F3F5F7"/>
          </a:solidFill>
        </p:spPr>
        <p:txBody>
          <a:bodyPr/>
          <a:lstStyle/>
          <a:p>
            <a:r>
              <a:rPr lang="da-DK"/>
              <a:t>Klik på ikonet for at tilføje et medie</a:t>
            </a:r>
          </a:p>
        </p:txBody>
      </p:sp>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 name="Slide Number">
            <a:extLst>
              <a:ext uri="{FF2B5EF4-FFF2-40B4-BE49-F238E27FC236}">
                <a16:creationId xmlns:a16="http://schemas.microsoft.com/office/drawing/2014/main" id="{59FABC4E-1C32-019A-09F1-E20DE8647FE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28" name="Text Placeholder 27">
            <a:extLst>
              <a:ext uri="{FF2B5EF4-FFF2-40B4-BE49-F238E27FC236}">
                <a16:creationId xmlns:a16="http://schemas.microsoft.com/office/drawing/2014/main" id="{6FB7A877-BACE-90F4-489D-70738B1F4121}"/>
              </a:ext>
            </a:extLst>
          </p:cNvPr>
          <p:cNvSpPr>
            <a:spLocks noGrp="1"/>
          </p:cNvSpPr>
          <p:nvPr>
            <p:ph type="body" sz="quarter" idx="25" hasCustomPrompt="1"/>
          </p:nvPr>
        </p:nvSpPr>
        <p:spPr>
          <a:xfrm>
            <a:off x="7097635" y="102953"/>
            <a:ext cx="4973982" cy="4553572"/>
          </a:xfrm>
          <a:blipFill dpi="0" rotWithShape="1">
            <a:blip r:embed="rId3">
              <a:extLst>
                <a:ext uri="{28A0092B-C50C-407E-A947-70E740481C1C}">
                  <a14:useLocalDpi xmlns:a14="http://schemas.microsoft.com/office/drawing/2010/main" val="0"/>
                </a:ext>
              </a:extLst>
            </a:blip>
            <a:srcRect/>
            <a:stretch>
              <a:fillRect/>
            </a:stretch>
          </a:blipFill>
          <a:effectLst>
            <a:outerShdw blurRad="50800" dist="127000" dir="8100000" algn="tr" rotWithShape="0">
              <a:prstClr val="black">
                <a:alpha val="40000"/>
              </a:prstClr>
            </a:outerShdw>
          </a:effectLst>
        </p:spPr>
        <p:txBody>
          <a:bodyPr>
            <a:normAutofit/>
          </a:bodyPr>
          <a:lstStyle>
            <a:lvl1pPr>
              <a:defRPr sz="1200">
                <a:solidFill>
                  <a:srgbClr val="5A8181"/>
                </a:solidFill>
              </a:defRPr>
            </a:lvl1pPr>
            <a:lvl2pPr>
              <a:defRPr sz="100">
                <a:solidFill>
                  <a:srgbClr val="246260"/>
                </a:solidFill>
              </a:defRPr>
            </a:lvl2pPr>
            <a:lvl3pPr>
              <a:defRPr sz="100">
                <a:solidFill>
                  <a:srgbClr val="246260"/>
                </a:solidFill>
              </a:defRPr>
            </a:lvl3pPr>
            <a:lvl4pPr>
              <a:defRPr sz="100">
                <a:solidFill>
                  <a:srgbClr val="246260"/>
                </a:solidFill>
              </a:defRPr>
            </a:lvl4pPr>
            <a:lvl5pPr>
              <a:defRPr sz="100">
                <a:solidFill>
                  <a:srgbClr val="246260"/>
                </a:solidFill>
              </a:defRPr>
            </a:lvl5pPr>
          </a:lstStyle>
          <a:p>
            <a:pPr lvl="0"/>
            <a:r>
              <a:rPr lang="en-US" dirty="0" err="1"/>
              <a:t>Instruktioner</a:t>
            </a:r>
            <a:endParaRPr lang="da-DK" dirty="0"/>
          </a:p>
        </p:txBody>
      </p:sp>
    </p:spTree>
    <p:extLst>
      <p:ext uri="{BB962C8B-B14F-4D97-AF65-F5344CB8AC3E}">
        <p14:creationId xmlns:p14="http://schemas.microsoft.com/office/powerpoint/2010/main" val="55141888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martArt canvas">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B1158027-E04D-85E2-DFD7-BAFCDDABA251}"/>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7" name="Text Placeholder 3">
            <a:extLst>
              <a:ext uri="{FF2B5EF4-FFF2-40B4-BE49-F238E27FC236}">
                <a16:creationId xmlns:a16="http://schemas.microsoft.com/office/drawing/2014/main" id="{05E409D6-4923-52C8-36B3-37924D303648}"/>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dirty="0" err="1"/>
              <a:t>Underoverskrift</a:t>
            </a:r>
            <a:endParaRPr lang="en-DK" dirty="0"/>
          </a:p>
        </p:txBody>
      </p:sp>
      <p:sp>
        <p:nvSpPr>
          <p:cNvPr id="8" name="Text Placeholder 12">
            <a:extLst>
              <a:ext uri="{FF2B5EF4-FFF2-40B4-BE49-F238E27FC236}">
                <a16:creationId xmlns:a16="http://schemas.microsoft.com/office/drawing/2014/main" id="{556C00A5-879D-BF80-7DB9-7AD307062771}"/>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dirty="0"/>
              <a:t>Tema</a:t>
            </a:r>
            <a:endParaRPr lang="en-DK" dirty="0"/>
          </a:p>
        </p:txBody>
      </p:sp>
      <p:sp>
        <p:nvSpPr>
          <p:cNvPr id="10" name="SmartArt Placeholder 9">
            <a:extLst>
              <a:ext uri="{FF2B5EF4-FFF2-40B4-BE49-F238E27FC236}">
                <a16:creationId xmlns:a16="http://schemas.microsoft.com/office/drawing/2014/main" id="{BCA2E3A6-2DCE-F9BD-6BFF-07372F5FFEBA}"/>
              </a:ext>
            </a:extLst>
          </p:cNvPr>
          <p:cNvSpPr>
            <a:spLocks noGrp="1"/>
          </p:cNvSpPr>
          <p:nvPr>
            <p:ph type="dgm" sz="quarter" idx="40"/>
          </p:nvPr>
        </p:nvSpPr>
        <p:spPr>
          <a:xfrm>
            <a:off x="713581" y="2287829"/>
            <a:ext cx="10748169" cy="3841509"/>
          </a:xfrm>
          <a:prstGeom prst="roundRect">
            <a:avLst/>
          </a:prstGeom>
          <a:solidFill>
            <a:srgbClr val="F3F5F7"/>
          </a:solidFill>
        </p:spPr>
        <p:txBody>
          <a:bodyPr/>
          <a:lstStyle/>
          <a:p>
            <a:r>
              <a:rPr lang="da-DK"/>
              <a:t>Klik på ikonet for at tilføje SmartArt-grafik</a:t>
            </a:r>
          </a:p>
        </p:txBody>
      </p:sp>
    </p:spTree>
    <p:extLst>
      <p:ext uri="{BB962C8B-B14F-4D97-AF65-F5344CB8AC3E}">
        <p14:creationId xmlns:p14="http://schemas.microsoft.com/office/powerpoint/2010/main" val="355971444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itat - Mørk bg">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23E8768C-FE37-E8A6-ED06-6A41898345B1}"/>
              </a:ext>
            </a:extLst>
          </p:cNvPr>
          <p:cNvSpPr/>
          <p:nvPr userDrawn="1"/>
        </p:nvSpPr>
        <p:spPr>
          <a:xfrm flipV="1">
            <a:off x="714375" y="734155"/>
            <a:ext cx="10747375" cy="5387120"/>
          </a:xfrm>
          <a:prstGeom prst="roundRect">
            <a:avLst>
              <a:gd name="adj" fmla="val 4330"/>
            </a:avLst>
          </a:prstGeom>
          <a:gradFill flip="none" rotWithShape="1">
            <a:gsLst>
              <a:gs pos="62000">
                <a:srgbClr val="246260"/>
              </a:gs>
              <a:gs pos="88000">
                <a:srgbClr val="1E4D4B"/>
              </a:gs>
            </a:gsLst>
            <a:path path="circle">
              <a:fillToRect l="100000" t="100000"/>
            </a:path>
            <a:tileRect r="-100000" b="-10000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0"/>
              </a:spcAft>
              <a:buClrTx/>
              <a:buSzTx/>
              <a:buFontTx/>
              <a:buNone/>
              <a:tabLst/>
            </a:pPr>
            <a:endParaRPr kumimoji="0" lang="en-DK" sz="16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pic>
        <p:nvPicPr>
          <p:cNvPr id="4" name="Picture 3"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6" name="Text Placeholder 14">
            <a:extLst>
              <a:ext uri="{FF2B5EF4-FFF2-40B4-BE49-F238E27FC236}">
                <a16:creationId xmlns:a16="http://schemas.microsoft.com/office/drawing/2014/main" id="{12F229B3-FDEB-D4F1-3428-45CAA05E7783}"/>
              </a:ext>
            </a:extLst>
          </p:cNvPr>
          <p:cNvSpPr>
            <a:spLocks noGrp="1"/>
          </p:cNvSpPr>
          <p:nvPr>
            <p:ph type="body" sz="quarter" idx="30" hasCustomPrompt="1"/>
          </p:nvPr>
        </p:nvSpPr>
        <p:spPr>
          <a:xfrm>
            <a:off x="2579207" y="5459792"/>
            <a:ext cx="7147885" cy="404663"/>
          </a:xfrm>
          <a:prstGeom prst="rect">
            <a:avLst/>
          </a:prstGeom>
        </p:spPr>
        <p:txBody>
          <a:bodyPr vert="horz" lIns="91440" tIns="45720" rIns="91440" bIns="45720" rtlCol="0" anchor="b">
            <a:spAutoFit/>
          </a:bodyPr>
          <a:lstStyle>
            <a:lvl1pPr algn="ctr">
              <a:defRPr lang="en-US" sz="2000" dirty="0" smtClean="0">
                <a:solidFill>
                  <a:srgbClr val="FFFFFF"/>
                </a:solidFill>
              </a:defRPr>
            </a:lvl1pPr>
          </a:lstStyle>
          <a:p>
            <a:pPr lvl="0">
              <a:lnSpc>
                <a:spcPct val="110000"/>
              </a:lnSpc>
            </a:pPr>
            <a:r>
              <a:rPr lang="en-US" dirty="0" err="1"/>
              <a:t>Navn</a:t>
            </a:r>
            <a:r>
              <a:rPr lang="en-US" dirty="0"/>
              <a:t>, </a:t>
            </a:r>
            <a:r>
              <a:rPr lang="en-US" dirty="0" err="1"/>
              <a:t>titel</a:t>
            </a:r>
            <a:r>
              <a:rPr lang="en-US" dirty="0"/>
              <a:t> &amp; </a:t>
            </a:r>
            <a:r>
              <a:rPr lang="en-US" dirty="0" err="1"/>
              <a:t>virksomhed</a:t>
            </a:r>
            <a:endParaRPr lang="en-US" dirty="0"/>
          </a:p>
        </p:txBody>
      </p:sp>
      <p:sp>
        <p:nvSpPr>
          <p:cNvPr id="8" name="Title Placeholder 1">
            <a:extLst>
              <a:ext uri="{FF2B5EF4-FFF2-40B4-BE49-F238E27FC236}">
                <a16:creationId xmlns:a16="http://schemas.microsoft.com/office/drawing/2014/main" id="{24889DFB-DC97-939B-24FC-84B0655965B2}"/>
              </a:ext>
            </a:extLst>
          </p:cNvPr>
          <p:cNvSpPr>
            <a:spLocks noGrp="1"/>
          </p:cNvSpPr>
          <p:nvPr>
            <p:ph type="title" hasCustomPrompt="1"/>
          </p:nvPr>
        </p:nvSpPr>
        <p:spPr>
          <a:xfrm>
            <a:off x="1577010" y="1937156"/>
            <a:ext cx="9037980" cy="1421928"/>
          </a:xfrm>
          <a:prstGeom prst="rect">
            <a:avLst/>
          </a:prstGeom>
        </p:spPr>
        <p:txBody>
          <a:bodyPr vert="horz" wrap="square" lIns="91440" tIns="45720" rIns="91440" bIns="45720" rtlCol="0" anchor="t">
            <a:spAutoFit/>
          </a:bodyPr>
          <a:lstStyle>
            <a:lvl1pPr algn="ctr">
              <a:lnSpc>
                <a:spcPct val="80000"/>
              </a:lnSpc>
              <a:defRPr sz="3600" spc="-75" baseline="0">
                <a:solidFill>
                  <a:srgbClr val="FFFFFF"/>
                </a:solidFill>
              </a:defRPr>
            </a:lvl1pPr>
          </a:lstStyle>
          <a:p>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pic>
        <p:nvPicPr>
          <p:cNvPr id="10" name="Graphic 9">
            <a:extLst>
              <a:ext uri="{FF2B5EF4-FFF2-40B4-BE49-F238E27FC236}">
                <a16:creationId xmlns:a16="http://schemas.microsoft.com/office/drawing/2014/main" id="{3558F8AE-DEC7-0364-AC02-C8CD48BE65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38850" y="3371850"/>
            <a:ext cx="114300" cy="114300"/>
          </a:xfrm>
          <a:prstGeom prst="rect">
            <a:avLst/>
          </a:prstGeom>
        </p:spPr>
      </p:pic>
      <p:sp>
        <p:nvSpPr>
          <p:cNvPr id="22" name="Slide Number">
            <a:extLst>
              <a:ext uri="{FF2B5EF4-FFF2-40B4-BE49-F238E27FC236}">
                <a16:creationId xmlns:a16="http://schemas.microsoft.com/office/drawing/2014/main" id="{8C734B8A-1D3A-8686-ABE9-2118E5E44460}"/>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pic>
        <p:nvPicPr>
          <p:cNvPr id="5" name="Graphic 4" descr="Open quotation mark with solid fill">
            <a:extLst>
              <a:ext uri="{FF2B5EF4-FFF2-40B4-BE49-F238E27FC236}">
                <a16:creationId xmlns:a16="http://schemas.microsoft.com/office/drawing/2014/main" id="{0401BA41-B68E-FED5-73B4-BAE80189A4F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678850" y="1034669"/>
            <a:ext cx="720000" cy="720000"/>
          </a:xfrm>
          <a:prstGeom prst="rect">
            <a:avLst/>
          </a:prstGeom>
        </p:spPr>
      </p:pic>
    </p:spTree>
    <p:extLst>
      <p:ext uri="{BB962C8B-B14F-4D97-AF65-F5344CB8AC3E}">
        <p14:creationId xmlns:p14="http://schemas.microsoft.com/office/powerpoint/2010/main" val="352748020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itat - Lys bg">
    <p:spTree>
      <p:nvGrpSpPr>
        <p:cNvPr id="1" name=""/>
        <p:cNvGrpSpPr/>
        <p:nvPr/>
      </p:nvGrpSpPr>
      <p:grpSpPr>
        <a:xfrm>
          <a:off x="0" y="0"/>
          <a:ext cx="0" cy="0"/>
          <a:chOff x="0" y="0"/>
          <a:chExt cx="0" cy="0"/>
        </a:xfrm>
      </p:grpSpPr>
      <p:sp>
        <p:nvSpPr>
          <p:cNvPr id="19" name="BG">
            <a:extLst>
              <a:ext uri="{FF2B5EF4-FFF2-40B4-BE49-F238E27FC236}">
                <a16:creationId xmlns:a16="http://schemas.microsoft.com/office/drawing/2014/main" id="{8F65216A-8D3C-EFE8-77E6-3D8C5202CC75}"/>
              </a:ext>
            </a:extLst>
          </p:cNvPr>
          <p:cNvSpPr>
            <a:spLocks/>
          </p:cNvSpPr>
          <p:nvPr userDrawn="1"/>
        </p:nvSpPr>
        <p:spPr>
          <a:xfrm>
            <a:off x="720208" y="728663"/>
            <a:ext cx="10740749" cy="5400675"/>
          </a:xfrm>
          <a:prstGeom prst="roundRect">
            <a:avLst>
              <a:gd name="adj" fmla="val 4090"/>
            </a:avLst>
          </a:prstGeom>
          <a:solidFill>
            <a:srgbClr val="F3F5F7"/>
          </a:solidFill>
          <a:ln w="12700">
            <a:miter lim="400000"/>
          </a:ln>
        </p:spPr>
        <p:txBody>
          <a:bodyPr lIns="25400" tIns="25400" rIns="25400" bIns="25400" anchor="ctr"/>
          <a:lstStyle/>
          <a:p>
            <a:pPr algn="ctr">
              <a:lnSpc>
                <a:spcPct val="100000"/>
              </a:lnSpc>
              <a:defRPr sz="3200" spc="0">
                <a:solidFill>
                  <a:srgbClr val="FFFFFF"/>
                </a:solidFill>
              </a:defRPr>
            </a:pPr>
            <a:endParaRPr sz="1600" dirty="0"/>
          </a:p>
        </p:txBody>
      </p:sp>
      <p:pic>
        <p:nvPicPr>
          <p:cNvPr id="4" name="Picture 3"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pic>
        <p:nvPicPr>
          <p:cNvPr id="10" name="Graphic 9">
            <a:extLst>
              <a:ext uri="{FF2B5EF4-FFF2-40B4-BE49-F238E27FC236}">
                <a16:creationId xmlns:a16="http://schemas.microsoft.com/office/drawing/2014/main" id="{3558F8AE-DEC7-0364-AC02-C8CD48BE656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38850" y="3371850"/>
            <a:ext cx="114300" cy="114300"/>
          </a:xfrm>
          <a:prstGeom prst="rect">
            <a:avLst/>
          </a:prstGeom>
        </p:spPr>
      </p:pic>
      <p:sp>
        <p:nvSpPr>
          <p:cNvPr id="2" name="Slide Number">
            <a:extLst>
              <a:ext uri="{FF2B5EF4-FFF2-40B4-BE49-F238E27FC236}">
                <a16:creationId xmlns:a16="http://schemas.microsoft.com/office/drawing/2014/main" id="{AA4B9261-F09F-9B49-4F9F-4550C4667C16}"/>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3" name="Text Placeholder 14">
            <a:extLst>
              <a:ext uri="{FF2B5EF4-FFF2-40B4-BE49-F238E27FC236}">
                <a16:creationId xmlns:a16="http://schemas.microsoft.com/office/drawing/2014/main" id="{5C4C01FA-8456-D98E-90F5-195BC9FECEC0}"/>
              </a:ext>
            </a:extLst>
          </p:cNvPr>
          <p:cNvSpPr>
            <a:spLocks noGrp="1"/>
          </p:cNvSpPr>
          <p:nvPr>
            <p:ph type="body" sz="quarter" idx="30" hasCustomPrompt="1"/>
          </p:nvPr>
        </p:nvSpPr>
        <p:spPr>
          <a:xfrm>
            <a:off x="2579207" y="5459792"/>
            <a:ext cx="7147885" cy="404663"/>
          </a:xfrm>
          <a:prstGeom prst="rect">
            <a:avLst/>
          </a:prstGeom>
        </p:spPr>
        <p:txBody>
          <a:bodyPr vert="horz" lIns="91440" tIns="45720" rIns="91440" bIns="45720" rtlCol="0" anchor="b">
            <a:spAutoFit/>
          </a:bodyPr>
          <a:lstStyle>
            <a:lvl1pPr algn="ctr">
              <a:defRPr lang="en-US" sz="2000" dirty="0" smtClean="0">
                <a:solidFill>
                  <a:schemeClr val="accent2"/>
                </a:solidFill>
              </a:defRPr>
            </a:lvl1pPr>
          </a:lstStyle>
          <a:p>
            <a:pPr lvl="0">
              <a:lnSpc>
                <a:spcPct val="110000"/>
              </a:lnSpc>
            </a:pPr>
            <a:r>
              <a:rPr lang="en-US" dirty="0" err="1"/>
              <a:t>Navn</a:t>
            </a:r>
            <a:r>
              <a:rPr lang="en-US" dirty="0"/>
              <a:t>, </a:t>
            </a:r>
            <a:r>
              <a:rPr lang="en-US" dirty="0" err="1"/>
              <a:t>titel</a:t>
            </a:r>
            <a:r>
              <a:rPr lang="en-US" dirty="0"/>
              <a:t> &amp; </a:t>
            </a:r>
            <a:r>
              <a:rPr lang="en-US" dirty="0" err="1"/>
              <a:t>virksomhed</a:t>
            </a:r>
            <a:endParaRPr lang="en-US" dirty="0"/>
          </a:p>
        </p:txBody>
      </p:sp>
      <p:sp>
        <p:nvSpPr>
          <p:cNvPr id="5" name="Title Placeholder 1">
            <a:extLst>
              <a:ext uri="{FF2B5EF4-FFF2-40B4-BE49-F238E27FC236}">
                <a16:creationId xmlns:a16="http://schemas.microsoft.com/office/drawing/2014/main" id="{D94A24D6-FD47-16D1-77BF-D86839B61788}"/>
              </a:ext>
            </a:extLst>
          </p:cNvPr>
          <p:cNvSpPr>
            <a:spLocks noGrp="1"/>
          </p:cNvSpPr>
          <p:nvPr>
            <p:ph type="title" hasCustomPrompt="1"/>
          </p:nvPr>
        </p:nvSpPr>
        <p:spPr>
          <a:xfrm>
            <a:off x="1577010" y="1937156"/>
            <a:ext cx="9037980" cy="1421928"/>
          </a:xfrm>
          <a:prstGeom prst="rect">
            <a:avLst/>
          </a:prstGeom>
        </p:spPr>
        <p:txBody>
          <a:bodyPr vert="horz" wrap="square" lIns="91440" tIns="45720" rIns="91440" bIns="45720" rtlCol="0" anchor="t">
            <a:spAutoFit/>
          </a:bodyPr>
          <a:lstStyle>
            <a:lvl1pPr algn="ctr">
              <a:lnSpc>
                <a:spcPct val="80000"/>
              </a:lnSpc>
              <a:defRPr sz="3600" spc="-75" baseline="0">
                <a:solidFill>
                  <a:schemeClr val="accent2"/>
                </a:solidFill>
              </a:defRPr>
            </a:lvl1pPr>
          </a:lstStyle>
          <a:p>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pic>
        <p:nvPicPr>
          <p:cNvPr id="9" name="Graphic 8" descr="Open quotation mark with solid fill">
            <a:extLst>
              <a:ext uri="{FF2B5EF4-FFF2-40B4-BE49-F238E27FC236}">
                <a16:creationId xmlns:a16="http://schemas.microsoft.com/office/drawing/2014/main" id="{35BA4D17-3B62-959E-D0F6-F4590E178D9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678850" y="1034669"/>
            <a:ext cx="720000" cy="720000"/>
          </a:xfrm>
          <a:prstGeom prst="rect">
            <a:avLst/>
          </a:prstGeom>
        </p:spPr>
      </p:pic>
    </p:spTree>
    <p:extLst>
      <p:ext uri="{BB962C8B-B14F-4D97-AF65-F5344CB8AC3E}">
        <p14:creationId xmlns:p14="http://schemas.microsoft.com/office/powerpoint/2010/main" val="173888143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edie med overskrift">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720208" y="1689172"/>
            <a:ext cx="10740749" cy="4440165"/>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29" name="Slide Number">
            <a:extLst>
              <a:ext uri="{FF2B5EF4-FFF2-40B4-BE49-F238E27FC236}">
                <a16:creationId xmlns:a16="http://schemas.microsoft.com/office/drawing/2014/main" id="{5FF8ED0D-E49D-84C7-F600-B1838B901779}"/>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8" name="Title Placeholder 1">
            <a:extLst>
              <a:ext uri="{FF2B5EF4-FFF2-40B4-BE49-F238E27FC236}">
                <a16:creationId xmlns:a16="http://schemas.microsoft.com/office/drawing/2014/main" id="{814527CC-B485-FC0C-FA67-E250EF0996AE}"/>
              </a:ext>
            </a:extLst>
          </p:cNvPr>
          <p:cNvSpPr>
            <a:spLocks noGrp="1"/>
          </p:cNvSpPr>
          <p:nvPr>
            <p:ph type="title" hasCustomPrompt="1"/>
          </p:nvPr>
        </p:nvSpPr>
        <p:spPr>
          <a:xfrm>
            <a:off x="714375" y="1031339"/>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10" name="Text Placeholder 12">
            <a:extLst>
              <a:ext uri="{FF2B5EF4-FFF2-40B4-BE49-F238E27FC236}">
                <a16:creationId xmlns:a16="http://schemas.microsoft.com/office/drawing/2014/main" id="{3C6F58B2-B5D6-004A-A631-0FED9796BC85}"/>
              </a:ext>
            </a:extLst>
          </p:cNvPr>
          <p:cNvSpPr>
            <a:spLocks noGrp="1"/>
          </p:cNvSpPr>
          <p:nvPr>
            <p:ph type="body" sz="quarter" idx="38" hasCustomPrompt="1"/>
          </p:nvPr>
        </p:nvSpPr>
        <p:spPr>
          <a:xfrm>
            <a:off x="714375" y="735288"/>
            <a:ext cx="10740748" cy="222993"/>
          </a:xfrm>
        </p:spPr>
        <p:txBody>
          <a:bodyPr anchor="ctr">
            <a:noAutofit/>
          </a:bodyPr>
          <a:lstStyle>
            <a:lvl1pPr>
              <a:defRPr sz="1400">
                <a:solidFill>
                  <a:schemeClr val="tx1">
                    <a:lumMod val="50000"/>
                    <a:lumOff val="50000"/>
                  </a:schemeClr>
                </a:solidFill>
              </a:defRPr>
            </a:lvl1pPr>
          </a:lstStyle>
          <a:p>
            <a:pPr lvl="0"/>
            <a:r>
              <a:rPr lang="da-DK" dirty="0"/>
              <a:t>Tema</a:t>
            </a:r>
            <a:endParaRPr lang="en-DK" dirty="0"/>
          </a:p>
        </p:txBody>
      </p:sp>
    </p:spTree>
    <p:extLst>
      <p:ext uri="{BB962C8B-B14F-4D97-AF65-F5344CB8AC3E}">
        <p14:creationId xmlns:p14="http://schemas.microsoft.com/office/powerpoint/2010/main" val="6883237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 Sand">
    <p:spTree>
      <p:nvGrpSpPr>
        <p:cNvPr id="1" name=""/>
        <p:cNvGrpSpPr/>
        <p:nvPr/>
      </p:nvGrpSpPr>
      <p:grpSpPr>
        <a:xfrm>
          <a:off x="0" y="0"/>
          <a:ext cx="0" cy="0"/>
          <a:chOff x="0" y="0"/>
          <a:chExt cx="0" cy="0"/>
        </a:xfrm>
      </p:grpSpPr>
      <p:sp>
        <p:nvSpPr>
          <p:cNvPr id="8" name="BG">
            <a:extLst>
              <a:ext uri="{FF2B5EF4-FFF2-40B4-BE49-F238E27FC236}">
                <a16:creationId xmlns:a16="http://schemas.microsoft.com/office/drawing/2014/main" id="{C1FCAB9D-C925-4673-E321-BE097BC78A9B}"/>
              </a:ext>
            </a:extLst>
          </p:cNvPr>
          <p:cNvSpPr/>
          <p:nvPr userDrawn="1"/>
        </p:nvSpPr>
        <p:spPr>
          <a:xfrm flipV="1">
            <a:off x="0" y="-23450"/>
            <a:ext cx="11457016" cy="5275390"/>
          </a:xfrm>
          <a:prstGeom prst="round1Rect">
            <a:avLst>
              <a:gd name="adj" fmla="val 27702"/>
            </a:avLst>
          </a:prstGeom>
          <a:solidFill>
            <a:srgbClr val="F8F5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noAutofit/>
          </a:bodyPr>
          <a:lstStyle/>
          <a:p>
            <a:pPr marL="0" marR="0" indent="0" algn="ctr" defTabSz="412750" rtl="0" fontAlgn="auto" latinLnBrk="0" hangingPunct="0">
              <a:lnSpc>
                <a:spcPct val="100000"/>
              </a:lnSpc>
              <a:spcBef>
                <a:spcPts val="0"/>
              </a:spcBef>
              <a:spcAft>
                <a:spcPts val="0"/>
              </a:spcAft>
              <a:buClrTx/>
              <a:buSzTx/>
              <a:buFontTx/>
              <a:buNone/>
              <a:tabLst/>
            </a:pPr>
            <a:endParaRPr kumimoji="0" lang="en-DK" sz="16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pic>
        <p:nvPicPr>
          <p:cNvPr id="4" name="Logo" descr="A logo with blue dots&#10;&#10;AI-generated content may be incorrect.">
            <a:extLst>
              <a:ext uri="{FF2B5EF4-FFF2-40B4-BE49-F238E27FC236}">
                <a16:creationId xmlns:a16="http://schemas.microsoft.com/office/drawing/2014/main" id="{E7F0C8A5-4311-0B5C-C854-0582766D968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7" y="5668161"/>
            <a:ext cx="739745" cy="753060"/>
          </a:xfrm>
          <a:prstGeom prst="rect">
            <a:avLst/>
          </a:prstGeom>
        </p:spPr>
      </p:pic>
      <p:sp>
        <p:nvSpPr>
          <p:cNvPr id="5" name="Text Placeholder 14">
            <a:extLst>
              <a:ext uri="{FF2B5EF4-FFF2-40B4-BE49-F238E27FC236}">
                <a16:creationId xmlns:a16="http://schemas.microsoft.com/office/drawing/2014/main" id="{B1A02A3B-1217-B2FD-9FBD-0EE9A0A3FD28}"/>
              </a:ext>
            </a:extLst>
          </p:cNvPr>
          <p:cNvSpPr>
            <a:spLocks noGrp="1"/>
          </p:cNvSpPr>
          <p:nvPr>
            <p:ph type="body" sz="quarter" idx="29" hasCustomPrompt="1"/>
          </p:nvPr>
        </p:nvSpPr>
        <p:spPr>
          <a:xfrm>
            <a:off x="726121" y="2579436"/>
            <a:ext cx="10015568" cy="1015663"/>
          </a:xfrm>
          <a:prstGeom prst="rect">
            <a:avLst/>
          </a:prstGeom>
        </p:spPr>
        <p:txBody>
          <a:bodyPr wrap="square" anchor="b">
            <a:spAutoFit/>
          </a:bodyPr>
          <a:lstStyle>
            <a:lvl1pPr marL="0" marR="0" indent="0" algn="l" defTabSz="412750" rtl="0" eaLnBrk="1" fontAlgn="auto" latinLnBrk="0" hangingPunct="1">
              <a:lnSpc>
                <a:spcPts val="6600"/>
              </a:lnSpc>
              <a:spcBef>
                <a:spcPts val="0"/>
              </a:spcBef>
              <a:spcAft>
                <a:spcPts val="600"/>
              </a:spcAft>
              <a:buClrTx/>
              <a:buSzPct val="90000"/>
              <a:buFont typeface="Arial" panose="020B0604020202020204" pitchFamily="34" charset="0"/>
              <a:buNone/>
              <a:tabLst/>
              <a:defRPr sz="6000" b="1">
                <a:solidFill>
                  <a:schemeClr val="bg1"/>
                </a:solidFill>
              </a:defRPr>
            </a:lvl1pPr>
          </a:lstStyle>
          <a:p>
            <a:pPr marL="0" marR="0" lvl="0" indent="0" algn="l"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a:pPr>
            <a:r>
              <a:rPr lang="en-US" spc="0" dirty="0" err="1"/>
              <a:t>Overskrift</a:t>
            </a:r>
            <a:endParaRPr lang="en-US" spc="0" dirty="0"/>
          </a:p>
        </p:txBody>
      </p:sp>
      <p:sp>
        <p:nvSpPr>
          <p:cNvPr id="6" name="Text Placeholder 14">
            <a:extLst>
              <a:ext uri="{FF2B5EF4-FFF2-40B4-BE49-F238E27FC236}">
                <a16:creationId xmlns:a16="http://schemas.microsoft.com/office/drawing/2014/main" id="{57350F4F-49CF-03C7-FBD7-93505276C785}"/>
              </a:ext>
            </a:extLst>
          </p:cNvPr>
          <p:cNvSpPr>
            <a:spLocks noGrp="1"/>
          </p:cNvSpPr>
          <p:nvPr>
            <p:ph type="body" sz="quarter" idx="30" hasCustomPrompt="1"/>
          </p:nvPr>
        </p:nvSpPr>
        <p:spPr>
          <a:xfrm>
            <a:off x="725328" y="3610273"/>
            <a:ext cx="10015568" cy="492443"/>
          </a:xfrm>
          <a:prstGeom prst="rect">
            <a:avLst/>
          </a:prstGeom>
        </p:spPr>
        <p:txBody>
          <a:bodyPr wrap="square" anchor="t">
            <a:spAutoFit/>
          </a:bodyPr>
          <a:lstStyle>
            <a:lvl1pPr marL="0" indent="0">
              <a:lnSpc>
                <a:spcPct val="100000"/>
              </a:lnSpc>
              <a:spcAft>
                <a:spcPts val="600"/>
              </a:spcAft>
              <a:buNone/>
              <a:defRPr sz="2600" b="1" i="0">
                <a:solidFill>
                  <a:schemeClr val="bg1"/>
                </a:solidFill>
                <a:latin typeface="Arial" panose="020B0604020202020204" pitchFamily="34" charset="0"/>
                <a:cs typeface="Arial" panose="020B0604020202020204" pitchFamily="34" charset="0"/>
              </a:defRPr>
            </a:lvl1pPr>
          </a:lstStyle>
          <a:p>
            <a:pPr hangingPunct="1"/>
            <a:r>
              <a:rPr lang="en-US" spc="0" dirty="0" err="1"/>
              <a:t>Underoverskrift</a:t>
            </a:r>
            <a:endParaRPr lang="en-US" spc="0" dirty="0"/>
          </a:p>
        </p:txBody>
      </p:sp>
      <p:sp>
        <p:nvSpPr>
          <p:cNvPr id="7" name="Text Placeholder 14">
            <a:extLst>
              <a:ext uri="{FF2B5EF4-FFF2-40B4-BE49-F238E27FC236}">
                <a16:creationId xmlns:a16="http://schemas.microsoft.com/office/drawing/2014/main" id="{CC26A0A6-DAA0-11FF-7AFC-1483C0E0C7D4}"/>
              </a:ext>
            </a:extLst>
          </p:cNvPr>
          <p:cNvSpPr>
            <a:spLocks noGrp="1"/>
          </p:cNvSpPr>
          <p:nvPr>
            <p:ph type="body" sz="quarter" idx="31" hasCustomPrompt="1"/>
          </p:nvPr>
        </p:nvSpPr>
        <p:spPr>
          <a:xfrm>
            <a:off x="720595" y="4511694"/>
            <a:ext cx="1554346" cy="542289"/>
          </a:xfrm>
          <a:prstGeom prst="rect">
            <a:avLst/>
          </a:prstGeom>
        </p:spPr>
        <p:txBody>
          <a:bodyPr wrap="square" anchor="t">
            <a:noAutofit/>
          </a:bodyPr>
          <a:lstStyle>
            <a:lvl1pPr marL="0" indent="0">
              <a:lnSpc>
                <a:spcPct val="100000"/>
              </a:lnSpc>
              <a:spcAft>
                <a:spcPts val="600"/>
              </a:spcAft>
              <a:buNone/>
              <a:defRPr sz="2000" b="0" i="0">
                <a:solidFill>
                  <a:schemeClr val="bg1"/>
                </a:solidFill>
                <a:latin typeface="Arial" panose="020B0604020202020204" pitchFamily="34" charset="0"/>
                <a:cs typeface="Arial" panose="020B0604020202020204" pitchFamily="34" charset="0"/>
              </a:defRPr>
            </a:lvl1pPr>
          </a:lstStyle>
          <a:p>
            <a:pPr hangingPunct="1"/>
            <a:r>
              <a:rPr lang="en-US" spc="0" dirty="0"/>
              <a:t>Dato</a:t>
            </a:r>
          </a:p>
        </p:txBody>
      </p:sp>
    </p:spTree>
    <p:extLst>
      <p:ext uri="{BB962C8B-B14F-4D97-AF65-F5344CB8AC3E}">
        <p14:creationId xmlns:p14="http://schemas.microsoft.com/office/powerpoint/2010/main" val="372935669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6766"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edie XL">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720208" y="737093"/>
            <a:ext cx="10740749" cy="5392244"/>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2" name="Slide Number">
            <a:extLst>
              <a:ext uri="{FF2B5EF4-FFF2-40B4-BE49-F238E27FC236}">
                <a16:creationId xmlns:a16="http://schemas.microsoft.com/office/drawing/2014/main" id="{59FABC4E-1C32-019A-09F1-E20DE8647FE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82285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i A">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720208" y="737093"/>
            <a:ext cx="5216954" cy="5392244"/>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10" name="Slide Number">
            <a:extLst>
              <a:ext uri="{FF2B5EF4-FFF2-40B4-BE49-F238E27FC236}">
                <a16:creationId xmlns:a16="http://schemas.microsoft.com/office/drawing/2014/main" id="{6E3B01B9-6FEB-7C2A-6144-06C828387238}"/>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12" name="Picture Placeholder 2">
            <a:extLst>
              <a:ext uri="{FF2B5EF4-FFF2-40B4-BE49-F238E27FC236}">
                <a16:creationId xmlns:a16="http://schemas.microsoft.com/office/drawing/2014/main" id="{6CB9A328-3821-59D5-EEB6-E1231FF194B6}"/>
              </a:ext>
            </a:extLst>
          </p:cNvPr>
          <p:cNvSpPr>
            <a:spLocks noGrp="1"/>
          </p:cNvSpPr>
          <p:nvPr>
            <p:ph type="pic" idx="23" hasCustomPrompt="1"/>
          </p:nvPr>
        </p:nvSpPr>
        <p:spPr>
          <a:xfrm>
            <a:off x="6250043" y="737093"/>
            <a:ext cx="5210914" cy="5392244"/>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Tree>
    <p:extLst>
      <p:ext uri="{BB962C8B-B14F-4D97-AF65-F5344CB8AC3E}">
        <p14:creationId xmlns:p14="http://schemas.microsoft.com/office/powerpoint/2010/main" val="389797153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i B">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720208" y="737093"/>
            <a:ext cx="3375274" cy="5392244"/>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10" name="Slide Number">
            <a:extLst>
              <a:ext uri="{FF2B5EF4-FFF2-40B4-BE49-F238E27FC236}">
                <a16:creationId xmlns:a16="http://schemas.microsoft.com/office/drawing/2014/main" id="{6E3B01B9-6FEB-7C2A-6144-06C828387238}"/>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11" name="Picture Placeholder 2">
            <a:extLst>
              <a:ext uri="{FF2B5EF4-FFF2-40B4-BE49-F238E27FC236}">
                <a16:creationId xmlns:a16="http://schemas.microsoft.com/office/drawing/2014/main" id="{22E75541-D1A1-D60F-69F1-959FCC7C3248}"/>
              </a:ext>
            </a:extLst>
          </p:cNvPr>
          <p:cNvSpPr>
            <a:spLocks noGrp="1"/>
          </p:cNvSpPr>
          <p:nvPr>
            <p:ph type="pic" idx="22" hasCustomPrompt="1"/>
          </p:nvPr>
        </p:nvSpPr>
        <p:spPr>
          <a:xfrm>
            <a:off x="8085683" y="737093"/>
            <a:ext cx="3375274" cy="5392244"/>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12" name="Picture Placeholder 2">
            <a:extLst>
              <a:ext uri="{FF2B5EF4-FFF2-40B4-BE49-F238E27FC236}">
                <a16:creationId xmlns:a16="http://schemas.microsoft.com/office/drawing/2014/main" id="{6CB9A328-3821-59D5-EEB6-E1231FF194B6}"/>
              </a:ext>
            </a:extLst>
          </p:cNvPr>
          <p:cNvSpPr>
            <a:spLocks noGrp="1"/>
          </p:cNvSpPr>
          <p:nvPr>
            <p:ph type="pic" idx="23" hasCustomPrompt="1"/>
          </p:nvPr>
        </p:nvSpPr>
        <p:spPr>
          <a:xfrm>
            <a:off x="4408363" y="737093"/>
            <a:ext cx="3375274" cy="5392244"/>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Tree>
    <p:extLst>
      <p:ext uri="{BB962C8B-B14F-4D97-AF65-F5344CB8AC3E}">
        <p14:creationId xmlns:p14="http://schemas.microsoft.com/office/powerpoint/2010/main" val="205120246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i C">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720208" y="737093"/>
            <a:ext cx="2911993" cy="5392244"/>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2" name="Picture Placeholder 2">
            <a:extLst>
              <a:ext uri="{FF2B5EF4-FFF2-40B4-BE49-F238E27FC236}">
                <a16:creationId xmlns:a16="http://schemas.microsoft.com/office/drawing/2014/main" id="{85989919-72B0-8542-53C4-8A3948CE955E}"/>
              </a:ext>
            </a:extLst>
          </p:cNvPr>
          <p:cNvSpPr>
            <a:spLocks noGrp="1"/>
          </p:cNvSpPr>
          <p:nvPr>
            <p:ph type="pic" idx="22" hasCustomPrompt="1"/>
          </p:nvPr>
        </p:nvSpPr>
        <p:spPr>
          <a:xfrm>
            <a:off x="3984108" y="737094"/>
            <a:ext cx="7476849" cy="2502056"/>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9" name="Picture Placeholder 2">
            <a:extLst>
              <a:ext uri="{FF2B5EF4-FFF2-40B4-BE49-F238E27FC236}">
                <a16:creationId xmlns:a16="http://schemas.microsoft.com/office/drawing/2014/main" id="{D7A0C83B-CA23-DF71-7E6E-6B4332E1ADD3}"/>
              </a:ext>
            </a:extLst>
          </p:cNvPr>
          <p:cNvSpPr>
            <a:spLocks noGrp="1"/>
          </p:cNvSpPr>
          <p:nvPr>
            <p:ph type="pic" idx="23" hasCustomPrompt="1"/>
          </p:nvPr>
        </p:nvSpPr>
        <p:spPr>
          <a:xfrm>
            <a:off x="3984108" y="3619994"/>
            <a:ext cx="7476849" cy="2502056"/>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10" name="Slide Number">
            <a:extLst>
              <a:ext uri="{FF2B5EF4-FFF2-40B4-BE49-F238E27FC236}">
                <a16:creationId xmlns:a16="http://schemas.microsoft.com/office/drawing/2014/main" id="{0ACF17A1-D078-C859-FA49-C8E52ECAB573}"/>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327000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i D">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5" name="Picture Placeholder 2">
            <a:extLst>
              <a:ext uri="{FF2B5EF4-FFF2-40B4-BE49-F238E27FC236}">
                <a16:creationId xmlns:a16="http://schemas.microsoft.com/office/drawing/2014/main" id="{416314D5-3821-F23B-1B63-0EE41E4F7E80}"/>
              </a:ext>
            </a:extLst>
          </p:cNvPr>
          <p:cNvSpPr>
            <a:spLocks noGrp="1"/>
          </p:cNvSpPr>
          <p:nvPr>
            <p:ph type="pic" idx="21" hasCustomPrompt="1"/>
          </p:nvPr>
        </p:nvSpPr>
        <p:spPr>
          <a:xfrm>
            <a:off x="8548964" y="737093"/>
            <a:ext cx="2911993" cy="5392244"/>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2" name="Picture Placeholder 2">
            <a:extLst>
              <a:ext uri="{FF2B5EF4-FFF2-40B4-BE49-F238E27FC236}">
                <a16:creationId xmlns:a16="http://schemas.microsoft.com/office/drawing/2014/main" id="{85989919-72B0-8542-53C4-8A3948CE955E}"/>
              </a:ext>
            </a:extLst>
          </p:cNvPr>
          <p:cNvSpPr>
            <a:spLocks noGrp="1"/>
          </p:cNvSpPr>
          <p:nvPr>
            <p:ph type="pic" idx="22" hasCustomPrompt="1"/>
          </p:nvPr>
        </p:nvSpPr>
        <p:spPr>
          <a:xfrm>
            <a:off x="720208" y="737094"/>
            <a:ext cx="3559693" cy="2502056"/>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9" name="Picture Placeholder 2">
            <a:extLst>
              <a:ext uri="{FF2B5EF4-FFF2-40B4-BE49-F238E27FC236}">
                <a16:creationId xmlns:a16="http://schemas.microsoft.com/office/drawing/2014/main" id="{D7A0C83B-CA23-DF71-7E6E-6B4332E1ADD3}"/>
              </a:ext>
            </a:extLst>
          </p:cNvPr>
          <p:cNvSpPr>
            <a:spLocks noGrp="1"/>
          </p:cNvSpPr>
          <p:nvPr>
            <p:ph type="pic" idx="23" hasCustomPrompt="1"/>
          </p:nvPr>
        </p:nvSpPr>
        <p:spPr>
          <a:xfrm>
            <a:off x="720208" y="3619994"/>
            <a:ext cx="7476849" cy="2502056"/>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5" name="Picture Placeholder 2">
            <a:extLst>
              <a:ext uri="{FF2B5EF4-FFF2-40B4-BE49-F238E27FC236}">
                <a16:creationId xmlns:a16="http://schemas.microsoft.com/office/drawing/2014/main" id="{6DB3238B-A7E8-EB2E-8412-E6BFE7FA19FE}"/>
              </a:ext>
            </a:extLst>
          </p:cNvPr>
          <p:cNvSpPr>
            <a:spLocks noGrp="1"/>
          </p:cNvSpPr>
          <p:nvPr>
            <p:ph type="pic" idx="24" hasCustomPrompt="1"/>
          </p:nvPr>
        </p:nvSpPr>
        <p:spPr>
          <a:xfrm>
            <a:off x="4638158" y="737094"/>
            <a:ext cx="3559693" cy="2502056"/>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6" name="Slide Number">
            <a:extLst>
              <a:ext uri="{FF2B5EF4-FFF2-40B4-BE49-F238E27FC236}">
                <a16:creationId xmlns:a16="http://schemas.microsoft.com/office/drawing/2014/main" id="{E983A155-0F2E-3280-5AA8-295B1064F4B1}"/>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876939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alleri E">
    <p:spTree>
      <p:nvGrpSpPr>
        <p:cNvPr id="1" name=""/>
        <p:cNvGrpSpPr/>
        <p:nvPr/>
      </p:nvGrpSpPr>
      <p:grpSpPr>
        <a:xfrm>
          <a:off x="0" y="0"/>
          <a:ext cx="0" cy="0"/>
          <a:chOff x="0" y="0"/>
          <a:chExt cx="0" cy="0"/>
        </a:xfrm>
      </p:grpSpPr>
      <p:pic>
        <p:nvPicPr>
          <p:cNvPr id="4" name="KiAP logo" descr="A logo with blue dots&#10;&#10;AI-generated content may be incorrect.">
            <a:extLst>
              <a:ext uri="{FF2B5EF4-FFF2-40B4-BE49-F238E27FC236}">
                <a16:creationId xmlns:a16="http://schemas.microsoft.com/office/drawing/2014/main" id="{63DFBB5F-A1B1-696A-BF25-785C6C9AE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2" name="Picture Placeholder 2">
            <a:extLst>
              <a:ext uri="{FF2B5EF4-FFF2-40B4-BE49-F238E27FC236}">
                <a16:creationId xmlns:a16="http://schemas.microsoft.com/office/drawing/2014/main" id="{85989919-72B0-8542-53C4-8A3948CE955E}"/>
              </a:ext>
            </a:extLst>
          </p:cNvPr>
          <p:cNvSpPr>
            <a:spLocks noGrp="1"/>
          </p:cNvSpPr>
          <p:nvPr>
            <p:ph type="pic" idx="22" hasCustomPrompt="1"/>
          </p:nvPr>
        </p:nvSpPr>
        <p:spPr>
          <a:xfrm>
            <a:off x="720208" y="737094"/>
            <a:ext cx="3246486" cy="2502056"/>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6" name="Slide Number">
            <a:extLst>
              <a:ext uri="{FF2B5EF4-FFF2-40B4-BE49-F238E27FC236}">
                <a16:creationId xmlns:a16="http://schemas.microsoft.com/office/drawing/2014/main" id="{E983A155-0F2E-3280-5AA8-295B1064F4B1}"/>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13" name="Picture Placeholder 2">
            <a:extLst>
              <a:ext uri="{FF2B5EF4-FFF2-40B4-BE49-F238E27FC236}">
                <a16:creationId xmlns:a16="http://schemas.microsoft.com/office/drawing/2014/main" id="{C037E42D-F3F5-E544-76CC-F31B0A510C71}"/>
              </a:ext>
            </a:extLst>
          </p:cNvPr>
          <p:cNvSpPr>
            <a:spLocks noGrp="1"/>
          </p:cNvSpPr>
          <p:nvPr>
            <p:ph type="pic" idx="29" hasCustomPrompt="1"/>
          </p:nvPr>
        </p:nvSpPr>
        <p:spPr>
          <a:xfrm>
            <a:off x="4472758" y="737094"/>
            <a:ext cx="3246486" cy="2502056"/>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14" name="Picture Placeholder 2">
            <a:extLst>
              <a:ext uri="{FF2B5EF4-FFF2-40B4-BE49-F238E27FC236}">
                <a16:creationId xmlns:a16="http://schemas.microsoft.com/office/drawing/2014/main" id="{8E3CEBEA-F739-9FD1-623E-28502C2AEEEA}"/>
              </a:ext>
            </a:extLst>
          </p:cNvPr>
          <p:cNvSpPr>
            <a:spLocks noGrp="1"/>
          </p:cNvSpPr>
          <p:nvPr>
            <p:ph type="pic" idx="30" hasCustomPrompt="1"/>
          </p:nvPr>
        </p:nvSpPr>
        <p:spPr>
          <a:xfrm>
            <a:off x="8215712" y="737094"/>
            <a:ext cx="3246486" cy="2502056"/>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15" name="Picture Placeholder 2">
            <a:extLst>
              <a:ext uri="{FF2B5EF4-FFF2-40B4-BE49-F238E27FC236}">
                <a16:creationId xmlns:a16="http://schemas.microsoft.com/office/drawing/2014/main" id="{EB606D9F-55F3-F214-A524-5960D4C812DD}"/>
              </a:ext>
            </a:extLst>
          </p:cNvPr>
          <p:cNvSpPr>
            <a:spLocks noGrp="1"/>
          </p:cNvSpPr>
          <p:nvPr>
            <p:ph type="pic" idx="31" hasCustomPrompt="1"/>
          </p:nvPr>
        </p:nvSpPr>
        <p:spPr>
          <a:xfrm>
            <a:off x="720208" y="3618850"/>
            <a:ext cx="3246486" cy="2505055"/>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16" name="Picture Placeholder 2">
            <a:extLst>
              <a:ext uri="{FF2B5EF4-FFF2-40B4-BE49-F238E27FC236}">
                <a16:creationId xmlns:a16="http://schemas.microsoft.com/office/drawing/2014/main" id="{08253164-27E1-6FA1-8303-E9396324CF68}"/>
              </a:ext>
            </a:extLst>
          </p:cNvPr>
          <p:cNvSpPr>
            <a:spLocks noGrp="1"/>
          </p:cNvSpPr>
          <p:nvPr>
            <p:ph type="pic" idx="32" hasCustomPrompt="1"/>
          </p:nvPr>
        </p:nvSpPr>
        <p:spPr>
          <a:xfrm>
            <a:off x="4472758" y="3618850"/>
            <a:ext cx="3246486" cy="2505055"/>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
        <p:nvSpPr>
          <p:cNvPr id="17" name="Picture Placeholder 2">
            <a:extLst>
              <a:ext uri="{FF2B5EF4-FFF2-40B4-BE49-F238E27FC236}">
                <a16:creationId xmlns:a16="http://schemas.microsoft.com/office/drawing/2014/main" id="{5D42E103-FC8E-B4D2-39C1-0F3E00AACA1F}"/>
              </a:ext>
            </a:extLst>
          </p:cNvPr>
          <p:cNvSpPr>
            <a:spLocks noGrp="1"/>
          </p:cNvSpPr>
          <p:nvPr>
            <p:ph type="pic" idx="33" hasCustomPrompt="1"/>
          </p:nvPr>
        </p:nvSpPr>
        <p:spPr>
          <a:xfrm>
            <a:off x="8215712" y="3618850"/>
            <a:ext cx="3246486" cy="2505055"/>
          </a:xfrm>
          <a:prstGeom prst="roundRect">
            <a:avLst>
              <a:gd name="adj" fmla="val 1801"/>
            </a:avLst>
          </a:prstGeom>
          <a:solidFill>
            <a:srgbClr val="F3F5F7"/>
          </a:solidFill>
        </p:spPr>
        <p:txBody>
          <a:bodyPr wrap="square" lIns="91439" tIns="45719" rIns="91439" bIns="45719">
            <a:noAutofit/>
          </a:bodyPr>
          <a:lstStyle/>
          <a:p>
            <a:r>
              <a:rPr lang="en-US" dirty="0"/>
              <a:t> </a:t>
            </a:r>
            <a:endParaRPr dirty="0"/>
          </a:p>
        </p:txBody>
      </p:sp>
    </p:spTree>
    <p:extLst>
      <p:ext uri="{BB962C8B-B14F-4D97-AF65-F5344CB8AC3E}">
        <p14:creationId xmlns:p14="http://schemas.microsoft.com/office/powerpoint/2010/main" val="321421326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k for i dag - Sand">
    <p:bg>
      <p:bgPr>
        <a:solidFill>
          <a:srgbClr val="F7F5EE"/>
        </a:solidFill>
        <a:effectLst/>
      </p:bgPr>
    </p:bg>
    <p:spTree>
      <p:nvGrpSpPr>
        <p:cNvPr id="1" name=""/>
        <p:cNvGrpSpPr/>
        <p:nvPr/>
      </p:nvGrpSpPr>
      <p:grpSpPr>
        <a:xfrm>
          <a:off x="0" y="0"/>
          <a:ext cx="0" cy="0"/>
          <a:chOff x="0" y="0"/>
          <a:chExt cx="0" cy="0"/>
        </a:xfrm>
      </p:grpSpPr>
      <p:pic>
        <p:nvPicPr>
          <p:cNvPr id="7" name="Picture 6" descr="A blue dots in a circle&#10;&#10;AI-generated content may be incorrect.">
            <a:extLst>
              <a:ext uri="{FF2B5EF4-FFF2-40B4-BE49-F238E27FC236}">
                <a16:creationId xmlns:a16="http://schemas.microsoft.com/office/drawing/2014/main" id="{ED8215FF-BB10-D9F4-CDD4-14037C4F6E8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10" y="728662"/>
            <a:ext cx="1471999" cy="828000"/>
          </a:xfrm>
          <a:prstGeom prst="rect">
            <a:avLst/>
          </a:prstGeom>
        </p:spPr>
      </p:pic>
      <p:sp>
        <p:nvSpPr>
          <p:cNvPr id="3" name="Text Placeholder 2">
            <a:extLst>
              <a:ext uri="{FF2B5EF4-FFF2-40B4-BE49-F238E27FC236}">
                <a16:creationId xmlns:a16="http://schemas.microsoft.com/office/drawing/2014/main" id="{6C0C0241-2FE2-7DE8-04E6-6252D9C1E07D}"/>
              </a:ext>
            </a:extLst>
          </p:cNvPr>
          <p:cNvSpPr>
            <a:spLocks noGrp="1"/>
          </p:cNvSpPr>
          <p:nvPr>
            <p:ph type="body" sz="quarter" idx="30" hasCustomPrompt="1"/>
          </p:nvPr>
        </p:nvSpPr>
        <p:spPr>
          <a:xfrm>
            <a:off x="721000" y="5719420"/>
            <a:ext cx="1702886" cy="415498"/>
          </a:xfrm>
        </p:spPr>
        <p:txBody>
          <a:bodyPr wrap="square">
            <a:spAutoFit/>
          </a:bodyPr>
          <a:lstStyle>
            <a:lvl1pPr>
              <a:spcAft>
                <a:spcPts val="600"/>
              </a:spcAft>
              <a:defRPr lang="en-DK" sz="800" dirty="0">
                <a:solidFill>
                  <a:schemeClr val="bg1"/>
                </a:solidFill>
              </a:defRPr>
            </a:lvl1pPr>
          </a:lstStyle>
          <a:p>
            <a:pPr lvl="0"/>
            <a:r>
              <a:rPr lang="en-GB" dirty="0"/>
              <a:t>Thomas B. </a:t>
            </a:r>
            <a:r>
              <a:rPr lang="en-GB" dirty="0" err="1"/>
              <a:t>Thriges</a:t>
            </a:r>
            <a:r>
              <a:rPr lang="en-GB" dirty="0"/>
              <a:t> Gade 48, 1. </a:t>
            </a:r>
          </a:p>
          <a:p>
            <a:pPr lvl="0"/>
            <a:r>
              <a:rPr lang="en-GB" dirty="0"/>
              <a:t>5000 Odense C</a:t>
            </a:r>
            <a:endParaRPr lang="en-DK" dirty="0"/>
          </a:p>
        </p:txBody>
      </p:sp>
      <p:sp>
        <p:nvSpPr>
          <p:cNvPr id="4" name="Text Placeholder 2">
            <a:extLst>
              <a:ext uri="{FF2B5EF4-FFF2-40B4-BE49-F238E27FC236}">
                <a16:creationId xmlns:a16="http://schemas.microsoft.com/office/drawing/2014/main" id="{55B7568E-1F93-EC0B-F143-7EF9ECA27400}"/>
              </a:ext>
            </a:extLst>
          </p:cNvPr>
          <p:cNvSpPr>
            <a:spLocks noGrp="1"/>
          </p:cNvSpPr>
          <p:nvPr>
            <p:ph type="body" sz="quarter" idx="31" hasCustomPrompt="1"/>
          </p:nvPr>
        </p:nvSpPr>
        <p:spPr>
          <a:xfrm>
            <a:off x="2583543" y="5719420"/>
            <a:ext cx="2844800" cy="415498"/>
          </a:xfrm>
        </p:spPr>
        <p:txBody>
          <a:bodyPr wrap="square">
            <a:spAutoFit/>
          </a:bodyPr>
          <a:lstStyle>
            <a:lvl1pPr>
              <a:spcAft>
                <a:spcPts val="600"/>
              </a:spcAft>
              <a:defRPr lang="en-DK" sz="800" dirty="0">
                <a:solidFill>
                  <a:schemeClr val="bg1"/>
                </a:solidFill>
              </a:defRPr>
            </a:lvl1pPr>
          </a:lstStyle>
          <a:p>
            <a:pPr lvl="0"/>
            <a:r>
              <a:rPr lang="en-GB" dirty="0"/>
              <a:t>C/O Det </a:t>
            </a:r>
            <a:r>
              <a:rPr lang="en-GB" dirty="0" err="1"/>
              <a:t>Almenmedicinske</a:t>
            </a:r>
            <a:r>
              <a:rPr lang="en-GB" dirty="0"/>
              <a:t> Hus, </a:t>
            </a:r>
            <a:r>
              <a:rPr lang="en-GB" dirty="0" err="1"/>
              <a:t>Stockholmsgade</a:t>
            </a:r>
            <a:r>
              <a:rPr lang="en-GB" dirty="0"/>
              <a:t> 55, </a:t>
            </a:r>
            <a:r>
              <a:rPr lang="en-GB" dirty="0" err="1"/>
              <a:t>st.</a:t>
            </a:r>
            <a:endParaRPr lang="en-GB" dirty="0"/>
          </a:p>
          <a:p>
            <a:pPr lvl="0"/>
            <a:r>
              <a:rPr lang="en-GB" dirty="0"/>
              <a:t>2100 København </a:t>
            </a:r>
            <a:r>
              <a:rPr lang="en-GB" dirty="0" err="1"/>
              <a:t>Ø</a:t>
            </a:r>
            <a:endParaRPr lang="en-DK" dirty="0"/>
          </a:p>
        </p:txBody>
      </p:sp>
      <p:sp>
        <p:nvSpPr>
          <p:cNvPr id="16" name="Text Placeholder 3">
            <a:extLst>
              <a:ext uri="{FF2B5EF4-FFF2-40B4-BE49-F238E27FC236}">
                <a16:creationId xmlns:a16="http://schemas.microsoft.com/office/drawing/2014/main" id="{95CDF88E-5FB4-DB25-EBC1-42ABB6F0AFDE}"/>
              </a:ext>
            </a:extLst>
          </p:cNvPr>
          <p:cNvSpPr>
            <a:spLocks noGrp="1"/>
          </p:cNvSpPr>
          <p:nvPr>
            <p:ph type="body" sz="quarter" idx="39" hasCustomPrompt="1"/>
          </p:nvPr>
        </p:nvSpPr>
        <p:spPr>
          <a:xfrm>
            <a:off x="721002" y="3309657"/>
            <a:ext cx="10740748" cy="745571"/>
          </a:xfrm>
          <a:prstGeom prst="rect">
            <a:avLst/>
          </a:prstGeom>
        </p:spPr>
        <p:txBody>
          <a:bodyPr>
            <a:normAutofit/>
          </a:bodyPr>
          <a:lstStyle>
            <a:lvl1pPr marL="0" indent="0" algn="ctr">
              <a:buNone/>
              <a:defRPr sz="3000" b="0" i="0">
                <a:solidFill>
                  <a:schemeClr val="bg1"/>
                </a:solidFill>
                <a:latin typeface="Arial" panose="020B0604020202020204" pitchFamily="34" charset="0"/>
                <a:cs typeface="Arial" panose="020B0604020202020204" pitchFamily="34" charset="0"/>
              </a:defRPr>
            </a:lvl1pPr>
          </a:lstStyle>
          <a:p>
            <a:pPr lvl="0"/>
            <a:r>
              <a:rPr lang="en-GB" dirty="0" err="1"/>
              <a:t>Besøg</a:t>
            </a:r>
            <a:r>
              <a:rPr lang="en-GB" dirty="0"/>
              <a:t> </a:t>
            </a:r>
            <a:r>
              <a:rPr lang="en-GB" dirty="0" err="1"/>
              <a:t>os</a:t>
            </a:r>
            <a:r>
              <a:rPr lang="en-GB" dirty="0"/>
              <a:t> </a:t>
            </a:r>
            <a:r>
              <a:rPr lang="en-GB" dirty="0" err="1"/>
              <a:t>på</a:t>
            </a:r>
            <a:r>
              <a:rPr lang="en-GB" dirty="0"/>
              <a:t> </a:t>
            </a:r>
            <a:r>
              <a:rPr lang="en-GB" dirty="0" err="1"/>
              <a:t>KiAP.dk</a:t>
            </a:r>
            <a:endParaRPr lang="en-DK" dirty="0"/>
          </a:p>
        </p:txBody>
      </p:sp>
      <p:sp>
        <p:nvSpPr>
          <p:cNvPr id="17" name="Text Placeholder 2">
            <a:extLst>
              <a:ext uri="{FF2B5EF4-FFF2-40B4-BE49-F238E27FC236}">
                <a16:creationId xmlns:a16="http://schemas.microsoft.com/office/drawing/2014/main" id="{9F5DBDB1-1DAA-702B-AF04-8E3218D47717}"/>
              </a:ext>
            </a:extLst>
          </p:cNvPr>
          <p:cNvSpPr>
            <a:spLocks noGrp="1"/>
          </p:cNvSpPr>
          <p:nvPr>
            <p:ph type="body" sz="quarter" idx="40" hasCustomPrompt="1"/>
          </p:nvPr>
        </p:nvSpPr>
        <p:spPr>
          <a:xfrm>
            <a:off x="721000" y="5423809"/>
            <a:ext cx="1702886" cy="246221"/>
          </a:xfrm>
        </p:spPr>
        <p:txBody>
          <a:bodyPr wrap="square">
            <a:spAutoFit/>
          </a:bodyPr>
          <a:lstStyle>
            <a:lvl1pPr>
              <a:defRPr lang="en-DK" sz="1000" b="1" i="0" dirty="0">
                <a:solidFill>
                  <a:schemeClr val="bg1"/>
                </a:solidFill>
                <a:latin typeface="Arial" panose="020B0604020202020204" pitchFamily="34" charset="0"/>
                <a:cs typeface="Arial" panose="020B0604020202020204" pitchFamily="34" charset="0"/>
              </a:defRPr>
            </a:lvl1pPr>
          </a:lstStyle>
          <a:p>
            <a:pPr lvl="0"/>
            <a:r>
              <a:rPr lang="en-GB" dirty="0" err="1"/>
              <a:t>KiAP</a:t>
            </a:r>
            <a:r>
              <a:rPr lang="en-GB" dirty="0"/>
              <a:t> Odense</a:t>
            </a:r>
            <a:endParaRPr lang="en-DK" dirty="0"/>
          </a:p>
        </p:txBody>
      </p:sp>
      <p:sp>
        <p:nvSpPr>
          <p:cNvPr id="18" name="Text Placeholder 2">
            <a:extLst>
              <a:ext uri="{FF2B5EF4-FFF2-40B4-BE49-F238E27FC236}">
                <a16:creationId xmlns:a16="http://schemas.microsoft.com/office/drawing/2014/main" id="{206DEB05-76C2-C199-3BB5-513354F8168D}"/>
              </a:ext>
            </a:extLst>
          </p:cNvPr>
          <p:cNvSpPr>
            <a:spLocks noGrp="1"/>
          </p:cNvSpPr>
          <p:nvPr>
            <p:ph type="body" sz="quarter" idx="41" hasCustomPrompt="1"/>
          </p:nvPr>
        </p:nvSpPr>
        <p:spPr>
          <a:xfrm>
            <a:off x="2583543" y="5423809"/>
            <a:ext cx="2844800" cy="246221"/>
          </a:xfrm>
        </p:spPr>
        <p:txBody>
          <a:bodyPr wrap="square">
            <a:spAutoFit/>
          </a:bodyPr>
          <a:lstStyle>
            <a:lvl1pPr>
              <a:defRPr lang="en-DK" sz="1000" b="1" i="0" dirty="0">
                <a:solidFill>
                  <a:schemeClr val="bg1"/>
                </a:solidFill>
                <a:latin typeface="Arial" panose="020B0604020202020204" pitchFamily="34" charset="0"/>
                <a:cs typeface="Arial" panose="020B0604020202020204" pitchFamily="34" charset="0"/>
              </a:defRPr>
            </a:lvl1pPr>
          </a:lstStyle>
          <a:p>
            <a:pPr lvl="0"/>
            <a:r>
              <a:rPr lang="en-GB" dirty="0" err="1"/>
              <a:t>KiAP</a:t>
            </a:r>
            <a:r>
              <a:rPr lang="en-GB" dirty="0"/>
              <a:t> København</a:t>
            </a:r>
            <a:endParaRPr lang="en-DK" dirty="0"/>
          </a:p>
        </p:txBody>
      </p:sp>
      <p:sp>
        <p:nvSpPr>
          <p:cNvPr id="19" name="Title Placeholder 1">
            <a:extLst>
              <a:ext uri="{FF2B5EF4-FFF2-40B4-BE49-F238E27FC236}">
                <a16:creationId xmlns:a16="http://schemas.microsoft.com/office/drawing/2014/main" id="{23E42DCF-8A36-49E3-A7B4-31ADD4D15E1C}"/>
              </a:ext>
            </a:extLst>
          </p:cNvPr>
          <p:cNvSpPr>
            <a:spLocks noGrp="1"/>
          </p:cNvSpPr>
          <p:nvPr>
            <p:ph type="title" hasCustomPrompt="1"/>
          </p:nvPr>
        </p:nvSpPr>
        <p:spPr>
          <a:xfrm>
            <a:off x="720208" y="2470619"/>
            <a:ext cx="10740748" cy="830997"/>
          </a:xfrm>
          <a:prstGeom prst="rect">
            <a:avLst/>
          </a:prstGeom>
        </p:spPr>
        <p:txBody>
          <a:bodyPr vert="horz" wrap="square" lIns="91440" tIns="45720" rIns="91440" bIns="45720" rtlCol="0" anchor="t">
            <a:spAutoFit/>
          </a:bodyPr>
          <a:lstStyle>
            <a:lvl1pPr marL="0" indent="0" algn="ctr">
              <a:lnSpc>
                <a:spcPct val="80000"/>
              </a:lnSpc>
              <a:tabLst>
                <a:tab pos="750888" algn="l"/>
              </a:tabLst>
              <a:defRPr sz="6000" spc="0" baseline="0"/>
            </a:lvl1pPr>
          </a:lstStyle>
          <a:p>
            <a:r>
              <a:rPr lang="en-GB" dirty="0"/>
              <a:t>Tak for </a:t>
            </a:r>
            <a:r>
              <a:rPr lang="en-GB" dirty="0" err="1"/>
              <a:t>i</a:t>
            </a:r>
            <a:r>
              <a:rPr lang="en-GB" dirty="0"/>
              <a:t> </a:t>
            </a:r>
            <a:r>
              <a:rPr lang="en-GB" dirty="0" err="1"/>
              <a:t>dag</a:t>
            </a:r>
            <a:endParaRPr lang="en-US" dirty="0"/>
          </a:p>
        </p:txBody>
      </p:sp>
    </p:spTree>
    <p:extLst>
      <p:ext uri="{BB962C8B-B14F-4D97-AF65-F5344CB8AC3E}">
        <p14:creationId xmlns:p14="http://schemas.microsoft.com/office/powerpoint/2010/main" val="10541107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ak for i dag - Grøn">
    <p:bg>
      <p:bgPr>
        <a:solidFill>
          <a:srgbClr val="246260"/>
        </a:solidFill>
        <a:effectLst/>
      </p:bgPr>
    </p:bg>
    <p:spTree>
      <p:nvGrpSpPr>
        <p:cNvPr id="1" name=""/>
        <p:cNvGrpSpPr/>
        <p:nvPr/>
      </p:nvGrpSpPr>
      <p:grpSpPr>
        <a:xfrm>
          <a:off x="0" y="0"/>
          <a:ext cx="0" cy="0"/>
          <a:chOff x="0" y="0"/>
          <a:chExt cx="0" cy="0"/>
        </a:xfrm>
      </p:grpSpPr>
      <p:pic>
        <p:nvPicPr>
          <p:cNvPr id="6" name="Picture 5" descr="A black background with white text&#10;&#10;AI-generated content may be incorrect.">
            <a:extLst>
              <a:ext uri="{FF2B5EF4-FFF2-40B4-BE49-F238E27FC236}">
                <a16:creationId xmlns:a16="http://schemas.microsoft.com/office/drawing/2014/main" id="{6E71184C-21DF-56D6-11DE-70E5F4FBA9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998" y="737411"/>
            <a:ext cx="1472371" cy="828000"/>
          </a:xfrm>
          <a:prstGeom prst="rect">
            <a:avLst/>
          </a:prstGeom>
        </p:spPr>
      </p:pic>
      <p:sp>
        <p:nvSpPr>
          <p:cNvPr id="5" name="Text Placeholder 2">
            <a:extLst>
              <a:ext uri="{FF2B5EF4-FFF2-40B4-BE49-F238E27FC236}">
                <a16:creationId xmlns:a16="http://schemas.microsoft.com/office/drawing/2014/main" id="{5BF1B936-7431-6CA9-570B-1E68DE7F2288}"/>
              </a:ext>
            </a:extLst>
          </p:cNvPr>
          <p:cNvSpPr>
            <a:spLocks noGrp="1"/>
          </p:cNvSpPr>
          <p:nvPr>
            <p:ph type="body" sz="quarter" idx="30" hasCustomPrompt="1"/>
          </p:nvPr>
        </p:nvSpPr>
        <p:spPr>
          <a:xfrm>
            <a:off x="721000" y="5719420"/>
            <a:ext cx="1702886" cy="415498"/>
          </a:xfrm>
        </p:spPr>
        <p:txBody>
          <a:bodyPr wrap="square">
            <a:spAutoFit/>
          </a:bodyPr>
          <a:lstStyle>
            <a:lvl1pPr>
              <a:spcAft>
                <a:spcPts val="600"/>
              </a:spcAft>
              <a:defRPr lang="en-DK" sz="800" dirty="0">
                <a:solidFill>
                  <a:srgbClr val="FFFFFF"/>
                </a:solidFill>
              </a:defRPr>
            </a:lvl1pPr>
          </a:lstStyle>
          <a:p>
            <a:pPr lvl="0"/>
            <a:r>
              <a:rPr lang="en-GB" dirty="0"/>
              <a:t>Thomas B. </a:t>
            </a:r>
            <a:r>
              <a:rPr lang="en-GB" dirty="0" err="1"/>
              <a:t>Thriges</a:t>
            </a:r>
            <a:r>
              <a:rPr lang="en-GB" dirty="0"/>
              <a:t> Gade 48, 1. </a:t>
            </a:r>
          </a:p>
          <a:p>
            <a:pPr lvl="0"/>
            <a:r>
              <a:rPr lang="en-GB" dirty="0"/>
              <a:t>5000 Odense C</a:t>
            </a:r>
            <a:endParaRPr lang="en-DK" dirty="0"/>
          </a:p>
        </p:txBody>
      </p:sp>
      <p:sp>
        <p:nvSpPr>
          <p:cNvPr id="7" name="Text Placeholder 2">
            <a:extLst>
              <a:ext uri="{FF2B5EF4-FFF2-40B4-BE49-F238E27FC236}">
                <a16:creationId xmlns:a16="http://schemas.microsoft.com/office/drawing/2014/main" id="{F4628827-F0A9-B66E-F03E-8C0422D05EB2}"/>
              </a:ext>
            </a:extLst>
          </p:cNvPr>
          <p:cNvSpPr>
            <a:spLocks noGrp="1"/>
          </p:cNvSpPr>
          <p:nvPr>
            <p:ph type="body" sz="quarter" idx="31" hasCustomPrompt="1"/>
          </p:nvPr>
        </p:nvSpPr>
        <p:spPr>
          <a:xfrm>
            <a:off x="2583543" y="5719420"/>
            <a:ext cx="2844800" cy="415498"/>
          </a:xfrm>
        </p:spPr>
        <p:txBody>
          <a:bodyPr wrap="square">
            <a:spAutoFit/>
          </a:bodyPr>
          <a:lstStyle>
            <a:lvl1pPr>
              <a:spcAft>
                <a:spcPts val="600"/>
              </a:spcAft>
              <a:defRPr lang="en-DK" sz="800" dirty="0">
                <a:solidFill>
                  <a:srgbClr val="FFFFFF"/>
                </a:solidFill>
              </a:defRPr>
            </a:lvl1pPr>
          </a:lstStyle>
          <a:p>
            <a:pPr lvl="0"/>
            <a:r>
              <a:rPr lang="en-GB" dirty="0"/>
              <a:t>C/O Det </a:t>
            </a:r>
            <a:r>
              <a:rPr lang="en-GB" dirty="0" err="1"/>
              <a:t>Almenmedicinske</a:t>
            </a:r>
            <a:r>
              <a:rPr lang="en-GB" dirty="0"/>
              <a:t> Hus, </a:t>
            </a:r>
            <a:r>
              <a:rPr lang="en-GB" dirty="0" err="1"/>
              <a:t>Stockholmsgade</a:t>
            </a:r>
            <a:r>
              <a:rPr lang="en-GB" dirty="0"/>
              <a:t> 55, </a:t>
            </a:r>
            <a:r>
              <a:rPr lang="en-GB" dirty="0" err="1"/>
              <a:t>st.</a:t>
            </a:r>
            <a:endParaRPr lang="en-GB" dirty="0"/>
          </a:p>
          <a:p>
            <a:pPr lvl="0"/>
            <a:r>
              <a:rPr lang="en-GB" dirty="0"/>
              <a:t>2100 København </a:t>
            </a:r>
            <a:r>
              <a:rPr lang="en-GB" dirty="0" err="1"/>
              <a:t>Ø</a:t>
            </a:r>
            <a:endParaRPr lang="en-DK" dirty="0"/>
          </a:p>
        </p:txBody>
      </p:sp>
      <p:sp>
        <p:nvSpPr>
          <p:cNvPr id="8" name="Text Placeholder 2">
            <a:extLst>
              <a:ext uri="{FF2B5EF4-FFF2-40B4-BE49-F238E27FC236}">
                <a16:creationId xmlns:a16="http://schemas.microsoft.com/office/drawing/2014/main" id="{AE9E8DCC-F347-6518-C216-473B1F8E6A12}"/>
              </a:ext>
            </a:extLst>
          </p:cNvPr>
          <p:cNvSpPr>
            <a:spLocks noGrp="1"/>
          </p:cNvSpPr>
          <p:nvPr>
            <p:ph type="body" sz="quarter" idx="40" hasCustomPrompt="1"/>
          </p:nvPr>
        </p:nvSpPr>
        <p:spPr>
          <a:xfrm>
            <a:off x="721000" y="5423809"/>
            <a:ext cx="1702886" cy="246221"/>
          </a:xfrm>
        </p:spPr>
        <p:txBody>
          <a:bodyPr wrap="square">
            <a:spAutoFit/>
          </a:bodyPr>
          <a:lstStyle>
            <a:lvl1pPr>
              <a:defRPr lang="en-DK" sz="1000" b="1" i="0" dirty="0">
                <a:solidFill>
                  <a:srgbClr val="FFFFFF"/>
                </a:solidFill>
                <a:latin typeface="Arial" panose="020B0604020202020204" pitchFamily="34" charset="0"/>
                <a:cs typeface="Arial" panose="020B0604020202020204" pitchFamily="34" charset="0"/>
              </a:defRPr>
            </a:lvl1pPr>
          </a:lstStyle>
          <a:p>
            <a:pPr lvl="0"/>
            <a:r>
              <a:rPr lang="en-GB" dirty="0" err="1"/>
              <a:t>KiAP</a:t>
            </a:r>
            <a:r>
              <a:rPr lang="en-GB" dirty="0"/>
              <a:t> Odense</a:t>
            </a:r>
            <a:endParaRPr lang="en-DK" dirty="0"/>
          </a:p>
        </p:txBody>
      </p:sp>
      <p:sp>
        <p:nvSpPr>
          <p:cNvPr id="9" name="Text Placeholder 2">
            <a:extLst>
              <a:ext uri="{FF2B5EF4-FFF2-40B4-BE49-F238E27FC236}">
                <a16:creationId xmlns:a16="http://schemas.microsoft.com/office/drawing/2014/main" id="{86E0D1D0-3527-58D5-4DE6-09067C96E7BD}"/>
              </a:ext>
            </a:extLst>
          </p:cNvPr>
          <p:cNvSpPr>
            <a:spLocks noGrp="1"/>
          </p:cNvSpPr>
          <p:nvPr>
            <p:ph type="body" sz="quarter" idx="41" hasCustomPrompt="1"/>
          </p:nvPr>
        </p:nvSpPr>
        <p:spPr>
          <a:xfrm>
            <a:off x="2583543" y="5423809"/>
            <a:ext cx="2844800" cy="246221"/>
          </a:xfrm>
        </p:spPr>
        <p:txBody>
          <a:bodyPr wrap="square">
            <a:spAutoFit/>
          </a:bodyPr>
          <a:lstStyle>
            <a:lvl1pPr>
              <a:defRPr lang="en-DK" sz="1000" b="1" i="0" dirty="0">
                <a:solidFill>
                  <a:srgbClr val="FFFFFF"/>
                </a:solidFill>
                <a:latin typeface="Arial" panose="020B0604020202020204" pitchFamily="34" charset="0"/>
                <a:cs typeface="Arial" panose="020B0604020202020204" pitchFamily="34" charset="0"/>
              </a:defRPr>
            </a:lvl1pPr>
          </a:lstStyle>
          <a:p>
            <a:pPr lvl="0"/>
            <a:r>
              <a:rPr lang="en-GB" dirty="0" err="1"/>
              <a:t>KiAP</a:t>
            </a:r>
            <a:r>
              <a:rPr lang="en-GB" dirty="0"/>
              <a:t> København</a:t>
            </a:r>
            <a:endParaRPr lang="en-DK" dirty="0"/>
          </a:p>
        </p:txBody>
      </p:sp>
      <p:sp>
        <p:nvSpPr>
          <p:cNvPr id="10" name="Text Placeholder 3">
            <a:extLst>
              <a:ext uri="{FF2B5EF4-FFF2-40B4-BE49-F238E27FC236}">
                <a16:creationId xmlns:a16="http://schemas.microsoft.com/office/drawing/2014/main" id="{C15B18D7-4327-C54C-8D0A-16B3C43A4CF6}"/>
              </a:ext>
            </a:extLst>
          </p:cNvPr>
          <p:cNvSpPr>
            <a:spLocks noGrp="1"/>
          </p:cNvSpPr>
          <p:nvPr>
            <p:ph type="body" sz="quarter" idx="39" hasCustomPrompt="1"/>
          </p:nvPr>
        </p:nvSpPr>
        <p:spPr>
          <a:xfrm>
            <a:off x="721002" y="3309657"/>
            <a:ext cx="10740748" cy="745571"/>
          </a:xfrm>
          <a:prstGeom prst="rect">
            <a:avLst/>
          </a:prstGeom>
        </p:spPr>
        <p:txBody>
          <a:bodyPr>
            <a:normAutofit/>
          </a:bodyPr>
          <a:lstStyle>
            <a:lvl1pPr marL="0" indent="0" algn="ctr">
              <a:buNone/>
              <a:defRPr sz="3000" b="0" i="0">
                <a:solidFill>
                  <a:srgbClr val="FFFFFF"/>
                </a:solidFill>
                <a:latin typeface="Arial" panose="020B0604020202020204" pitchFamily="34" charset="0"/>
                <a:cs typeface="Arial" panose="020B0604020202020204" pitchFamily="34" charset="0"/>
              </a:defRPr>
            </a:lvl1pPr>
          </a:lstStyle>
          <a:p>
            <a:pPr lvl="0"/>
            <a:r>
              <a:rPr lang="en-GB" dirty="0" err="1"/>
              <a:t>Besøg</a:t>
            </a:r>
            <a:r>
              <a:rPr lang="en-GB" dirty="0"/>
              <a:t> </a:t>
            </a:r>
            <a:r>
              <a:rPr lang="en-GB" dirty="0" err="1"/>
              <a:t>os</a:t>
            </a:r>
            <a:r>
              <a:rPr lang="en-GB" dirty="0"/>
              <a:t> </a:t>
            </a:r>
            <a:r>
              <a:rPr lang="en-GB" dirty="0" err="1"/>
              <a:t>på</a:t>
            </a:r>
            <a:r>
              <a:rPr lang="en-GB" dirty="0"/>
              <a:t> </a:t>
            </a:r>
            <a:r>
              <a:rPr lang="en-GB" dirty="0" err="1"/>
              <a:t>KiAP.dk</a:t>
            </a:r>
            <a:endParaRPr lang="en-DK" dirty="0"/>
          </a:p>
        </p:txBody>
      </p:sp>
      <p:sp>
        <p:nvSpPr>
          <p:cNvPr id="11" name="Title Placeholder 1">
            <a:extLst>
              <a:ext uri="{FF2B5EF4-FFF2-40B4-BE49-F238E27FC236}">
                <a16:creationId xmlns:a16="http://schemas.microsoft.com/office/drawing/2014/main" id="{E6FCFEFD-A5A2-B67F-B22A-6C8F48900363}"/>
              </a:ext>
            </a:extLst>
          </p:cNvPr>
          <p:cNvSpPr>
            <a:spLocks noGrp="1"/>
          </p:cNvSpPr>
          <p:nvPr>
            <p:ph type="title" hasCustomPrompt="1"/>
          </p:nvPr>
        </p:nvSpPr>
        <p:spPr>
          <a:xfrm>
            <a:off x="720208" y="2470619"/>
            <a:ext cx="10740748" cy="830997"/>
          </a:xfrm>
          <a:prstGeom prst="rect">
            <a:avLst/>
          </a:prstGeom>
        </p:spPr>
        <p:txBody>
          <a:bodyPr vert="horz" wrap="square" lIns="91440" tIns="45720" rIns="91440" bIns="45720" rtlCol="0" anchor="t">
            <a:spAutoFit/>
          </a:bodyPr>
          <a:lstStyle>
            <a:lvl1pPr marL="0" indent="0" algn="ctr">
              <a:lnSpc>
                <a:spcPct val="80000"/>
              </a:lnSpc>
              <a:tabLst>
                <a:tab pos="750888" algn="l"/>
              </a:tabLst>
              <a:defRPr sz="6000" spc="0" baseline="0">
                <a:solidFill>
                  <a:srgbClr val="FFFFFF"/>
                </a:solidFill>
              </a:defRPr>
            </a:lvl1pPr>
          </a:lstStyle>
          <a:p>
            <a:r>
              <a:rPr lang="en-GB" dirty="0"/>
              <a:t>Tak for </a:t>
            </a:r>
            <a:r>
              <a:rPr lang="en-GB" dirty="0" err="1"/>
              <a:t>i</a:t>
            </a:r>
            <a:r>
              <a:rPr lang="en-GB" dirty="0"/>
              <a:t> </a:t>
            </a:r>
            <a:r>
              <a:rPr lang="en-GB" dirty="0" err="1"/>
              <a:t>dag</a:t>
            </a:r>
            <a:endParaRPr lang="en-US" dirty="0"/>
          </a:p>
        </p:txBody>
      </p:sp>
    </p:spTree>
    <p:extLst>
      <p:ext uri="{BB962C8B-B14F-4D97-AF65-F5344CB8AC3E}">
        <p14:creationId xmlns:p14="http://schemas.microsoft.com/office/powerpoint/2010/main" val="210281907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ank - Hvi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51274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skrift">
    <p:spTree>
      <p:nvGrpSpPr>
        <p:cNvPr id="1" name=""/>
        <p:cNvGrpSpPr/>
        <p:nvPr/>
      </p:nvGrpSpPr>
      <p:grpSpPr>
        <a:xfrm>
          <a:off x="0" y="0"/>
          <a:ext cx="0" cy="0"/>
          <a:chOff x="0" y="0"/>
          <a:chExt cx="0" cy="0"/>
        </a:xfrm>
      </p:grpSpPr>
      <p:pic>
        <p:nvPicPr>
          <p:cNvPr id="5" name="Picture 4" descr="A logo with blue dots&#10;&#10;AI-generated content may be incorrect.">
            <a:extLst>
              <a:ext uri="{FF2B5EF4-FFF2-40B4-BE49-F238E27FC236}">
                <a16:creationId xmlns:a16="http://schemas.microsoft.com/office/drawing/2014/main" id="{E85EA6AE-C95A-80D5-3650-4E058230ED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6" name="Slide Number">
            <a:extLst>
              <a:ext uri="{FF2B5EF4-FFF2-40B4-BE49-F238E27FC236}">
                <a16:creationId xmlns:a16="http://schemas.microsoft.com/office/drawing/2014/main" id="{6D2240C5-0603-263B-E031-06B533211898}"/>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2" name="Title Placeholder 1">
            <a:extLst>
              <a:ext uri="{FF2B5EF4-FFF2-40B4-BE49-F238E27FC236}">
                <a16:creationId xmlns:a16="http://schemas.microsoft.com/office/drawing/2014/main" id="{DA26F5F4-9DA5-A28F-5182-EDBA5818B07F}"/>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6" name="Text Placeholder 12">
            <a:extLst>
              <a:ext uri="{FF2B5EF4-FFF2-40B4-BE49-F238E27FC236}">
                <a16:creationId xmlns:a16="http://schemas.microsoft.com/office/drawing/2014/main" id="{596B965D-E18E-7509-B9FC-36666C2147CA}"/>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dirty="0"/>
              <a:t>Tema</a:t>
            </a:r>
            <a:endParaRPr lang="en-DK" dirty="0"/>
          </a:p>
        </p:txBody>
      </p:sp>
    </p:spTree>
    <p:extLst>
      <p:ext uri="{BB962C8B-B14F-4D97-AF65-F5344CB8AC3E}">
        <p14:creationId xmlns:p14="http://schemas.microsoft.com/office/powerpoint/2010/main" val="15040899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verskrift, label og tekst">
    <p:spTree>
      <p:nvGrpSpPr>
        <p:cNvPr id="1" name=""/>
        <p:cNvGrpSpPr/>
        <p:nvPr/>
      </p:nvGrpSpPr>
      <p:grpSpPr>
        <a:xfrm>
          <a:off x="0" y="0"/>
          <a:ext cx="0" cy="0"/>
          <a:chOff x="0" y="0"/>
          <a:chExt cx="0" cy="0"/>
        </a:xfrm>
      </p:grpSpPr>
      <p:pic>
        <p:nvPicPr>
          <p:cNvPr id="4" name="Picture 3" descr="A logo with blue dots&#10;&#10;AI-generated content may be incorrect.">
            <a:extLst>
              <a:ext uri="{FF2B5EF4-FFF2-40B4-BE49-F238E27FC236}">
                <a16:creationId xmlns:a16="http://schemas.microsoft.com/office/drawing/2014/main" id="{A046EA84-657A-C68E-675B-F5B7258BCE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5" name="Slide Number">
            <a:extLst>
              <a:ext uri="{FF2B5EF4-FFF2-40B4-BE49-F238E27FC236}">
                <a16:creationId xmlns:a16="http://schemas.microsoft.com/office/drawing/2014/main" id="{8798C6E7-A174-F6FF-2CA7-B38246DBAF31}"/>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11" name="Text Placeholder 10">
            <a:extLst>
              <a:ext uri="{FF2B5EF4-FFF2-40B4-BE49-F238E27FC236}">
                <a16:creationId xmlns:a16="http://schemas.microsoft.com/office/drawing/2014/main" id="{B19E2096-EF7B-3A24-22E6-8FF4AD4E9971}"/>
              </a:ext>
            </a:extLst>
          </p:cNvPr>
          <p:cNvSpPr>
            <a:spLocks noGrp="1"/>
          </p:cNvSpPr>
          <p:nvPr>
            <p:ph type="body" sz="quarter" idx="38" hasCustomPrompt="1"/>
          </p:nvPr>
        </p:nvSpPr>
        <p:spPr>
          <a:xfrm>
            <a:off x="720207" y="2287829"/>
            <a:ext cx="10755037" cy="3834883"/>
          </a:xfrm>
        </p:spPr>
        <p:txBody>
          <a:bodyPr/>
          <a:lstStyle>
            <a:lvl1pPr>
              <a:defRPr sz="1800"/>
            </a:lvl1pPr>
          </a:lstStyle>
          <a:p>
            <a:pPr lvl="0"/>
            <a:r>
              <a:rPr lang="en-GB" dirty="0" err="1"/>
              <a:t>Tekst</a:t>
            </a:r>
            <a:endParaRPr lang="en-GB" dirty="0"/>
          </a:p>
        </p:txBody>
      </p:sp>
      <p:sp>
        <p:nvSpPr>
          <p:cNvPr id="2" name="Title Placeholder 1">
            <a:extLst>
              <a:ext uri="{FF2B5EF4-FFF2-40B4-BE49-F238E27FC236}">
                <a16:creationId xmlns:a16="http://schemas.microsoft.com/office/drawing/2014/main" id="{2FF78700-07B4-ED96-8449-3D967C916CE8}"/>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5" name="Text Placeholder 3">
            <a:extLst>
              <a:ext uri="{FF2B5EF4-FFF2-40B4-BE49-F238E27FC236}">
                <a16:creationId xmlns:a16="http://schemas.microsoft.com/office/drawing/2014/main" id="{74AD434E-C5C5-7620-F4CB-C31880831EE2}"/>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dirty="0" err="1"/>
              <a:t>Underoverskrift</a:t>
            </a:r>
            <a:endParaRPr lang="en-DK" dirty="0"/>
          </a:p>
        </p:txBody>
      </p:sp>
      <p:sp>
        <p:nvSpPr>
          <p:cNvPr id="6" name="Text Placeholder 12">
            <a:extLst>
              <a:ext uri="{FF2B5EF4-FFF2-40B4-BE49-F238E27FC236}">
                <a16:creationId xmlns:a16="http://schemas.microsoft.com/office/drawing/2014/main" id="{A67A9FA5-71DA-75D0-3795-A19E652041A8}"/>
              </a:ext>
            </a:extLst>
          </p:cNvPr>
          <p:cNvSpPr>
            <a:spLocks noGrp="1"/>
          </p:cNvSpPr>
          <p:nvPr>
            <p:ph type="body" sz="quarter" idx="40"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dirty="0"/>
              <a:t>Tema</a:t>
            </a:r>
            <a:endParaRPr lang="en-DK" dirty="0"/>
          </a:p>
        </p:txBody>
      </p:sp>
    </p:spTree>
    <p:extLst>
      <p:ext uri="{BB962C8B-B14F-4D97-AF65-F5344CB8AC3E}">
        <p14:creationId xmlns:p14="http://schemas.microsoft.com/office/powerpoint/2010/main" val="403157411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verskrift &amp; medie bred">
    <p:spTree>
      <p:nvGrpSpPr>
        <p:cNvPr id="1" name=""/>
        <p:cNvGrpSpPr/>
        <p:nvPr/>
      </p:nvGrpSpPr>
      <p:grpSpPr>
        <a:xfrm>
          <a:off x="0" y="0"/>
          <a:ext cx="0" cy="0"/>
          <a:chOff x="0" y="0"/>
          <a:chExt cx="0" cy="0"/>
        </a:xfrm>
      </p:grpSpPr>
      <p:pic>
        <p:nvPicPr>
          <p:cNvPr id="2" name="Picture 1" descr="A logo with blue dots&#10;&#10;AI-generated content may be incorrect.">
            <a:extLst>
              <a:ext uri="{FF2B5EF4-FFF2-40B4-BE49-F238E27FC236}">
                <a16:creationId xmlns:a16="http://schemas.microsoft.com/office/drawing/2014/main" id="{D955C726-BC1D-C59C-CF95-55F28541E0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4" name="Picture Placeholder 2">
            <a:extLst>
              <a:ext uri="{FF2B5EF4-FFF2-40B4-BE49-F238E27FC236}">
                <a16:creationId xmlns:a16="http://schemas.microsoft.com/office/drawing/2014/main" id="{1CBBFCFD-3429-ADA0-185F-F6F500DB95EF}"/>
              </a:ext>
            </a:extLst>
          </p:cNvPr>
          <p:cNvSpPr>
            <a:spLocks noGrp="1"/>
          </p:cNvSpPr>
          <p:nvPr>
            <p:ph type="pic" idx="22" hasCustomPrompt="1"/>
          </p:nvPr>
        </p:nvSpPr>
        <p:spPr>
          <a:xfrm>
            <a:off x="734497" y="1897380"/>
            <a:ext cx="10740748" cy="4225332"/>
          </a:xfrm>
          <a:prstGeom prst="roundRect">
            <a:avLst>
              <a:gd name="adj" fmla="val 1444"/>
            </a:avLst>
          </a:prstGeom>
          <a:solidFill>
            <a:srgbClr val="F3F5F7"/>
          </a:solidFill>
        </p:spPr>
        <p:txBody>
          <a:bodyPr wrap="square" lIns="91439" tIns="45719" rIns="91439" bIns="45719">
            <a:noAutofit/>
          </a:bodyPr>
          <a:lstStyle>
            <a:lvl1pPr marL="0" indent="0">
              <a:buNone/>
              <a:defRPr/>
            </a:lvl1pPr>
          </a:lstStyle>
          <a:p>
            <a:r>
              <a:rPr lang="en-US" dirty="0"/>
              <a:t> </a:t>
            </a:r>
            <a:endParaRPr dirty="0"/>
          </a:p>
        </p:txBody>
      </p:sp>
      <p:sp>
        <p:nvSpPr>
          <p:cNvPr id="9" name="Slide Number">
            <a:extLst>
              <a:ext uri="{FF2B5EF4-FFF2-40B4-BE49-F238E27FC236}">
                <a16:creationId xmlns:a16="http://schemas.microsoft.com/office/drawing/2014/main" id="{C753DB1D-97B3-FE0C-67EB-93D249DBA697}"/>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6" name="Title Placeholder 1">
            <a:extLst>
              <a:ext uri="{FF2B5EF4-FFF2-40B4-BE49-F238E27FC236}">
                <a16:creationId xmlns:a16="http://schemas.microsoft.com/office/drawing/2014/main" id="{14BF2420-53A2-74A1-CE8C-42E9728755DB}"/>
              </a:ext>
            </a:extLst>
          </p:cNvPr>
          <p:cNvSpPr>
            <a:spLocks noGrp="1"/>
          </p:cNvSpPr>
          <p:nvPr>
            <p:ph type="title" hasCustomPrompt="1"/>
          </p:nvPr>
        </p:nvSpPr>
        <p:spPr>
          <a:xfrm>
            <a:off x="720208" y="1235566"/>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8" name="Text Placeholder 12">
            <a:extLst>
              <a:ext uri="{FF2B5EF4-FFF2-40B4-BE49-F238E27FC236}">
                <a16:creationId xmlns:a16="http://schemas.microsoft.com/office/drawing/2014/main" id="{D4DC1A2F-7E48-DFD4-00CB-D2C929177E20}"/>
              </a:ext>
            </a:extLst>
          </p:cNvPr>
          <p:cNvSpPr>
            <a:spLocks noGrp="1"/>
          </p:cNvSpPr>
          <p:nvPr>
            <p:ph type="body" sz="quarter" idx="38" hasCustomPrompt="1"/>
          </p:nvPr>
        </p:nvSpPr>
        <p:spPr>
          <a:xfrm>
            <a:off x="714375" y="735288"/>
            <a:ext cx="10740748" cy="351674"/>
          </a:xfrm>
        </p:spPr>
        <p:txBody>
          <a:bodyPr anchor="ctr"/>
          <a:lstStyle>
            <a:lvl1pPr>
              <a:defRPr sz="1800">
                <a:solidFill>
                  <a:schemeClr val="tx1">
                    <a:lumMod val="50000"/>
                    <a:lumOff val="50000"/>
                  </a:schemeClr>
                </a:solidFill>
              </a:defRPr>
            </a:lvl1pPr>
          </a:lstStyle>
          <a:p>
            <a:pPr lvl="0"/>
            <a:r>
              <a:rPr lang="da-DK" dirty="0"/>
              <a:t>Tema</a:t>
            </a:r>
            <a:endParaRPr lang="en-DK" dirty="0"/>
          </a:p>
        </p:txBody>
      </p:sp>
    </p:spTree>
    <p:extLst>
      <p:ext uri="{BB962C8B-B14F-4D97-AF65-F5344CB8AC3E}">
        <p14:creationId xmlns:p14="http://schemas.microsoft.com/office/powerpoint/2010/main" val="429285931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pos="7680" userDrawn="1">
          <p15:clr>
            <a:srgbClr val="FBAE40"/>
          </p15:clr>
        </p15:guide>
        <p15:guide id="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kolonn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AB730CAE-6FC3-2876-1967-A6E75958894A}"/>
              </a:ext>
            </a:extLst>
          </p:cNvPr>
          <p:cNvSpPr/>
          <p:nvPr userDrawn="1"/>
        </p:nvSpPr>
        <p:spPr>
          <a:xfrm>
            <a:off x="5634659" y="3027993"/>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5" name="Picture 4" descr="A logo with blue dots&#10;&#10;AI-generated content may be incorrect.">
            <a:extLst>
              <a:ext uri="{FF2B5EF4-FFF2-40B4-BE49-F238E27FC236}">
                <a16:creationId xmlns:a16="http://schemas.microsoft.com/office/drawing/2014/main" id="{E85EA6AE-C95A-80D5-3650-4E058230ED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8" name="Text Placeholder 14">
            <a:extLst>
              <a:ext uri="{FF2B5EF4-FFF2-40B4-BE49-F238E27FC236}">
                <a16:creationId xmlns:a16="http://schemas.microsoft.com/office/drawing/2014/main" id="{6F58E5D9-881A-D94C-75BB-031E41488A7A}"/>
              </a:ext>
            </a:extLst>
          </p:cNvPr>
          <p:cNvSpPr>
            <a:spLocks noGrp="1"/>
          </p:cNvSpPr>
          <p:nvPr>
            <p:ph type="body" sz="quarter" idx="30" hasCustomPrompt="1"/>
          </p:nvPr>
        </p:nvSpPr>
        <p:spPr>
          <a:xfrm>
            <a:off x="3894271" y="4297681"/>
            <a:ext cx="4403458" cy="156966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24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dirty="0"/>
              <a:t>Lorem ipsum dolor sit </a:t>
            </a:r>
            <a:r>
              <a:rPr lang="en-US" dirty="0" err="1"/>
              <a:t>amet</a:t>
            </a:r>
            <a:r>
              <a:rPr lang="en-US" dirty="0"/>
              <a:t> </a:t>
            </a:r>
            <a:r>
              <a:rPr lang="en-US" dirty="0" err="1"/>
              <a:t>conset</a:t>
            </a:r>
            <a:r>
              <a:rPr lang="en-US" dirty="0"/>
              <a:t> </a:t>
            </a:r>
            <a:r>
              <a:rPr lang="en-US" dirty="0" err="1"/>
              <a:t>adipiscing</a:t>
            </a:r>
            <a:r>
              <a:rPr lang="en-US" dirty="0"/>
              <a:t> </a:t>
            </a:r>
            <a:r>
              <a:rPr lang="en-US" dirty="0" err="1"/>
              <a:t>elit</a:t>
            </a:r>
            <a:r>
              <a:rPr lang="en-US" dirty="0"/>
              <a:t> </a:t>
            </a:r>
            <a:r>
              <a:rPr lang="en-US" dirty="0" err="1"/>
              <a:t>tempor</a:t>
            </a:r>
            <a:r>
              <a:rPr lang="en-US" dirty="0"/>
              <a:t>. Lorem ipsum dolor sit </a:t>
            </a:r>
            <a:r>
              <a:rPr lang="en-US" dirty="0" err="1"/>
              <a:t>amet</a:t>
            </a:r>
            <a:r>
              <a:rPr lang="en-US" dirty="0"/>
              <a:t> </a:t>
            </a:r>
            <a:r>
              <a:rPr lang="en-US" dirty="0" err="1"/>
              <a:t>conset</a:t>
            </a:r>
            <a:r>
              <a:rPr lang="en-US" dirty="0"/>
              <a:t> </a:t>
            </a:r>
            <a:r>
              <a:rPr lang="en-US" dirty="0" err="1"/>
              <a:t>adipiscing</a:t>
            </a:r>
            <a:r>
              <a:rPr lang="en-US" dirty="0"/>
              <a:t> </a:t>
            </a:r>
            <a:r>
              <a:rPr lang="en-US" dirty="0" err="1"/>
              <a:t>elit</a:t>
            </a:r>
            <a:r>
              <a:rPr lang="en-US" dirty="0"/>
              <a:t> </a:t>
            </a:r>
            <a:r>
              <a:rPr lang="en-US" dirty="0" err="1"/>
              <a:t>tempor</a:t>
            </a:r>
            <a:r>
              <a:rPr lang="en-US" dirty="0"/>
              <a:t>.</a:t>
            </a:r>
          </a:p>
        </p:txBody>
      </p:sp>
      <p:sp>
        <p:nvSpPr>
          <p:cNvPr id="57" name="Slide Number">
            <a:extLst>
              <a:ext uri="{FF2B5EF4-FFF2-40B4-BE49-F238E27FC236}">
                <a16:creationId xmlns:a16="http://schemas.microsoft.com/office/drawing/2014/main" id="{33A43FDD-A246-4752-A55E-453EE1D4D815}"/>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10" name="Text Placeholder 3">
            <a:extLst>
              <a:ext uri="{FF2B5EF4-FFF2-40B4-BE49-F238E27FC236}">
                <a16:creationId xmlns:a16="http://schemas.microsoft.com/office/drawing/2014/main" id="{74D5584D-A109-C303-20C1-0BC92033C50F}"/>
              </a:ext>
            </a:extLst>
          </p:cNvPr>
          <p:cNvSpPr>
            <a:spLocks noGrp="1"/>
          </p:cNvSpPr>
          <p:nvPr>
            <p:ph type="body" sz="quarter" idx="41" hasCustomPrompt="1"/>
          </p:nvPr>
        </p:nvSpPr>
        <p:spPr>
          <a:xfrm>
            <a:off x="5615716" y="314195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dirty="0"/>
              <a:t>1</a:t>
            </a:r>
            <a:endParaRPr lang="en-DK" dirty="0"/>
          </a:p>
        </p:txBody>
      </p:sp>
      <p:sp>
        <p:nvSpPr>
          <p:cNvPr id="4" name="Title Placeholder 1">
            <a:extLst>
              <a:ext uri="{FF2B5EF4-FFF2-40B4-BE49-F238E27FC236}">
                <a16:creationId xmlns:a16="http://schemas.microsoft.com/office/drawing/2014/main" id="{20AD882F-A349-2F2C-2693-B120AEDB1238}"/>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8" name="Text Placeholder 3">
            <a:extLst>
              <a:ext uri="{FF2B5EF4-FFF2-40B4-BE49-F238E27FC236}">
                <a16:creationId xmlns:a16="http://schemas.microsoft.com/office/drawing/2014/main" id="{28A64BA6-F18C-12EC-2C5D-6E78CCA0C325}"/>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dirty="0" err="1"/>
              <a:t>Underoverskrift</a:t>
            </a:r>
            <a:endParaRPr lang="en-DK" dirty="0"/>
          </a:p>
        </p:txBody>
      </p:sp>
      <p:sp>
        <p:nvSpPr>
          <p:cNvPr id="9" name="Text Placeholder 12">
            <a:extLst>
              <a:ext uri="{FF2B5EF4-FFF2-40B4-BE49-F238E27FC236}">
                <a16:creationId xmlns:a16="http://schemas.microsoft.com/office/drawing/2014/main" id="{584FABA7-E5F2-A43B-12CA-5B2CB8EA4E76}"/>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dirty="0"/>
              <a:t>Tema</a:t>
            </a:r>
            <a:endParaRPr lang="en-DK" dirty="0"/>
          </a:p>
        </p:txBody>
      </p:sp>
    </p:spTree>
    <p:extLst>
      <p:ext uri="{BB962C8B-B14F-4D97-AF65-F5344CB8AC3E}">
        <p14:creationId xmlns:p14="http://schemas.microsoft.com/office/powerpoint/2010/main" val="96038586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kolonner">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46703246-29B7-AE3B-1D7A-46C1B2A144FB}"/>
              </a:ext>
            </a:extLst>
          </p:cNvPr>
          <p:cNvSpPr/>
          <p:nvPr userDrawn="1"/>
        </p:nvSpPr>
        <p:spPr>
          <a:xfrm>
            <a:off x="8135471" y="3038993"/>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 name="Oval 1">
            <a:extLst>
              <a:ext uri="{FF2B5EF4-FFF2-40B4-BE49-F238E27FC236}">
                <a16:creationId xmlns:a16="http://schemas.microsoft.com/office/drawing/2014/main" id="{4E3C2C17-FC17-14BA-2CB6-5EC513210D3A}"/>
              </a:ext>
            </a:extLst>
          </p:cNvPr>
          <p:cNvSpPr/>
          <p:nvPr userDrawn="1"/>
        </p:nvSpPr>
        <p:spPr>
          <a:xfrm>
            <a:off x="2993051" y="3042392"/>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5" name="Picture 4" descr="A logo with blue dots&#10;&#10;AI-generated content may be incorrect.">
            <a:extLst>
              <a:ext uri="{FF2B5EF4-FFF2-40B4-BE49-F238E27FC236}">
                <a16:creationId xmlns:a16="http://schemas.microsoft.com/office/drawing/2014/main" id="{E85EA6AE-C95A-80D5-3650-4E058230ED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8" name="Text Placeholder 14">
            <a:extLst>
              <a:ext uri="{FF2B5EF4-FFF2-40B4-BE49-F238E27FC236}">
                <a16:creationId xmlns:a16="http://schemas.microsoft.com/office/drawing/2014/main" id="{6F58E5D9-881A-D94C-75BB-031E41488A7A}"/>
              </a:ext>
            </a:extLst>
          </p:cNvPr>
          <p:cNvSpPr>
            <a:spLocks noGrp="1"/>
          </p:cNvSpPr>
          <p:nvPr>
            <p:ph type="body" sz="quarter" idx="30" hasCustomPrompt="1"/>
          </p:nvPr>
        </p:nvSpPr>
        <p:spPr>
          <a:xfrm>
            <a:off x="2016601" y="4166444"/>
            <a:ext cx="2880000"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dirty="0"/>
              <a:t>Lorem ipsum dolor sit </a:t>
            </a:r>
            <a:r>
              <a:rPr lang="en-US" dirty="0" err="1"/>
              <a:t>amet</a:t>
            </a:r>
            <a:r>
              <a:rPr lang="en-US" dirty="0"/>
              <a:t> </a:t>
            </a:r>
            <a:r>
              <a:rPr lang="en-US" dirty="0" err="1"/>
              <a:t>conset</a:t>
            </a:r>
            <a:r>
              <a:rPr lang="en-US" dirty="0"/>
              <a:t> </a:t>
            </a:r>
            <a:r>
              <a:rPr lang="en-US" dirty="0" err="1"/>
              <a:t>adipiscing</a:t>
            </a:r>
            <a:r>
              <a:rPr lang="en-US" dirty="0"/>
              <a:t> </a:t>
            </a:r>
            <a:r>
              <a:rPr lang="en-US" dirty="0" err="1"/>
              <a:t>elit</a:t>
            </a:r>
            <a:r>
              <a:rPr lang="en-US" dirty="0"/>
              <a:t> </a:t>
            </a:r>
            <a:r>
              <a:rPr lang="en-US" dirty="0" err="1"/>
              <a:t>tempor</a:t>
            </a:r>
            <a:endParaRPr lang="en-US" dirty="0"/>
          </a:p>
        </p:txBody>
      </p:sp>
      <p:sp>
        <p:nvSpPr>
          <p:cNvPr id="40" name="Text Placeholder 14">
            <a:extLst>
              <a:ext uri="{FF2B5EF4-FFF2-40B4-BE49-F238E27FC236}">
                <a16:creationId xmlns:a16="http://schemas.microsoft.com/office/drawing/2014/main" id="{385A924C-02E2-81A8-8117-A273943E1DE7}"/>
              </a:ext>
            </a:extLst>
          </p:cNvPr>
          <p:cNvSpPr>
            <a:spLocks noGrp="1"/>
          </p:cNvSpPr>
          <p:nvPr>
            <p:ph type="body" sz="quarter" idx="31" hasCustomPrompt="1"/>
          </p:nvPr>
        </p:nvSpPr>
        <p:spPr>
          <a:xfrm>
            <a:off x="7161383" y="4166444"/>
            <a:ext cx="2880000"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dirty="0"/>
              <a:t>Lorem ipsum dolor sit </a:t>
            </a:r>
            <a:r>
              <a:rPr lang="en-US" dirty="0" err="1"/>
              <a:t>amet</a:t>
            </a:r>
            <a:r>
              <a:rPr lang="en-US" dirty="0"/>
              <a:t> </a:t>
            </a:r>
            <a:r>
              <a:rPr lang="en-US" dirty="0" err="1"/>
              <a:t>conset</a:t>
            </a:r>
            <a:r>
              <a:rPr lang="en-US" dirty="0"/>
              <a:t> </a:t>
            </a:r>
            <a:r>
              <a:rPr lang="en-US" dirty="0" err="1"/>
              <a:t>adipiscing</a:t>
            </a:r>
            <a:r>
              <a:rPr lang="en-US" dirty="0"/>
              <a:t> </a:t>
            </a:r>
            <a:r>
              <a:rPr lang="en-US" dirty="0" err="1"/>
              <a:t>elit</a:t>
            </a:r>
            <a:r>
              <a:rPr lang="en-US" dirty="0"/>
              <a:t> </a:t>
            </a:r>
            <a:r>
              <a:rPr lang="en-US" dirty="0" err="1"/>
              <a:t>tempor</a:t>
            </a:r>
            <a:endParaRPr lang="en-US" dirty="0"/>
          </a:p>
        </p:txBody>
      </p:sp>
      <p:sp>
        <p:nvSpPr>
          <p:cNvPr id="57" name="Slide Number">
            <a:extLst>
              <a:ext uri="{FF2B5EF4-FFF2-40B4-BE49-F238E27FC236}">
                <a16:creationId xmlns:a16="http://schemas.microsoft.com/office/drawing/2014/main" id="{33A43FDD-A246-4752-A55E-453EE1D4D815}"/>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12" name="Text Placeholder 3">
            <a:extLst>
              <a:ext uri="{FF2B5EF4-FFF2-40B4-BE49-F238E27FC236}">
                <a16:creationId xmlns:a16="http://schemas.microsoft.com/office/drawing/2014/main" id="{D4BE1B82-783E-6161-CF36-7BE75967C6EC}"/>
              </a:ext>
            </a:extLst>
          </p:cNvPr>
          <p:cNvSpPr>
            <a:spLocks noGrp="1"/>
          </p:cNvSpPr>
          <p:nvPr>
            <p:ph type="body" sz="quarter" idx="42" hasCustomPrompt="1"/>
          </p:nvPr>
        </p:nvSpPr>
        <p:spPr>
          <a:xfrm>
            <a:off x="2959583" y="3151584"/>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dirty="0"/>
              <a:t>1</a:t>
            </a:r>
            <a:endParaRPr lang="en-DK" dirty="0"/>
          </a:p>
        </p:txBody>
      </p:sp>
      <p:sp>
        <p:nvSpPr>
          <p:cNvPr id="13" name="Text Placeholder 3">
            <a:extLst>
              <a:ext uri="{FF2B5EF4-FFF2-40B4-BE49-F238E27FC236}">
                <a16:creationId xmlns:a16="http://schemas.microsoft.com/office/drawing/2014/main" id="{8208F65E-F90B-9027-1C2D-BD67E2BFA154}"/>
              </a:ext>
            </a:extLst>
          </p:cNvPr>
          <p:cNvSpPr>
            <a:spLocks noGrp="1"/>
          </p:cNvSpPr>
          <p:nvPr>
            <p:ph type="body" sz="quarter" idx="43" hasCustomPrompt="1"/>
          </p:nvPr>
        </p:nvSpPr>
        <p:spPr>
          <a:xfrm>
            <a:off x="8129487" y="3151584"/>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dirty="0"/>
              <a:t>2</a:t>
            </a:r>
            <a:endParaRPr lang="en-DK" dirty="0"/>
          </a:p>
        </p:txBody>
      </p:sp>
      <p:sp>
        <p:nvSpPr>
          <p:cNvPr id="4" name="Title Placeholder 1">
            <a:extLst>
              <a:ext uri="{FF2B5EF4-FFF2-40B4-BE49-F238E27FC236}">
                <a16:creationId xmlns:a16="http://schemas.microsoft.com/office/drawing/2014/main" id="{855251A7-B780-26CA-3A36-37ECD3A0E0FC}"/>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9" name="Text Placeholder 3">
            <a:extLst>
              <a:ext uri="{FF2B5EF4-FFF2-40B4-BE49-F238E27FC236}">
                <a16:creationId xmlns:a16="http://schemas.microsoft.com/office/drawing/2014/main" id="{1B38A57D-9056-B704-EB8B-F695094EB913}"/>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dirty="0" err="1"/>
              <a:t>Underoverskrift</a:t>
            </a:r>
            <a:endParaRPr lang="en-DK" dirty="0"/>
          </a:p>
        </p:txBody>
      </p:sp>
      <p:sp>
        <p:nvSpPr>
          <p:cNvPr id="10" name="Text Placeholder 12">
            <a:extLst>
              <a:ext uri="{FF2B5EF4-FFF2-40B4-BE49-F238E27FC236}">
                <a16:creationId xmlns:a16="http://schemas.microsoft.com/office/drawing/2014/main" id="{2EA9AD62-E741-AACB-A948-F187F9CA8FA9}"/>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dirty="0"/>
              <a:t>Tema</a:t>
            </a:r>
            <a:endParaRPr lang="en-DK" dirty="0"/>
          </a:p>
        </p:txBody>
      </p:sp>
    </p:spTree>
    <p:extLst>
      <p:ext uri="{BB962C8B-B14F-4D97-AF65-F5344CB8AC3E}">
        <p14:creationId xmlns:p14="http://schemas.microsoft.com/office/powerpoint/2010/main" val="333682740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kolonner">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18541449-CED7-6B89-D9D2-06DDB9877FBB}"/>
              </a:ext>
            </a:extLst>
          </p:cNvPr>
          <p:cNvSpPr/>
          <p:nvPr userDrawn="1"/>
        </p:nvSpPr>
        <p:spPr>
          <a:xfrm>
            <a:off x="9550292" y="308677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Oval 3">
            <a:extLst>
              <a:ext uri="{FF2B5EF4-FFF2-40B4-BE49-F238E27FC236}">
                <a16:creationId xmlns:a16="http://schemas.microsoft.com/office/drawing/2014/main" id="{48263E66-01E8-DEF8-4EF5-FEBBDCFCD9CD}"/>
              </a:ext>
            </a:extLst>
          </p:cNvPr>
          <p:cNvSpPr/>
          <p:nvPr userDrawn="1"/>
        </p:nvSpPr>
        <p:spPr>
          <a:xfrm>
            <a:off x="5621053" y="308677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Oval 7">
            <a:extLst>
              <a:ext uri="{FF2B5EF4-FFF2-40B4-BE49-F238E27FC236}">
                <a16:creationId xmlns:a16="http://schemas.microsoft.com/office/drawing/2014/main" id="{395BB78B-27B5-ACE1-27E7-7BC3588C16C3}"/>
              </a:ext>
            </a:extLst>
          </p:cNvPr>
          <p:cNvSpPr/>
          <p:nvPr userDrawn="1"/>
        </p:nvSpPr>
        <p:spPr>
          <a:xfrm>
            <a:off x="1691814" y="3086777"/>
            <a:ext cx="928800" cy="9288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a-DK"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5" name="Picture 4" descr="A logo with blue dots&#10;&#10;AI-generated content may be incorrect.">
            <a:extLst>
              <a:ext uri="{FF2B5EF4-FFF2-40B4-BE49-F238E27FC236}">
                <a16:creationId xmlns:a16="http://schemas.microsoft.com/office/drawing/2014/main" id="{E85EA6AE-C95A-80D5-3650-4E058230ED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0208" y="6311825"/>
            <a:ext cx="345456" cy="351674"/>
          </a:xfrm>
          <a:prstGeom prst="rect">
            <a:avLst/>
          </a:prstGeom>
        </p:spPr>
      </p:pic>
      <p:sp>
        <p:nvSpPr>
          <p:cNvPr id="18" name="Text Placeholder 14">
            <a:extLst>
              <a:ext uri="{FF2B5EF4-FFF2-40B4-BE49-F238E27FC236}">
                <a16:creationId xmlns:a16="http://schemas.microsoft.com/office/drawing/2014/main" id="{6F58E5D9-881A-D94C-75BB-031E41488A7A}"/>
              </a:ext>
            </a:extLst>
          </p:cNvPr>
          <p:cNvSpPr>
            <a:spLocks noGrp="1"/>
          </p:cNvSpPr>
          <p:nvPr>
            <p:ph type="body" sz="quarter" idx="30" hasCustomPrompt="1"/>
          </p:nvPr>
        </p:nvSpPr>
        <p:spPr>
          <a:xfrm>
            <a:off x="713581" y="4202532"/>
            <a:ext cx="2880000"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dirty="0"/>
              <a:t>Lorem ipsum dolor sit </a:t>
            </a:r>
            <a:r>
              <a:rPr lang="en-US" dirty="0" err="1"/>
              <a:t>amet</a:t>
            </a:r>
            <a:r>
              <a:rPr lang="en-US" dirty="0"/>
              <a:t> </a:t>
            </a:r>
            <a:r>
              <a:rPr lang="en-US" dirty="0" err="1"/>
              <a:t>conset</a:t>
            </a:r>
            <a:r>
              <a:rPr lang="en-US" dirty="0"/>
              <a:t> </a:t>
            </a:r>
            <a:r>
              <a:rPr lang="en-US" dirty="0" err="1"/>
              <a:t>adipiscing</a:t>
            </a:r>
            <a:r>
              <a:rPr lang="en-US" dirty="0"/>
              <a:t> </a:t>
            </a:r>
            <a:r>
              <a:rPr lang="en-US" dirty="0" err="1"/>
              <a:t>elit</a:t>
            </a:r>
            <a:r>
              <a:rPr lang="en-US" dirty="0"/>
              <a:t> </a:t>
            </a:r>
            <a:r>
              <a:rPr lang="en-US" dirty="0" err="1"/>
              <a:t>tempor</a:t>
            </a:r>
            <a:endParaRPr lang="en-US" dirty="0"/>
          </a:p>
        </p:txBody>
      </p:sp>
      <p:sp>
        <p:nvSpPr>
          <p:cNvPr id="40" name="Text Placeholder 14">
            <a:extLst>
              <a:ext uri="{FF2B5EF4-FFF2-40B4-BE49-F238E27FC236}">
                <a16:creationId xmlns:a16="http://schemas.microsoft.com/office/drawing/2014/main" id="{385A924C-02E2-81A8-8117-A273943E1DE7}"/>
              </a:ext>
            </a:extLst>
          </p:cNvPr>
          <p:cNvSpPr>
            <a:spLocks noGrp="1"/>
          </p:cNvSpPr>
          <p:nvPr>
            <p:ph type="body" sz="quarter" idx="31" hasCustomPrompt="1"/>
          </p:nvPr>
        </p:nvSpPr>
        <p:spPr>
          <a:xfrm>
            <a:off x="4654403" y="4202532"/>
            <a:ext cx="2880000"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dirty="0"/>
              <a:t>Lorem ipsum dolor sit </a:t>
            </a:r>
            <a:r>
              <a:rPr lang="en-US" dirty="0" err="1"/>
              <a:t>amet</a:t>
            </a:r>
            <a:r>
              <a:rPr lang="en-US" dirty="0"/>
              <a:t> </a:t>
            </a:r>
            <a:r>
              <a:rPr lang="en-US" dirty="0" err="1"/>
              <a:t>conset</a:t>
            </a:r>
            <a:r>
              <a:rPr lang="en-US" dirty="0"/>
              <a:t> </a:t>
            </a:r>
            <a:r>
              <a:rPr lang="en-US" dirty="0" err="1"/>
              <a:t>adipiscing</a:t>
            </a:r>
            <a:r>
              <a:rPr lang="en-US" dirty="0"/>
              <a:t> </a:t>
            </a:r>
            <a:r>
              <a:rPr lang="en-US" dirty="0" err="1"/>
              <a:t>elit</a:t>
            </a:r>
            <a:r>
              <a:rPr lang="en-US" dirty="0"/>
              <a:t> </a:t>
            </a:r>
            <a:r>
              <a:rPr lang="en-US" dirty="0" err="1"/>
              <a:t>tempor</a:t>
            </a:r>
            <a:endParaRPr lang="en-US" dirty="0"/>
          </a:p>
        </p:txBody>
      </p:sp>
      <p:sp>
        <p:nvSpPr>
          <p:cNvPr id="41" name="Text Placeholder 14">
            <a:extLst>
              <a:ext uri="{FF2B5EF4-FFF2-40B4-BE49-F238E27FC236}">
                <a16:creationId xmlns:a16="http://schemas.microsoft.com/office/drawing/2014/main" id="{B3B69203-6932-6208-8CCA-738C061743C4}"/>
              </a:ext>
            </a:extLst>
          </p:cNvPr>
          <p:cNvSpPr>
            <a:spLocks noGrp="1"/>
          </p:cNvSpPr>
          <p:nvPr>
            <p:ph type="body" sz="quarter" idx="32" hasCustomPrompt="1"/>
          </p:nvPr>
        </p:nvSpPr>
        <p:spPr>
          <a:xfrm>
            <a:off x="8580957" y="4202532"/>
            <a:ext cx="2880000" cy="923330"/>
          </a:xfrm>
          <a:prstGeom prst="rect">
            <a:avLst/>
          </a:prstGeom>
        </p:spPr>
        <p:txBody>
          <a:bodyPr wrap="square" anchor="t" anchorCtr="0">
            <a:spAutoFit/>
          </a:bodyPr>
          <a:lstStyle>
            <a:lvl1pPr marL="0" marR="0" indent="0" algn="ctr" defTabSz="412750" rtl="0" eaLnBrk="1" fontAlgn="auto" latinLnBrk="0" hangingPunct="1">
              <a:lnSpc>
                <a:spcPct val="100000"/>
              </a:lnSpc>
              <a:spcBef>
                <a:spcPts val="0"/>
              </a:spcBef>
              <a:spcAft>
                <a:spcPts val="2400"/>
              </a:spcAft>
              <a:buClrTx/>
              <a:buSzTx/>
              <a:buFont typeface="+mj-lt"/>
              <a:buNone/>
              <a:tabLst/>
              <a:defRPr sz="1800" b="0">
                <a:solidFill>
                  <a:schemeClr val="bg1"/>
                </a:solidFill>
                <a:latin typeface="Arial" panose="020B0604020202020204" pitchFamily="34" charset="0"/>
                <a:cs typeface="Arial" panose="020B0604020202020204" pitchFamily="34" charset="0"/>
              </a:defRPr>
            </a:lvl1pPr>
          </a:lstStyle>
          <a:p>
            <a:pPr marL="0" marR="0" lvl="0" indent="0" algn="ctr" defTabSz="412750" rtl="0" eaLnBrk="1" fontAlgn="auto" latinLnBrk="0" hangingPunct="1">
              <a:lnSpc>
                <a:spcPct val="100000"/>
              </a:lnSpc>
              <a:spcBef>
                <a:spcPts val="0"/>
              </a:spcBef>
              <a:spcAft>
                <a:spcPts val="2400"/>
              </a:spcAft>
              <a:buClrTx/>
              <a:buSzTx/>
              <a:buFont typeface="+mj-lt"/>
              <a:buNone/>
              <a:tabLst/>
              <a:defRPr/>
            </a:pPr>
            <a:r>
              <a:rPr lang="en-US" dirty="0"/>
              <a:t>Lorem ipsum dolor sit </a:t>
            </a:r>
            <a:r>
              <a:rPr lang="en-US" dirty="0" err="1"/>
              <a:t>amet</a:t>
            </a:r>
            <a:r>
              <a:rPr lang="en-US" dirty="0"/>
              <a:t> </a:t>
            </a:r>
            <a:r>
              <a:rPr lang="en-US" dirty="0" err="1"/>
              <a:t>conset</a:t>
            </a:r>
            <a:r>
              <a:rPr lang="en-US" dirty="0"/>
              <a:t> </a:t>
            </a:r>
            <a:r>
              <a:rPr lang="en-US" dirty="0" err="1"/>
              <a:t>adipiscing</a:t>
            </a:r>
            <a:r>
              <a:rPr lang="en-US" dirty="0"/>
              <a:t> </a:t>
            </a:r>
            <a:r>
              <a:rPr lang="en-US" dirty="0" err="1"/>
              <a:t>elit</a:t>
            </a:r>
            <a:r>
              <a:rPr lang="en-US" dirty="0"/>
              <a:t> </a:t>
            </a:r>
            <a:r>
              <a:rPr lang="en-US" dirty="0" err="1"/>
              <a:t>tempor</a:t>
            </a:r>
            <a:endParaRPr lang="en-US" dirty="0"/>
          </a:p>
        </p:txBody>
      </p:sp>
      <p:sp>
        <p:nvSpPr>
          <p:cNvPr id="57" name="Slide Number">
            <a:extLst>
              <a:ext uri="{FF2B5EF4-FFF2-40B4-BE49-F238E27FC236}">
                <a16:creationId xmlns:a16="http://schemas.microsoft.com/office/drawing/2014/main" id="{33A43FDD-A246-4752-A55E-453EE1D4D815}"/>
              </a:ext>
            </a:extLst>
          </p:cNvPr>
          <p:cNvSpPr txBox="1">
            <a:spLocks/>
          </p:cNvSpPr>
          <p:nvPr userDrawn="1"/>
        </p:nvSpPr>
        <p:spPr>
          <a:xfrm>
            <a:off x="10735499" y="6406622"/>
            <a:ext cx="739746" cy="174407"/>
          </a:xfrm>
          <a:prstGeom prst="rect">
            <a:avLst/>
          </a:prstGeom>
          <a:ln w="12700">
            <a:miter lim="400000"/>
          </a:ln>
        </p:spPr>
        <p:txBody>
          <a:bodyPr wrap="squar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1100" b="0" i="0" u="none" strike="noStrike" cap="none" spc="0" normalizeH="0" baseline="0">
                <a:ln>
                  <a:noFill/>
                </a:ln>
                <a:solidFill>
                  <a:schemeClr val="bg1"/>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en-US" sz="800" b="0" i="0" smtClean="0">
                <a:solidFill>
                  <a:schemeClr val="bg1"/>
                </a:solidFill>
                <a:latin typeface="Arial" panose="020B0604020202020204" pitchFamily="34" charset="0"/>
                <a:cs typeface="Arial" panose="020B0604020202020204" pitchFamily="34" charset="0"/>
              </a:rPr>
              <a:pPr/>
              <a:t>‹#›</a:t>
            </a:fld>
            <a:endParaRPr lang="en-US" sz="550" b="0" i="0" dirty="0">
              <a:solidFill>
                <a:schemeClr val="bg1"/>
              </a:solidFill>
              <a:latin typeface="Arial" panose="020B0604020202020204" pitchFamily="34" charset="0"/>
              <a:cs typeface="Arial" panose="020B0604020202020204" pitchFamily="34" charset="0"/>
            </a:endParaRPr>
          </a:p>
        </p:txBody>
      </p:sp>
      <p:sp>
        <p:nvSpPr>
          <p:cNvPr id="12" name="Text Placeholder 3">
            <a:extLst>
              <a:ext uri="{FF2B5EF4-FFF2-40B4-BE49-F238E27FC236}">
                <a16:creationId xmlns:a16="http://schemas.microsoft.com/office/drawing/2014/main" id="{D4BE1B82-783E-6161-CF36-7BE75967C6EC}"/>
              </a:ext>
            </a:extLst>
          </p:cNvPr>
          <p:cNvSpPr>
            <a:spLocks noGrp="1"/>
          </p:cNvSpPr>
          <p:nvPr>
            <p:ph type="body" sz="quarter" idx="42" hasCustomPrompt="1"/>
          </p:nvPr>
        </p:nvSpPr>
        <p:spPr>
          <a:xfrm>
            <a:off x="1656563" y="318767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dirty="0"/>
              <a:t>1</a:t>
            </a:r>
            <a:endParaRPr lang="en-DK" dirty="0"/>
          </a:p>
        </p:txBody>
      </p:sp>
      <p:sp>
        <p:nvSpPr>
          <p:cNvPr id="13" name="Text Placeholder 3">
            <a:extLst>
              <a:ext uri="{FF2B5EF4-FFF2-40B4-BE49-F238E27FC236}">
                <a16:creationId xmlns:a16="http://schemas.microsoft.com/office/drawing/2014/main" id="{8208F65E-F90B-9027-1C2D-BD67E2BFA154}"/>
              </a:ext>
            </a:extLst>
          </p:cNvPr>
          <p:cNvSpPr>
            <a:spLocks noGrp="1"/>
          </p:cNvSpPr>
          <p:nvPr>
            <p:ph type="body" sz="quarter" idx="43" hasCustomPrompt="1"/>
          </p:nvPr>
        </p:nvSpPr>
        <p:spPr>
          <a:xfrm>
            <a:off x="5595925" y="318767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dirty="0"/>
              <a:t>2</a:t>
            </a:r>
            <a:endParaRPr lang="en-DK" dirty="0"/>
          </a:p>
        </p:txBody>
      </p:sp>
      <p:sp>
        <p:nvSpPr>
          <p:cNvPr id="14" name="Text Placeholder 3">
            <a:extLst>
              <a:ext uri="{FF2B5EF4-FFF2-40B4-BE49-F238E27FC236}">
                <a16:creationId xmlns:a16="http://schemas.microsoft.com/office/drawing/2014/main" id="{B27C7260-AEF7-49B2-E19C-B3915358DFE7}"/>
              </a:ext>
            </a:extLst>
          </p:cNvPr>
          <p:cNvSpPr>
            <a:spLocks noGrp="1"/>
          </p:cNvSpPr>
          <p:nvPr>
            <p:ph type="body" sz="quarter" idx="44" hasCustomPrompt="1"/>
          </p:nvPr>
        </p:nvSpPr>
        <p:spPr>
          <a:xfrm>
            <a:off x="9535288" y="3187672"/>
            <a:ext cx="960568" cy="745571"/>
          </a:xfrm>
          <a:prstGeom prst="rect">
            <a:avLst/>
          </a:prstGeom>
        </p:spPr>
        <p:txBody>
          <a:bodyPr/>
          <a:lstStyle>
            <a:lvl1pPr marL="0" indent="0" algn="ctr">
              <a:buNone/>
              <a:defRPr sz="3600" b="1" i="0">
                <a:solidFill>
                  <a:srgbClr val="FFFFFF"/>
                </a:solidFill>
                <a:latin typeface="Arial" panose="020B0604020202020204" pitchFamily="34" charset="0"/>
                <a:cs typeface="Arial" panose="020B0604020202020204" pitchFamily="34" charset="0"/>
              </a:defRPr>
            </a:lvl1pPr>
          </a:lstStyle>
          <a:p>
            <a:pPr lvl="0"/>
            <a:r>
              <a:rPr lang="en-GB" dirty="0"/>
              <a:t>3</a:t>
            </a:r>
            <a:endParaRPr lang="en-DK" dirty="0"/>
          </a:p>
        </p:txBody>
      </p:sp>
      <p:sp>
        <p:nvSpPr>
          <p:cNvPr id="9" name="Title Placeholder 1">
            <a:extLst>
              <a:ext uri="{FF2B5EF4-FFF2-40B4-BE49-F238E27FC236}">
                <a16:creationId xmlns:a16="http://schemas.microsoft.com/office/drawing/2014/main" id="{1D92A779-7CAD-D4E6-700F-1173ADF6139E}"/>
              </a:ext>
            </a:extLst>
          </p:cNvPr>
          <p:cNvSpPr>
            <a:spLocks noGrp="1"/>
          </p:cNvSpPr>
          <p:nvPr>
            <p:ph type="title" hasCustomPrompt="1"/>
          </p:nvPr>
        </p:nvSpPr>
        <p:spPr>
          <a:xfrm>
            <a:off x="713581" y="1149681"/>
            <a:ext cx="10740748" cy="584775"/>
          </a:xfrm>
          <a:prstGeom prst="rect">
            <a:avLst/>
          </a:prstGeom>
        </p:spPr>
        <p:txBody>
          <a:bodyPr vert="horz" wrap="square" lIns="91440" tIns="45720" rIns="91440" bIns="45720" rtlCol="0" anchor="t">
            <a:spAutoFit/>
          </a:bodyPr>
          <a:lstStyle>
            <a:lvl1pPr marL="0" indent="0">
              <a:lnSpc>
                <a:spcPct val="80000"/>
              </a:lnSpc>
              <a:tabLst>
                <a:tab pos="750888" algn="l"/>
              </a:tabLst>
              <a:defRPr sz="4000" spc="0" baseline="0"/>
            </a:lvl1pPr>
          </a:lstStyle>
          <a:p>
            <a:r>
              <a:rPr lang="en-GB" dirty="0" err="1"/>
              <a:t>Overskrift</a:t>
            </a:r>
            <a:endParaRPr lang="en-US" dirty="0"/>
          </a:p>
        </p:txBody>
      </p:sp>
      <p:sp>
        <p:nvSpPr>
          <p:cNvPr id="10" name="Text Placeholder 3">
            <a:extLst>
              <a:ext uri="{FF2B5EF4-FFF2-40B4-BE49-F238E27FC236}">
                <a16:creationId xmlns:a16="http://schemas.microsoft.com/office/drawing/2014/main" id="{60018EF8-7E28-FACF-4695-8B6681307A5D}"/>
              </a:ext>
            </a:extLst>
          </p:cNvPr>
          <p:cNvSpPr>
            <a:spLocks noGrp="1"/>
          </p:cNvSpPr>
          <p:nvPr>
            <p:ph type="body" sz="quarter" idx="39" hasCustomPrompt="1"/>
          </p:nvPr>
        </p:nvSpPr>
        <p:spPr>
          <a:xfrm>
            <a:off x="713581" y="1822802"/>
            <a:ext cx="10740748" cy="376681"/>
          </a:xfrm>
          <a:prstGeom prst="rect">
            <a:avLst/>
          </a:prstGeom>
        </p:spPr>
        <p:txBody>
          <a:bodyPr/>
          <a:lstStyle>
            <a:lvl1pPr marL="0" indent="0">
              <a:buNone/>
              <a:defRPr sz="1600" b="1" i="0">
                <a:latin typeface="Arial" panose="020B0604020202020204" pitchFamily="34" charset="0"/>
                <a:cs typeface="Arial" panose="020B0604020202020204" pitchFamily="34" charset="0"/>
              </a:defRPr>
            </a:lvl1pPr>
          </a:lstStyle>
          <a:p>
            <a:pPr lvl="0"/>
            <a:r>
              <a:rPr lang="en-GB" dirty="0" err="1"/>
              <a:t>Underoverskrift</a:t>
            </a:r>
            <a:endParaRPr lang="en-DK" dirty="0"/>
          </a:p>
        </p:txBody>
      </p:sp>
      <p:sp>
        <p:nvSpPr>
          <p:cNvPr id="11" name="Text Placeholder 12">
            <a:extLst>
              <a:ext uri="{FF2B5EF4-FFF2-40B4-BE49-F238E27FC236}">
                <a16:creationId xmlns:a16="http://schemas.microsoft.com/office/drawing/2014/main" id="{5AC3583F-DCC8-A6E6-DE44-A0DF2773D79B}"/>
              </a:ext>
            </a:extLst>
          </p:cNvPr>
          <p:cNvSpPr>
            <a:spLocks noGrp="1"/>
          </p:cNvSpPr>
          <p:nvPr>
            <p:ph type="body" sz="quarter" idx="38" hasCustomPrompt="1"/>
          </p:nvPr>
        </p:nvSpPr>
        <p:spPr>
          <a:xfrm>
            <a:off x="714375" y="735288"/>
            <a:ext cx="10740748" cy="308712"/>
          </a:xfrm>
        </p:spPr>
        <p:txBody>
          <a:bodyPr anchor="ctr"/>
          <a:lstStyle>
            <a:lvl1pPr>
              <a:defRPr sz="1400">
                <a:solidFill>
                  <a:schemeClr val="tx1">
                    <a:lumMod val="50000"/>
                    <a:lumOff val="50000"/>
                  </a:schemeClr>
                </a:solidFill>
              </a:defRPr>
            </a:lvl1pPr>
          </a:lstStyle>
          <a:p>
            <a:pPr lvl="0"/>
            <a:r>
              <a:rPr lang="da-DK" dirty="0"/>
              <a:t>Tema</a:t>
            </a:r>
            <a:endParaRPr lang="en-DK" dirty="0"/>
          </a:p>
        </p:txBody>
      </p:sp>
    </p:spTree>
    <p:extLst>
      <p:ext uri="{BB962C8B-B14F-4D97-AF65-F5344CB8AC3E}">
        <p14:creationId xmlns:p14="http://schemas.microsoft.com/office/powerpoint/2010/main" val="74709113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B21870B0-267C-A4F3-29B6-151CC44210BB}"/>
              </a:ext>
            </a:extLst>
          </p:cNvPr>
          <p:cNvSpPr>
            <a:spLocks noGrp="1"/>
          </p:cNvSpPr>
          <p:nvPr>
            <p:ph type="title"/>
          </p:nvPr>
        </p:nvSpPr>
        <p:spPr>
          <a:xfrm>
            <a:off x="713581" y="1171860"/>
            <a:ext cx="10747375" cy="830997"/>
          </a:xfrm>
          <a:prstGeom prst="rect">
            <a:avLst/>
          </a:prstGeom>
        </p:spPr>
        <p:txBody>
          <a:bodyPr vert="horz" lIns="91440" tIns="45720" rIns="91440" bIns="45720" rtlCol="0" anchor="ctr">
            <a:spAutoFit/>
          </a:bodyPr>
          <a:lstStyle/>
          <a:p>
            <a:r>
              <a:rPr lang="da-DK"/>
              <a:t>Klik for at redigere titeltypografien i masteren</a:t>
            </a:r>
            <a:endParaRPr lang="da-DK" dirty="0"/>
          </a:p>
        </p:txBody>
      </p:sp>
      <p:sp>
        <p:nvSpPr>
          <p:cNvPr id="3" name="Text Placeholder 10">
            <a:extLst>
              <a:ext uri="{FF2B5EF4-FFF2-40B4-BE49-F238E27FC236}">
                <a16:creationId xmlns:a16="http://schemas.microsoft.com/office/drawing/2014/main" id="{189CDE1F-20DD-7580-A153-E7C524C2B364}"/>
              </a:ext>
            </a:extLst>
          </p:cNvPr>
          <p:cNvSpPr txBox="1">
            <a:spLocks/>
          </p:cNvSpPr>
          <p:nvPr userDrawn="1"/>
        </p:nvSpPr>
        <p:spPr>
          <a:xfrm>
            <a:off x="2734849" y="3429000"/>
            <a:ext cx="3932237" cy="3811588"/>
          </a:xfrm>
          <a:prstGeom prst="rect">
            <a:avLst/>
          </a:prstGeom>
        </p:spPr>
        <p:txBody>
          <a:bodyPr>
            <a:normAutofit/>
          </a:bodyPr>
          <a:lstStyle>
            <a:lvl1pPr marL="742950" marR="0" indent="-742950" algn="l" defTabSz="412750" rtl="0" latinLnBrk="0">
              <a:lnSpc>
                <a:spcPct val="100000"/>
              </a:lnSpc>
              <a:spcBef>
                <a:spcPts val="0"/>
              </a:spcBef>
              <a:spcAft>
                <a:spcPts val="1200"/>
              </a:spcAft>
              <a:buClrTx/>
              <a:buSzPct val="90000"/>
              <a:buFont typeface="+mj-lt"/>
              <a:buAutoNum type="arabicPeriod"/>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1pPr>
            <a:lvl2pPr marL="457200" marR="0" indent="0" algn="l" defTabSz="412750" rtl="0" latinLnBrk="0">
              <a:lnSpc>
                <a:spcPct val="100000"/>
              </a:lnSpc>
              <a:spcBef>
                <a:spcPts val="0"/>
              </a:spcBef>
              <a:spcAft>
                <a:spcPts val="1200"/>
              </a:spcAft>
              <a:buClrTx/>
              <a:buSzPct val="90000"/>
              <a:buFont typeface="+mj-lt"/>
              <a:buNone/>
              <a:tabLst/>
              <a:defRPr lang="da-DK" sz="3600" b="0" i="0" u="none" strike="noStrike" cap="none" spc="0" baseline="0" dirty="0">
                <a:solidFill>
                  <a:schemeClr val="bg1"/>
                </a:solidFill>
                <a:uFillTx/>
                <a:latin typeface="Arial" panose="020B0604020202020204" pitchFamily="34" charset="0"/>
                <a:ea typeface="+mn-ea"/>
                <a:cs typeface="Arial" panose="020B0604020202020204" pitchFamily="34" charset="0"/>
                <a:sym typeface="Helvetica Neue"/>
              </a:defRPr>
            </a:lvl2pPr>
            <a:lvl3pPr marL="171450" marR="0" indent="0" algn="l" defTabSz="412750" rtl="0" latinLnBrk="0">
              <a:lnSpc>
                <a:spcPct val="100000"/>
              </a:lnSpc>
              <a:spcBef>
                <a:spcPts val="0"/>
              </a:spcBef>
              <a:spcAft>
                <a:spcPts val="1200"/>
              </a:spcAft>
              <a:buClrTx/>
              <a:buSzPct val="90000"/>
              <a:buFont typeface="+mj-lt"/>
              <a:buNone/>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3pPr>
            <a:lvl4pPr marL="628650" marR="0" indent="0" algn="l" defTabSz="412750" rtl="0" latinLnBrk="0">
              <a:lnSpc>
                <a:spcPct val="100000"/>
              </a:lnSpc>
              <a:spcBef>
                <a:spcPts val="0"/>
              </a:spcBef>
              <a:spcAft>
                <a:spcPts val="1200"/>
              </a:spcAft>
              <a:buClrTx/>
              <a:buSzPct val="90000"/>
              <a:buFont typeface="+mj-lt"/>
              <a:buNone/>
              <a:tabLst/>
              <a:defRPr lang="da-DK" sz="3600" b="0" i="0" u="none" strike="noStrike" cap="none" spc="0" baseline="0" dirty="0">
                <a:solidFill>
                  <a:schemeClr val="bg1"/>
                </a:solidFill>
                <a:uFillTx/>
                <a:latin typeface="Arial" panose="020B0604020202020204" pitchFamily="34" charset="0"/>
                <a:ea typeface="+mn-ea"/>
                <a:cs typeface="Arial" panose="020B0604020202020204" pitchFamily="34" charset="0"/>
                <a:sym typeface="Helvetica Neue"/>
              </a:defRPr>
            </a:lvl4pPr>
            <a:lvl5pPr marL="1085850" marR="0" indent="0" algn="l" defTabSz="412750" rtl="0" latinLnBrk="0">
              <a:lnSpc>
                <a:spcPct val="100000"/>
              </a:lnSpc>
              <a:spcBef>
                <a:spcPts val="0"/>
              </a:spcBef>
              <a:spcAft>
                <a:spcPts val="1200"/>
              </a:spcAft>
              <a:buClrTx/>
              <a:buSzPct val="90000"/>
              <a:buFont typeface="Arial" panose="020B0604020202020204" pitchFamily="34" charset="0"/>
              <a:buNone/>
              <a:tabLst/>
              <a:defRPr sz="3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5pPr>
            <a:lvl6pPr marL="0" marR="0" indent="0" algn="l" defTabSz="412750" rtl="0" latinLnBrk="0">
              <a:lnSpc>
                <a:spcPct val="100000"/>
              </a:lnSpc>
              <a:spcBef>
                <a:spcPts val="0"/>
              </a:spcBef>
              <a:spcAft>
                <a:spcPts val="0"/>
              </a:spcAft>
              <a:buClrTx/>
              <a:buSzTx/>
              <a:buFont typeface="Arial" panose="020B0604020202020204" pitchFamily="34" charset="0"/>
              <a:buNone/>
              <a:tabLst/>
              <a:defRPr lang="en-US" sz="3600" b="0" i="0" u="none" strike="noStrike" cap="none" spc="0" baseline="0" dirty="0">
                <a:solidFill>
                  <a:srgbClr val="000000"/>
                </a:solidFill>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lang="en-US" sz="14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412750" rtl="0" latinLnBrk="0">
              <a:lnSpc>
                <a:spcPct val="100000"/>
              </a:lnSpc>
              <a:spcBef>
                <a:spcPts val="0"/>
              </a:spcBef>
              <a:spcAft>
                <a:spcPts val="0"/>
              </a:spcAft>
              <a:buClrTx/>
              <a:buSzTx/>
              <a:buFont typeface="Arial" panose="020B0604020202020204" pitchFamily="34" charset="0"/>
              <a:buNone/>
              <a:tabLst/>
              <a:defRPr lang="en-US" sz="3600" b="0" i="0" u="none" strike="noStrike" cap="none" spc="0" baseline="0" dirty="0" smtClean="0">
                <a:solidFill>
                  <a:srgbClr val="000000"/>
                </a:solidFill>
                <a:uFillTx/>
                <a:latin typeface="+mn-lt"/>
                <a:ea typeface="+mn-ea"/>
                <a:cs typeface="+mn-cs"/>
                <a:sym typeface="Helvetica Neue"/>
              </a:defRPr>
            </a:lvl8pPr>
            <a:lvl9pPr marL="0" marR="0" indent="0" algn="l" defTabSz="412750" rtl="0" latinLnBrk="0">
              <a:lnSpc>
                <a:spcPct val="100000"/>
              </a:lnSpc>
              <a:spcBef>
                <a:spcPts val="0"/>
              </a:spcBef>
              <a:spcAft>
                <a:spcPts val="0"/>
              </a:spcAft>
              <a:buClrTx/>
              <a:buSzTx/>
              <a:buFontTx/>
              <a:buNone/>
              <a:tabLst/>
              <a:defRPr sz="3600" b="0" i="0" u="none" strike="noStrike" cap="none" spc="0" baseline="0">
                <a:solidFill>
                  <a:srgbClr val="000000"/>
                </a:solidFill>
                <a:uFillTx/>
                <a:latin typeface="+mn-lt"/>
                <a:ea typeface="+mn-ea"/>
                <a:cs typeface="+mn-cs"/>
                <a:sym typeface="Helvetica Neue"/>
              </a:defRPr>
            </a:lvl9pPr>
          </a:lstStyle>
          <a:p>
            <a:pPr hangingPunct="1"/>
            <a:endParaRPr lang="en-DK" dirty="0"/>
          </a:p>
        </p:txBody>
      </p:sp>
      <p:sp>
        <p:nvSpPr>
          <p:cNvPr id="9" name="Text Placeholder 8">
            <a:extLst>
              <a:ext uri="{FF2B5EF4-FFF2-40B4-BE49-F238E27FC236}">
                <a16:creationId xmlns:a16="http://schemas.microsoft.com/office/drawing/2014/main" id="{32DD265F-2032-0B37-38E6-68FC3E7CA25C}"/>
              </a:ext>
            </a:extLst>
          </p:cNvPr>
          <p:cNvSpPr>
            <a:spLocks noGrp="1"/>
          </p:cNvSpPr>
          <p:nvPr>
            <p:ph type="body" idx="1"/>
          </p:nvPr>
        </p:nvSpPr>
        <p:spPr>
          <a:xfrm>
            <a:off x="714374" y="2700268"/>
            <a:ext cx="10746581" cy="3429070"/>
          </a:xfrm>
          <a:prstGeom prst="rect">
            <a:avLst/>
          </a:prstGeom>
        </p:spPr>
        <p:txBody>
          <a:bodyPr vert="horz" lIns="91440" tIns="45720" rIns="91440" bIns="45720" rtlCol="0">
            <a:normAutofit/>
          </a:bodyPr>
          <a:lstStyle/>
          <a:p>
            <a:pPr marL="285750" indent="-285750">
              <a:buFont typeface="Arial" panose="020B0604020202020204" pitchFamily="34" charset="0"/>
              <a:buChar char="•"/>
            </a:pPr>
            <a:r>
              <a:rPr lang="en-DK" sz="3600" dirty="0">
                <a:latin typeface="Arial" panose="020B0604020202020204" pitchFamily="34" charset="0"/>
                <a:cs typeface="Arial" panose="020B0604020202020204" pitchFamily="34" charset="0"/>
              </a:rPr>
              <a:t>Bullet</a:t>
            </a:r>
          </a:p>
          <a:p>
            <a:pPr marL="742950" lvl="1" indent="-285750">
              <a:buFont typeface="Arial" panose="020B0604020202020204" pitchFamily="34" charset="0"/>
              <a:buChar char="•"/>
            </a:pPr>
            <a:r>
              <a:rPr lang="en-DK" sz="3600" dirty="0">
                <a:latin typeface="Arial" panose="020B0604020202020204" pitchFamily="34" charset="0"/>
                <a:cs typeface="Arial" panose="020B0604020202020204" pitchFamily="34" charset="0"/>
              </a:rPr>
              <a:t>Bullet</a:t>
            </a:r>
          </a:p>
          <a:p>
            <a:pPr marL="1200150" lvl="2" indent="-285750">
              <a:buFont typeface="Arial" panose="020B0604020202020204" pitchFamily="34" charset="0"/>
              <a:buChar char="•"/>
            </a:pPr>
            <a:r>
              <a:rPr lang="en-DK" sz="3600" dirty="0">
                <a:latin typeface="Arial" panose="020B0604020202020204" pitchFamily="34" charset="0"/>
                <a:cs typeface="Arial" panose="020B0604020202020204" pitchFamily="34" charset="0"/>
              </a:rPr>
              <a:t>Bullet</a:t>
            </a:r>
          </a:p>
          <a:p>
            <a:pPr marL="1657350" lvl="3" indent="-285750">
              <a:buFont typeface="Arial" panose="020B0604020202020204" pitchFamily="34" charset="0"/>
              <a:buChar char="•"/>
            </a:pPr>
            <a:r>
              <a:rPr lang="en-DK" sz="3600" dirty="0">
                <a:latin typeface="Arial" panose="020B0604020202020204" pitchFamily="34" charset="0"/>
                <a:cs typeface="Arial" panose="020B0604020202020204" pitchFamily="34" charset="0"/>
              </a:rPr>
              <a:t>Bullet</a:t>
            </a:r>
          </a:p>
          <a:p>
            <a:pPr marL="1657350" lvl="3" indent="-285750">
              <a:buFont typeface="Arial" panose="020B0604020202020204" pitchFamily="34" charset="0"/>
              <a:buChar char="•"/>
            </a:pPr>
            <a:r>
              <a:rPr lang="en-DK" sz="3600" dirty="0">
                <a:latin typeface="Arial" panose="020B0604020202020204" pitchFamily="34" charset="0"/>
                <a:cs typeface="Arial" panose="020B0604020202020204" pitchFamily="34" charset="0"/>
              </a:rPr>
              <a:t>Bullet</a:t>
            </a:r>
          </a:p>
        </p:txBody>
      </p:sp>
    </p:spTree>
  </p:cSld>
  <p:clrMap bg1="lt1" tx1="dk1" bg2="lt2" tx2="dk2" accent1="accent1" accent2="accent2" accent3="accent3" accent4="accent4" accent5="accent5" accent6="accent6" hlink="hlink" folHlink="folHlink"/>
  <p:sldLayoutIdLst>
    <p:sldLayoutId id="2147483661" r:id="rId1"/>
    <p:sldLayoutId id="2147483805" r:id="rId2"/>
    <p:sldLayoutId id="2147483804" r:id="rId3"/>
    <p:sldLayoutId id="2147483811" r:id="rId4"/>
    <p:sldLayoutId id="2147483814" r:id="rId5"/>
    <p:sldLayoutId id="2147483799" r:id="rId6"/>
    <p:sldLayoutId id="2147483658" r:id="rId7"/>
    <p:sldLayoutId id="2147483832" r:id="rId8"/>
    <p:sldLayoutId id="2147483828" r:id="rId9"/>
    <p:sldLayoutId id="2147483812" r:id="rId10"/>
    <p:sldLayoutId id="2147483803" r:id="rId11"/>
    <p:sldLayoutId id="2147483664" r:id="rId12"/>
    <p:sldLayoutId id="2147483667" r:id="rId13"/>
    <p:sldLayoutId id="2147483670" r:id="rId14"/>
    <p:sldLayoutId id="2147483673" r:id="rId15"/>
    <p:sldLayoutId id="2147483655" r:id="rId16"/>
    <p:sldLayoutId id="2147483831" r:id="rId17"/>
    <p:sldLayoutId id="2147483806" r:id="rId18"/>
    <p:sldLayoutId id="2147483808" r:id="rId19"/>
    <p:sldLayoutId id="2147483809" r:id="rId20"/>
    <p:sldLayoutId id="2147483800" r:id="rId21"/>
    <p:sldLayoutId id="2147483830" r:id="rId22"/>
    <p:sldLayoutId id="2147483682" r:id="rId23"/>
    <p:sldLayoutId id="2147483833" r:id="rId24"/>
    <p:sldLayoutId id="2147483834" r:id="rId25"/>
    <p:sldLayoutId id="2147483835" r:id="rId26"/>
    <p:sldLayoutId id="2147483685" r:id="rId27"/>
    <p:sldLayoutId id="2147483810" r:id="rId28"/>
    <p:sldLayoutId id="2147483827" r:id="rId29"/>
    <p:sldLayoutId id="2147483816" r:id="rId30"/>
    <p:sldLayoutId id="2147483822" r:id="rId31"/>
    <p:sldLayoutId id="2147483817" r:id="rId32"/>
    <p:sldLayoutId id="2147483818" r:id="rId33"/>
    <p:sldLayoutId id="2147483819" r:id="rId34"/>
    <p:sldLayoutId id="2147483820" r:id="rId35"/>
    <p:sldLayoutId id="2147483821" r:id="rId36"/>
    <p:sldLayoutId id="2147483829" r:id="rId37"/>
    <p:sldLayoutId id="2147483794" r:id="rId38"/>
  </p:sldLayoutIdLst>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hf hdr="0" ftr="0" dt="0"/>
  <p:txStyles>
    <p:titleStyle>
      <a:lvl1pPr marL="0" marR="0" indent="0" algn="l" defTabSz="1219169" rtl="0" eaLnBrk="1" latinLnBrk="0" hangingPunct="1">
        <a:lnSpc>
          <a:spcPct val="80000"/>
        </a:lnSpc>
        <a:spcBef>
          <a:spcPts val="0"/>
        </a:spcBef>
        <a:spcAft>
          <a:spcPts val="0"/>
        </a:spcAft>
        <a:buClrTx/>
        <a:buSzTx/>
        <a:buFontTx/>
        <a:buNone/>
        <a:tabLst/>
        <a:defRPr sz="6000" b="1" i="0" u="none" strike="noStrike" cap="none" spc="-75" baseline="0">
          <a:solidFill>
            <a:srgbClr val="000000"/>
          </a:solidFill>
          <a:uFillTx/>
          <a:latin typeface="Arial" panose="020B0604020202020204" pitchFamily="34" charset="0"/>
          <a:ea typeface="+mn-ea"/>
          <a:cs typeface="Arial" panose="020B0604020202020204" pitchFamily="34" charset="0"/>
          <a:sym typeface="Helvetica Neue"/>
        </a:defRPr>
      </a:lvl1pPr>
      <a:lvl2pPr marL="0" marR="0" indent="2286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2pPr>
      <a:lvl3pPr marL="0" marR="0" indent="4572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3pPr>
      <a:lvl4pPr marL="0" marR="0" indent="6858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4pPr>
      <a:lvl5pPr marL="0" marR="0" indent="9144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5pPr>
      <a:lvl6pPr marL="0" marR="0" indent="11430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6pPr>
      <a:lvl7pPr marL="0" marR="0" indent="13716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7pPr>
      <a:lvl8pPr marL="0" marR="0" indent="16002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8pPr>
      <a:lvl9pPr marL="0" marR="0" indent="1828800" algn="l" defTabSz="1219169" rtl="0" eaLnBrk="1" latinLnBrk="0" hangingPunct="1">
        <a:lnSpc>
          <a:spcPct val="80000"/>
        </a:lnSpc>
        <a:spcBef>
          <a:spcPts val="0"/>
        </a:spcBef>
        <a:spcAft>
          <a:spcPts val="0"/>
        </a:spcAft>
        <a:buClrTx/>
        <a:buSzTx/>
        <a:buFontTx/>
        <a:buNone/>
        <a:tabLst/>
        <a:defRPr sz="5800" b="1" i="0" u="none" strike="noStrike" cap="none" spc="-116" baseline="0">
          <a:solidFill>
            <a:srgbClr val="000000"/>
          </a:solidFill>
          <a:uFillTx/>
          <a:latin typeface="+mn-lt"/>
          <a:ea typeface="+mn-ea"/>
          <a:cs typeface="+mn-cs"/>
          <a:sym typeface="Helvetica Neue"/>
        </a:defRPr>
      </a:lvl9pPr>
    </p:titleStyle>
    <p:bodyStyle>
      <a:lvl1pPr marL="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1pPr>
      <a:lvl2pPr marL="45720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2pPr>
      <a:lvl3pPr marL="12001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3pPr>
      <a:lvl4pPr marL="16573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4pPr>
      <a:lvl5pPr marL="108585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sz="3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5pPr>
      <a:lvl6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a:solidFill>
            <a:srgbClr val="000000"/>
          </a:solidFill>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lang="en-US" sz="14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smtClean="0">
          <a:solidFill>
            <a:srgbClr val="000000"/>
          </a:solidFill>
          <a:uFillTx/>
          <a:latin typeface="+mn-lt"/>
          <a:ea typeface="+mn-ea"/>
          <a:cs typeface="+mn-cs"/>
          <a:sym typeface="Helvetica Neue"/>
        </a:defRPr>
      </a:lvl8pPr>
      <a:lvl9pPr marL="0" marR="0" indent="0" algn="l" defTabSz="412750" rtl="0" eaLnBrk="1" latinLnBrk="0" hangingPunct="1">
        <a:lnSpc>
          <a:spcPct val="100000"/>
        </a:lnSpc>
        <a:spcBef>
          <a:spcPts val="0"/>
        </a:spcBef>
        <a:spcAft>
          <a:spcPts val="0"/>
        </a:spcAft>
        <a:buClrTx/>
        <a:buSzTx/>
        <a:buFontTx/>
        <a:buNone/>
        <a:tabLst/>
        <a:defRPr sz="3600" b="0" i="0" u="none" strike="noStrike" cap="none" spc="0" baseline="0">
          <a:solidFill>
            <a:srgbClr val="000000"/>
          </a:solidFill>
          <a:uFillTx/>
          <a:latin typeface="+mn-lt"/>
          <a:ea typeface="+mn-ea"/>
          <a:cs typeface="+mn-cs"/>
          <a:sym typeface="Helvetica Neue"/>
        </a:defRPr>
      </a:lvl9pPr>
    </p:bodyStyle>
    <p:otherStyle>
      <a:lvl1pPr marL="0" marR="0" indent="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4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30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extLst>
    <p:ext uri="{27BBF7A9-308A-43DC-89C8-2F10F3537804}">
      <p15:sldGuideLst xmlns:p15="http://schemas.microsoft.com/office/powerpoint/2012/main">
        <p15:guide id="1" orient="horz" pos="459" userDrawn="1">
          <p15:clr>
            <a:srgbClr val="F26B43"/>
          </p15:clr>
        </p15:guide>
        <p15:guide id="2" pos="450" userDrawn="1">
          <p15:clr>
            <a:srgbClr val="F26B43"/>
          </p15:clr>
        </p15:guide>
        <p15:guide id="3" orient="horz" pos="3861" userDrawn="1">
          <p15:clr>
            <a:srgbClr val="F26B43"/>
          </p15:clr>
        </p15:guide>
        <p15:guide id="4" pos="722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image" Target="../media/image19.sv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7.xml"/><Relationship Id="rId4" Type="http://schemas.openxmlformats.org/officeDocument/2006/relationships/image" Target="../media/image20.svg"/></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17.xml"/><Relationship Id="rId4" Type="http://schemas.openxmlformats.org/officeDocument/2006/relationships/image" Target="../media/image19.sv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7.xml"/><Relationship Id="rId4" Type="http://schemas.openxmlformats.org/officeDocument/2006/relationships/image" Target="../media/image20.sv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17.xml"/><Relationship Id="rId4" Type="http://schemas.openxmlformats.org/officeDocument/2006/relationships/image" Target="../media/image19.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17.xml"/><Relationship Id="rId4" Type="http://schemas.openxmlformats.org/officeDocument/2006/relationships/image" Target="../media/image19.sv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17.xml"/><Relationship Id="rId4" Type="http://schemas.openxmlformats.org/officeDocument/2006/relationships/image" Target="../media/image19.svg"/></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17.xml"/><Relationship Id="rId5" Type="http://schemas.openxmlformats.org/officeDocument/2006/relationships/image" Target="../media/image21.svg"/><Relationship Id="rId4" Type="http://schemas.openxmlformats.org/officeDocument/2006/relationships/image" Target="../media/image20.sv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4.xml"/><Relationship Id="rId1" Type="http://schemas.openxmlformats.org/officeDocument/2006/relationships/video" Target="https://player.vimeo.com/video/1049963105?app_id=122963" TargetMode="Externa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4.xml"/><Relationship Id="rId1" Type="http://schemas.openxmlformats.org/officeDocument/2006/relationships/video" Target="https://player.vimeo.com/video/1049999312?app_id=122963" TargetMode="Externa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918277E-E9E0-07AF-1EF2-87BC52A1F4F4}"/>
              </a:ext>
            </a:extLst>
          </p:cNvPr>
          <p:cNvSpPr>
            <a:spLocks noGrp="1"/>
          </p:cNvSpPr>
          <p:nvPr>
            <p:ph type="body" sz="quarter" idx="29"/>
          </p:nvPr>
        </p:nvSpPr>
        <p:spPr>
          <a:xfrm>
            <a:off x="619125" y="1787564"/>
            <a:ext cx="10015538" cy="1808124"/>
          </a:xfrm>
        </p:spPr>
        <p:txBody>
          <a:bodyPr/>
          <a:lstStyle/>
          <a:p>
            <a:r>
              <a:rPr lang="da-DK" sz="5400" dirty="0"/>
              <a:t>Type 2-diabetes:</a:t>
            </a:r>
          </a:p>
          <a:p>
            <a:r>
              <a:rPr lang="da-DK" sz="5400" dirty="0"/>
              <a:t>organisering og opfølgning</a:t>
            </a:r>
            <a:endParaRPr lang="da-DK" sz="5400" noProof="0" dirty="0"/>
          </a:p>
        </p:txBody>
      </p:sp>
      <p:sp>
        <p:nvSpPr>
          <p:cNvPr id="6" name="Text Placeholder 5">
            <a:extLst>
              <a:ext uri="{FF2B5EF4-FFF2-40B4-BE49-F238E27FC236}">
                <a16:creationId xmlns:a16="http://schemas.microsoft.com/office/drawing/2014/main" id="{24F53A13-A0EC-88C2-7558-F898CDE3A679}"/>
              </a:ext>
            </a:extLst>
          </p:cNvPr>
          <p:cNvSpPr>
            <a:spLocks noGrp="1"/>
          </p:cNvSpPr>
          <p:nvPr>
            <p:ph type="body" sz="quarter" idx="30"/>
          </p:nvPr>
        </p:nvSpPr>
        <p:spPr>
          <a:xfrm>
            <a:off x="618648" y="3610273"/>
            <a:ext cx="10015568" cy="492443"/>
          </a:xfrm>
        </p:spPr>
        <p:txBody>
          <a:bodyPr/>
          <a:lstStyle/>
          <a:p>
            <a:r>
              <a:rPr lang="da-DK" dirty="0"/>
              <a:t>Demoklynge</a:t>
            </a:r>
            <a:endParaRPr lang="da-DK" sz="2600" noProof="0" dirty="0"/>
          </a:p>
        </p:txBody>
      </p:sp>
      <p:sp>
        <p:nvSpPr>
          <p:cNvPr id="7" name="Text Placeholder 6">
            <a:extLst>
              <a:ext uri="{FF2B5EF4-FFF2-40B4-BE49-F238E27FC236}">
                <a16:creationId xmlns:a16="http://schemas.microsoft.com/office/drawing/2014/main" id="{95B6C709-0D7F-DBD9-670B-32270DFCEC11}"/>
              </a:ext>
            </a:extLst>
          </p:cNvPr>
          <p:cNvSpPr>
            <a:spLocks noGrp="1"/>
          </p:cNvSpPr>
          <p:nvPr>
            <p:ph type="body" sz="quarter" idx="31"/>
          </p:nvPr>
        </p:nvSpPr>
        <p:spPr>
          <a:xfrm>
            <a:off x="613915" y="4511694"/>
            <a:ext cx="2377378" cy="542289"/>
          </a:xfrm>
        </p:spPr>
        <p:txBody>
          <a:bodyPr/>
          <a:lstStyle/>
          <a:p>
            <a:r>
              <a:rPr lang="da-DK" noProof="0" dirty="0"/>
              <a:t>D. </a:t>
            </a:r>
            <a:r>
              <a:rPr lang="da-DK" noProof="0" dirty="0" err="1"/>
              <a:t>dd</a:t>
            </a:r>
            <a:r>
              <a:rPr lang="da-DK" noProof="0" dirty="0"/>
              <a:t>-mm-</a:t>
            </a:r>
            <a:r>
              <a:rPr lang="da-DK" noProof="0" dirty="0" err="1"/>
              <a:t>yyyy</a:t>
            </a:r>
            <a:endParaRPr lang="da-DK" noProof="0" dirty="0"/>
          </a:p>
        </p:txBody>
      </p:sp>
    </p:spTree>
    <p:extLst>
      <p:ext uri="{BB962C8B-B14F-4D97-AF65-F5344CB8AC3E}">
        <p14:creationId xmlns:p14="http://schemas.microsoft.com/office/powerpoint/2010/main" val="374815636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CB2F97BE-A6AF-90CB-1CA5-74B47BD622B3}"/>
              </a:ext>
            </a:extLst>
          </p:cNvPr>
          <p:cNvSpPr>
            <a:spLocks noGrp="1"/>
          </p:cNvSpPr>
          <p:nvPr>
            <p:ph type="body" sz="quarter" idx="29"/>
          </p:nvPr>
        </p:nvSpPr>
        <p:spPr/>
        <p:txBody>
          <a:bodyPr/>
          <a:lstStyle/>
          <a:p>
            <a:endParaRPr lang="da-DK"/>
          </a:p>
        </p:txBody>
      </p:sp>
      <p:sp>
        <p:nvSpPr>
          <p:cNvPr id="4" name="Titel 3">
            <a:extLst>
              <a:ext uri="{FF2B5EF4-FFF2-40B4-BE49-F238E27FC236}">
                <a16:creationId xmlns:a16="http://schemas.microsoft.com/office/drawing/2014/main" id="{6B7118F4-966F-CD7D-99F2-931AB932DE52}"/>
              </a:ext>
            </a:extLst>
          </p:cNvPr>
          <p:cNvSpPr>
            <a:spLocks noGrp="1"/>
          </p:cNvSpPr>
          <p:nvPr>
            <p:ph type="title"/>
          </p:nvPr>
        </p:nvSpPr>
        <p:spPr>
          <a:xfrm>
            <a:off x="714031" y="1156433"/>
            <a:ext cx="4382212" cy="1089529"/>
          </a:xfrm>
        </p:spPr>
        <p:txBody>
          <a:bodyPr/>
          <a:lstStyle/>
          <a:p>
            <a:r>
              <a:rPr lang="da-DK" sz="3600" dirty="0"/>
              <a:t>Forløbsplansdata:</a:t>
            </a:r>
            <a:br>
              <a:rPr lang="da-DK" sz="3600" dirty="0"/>
            </a:br>
            <a:r>
              <a:rPr lang="da-DK" sz="3600" dirty="0"/>
              <a:t>patient overblik</a:t>
            </a:r>
          </a:p>
        </p:txBody>
      </p:sp>
      <p:sp>
        <p:nvSpPr>
          <p:cNvPr id="5" name="Pladsholder til tekst 4">
            <a:extLst>
              <a:ext uri="{FF2B5EF4-FFF2-40B4-BE49-F238E27FC236}">
                <a16:creationId xmlns:a16="http://schemas.microsoft.com/office/drawing/2014/main" id="{525B9C3F-8137-4772-8746-22B912874973}"/>
              </a:ext>
            </a:extLst>
          </p:cNvPr>
          <p:cNvSpPr>
            <a:spLocks noGrp="1"/>
          </p:cNvSpPr>
          <p:nvPr>
            <p:ph type="body" sz="quarter" idx="30"/>
          </p:nvPr>
        </p:nvSpPr>
        <p:spPr/>
        <p:txBody>
          <a:bodyPr/>
          <a:lstStyle/>
          <a:p>
            <a:endParaRPr lang="da-DK"/>
          </a:p>
        </p:txBody>
      </p:sp>
      <p:sp>
        <p:nvSpPr>
          <p:cNvPr id="6" name="Pladsholder til tekst 5">
            <a:extLst>
              <a:ext uri="{FF2B5EF4-FFF2-40B4-BE49-F238E27FC236}">
                <a16:creationId xmlns:a16="http://schemas.microsoft.com/office/drawing/2014/main" id="{D81696FB-A45A-EB53-B05E-4E7873BFA563}"/>
              </a:ext>
            </a:extLst>
          </p:cNvPr>
          <p:cNvSpPr>
            <a:spLocks noGrp="1"/>
          </p:cNvSpPr>
          <p:nvPr>
            <p:ph type="body" sz="quarter" idx="40"/>
          </p:nvPr>
        </p:nvSpPr>
        <p:spPr>
          <a:xfrm>
            <a:off x="708361" y="2342895"/>
            <a:ext cx="4387882" cy="1968601"/>
          </a:xfrm>
        </p:spPr>
        <p:txBody>
          <a:bodyPr>
            <a:normAutofit fontScale="70000" lnSpcReduction="20000"/>
          </a:bodyPr>
          <a:lstStyle/>
          <a:p>
            <a:r>
              <a:rPr lang="da-DK" dirty="0"/>
              <a:t>Forløbsplaner giver overblik over en række centrale informationer og kliniske værdier for patienter med type</a:t>
            </a:r>
          </a:p>
          <a:p>
            <a:r>
              <a:rPr lang="da-DK" dirty="0"/>
              <a:t>2-diabetes:</a:t>
            </a:r>
          </a:p>
          <a:p>
            <a:pPr marL="285750" indent="-285750">
              <a:buFont typeface="Wingdings" panose="05000000000000000000" pitchFamily="2" charset="2"/>
              <a:buChar char="§"/>
            </a:pPr>
            <a:r>
              <a:rPr lang="da-DK" dirty="0"/>
              <a:t>HbA1c</a:t>
            </a:r>
          </a:p>
          <a:p>
            <a:pPr marL="285750" indent="-285750">
              <a:buFont typeface="Wingdings" panose="05000000000000000000" pitchFamily="2" charset="2"/>
              <a:buChar char="§"/>
            </a:pPr>
            <a:r>
              <a:rPr lang="da-DK" dirty="0"/>
              <a:t>Systolisk blodtryk</a:t>
            </a:r>
          </a:p>
          <a:p>
            <a:pPr marL="285750" indent="-285750">
              <a:buFont typeface="Wingdings" panose="05000000000000000000" pitchFamily="2" charset="2"/>
              <a:buChar char="§"/>
            </a:pPr>
            <a:r>
              <a:rPr lang="da-DK" dirty="0"/>
              <a:t>Lipider </a:t>
            </a:r>
          </a:p>
          <a:p>
            <a:endParaRPr lang="da-DK" dirty="0"/>
          </a:p>
        </p:txBody>
      </p:sp>
      <p:pic>
        <p:nvPicPr>
          <p:cNvPr id="7" name="Pladsholder til billede 6" descr="Et billede, der indeholder skærmbillede&#10;&#10;Automatisk genereret beskrivelse">
            <a:extLst>
              <a:ext uri="{FF2B5EF4-FFF2-40B4-BE49-F238E27FC236}">
                <a16:creationId xmlns:a16="http://schemas.microsoft.com/office/drawing/2014/main" id="{4400B131-2061-23CB-2EA0-7C4345F9FD9B}"/>
              </a:ext>
            </a:extLst>
          </p:cNvPr>
          <p:cNvPicPr>
            <a:picLocks noGrp="1" noChangeAspect="1"/>
          </p:cNvPicPr>
          <p:nvPr>
            <p:ph type="pic" sz="half" idx="24"/>
          </p:nvPr>
        </p:nvPicPr>
        <p:blipFill>
          <a:blip r:embed="rId3">
            <a:extLst>
              <a:ext uri="{28A0092B-C50C-407E-A947-70E740481C1C}">
                <a14:useLocalDpi xmlns:a14="http://schemas.microsoft.com/office/drawing/2010/main" val="0"/>
              </a:ext>
            </a:extLst>
          </a:blip>
          <a:srcRect t="3919" b="3919"/>
          <a:stretch>
            <a:fillRect/>
          </a:stretch>
        </p:blipFill>
        <p:spPr>
          <a:xfrm>
            <a:off x="5722643" y="1519826"/>
            <a:ext cx="5426075" cy="3614737"/>
          </a:xfrm>
          <a:prstGeom prst="rect">
            <a:avLst/>
          </a:prstGeom>
        </p:spPr>
      </p:pic>
    </p:spTree>
    <p:extLst>
      <p:ext uri="{BB962C8B-B14F-4D97-AF65-F5344CB8AC3E}">
        <p14:creationId xmlns:p14="http://schemas.microsoft.com/office/powerpoint/2010/main" val="354370800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65EB0-411D-5DA5-483D-969E6B7ED34A}"/>
            </a:ext>
          </a:extLst>
        </p:cNvPr>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AF970C59-F556-4746-EEE7-ED825FB4014C}"/>
              </a:ext>
            </a:extLst>
          </p:cNvPr>
          <p:cNvSpPr>
            <a:spLocks noGrp="1"/>
          </p:cNvSpPr>
          <p:nvPr>
            <p:ph type="body" sz="quarter" idx="29"/>
          </p:nvPr>
        </p:nvSpPr>
        <p:spPr/>
        <p:txBody>
          <a:bodyPr/>
          <a:lstStyle/>
          <a:p>
            <a:endParaRPr lang="da-DK"/>
          </a:p>
        </p:txBody>
      </p:sp>
      <p:sp>
        <p:nvSpPr>
          <p:cNvPr id="4" name="Titel 3">
            <a:extLst>
              <a:ext uri="{FF2B5EF4-FFF2-40B4-BE49-F238E27FC236}">
                <a16:creationId xmlns:a16="http://schemas.microsoft.com/office/drawing/2014/main" id="{AB2CE8AB-CC7C-C3C2-D305-72A77DB836D6}"/>
              </a:ext>
            </a:extLst>
          </p:cNvPr>
          <p:cNvSpPr>
            <a:spLocks noGrp="1"/>
          </p:cNvSpPr>
          <p:nvPr>
            <p:ph type="title"/>
          </p:nvPr>
        </p:nvSpPr>
        <p:spPr>
          <a:xfrm>
            <a:off x="714031" y="1156433"/>
            <a:ext cx="4382212" cy="1089529"/>
          </a:xfrm>
        </p:spPr>
        <p:txBody>
          <a:bodyPr/>
          <a:lstStyle/>
          <a:p>
            <a:r>
              <a:rPr lang="da-DK" sz="3600" dirty="0"/>
              <a:t>Forløbsplansdata:</a:t>
            </a:r>
            <a:br>
              <a:rPr lang="da-DK" sz="3600" dirty="0"/>
            </a:br>
            <a:r>
              <a:rPr lang="da-DK" sz="3600" dirty="0"/>
              <a:t>patientliste</a:t>
            </a:r>
          </a:p>
        </p:txBody>
      </p:sp>
      <p:sp>
        <p:nvSpPr>
          <p:cNvPr id="5" name="Pladsholder til tekst 4">
            <a:extLst>
              <a:ext uri="{FF2B5EF4-FFF2-40B4-BE49-F238E27FC236}">
                <a16:creationId xmlns:a16="http://schemas.microsoft.com/office/drawing/2014/main" id="{B3CCB605-BCC3-1003-87DC-90AEB724DF18}"/>
              </a:ext>
            </a:extLst>
          </p:cNvPr>
          <p:cNvSpPr>
            <a:spLocks noGrp="1"/>
          </p:cNvSpPr>
          <p:nvPr>
            <p:ph type="body" sz="quarter" idx="30"/>
          </p:nvPr>
        </p:nvSpPr>
        <p:spPr/>
        <p:txBody>
          <a:bodyPr/>
          <a:lstStyle/>
          <a:p>
            <a:endParaRPr lang="da-DK"/>
          </a:p>
        </p:txBody>
      </p:sp>
      <p:sp>
        <p:nvSpPr>
          <p:cNvPr id="6" name="Pladsholder til tekst 5">
            <a:extLst>
              <a:ext uri="{FF2B5EF4-FFF2-40B4-BE49-F238E27FC236}">
                <a16:creationId xmlns:a16="http://schemas.microsoft.com/office/drawing/2014/main" id="{E82A6EA2-1263-0EEA-5D64-85D66B368AF0}"/>
              </a:ext>
            </a:extLst>
          </p:cNvPr>
          <p:cNvSpPr>
            <a:spLocks noGrp="1"/>
          </p:cNvSpPr>
          <p:nvPr>
            <p:ph type="body" sz="quarter" idx="40"/>
          </p:nvPr>
        </p:nvSpPr>
        <p:spPr>
          <a:xfrm>
            <a:off x="708361" y="2342895"/>
            <a:ext cx="4387882" cy="1968601"/>
          </a:xfrm>
        </p:spPr>
        <p:txBody>
          <a:bodyPr>
            <a:normAutofit/>
          </a:bodyPr>
          <a:lstStyle/>
          <a:p>
            <a:endParaRPr lang="da-DK" dirty="0"/>
          </a:p>
        </p:txBody>
      </p:sp>
      <p:pic>
        <p:nvPicPr>
          <p:cNvPr id="10" name="Pladsholder til billede 9" descr="Et billede, der indeholder bord&#10;&#10;Automatisk genereret beskrivelse">
            <a:extLst>
              <a:ext uri="{FF2B5EF4-FFF2-40B4-BE49-F238E27FC236}">
                <a16:creationId xmlns:a16="http://schemas.microsoft.com/office/drawing/2014/main" id="{991F9A30-D089-02B3-7605-3ABFBBE90619}"/>
              </a:ext>
            </a:extLst>
          </p:cNvPr>
          <p:cNvPicPr>
            <a:picLocks noGrp="1" noChangeAspect="1"/>
          </p:cNvPicPr>
          <p:nvPr>
            <p:ph type="pic" sz="half" idx="24"/>
          </p:nvPr>
        </p:nvPicPr>
        <p:blipFill>
          <a:blip r:embed="rId3"/>
          <a:srcRect l="10663" r="10663"/>
          <a:stretch>
            <a:fillRect/>
          </a:stretch>
        </p:blipFill>
        <p:spPr>
          <a:xfrm>
            <a:off x="5623406" y="1465410"/>
            <a:ext cx="5426075" cy="3614737"/>
          </a:xfrm>
          <a:prstGeom prst="rect">
            <a:avLst/>
          </a:prstGeom>
        </p:spPr>
      </p:pic>
    </p:spTree>
    <p:extLst>
      <p:ext uri="{BB962C8B-B14F-4D97-AF65-F5344CB8AC3E}">
        <p14:creationId xmlns:p14="http://schemas.microsoft.com/office/powerpoint/2010/main" val="109027201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3A3F6026-50CC-1193-0D23-0FE9D8EA551B}"/>
              </a:ext>
            </a:extLst>
          </p:cNvPr>
          <p:cNvSpPr>
            <a:spLocks noGrp="1"/>
          </p:cNvSpPr>
          <p:nvPr>
            <p:ph type="body" sz="quarter" idx="30"/>
          </p:nvPr>
        </p:nvSpPr>
        <p:spPr>
          <a:xfrm>
            <a:off x="2078182" y="4052512"/>
            <a:ext cx="8035636" cy="1655807"/>
          </a:xfrm>
        </p:spPr>
        <p:txBody>
          <a:bodyPr/>
          <a:lstStyle/>
          <a:p>
            <a:r>
              <a:rPr lang="da-DK" dirty="0"/>
              <a:t>Formålet er at drøfte, hvordan praksis tilrettelægger årsstatus og dele ideer til, hvad der kan gøres for at forbedre processerne omkring opfølgning af patienter.</a:t>
            </a:r>
          </a:p>
        </p:txBody>
      </p:sp>
      <p:sp>
        <p:nvSpPr>
          <p:cNvPr id="6" name="Pladsholder til tekst 5">
            <a:extLst>
              <a:ext uri="{FF2B5EF4-FFF2-40B4-BE49-F238E27FC236}">
                <a16:creationId xmlns:a16="http://schemas.microsoft.com/office/drawing/2014/main" id="{5577420C-CCBB-31D6-E46C-3DC209F6FFCC}"/>
              </a:ext>
            </a:extLst>
          </p:cNvPr>
          <p:cNvSpPr>
            <a:spLocks noGrp="1"/>
          </p:cNvSpPr>
          <p:nvPr>
            <p:ph type="body" sz="quarter" idx="41"/>
          </p:nvPr>
        </p:nvSpPr>
        <p:spPr/>
        <p:txBody>
          <a:bodyPr/>
          <a:lstStyle/>
          <a:p>
            <a:r>
              <a:rPr lang="da-DK" dirty="0"/>
              <a:t>1</a:t>
            </a:r>
          </a:p>
        </p:txBody>
      </p:sp>
      <p:sp>
        <p:nvSpPr>
          <p:cNvPr id="4" name="Titel 3">
            <a:extLst>
              <a:ext uri="{FF2B5EF4-FFF2-40B4-BE49-F238E27FC236}">
                <a16:creationId xmlns:a16="http://schemas.microsoft.com/office/drawing/2014/main" id="{3619EC7C-BD56-FADB-25D7-B4D670B4BBC5}"/>
              </a:ext>
            </a:extLst>
          </p:cNvPr>
          <p:cNvSpPr>
            <a:spLocks noGrp="1"/>
          </p:cNvSpPr>
          <p:nvPr>
            <p:ph type="title"/>
          </p:nvPr>
        </p:nvSpPr>
        <p:spPr/>
        <p:txBody>
          <a:bodyPr/>
          <a:lstStyle/>
          <a:p>
            <a:r>
              <a:rPr lang="da-DK" dirty="0"/>
              <a:t>Formål</a:t>
            </a:r>
          </a:p>
        </p:txBody>
      </p:sp>
      <p:sp>
        <p:nvSpPr>
          <p:cNvPr id="5" name="Pladsholder til tekst 4">
            <a:extLst>
              <a:ext uri="{FF2B5EF4-FFF2-40B4-BE49-F238E27FC236}">
                <a16:creationId xmlns:a16="http://schemas.microsoft.com/office/drawing/2014/main" id="{DC1BE382-592A-0D95-1BB4-33FEB8DFD7BB}"/>
              </a:ext>
            </a:extLst>
          </p:cNvPr>
          <p:cNvSpPr>
            <a:spLocks noGrp="1"/>
          </p:cNvSpPr>
          <p:nvPr>
            <p:ph type="body" sz="quarter" idx="39"/>
          </p:nvPr>
        </p:nvSpPr>
        <p:spPr>
          <a:xfrm>
            <a:off x="713581" y="1822801"/>
            <a:ext cx="10740748" cy="1319151"/>
          </a:xfrm>
        </p:spPr>
        <p:txBody>
          <a:bodyPr>
            <a:normAutofit/>
          </a:bodyPr>
          <a:lstStyle/>
          <a:p>
            <a:r>
              <a:rPr lang="da-DK" dirty="0"/>
              <a:t>I blok 1 gennemgås først andelen af patienter, der har været til årsstatus, og dernæst ses på andelen, der indenfor de senest 18 mdr. har fået målt </a:t>
            </a:r>
            <a:r>
              <a:rPr lang="da-DK" dirty="0" err="1"/>
              <a:t>hhv</a:t>
            </a:r>
            <a:r>
              <a:rPr lang="da-DK" dirty="0"/>
              <a:t>: HbA1c, LDL, BT, </a:t>
            </a:r>
            <a:r>
              <a:rPr lang="da-DK" dirty="0" err="1"/>
              <a:t>eGFR</a:t>
            </a:r>
            <a:r>
              <a:rPr lang="da-DK" dirty="0"/>
              <a:t> og U-</a:t>
            </a:r>
            <a:r>
              <a:rPr lang="da-DK" dirty="0" err="1"/>
              <a:t>alb</a:t>
            </a:r>
            <a:r>
              <a:rPr lang="da-DK" dirty="0"/>
              <a:t>/</a:t>
            </a:r>
            <a:r>
              <a:rPr lang="da-DK" dirty="0" err="1"/>
              <a:t>crea</a:t>
            </a:r>
            <a:r>
              <a:rPr lang="da-DK" dirty="0"/>
              <a:t>. </a:t>
            </a:r>
          </a:p>
        </p:txBody>
      </p:sp>
      <p:sp>
        <p:nvSpPr>
          <p:cNvPr id="3" name="Pladsholder til tekst 2">
            <a:extLst>
              <a:ext uri="{FF2B5EF4-FFF2-40B4-BE49-F238E27FC236}">
                <a16:creationId xmlns:a16="http://schemas.microsoft.com/office/drawing/2014/main" id="{CCE92A7F-46D9-2D97-5B71-DA301CFAAE85}"/>
              </a:ext>
            </a:extLst>
          </p:cNvPr>
          <p:cNvSpPr>
            <a:spLocks noGrp="1"/>
          </p:cNvSpPr>
          <p:nvPr>
            <p:ph type="body" sz="quarter" idx="38"/>
          </p:nvPr>
        </p:nvSpPr>
        <p:spPr/>
        <p:txBody>
          <a:bodyPr/>
          <a:lstStyle/>
          <a:p>
            <a:r>
              <a:rPr lang="da-DK" dirty="0"/>
              <a:t>Samlet tid: 75 minutter</a:t>
            </a:r>
          </a:p>
        </p:txBody>
      </p:sp>
    </p:spTree>
    <p:extLst>
      <p:ext uri="{BB962C8B-B14F-4D97-AF65-F5344CB8AC3E}">
        <p14:creationId xmlns:p14="http://schemas.microsoft.com/office/powerpoint/2010/main" val="223440932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F5419-F7F0-B8D0-5574-D10F4B17250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4779E61-1BD6-35C5-8DB4-6BA1B2449926}"/>
              </a:ext>
            </a:extLst>
          </p:cNvPr>
          <p:cNvSpPr>
            <a:spLocks noGrp="1"/>
          </p:cNvSpPr>
          <p:nvPr>
            <p:ph type="title"/>
          </p:nvPr>
        </p:nvSpPr>
        <p:spPr/>
        <p:txBody>
          <a:bodyPr/>
          <a:lstStyle/>
          <a:p>
            <a:r>
              <a:rPr lang="da-DK" dirty="0">
                <a:highlight>
                  <a:srgbClr val="FFFF00"/>
                </a:highlight>
              </a:rPr>
              <a:t>Video: ? (3 min.)</a:t>
            </a:r>
          </a:p>
        </p:txBody>
      </p:sp>
    </p:spTree>
    <p:extLst>
      <p:ext uri="{BB962C8B-B14F-4D97-AF65-F5344CB8AC3E}">
        <p14:creationId xmlns:p14="http://schemas.microsoft.com/office/powerpoint/2010/main" val="173381646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BE16A-CFBA-5952-9425-89355E8B5AD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14607BF-AD3F-BBAB-A8DF-03BECB96DCCC}"/>
              </a:ext>
            </a:extLst>
          </p:cNvPr>
          <p:cNvSpPr>
            <a:spLocks noGrp="1"/>
          </p:cNvSpPr>
          <p:nvPr>
            <p:ph type="title"/>
          </p:nvPr>
        </p:nvSpPr>
        <p:spPr>
          <a:xfrm>
            <a:off x="725626" y="728663"/>
            <a:ext cx="10740748" cy="880241"/>
          </a:xfrm>
        </p:spPr>
        <p:txBody>
          <a:bodyPr/>
          <a:lstStyle/>
          <a:p>
            <a:r>
              <a:rPr lang="da-DK" sz="3200" dirty="0"/>
              <a:t>Andel patienter (%) der indenfor de seneste 18 måneder har været til årsstatus</a:t>
            </a:r>
          </a:p>
        </p:txBody>
      </p:sp>
      <p:sp>
        <p:nvSpPr>
          <p:cNvPr id="3" name="Pladsholder til tekst 2">
            <a:extLst>
              <a:ext uri="{FF2B5EF4-FFF2-40B4-BE49-F238E27FC236}">
                <a16:creationId xmlns:a16="http://schemas.microsoft.com/office/drawing/2014/main" id="{22DC8B68-8614-75BD-6C21-5225543FCD84}"/>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14E84961-A7FE-353F-4DB7-4573FB2D7947}"/>
              </a:ext>
            </a:extLst>
          </p:cNvPr>
          <p:cNvGraphicFramePr>
            <a:graphicFrameLocks/>
          </p:cNvGraphicFramePr>
          <p:nvPr>
            <p:extLst>
              <p:ext uri="{D42A27DB-BD31-4B8C-83A1-F6EECF244321}">
                <p14:modId xmlns:p14="http://schemas.microsoft.com/office/powerpoint/2010/main" val="3307208759"/>
              </p:ext>
            </p:extLst>
          </p:nvPr>
        </p:nvGraphicFramePr>
        <p:xfrm>
          <a:off x="725625" y="1608904"/>
          <a:ext cx="10736125" cy="4465830"/>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DAF3F7DA-514C-2E48-B179-5B51BF243226}"/>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100681510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CA054-16B8-3B9A-A23C-85582760BBCB}"/>
            </a:ext>
          </a:extLst>
        </p:cNvPr>
        <p:cNvGrpSpPr/>
        <p:nvPr/>
      </p:nvGrpSpPr>
      <p:grpSpPr>
        <a:xfrm>
          <a:off x="0" y="0"/>
          <a:ext cx="0" cy="0"/>
          <a:chOff x="0" y="0"/>
          <a:chExt cx="0" cy="0"/>
        </a:xfrm>
      </p:grpSpPr>
      <p:pic>
        <p:nvPicPr>
          <p:cNvPr id="7" name="Picture Placeholder 6" descr="A green and white background&#10;&#10;AI-generated content may be incorrect.">
            <a:extLst>
              <a:ext uri="{FF2B5EF4-FFF2-40B4-BE49-F238E27FC236}">
                <a16:creationId xmlns:a16="http://schemas.microsoft.com/office/drawing/2014/main" id="{EB3452F4-C017-48DE-A126-B0D553E60BAB}"/>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p:pic>
      <p:sp>
        <p:nvSpPr>
          <p:cNvPr id="4" name="Text Placeholder 3">
            <a:extLst>
              <a:ext uri="{FF2B5EF4-FFF2-40B4-BE49-F238E27FC236}">
                <a16:creationId xmlns:a16="http://schemas.microsoft.com/office/drawing/2014/main" id="{35590891-E773-B7BD-06D4-2AE3711FD387}"/>
              </a:ext>
            </a:extLst>
          </p:cNvPr>
          <p:cNvSpPr>
            <a:spLocks noGrp="1"/>
          </p:cNvSpPr>
          <p:nvPr>
            <p:ph type="body" sz="quarter" idx="30"/>
          </p:nvPr>
        </p:nvSpPr>
        <p:spPr/>
        <p:txBody>
          <a:bodyPr>
            <a:noAutofit/>
          </a:bodyPr>
          <a:lstStyle/>
          <a:p>
            <a:r>
              <a:rPr lang="da-DK" sz="1200" dirty="0">
                <a:latin typeface="Arial"/>
                <a:cs typeface="Arial"/>
              </a:rPr>
              <a:t>Sidemandssamtale</a:t>
            </a:r>
            <a:r>
              <a:rPr lang="da-DK" sz="1200" noProof="0" dirty="0">
                <a:latin typeface="Arial"/>
                <a:cs typeface="Arial"/>
              </a:rPr>
              <a:t> (</a:t>
            </a:r>
            <a:r>
              <a:rPr lang="da-DK" sz="1200" dirty="0">
                <a:latin typeface="Arial"/>
                <a:cs typeface="Arial"/>
              </a:rPr>
              <a:t>5</a:t>
            </a:r>
            <a:r>
              <a:rPr lang="da-DK" sz="1200" noProof="0" dirty="0">
                <a:latin typeface="Arial"/>
                <a:cs typeface="Arial"/>
              </a:rPr>
              <a:t> min.)</a:t>
            </a:r>
          </a:p>
        </p:txBody>
      </p:sp>
      <p:pic>
        <p:nvPicPr>
          <p:cNvPr id="2" name="Graphic 1" descr="Meeting with solid fill">
            <a:extLst>
              <a:ext uri="{FF2B5EF4-FFF2-40B4-BE49-F238E27FC236}">
                <a16:creationId xmlns:a16="http://schemas.microsoft.com/office/drawing/2014/main" id="{1D5A40FD-088B-180A-2CB6-FDC3BCC5C959}"/>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6" name="Text Placeholder 4">
            <a:extLst>
              <a:ext uri="{FF2B5EF4-FFF2-40B4-BE49-F238E27FC236}">
                <a16:creationId xmlns:a16="http://schemas.microsoft.com/office/drawing/2014/main" id="{956446B7-9279-6E94-29A1-06266964FDE5}"/>
              </a:ext>
            </a:extLst>
          </p:cNvPr>
          <p:cNvSpPr>
            <a:spLocks noGrp="1"/>
          </p:cNvSpPr>
          <p:nvPr>
            <p:ph type="body" sz="quarter" idx="41"/>
          </p:nvPr>
        </p:nvSpPr>
        <p:spPr>
          <a:xfrm>
            <a:off x="721001" y="2065003"/>
            <a:ext cx="4385987" cy="4055905"/>
          </a:xfrm>
        </p:spPr>
        <p:txBody>
          <a:bodyPr>
            <a:normAutofit/>
          </a:bodyPr>
          <a:lstStyle/>
          <a:p>
            <a:pPr marL="342900" indent="-342900">
              <a:buAutoNum type="arabicPeriod"/>
            </a:pPr>
            <a:r>
              <a:rPr lang="da-DK" dirty="0"/>
              <a:t>Hvordan sikrer jeres praksis, at alle relevante patienter tilbydes og får foretaget årlig statusundersøgelse / årskontrol?</a:t>
            </a:r>
          </a:p>
          <a:p>
            <a:pPr marL="342900" indent="-342900">
              <a:buAutoNum type="arabicPeriod"/>
            </a:pPr>
            <a:r>
              <a:rPr lang="da-DK" dirty="0"/>
              <a:t>Hvem indgår i forløbet af årlig statusundersøgelse i jeres praksis, og </a:t>
            </a:r>
          </a:p>
          <a:p>
            <a:pPr marL="342900" indent="-342900">
              <a:buAutoNum type="arabicPeriod"/>
            </a:pPr>
            <a:r>
              <a:rPr lang="da-DK" dirty="0"/>
              <a:t>   hvad laver de (tidsbestilling, lab-prøver, svar og statuskonsultation)?</a:t>
            </a:r>
          </a:p>
          <a:p>
            <a:pPr marL="342900" indent="-342900">
              <a:buAutoNum type="arabicPeriod"/>
            </a:pPr>
            <a:r>
              <a:rPr lang="da-DK" dirty="0"/>
              <a:t>Hvem aftaler og gennemfører opfølgende konsultation?</a:t>
            </a:r>
          </a:p>
          <a:p>
            <a:pPr marL="342900" indent="-342900">
              <a:buAutoNum type="arabicPeriod"/>
            </a:pPr>
            <a:r>
              <a:rPr lang="da-DK" dirty="0"/>
              <a:t>Hvilken rolle skal praksispersonalet og lægerne have i forløbet?</a:t>
            </a:r>
          </a:p>
        </p:txBody>
      </p:sp>
      <p:sp>
        <p:nvSpPr>
          <p:cNvPr id="10" name="Title 2">
            <a:extLst>
              <a:ext uri="{FF2B5EF4-FFF2-40B4-BE49-F238E27FC236}">
                <a16:creationId xmlns:a16="http://schemas.microsoft.com/office/drawing/2014/main" id="{2ACDFD4B-3C26-95A2-B3C4-C98F7172DB10}"/>
              </a:ext>
            </a:extLst>
          </p:cNvPr>
          <p:cNvSpPr>
            <a:spLocks noGrp="1"/>
          </p:cNvSpPr>
          <p:nvPr>
            <p:ph type="title"/>
          </p:nvPr>
        </p:nvSpPr>
        <p:spPr>
          <a:xfrm>
            <a:off x="714030" y="1027249"/>
            <a:ext cx="4398514" cy="757130"/>
          </a:xfrm>
        </p:spPr>
        <p:txBody>
          <a:bodyPr/>
          <a:lstStyle/>
          <a:p>
            <a:r>
              <a:rPr lang="da-DK" sz="2400" noProof="0" dirty="0"/>
              <a:t>Spørgsmål til målepunkt 1: </a:t>
            </a:r>
            <a:r>
              <a:rPr lang="da-DK" sz="2400" dirty="0"/>
              <a:t>diabetes årsstatus</a:t>
            </a:r>
            <a:endParaRPr lang="da-DK" sz="2400" noProof="0" dirty="0"/>
          </a:p>
        </p:txBody>
      </p:sp>
      <p:sp>
        <p:nvSpPr>
          <p:cNvPr id="13" name="Text Placeholder 9">
            <a:extLst>
              <a:ext uri="{FF2B5EF4-FFF2-40B4-BE49-F238E27FC236}">
                <a16:creationId xmlns:a16="http://schemas.microsoft.com/office/drawing/2014/main" id="{95E1FD47-695A-0278-9D88-5FCC788EFD86}"/>
              </a:ext>
            </a:extLst>
          </p:cNvPr>
          <p:cNvSpPr>
            <a:spLocks noGrp="1"/>
          </p:cNvSpPr>
          <p:nvPr>
            <p:ph type="body" sz="quarter" idx="29"/>
          </p:nvPr>
        </p:nvSpPr>
        <p:spPr>
          <a:xfrm>
            <a:off x="720208" y="5440218"/>
            <a:ext cx="4385987" cy="680690"/>
          </a:xfrm>
        </p:spPr>
        <p:txBody>
          <a:bodyPr/>
          <a:lstStyle/>
          <a:p>
            <a:endParaRPr lang="da-DK" noProof="0"/>
          </a:p>
        </p:txBody>
      </p:sp>
    </p:spTree>
    <p:extLst>
      <p:ext uri="{BB962C8B-B14F-4D97-AF65-F5344CB8AC3E}">
        <p14:creationId xmlns:p14="http://schemas.microsoft.com/office/powerpoint/2010/main" val="71125962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1F412-5C8A-2CFB-0AE2-FE5DD2562202}"/>
            </a:ext>
          </a:extLst>
        </p:cNvPr>
        <p:cNvGrpSpPr/>
        <p:nvPr/>
      </p:nvGrpSpPr>
      <p:grpSpPr>
        <a:xfrm>
          <a:off x="0" y="0"/>
          <a:ext cx="0" cy="0"/>
          <a:chOff x="0" y="0"/>
          <a:chExt cx="0" cy="0"/>
        </a:xfrm>
      </p:grpSpPr>
      <p:pic>
        <p:nvPicPr>
          <p:cNvPr id="3" name="Picture Placeholder 6" descr="A green and white background&#10;&#10;AI-generated content may be incorrect.">
            <a:extLst>
              <a:ext uri="{FF2B5EF4-FFF2-40B4-BE49-F238E27FC236}">
                <a16:creationId xmlns:a16="http://schemas.microsoft.com/office/drawing/2014/main" id="{48741C4E-EEB6-6B6F-F647-63CFDB03304A}"/>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a:xfrm>
            <a:off x="5832232" y="0"/>
            <a:ext cx="6359769" cy="6858000"/>
          </a:xfrm>
        </p:spPr>
      </p:pic>
      <p:sp>
        <p:nvSpPr>
          <p:cNvPr id="11" name="Text Placeholder 10">
            <a:extLst>
              <a:ext uri="{FF2B5EF4-FFF2-40B4-BE49-F238E27FC236}">
                <a16:creationId xmlns:a16="http://schemas.microsoft.com/office/drawing/2014/main" id="{C0B2905E-469F-3237-3428-E9DC98E3136F}"/>
              </a:ext>
            </a:extLst>
          </p:cNvPr>
          <p:cNvSpPr>
            <a:spLocks noGrp="1"/>
          </p:cNvSpPr>
          <p:nvPr>
            <p:ph type="body" sz="quarter" idx="30"/>
          </p:nvPr>
        </p:nvSpPr>
        <p:spPr/>
        <p:txBody>
          <a:bodyPr>
            <a:noAutofit/>
          </a:bodyPr>
          <a:lstStyle/>
          <a:p>
            <a:r>
              <a:rPr lang="da-DK" sz="1200" noProof="0"/>
              <a:t>Opsamling i plenum (10 min.)</a:t>
            </a:r>
          </a:p>
        </p:txBody>
      </p:sp>
      <p:sp>
        <p:nvSpPr>
          <p:cNvPr id="4" name="Text Placeholder 4">
            <a:extLst>
              <a:ext uri="{FF2B5EF4-FFF2-40B4-BE49-F238E27FC236}">
                <a16:creationId xmlns:a16="http://schemas.microsoft.com/office/drawing/2014/main" id="{388CB890-09EF-BB02-3CF1-2B9FE35942B2}"/>
              </a:ext>
            </a:extLst>
          </p:cNvPr>
          <p:cNvSpPr>
            <a:spLocks noGrp="1"/>
          </p:cNvSpPr>
          <p:nvPr>
            <p:ph type="body" sz="quarter" idx="41"/>
          </p:nvPr>
        </p:nvSpPr>
        <p:spPr>
          <a:xfrm>
            <a:off x="721001" y="2691197"/>
            <a:ext cx="4385987" cy="1043896"/>
          </a:xfrm>
        </p:spPr>
        <p:txBody>
          <a:bodyPr>
            <a:normAutofit/>
          </a:bodyPr>
          <a:lstStyle/>
          <a:p>
            <a:pPr marL="285750" indent="-285750">
              <a:buFont typeface="Arial" panose="020B0604020202020204" pitchFamily="34" charset="0"/>
              <a:buChar char="•"/>
            </a:pPr>
            <a:endParaRPr lang="da-DK"/>
          </a:p>
          <a:p>
            <a:pPr marL="285750" indent="-285750">
              <a:buFont typeface="Arial" panose="020B0604020202020204" pitchFamily="34" charset="0"/>
              <a:buChar char="•"/>
            </a:pPr>
            <a:endParaRPr lang="da-DK" sz="1600" noProof="0"/>
          </a:p>
        </p:txBody>
      </p:sp>
      <p:sp>
        <p:nvSpPr>
          <p:cNvPr id="8" name="Title 2">
            <a:extLst>
              <a:ext uri="{FF2B5EF4-FFF2-40B4-BE49-F238E27FC236}">
                <a16:creationId xmlns:a16="http://schemas.microsoft.com/office/drawing/2014/main" id="{6BA619DD-2A43-E6DA-E01E-A47A3F809B54}"/>
              </a:ext>
            </a:extLst>
          </p:cNvPr>
          <p:cNvSpPr>
            <a:spLocks noGrp="1"/>
          </p:cNvSpPr>
          <p:nvPr>
            <p:ph type="title"/>
          </p:nvPr>
        </p:nvSpPr>
        <p:spPr>
          <a:xfrm>
            <a:off x="714030" y="1027249"/>
            <a:ext cx="4398514" cy="1089529"/>
          </a:xfrm>
        </p:spPr>
        <p:txBody>
          <a:bodyPr/>
          <a:lstStyle/>
          <a:p>
            <a:r>
              <a:rPr lang="da-DK" sz="2400" noProof="0" dirty="0"/>
              <a:t>Plenum gennemgang af </a:t>
            </a:r>
            <a:r>
              <a:rPr lang="da-DK" sz="2400" dirty="0"/>
              <a:t>målepunkt 1: diabetes patienter</a:t>
            </a:r>
            <a:endParaRPr lang="da-DK" sz="2400" noProof="0" dirty="0"/>
          </a:p>
        </p:txBody>
      </p:sp>
      <p:sp>
        <p:nvSpPr>
          <p:cNvPr id="13" name="Text Placeholder 9">
            <a:extLst>
              <a:ext uri="{FF2B5EF4-FFF2-40B4-BE49-F238E27FC236}">
                <a16:creationId xmlns:a16="http://schemas.microsoft.com/office/drawing/2014/main" id="{3A692115-D263-E31B-E9D6-0E2AF49713B2}"/>
              </a:ext>
            </a:extLst>
          </p:cNvPr>
          <p:cNvSpPr>
            <a:spLocks noGrp="1"/>
          </p:cNvSpPr>
          <p:nvPr>
            <p:ph type="body" sz="quarter" idx="29"/>
          </p:nvPr>
        </p:nvSpPr>
        <p:spPr>
          <a:xfrm>
            <a:off x="720208" y="5440218"/>
            <a:ext cx="4385987" cy="680690"/>
          </a:xfrm>
        </p:spPr>
        <p:txBody>
          <a:bodyPr/>
          <a:lstStyle/>
          <a:p>
            <a:endParaRPr lang="da-DK" noProof="0"/>
          </a:p>
        </p:txBody>
      </p:sp>
      <p:pic>
        <p:nvPicPr>
          <p:cNvPr id="5" name="Graphic 1" descr="Teacher with solid fill">
            <a:extLst>
              <a:ext uri="{FF2B5EF4-FFF2-40B4-BE49-F238E27FC236}">
                <a16:creationId xmlns:a16="http://schemas.microsoft.com/office/drawing/2014/main" id="{8277066C-DE19-592E-E560-AFFA1DCEC7EF}"/>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2" name="Text Placeholder 4">
            <a:extLst>
              <a:ext uri="{FF2B5EF4-FFF2-40B4-BE49-F238E27FC236}">
                <a16:creationId xmlns:a16="http://schemas.microsoft.com/office/drawing/2014/main" id="{90A09628-3101-958F-064E-CDD6B6721B6B}"/>
              </a:ext>
            </a:extLst>
          </p:cNvPr>
          <p:cNvSpPr txBox="1">
            <a:spLocks/>
          </p:cNvSpPr>
          <p:nvPr/>
        </p:nvSpPr>
        <p:spPr>
          <a:xfrm>
            <a:off x="721001" y="2691196"/>
            <a:ext cx="4385987" cy="2749021"/>
          </a:xfrm>
          <a:prstGeom prst="rect">
            <a:avLst/>
          </a:prstGeom>
        </p:spPr>
        <p:txBody>
          <a:bodyPr vert="horz" lIns="91440" tIns="45720" rIns="91440" bIns="45720" rtlCol="0">
            <a:normAutofit/>
          </a:bodyPr>
          <a:lstStyle>
            <a:lvl1pPr marL="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1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1pPr>
            <a:lvl2pPr marL="45720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2pPr>
            <a:lvl3pPr marL="12001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3pPr>
            <a:lvl4pPr marL="16573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4pPr>
            <a:lvl5pPr marL="108585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sz="3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5pPr>
            <a:lvl6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a:solidFill>
                  <a:srgbClr val="000000"/>
                </a:solidFill>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lang="en-US" sz="14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smtClean="0">
                <a:solidFill>
                  <a:srgbClr val="000000"/>
                </a:solidFill>
                <a:uFillTx/>
                <a:latin typeface="+mn-lt"/>
                <a:ea typeface="+mn-ea"/>
                <a:cs typeface="+mn-cs"/>
                <a:sym typeface="Helvetica Neue"/>
              </a:defRPr>
            </a:lvl8pPr>
            <a:lvl9pPr marL="0" marR="0" indent="0" algn="l" defTabSz="412750" rtl="0" eaLnBrk="1" latinLnBrk="0" hangingPunct="1">
              <a:lnSpc>
                <a:spcPct val="100000"/>
              </a:lnSpc>
              <a:spcBef>
                <a:spcPts val="0"/>
              </a:spcBef>
              <a:spcAft>
                <a:spcPts val="0"/>
              </a:spcAft>
              <a:buClrTx/>
              <a:buSzTx/>
              <a:buFontTx/>
              <a:buNone/>
              <a:tabLst/>
              <a:defRPr sz="3600" b="0" i="0" u="none" strike="noStrike" cap="none" spc="0" baseline="0">
                <a:solidFill>
                  <a:srgbClr val="000000"/>
                </a:solidFill>
                <a:uFillTx/>
                <a:latin typeface="+mn-lt"/>
                <a:ea typeface="+mn-ea"/>
                <a:cs typeface="+mn-cs"/>
                <a:sym typeface="Helvetica Neue"/>
              </a:defRPr>
            </a:lvl9pPr>
          </a:lstStyle>
          <a:p>
            <a:pPr marL="342900" indent="-342900">
              <a:buFont typeface="Arial" panose="020B0604020202020204" pitchFamily="34" charset="0"/>
              <a:buChar char="•"/>
            </a:pPr>
            <a:r>
              <a:rPr lang="da-DK" dirty="0"/>
              <a:t>Hvad har I talt om?</a:t>
            </a:r>
          </a:p>
        </p:txBody>
      </p:sp>
    </p:spTree>
    <p:extLst>
      <p:ext uri="{BB962C8B-B14F-4D97-AF65-F5344CB8AC3E}">
        <p14:creationId xmlns:p14="http://schemas.microsoft.com/office/powerpoint/2010/main" val="222042842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5E2A0-A66E-98C8-2ACD-583BFA946C8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C47437E-0190-2DF4-3F21-E485787696F0}"/>
              </a:ext>
            </a:extLst>
          </p:cNvPr>
          <p:cNvSpPr>
            <a:spLocks noGrp="1"/>
          </p:cNvSpPr>
          <p:nvPr>
            <p:ph type="title"/>
          </p:nvPr>
        </p:nvSpPr>
        <p:spPr>
          <a:xfrm>
            <a:off x="725626" y="728663"/>
            <a:ext cx="10740748" cy="535531"/>
          </a:xfrm>
        </p:spPr>
        <p:txBody>
          <a:bodyPr/>
          <a:lstStyle/>
          <a:p>
            <a:r>
              <a:rPr lang="da-DK" sz="3600" dirty="0">
                <a:solidFill>
                  <a:schemeClr val="bg1"/>
                </a:solidFill>
              </a:rPr>
              <a:t>2a: Andel patienter (%) der har fået målt HbA1c</a:t>
            </a:r>
          </a:p>
        </p:txBody>
      </p:sp>
      <p:sp>
        <p:nvSpPr>
          <p:cNvPr id="3" name="Pladsholder til tekst 2">
            <a:extLst>
              <a:ext uri="{FF2B5EF4-FFF2-40B4-BE49-F238E27FC236}">
                <a16:creationId xmlns:a16="http://schemas.microsoft.com/office/drawing/2014/main" id="{F8AC5587-CFDD-238E-B934-7AC38A9E7093}"/>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C178B800-7EF5-E189-3B11-745BB4B6DCA2}"/>
              </a:ext>
            </a:extLst>
          </p:cNvPr>
          <p:cNvGraphicFramePr>
            <a:graphicFrameLocks/>
          </p:cNvGraphicFramePr>
          <p:nvPr/>
        </p:nvGraphicFramePr>
        <p:xfrm>
          <a:off x="725625" y="1608904"/>
          <a:ext cx="10736125" cy="4465830"/>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19479AEE-71E8-468E-2B3A-748BC202CF49}"/>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262927334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56A58-4C4A-337A-71BF-9833DF5928F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2A4A1D9-5511-0A10-411E-D727EFDF8119}"/>
              </a:ext>
            </a:extLst>
          </p:cNvPr>
          <p:cNvSpPr>
            <a:spLocks noGrp="1"/>
          </p:cNvSpPr>
          <p:nvPr>
            <p:ph type="title"/>
          </p:nvPr>
        </p:nvSpPr>
        <p:spPr>
          <a:xfrm>
            <a:off x="725626" y="728663"/>
            <a:ext cx="10740748" cy="535531"/>
          </a:xfrm>
        </p:spPr>
        <p:txBody>
          <a:bodyPr/>
          <a:lstStyle/>
          <a:p>
            <a:r>
              <a:rPr lang="da-DK" sz="3600" dirty="0">
                <a:solidFill>
                  <a:schemeClr val="bg1"/>
                </a:solidFill>
              </a:rPr>
              <a:t>2b: Andel patienter (%) der har fået målt LDL</a:t>
            </a:r>
          </a:p>
        </p:txBody>
      </p:sp>
      <p:sp>
        <p:nvSpPr>
          <p:cNvPr id="3" name="Pladsholder til tekst 2">
            <a:extLst>
              <a:ext uri="{FF2B5EF4-FFF2-40B4-BE49-F238E27FC236}">
                <a16:creationId xmlns:a16="http://schemas.microsoft.com/office/drawing/2014/main" id="{A156DF1A-40D1-FCA4-C4A6-12AA4D634D4D}"/>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6B6877FB-02D4-5B23-092C-CA920C8E1197}"/>
              </a:ext>
            </a:extLst>
          </p:cNvPr>
          <p:cNvGraphicFramePr>
            <a:graphicFrameLocks/>
          </p:cNvGraphicFramePr>
          <p:nvPr/>
        </p:nvGraphicFramePr>
        <p:xfrm>
          <a:off x="725625" y="1608904"/>
          <a:ext cx="10736125" cy="4465830"/>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7BB30C21-5504-0D73-6F31-EB6A973A9339}"/>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181136172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3CFAA-5719-74F2-6336-547724906A2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FEEC4EB-8660-ACF2-2E6B-423B6A12D337}"/>
              </a:ext>
            </a:extLst>
          </p:cNvPr>
          <p:cNvSpPr>
            <a:spLocks noGrp="1"/>
          </p:cNvSpPr>
          <p:nvPr>
            <p:ph type="title"/>
          </p:nvPr>
        </p:nvSpPr>
        <p:spPr>
          <a:xfrm>
            <a:off x="526754" y="630175"/>
            <a:ext cx="11133865" cy="978729"/>
          </a:xfrm>
        </p:spPr>
        <p:txBody>
          <a:bodyPr/>
          <a:lstStyle/>
          <a:p>
            <a:r>
              <a:rPr lang="da-DK" sz="3600" dirty="0">
                <a:solidFill>
                  <a:schemeClr val="bg1"/>
                </a:solidFill>
              </a:rPr>
              <a:t>2c: Andel patienter (%) der har fået målt blodtryk</a:t>
            </a:r>
          </a:p>
        </p:txBody>
      </p:sp>
      <p:sp>
        <p:nvSpPr>
          <p:cNvPr id="3" name="Pladsholder til tekst 2">
            <a:extLst>
              <a:ext uri="{FF2B5EF4-FFF2-40B4-BE49-F238E27FC236}">
                <a16:creationId xmlns:a16="http://schemas.microsoft.com/office/drawing/2014/main" id="{37E2EC6E-503F-5735-2F77-5AE3166E689C}"/>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26C89E6C-E8BA-628B-B9BC-0672F7403632}"/>
              </a:ext>
            </a:extLst>
          </p:cNvPr>
          <p:cNvGraphicFramePr>
            <a:graphicFrameLocks/>
          </p:cNvGraphicFramePr>
          <p:nvPr/>
        </p:nvGraphicFramePr>
        <p:xfrm>
          <a:off x="725625" y="1608904"/>
          <a:ext cx="10736125" cy="4465830"/>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58402A86-C8CE-FB83-6821-57A7F0CD6925}"/>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279285494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5AC66-677C-9D55-B436-C84A78875CE1}"/>
            </a:ext>
          </a:extLst>
        </p:cNvPr>
        <p:cNvGrpSpPr/>
        <p:nvPr/>
      </p:nvGrpSpPr>
      <p:grpSpPr>
        <a:xfrm>
          <a:off x="0" y="0"/>
          <a:ext cx="0" cy="0"/>
          <a:chOff x="0" y="0"/>
          <a:chExt cx="0" cy="0"/>
        </a:xfrm>
      </p:grpSpPr>
      <p:sp>
        <p:nvSpPr>
          <p:cNvPr id="2" name="Title 61">
            <a:extLst>
              <a:ext uri="{FF2B5EF4-FFF2-40B4-BE49-F238E27FC236}">
                <a16:creationId xmlns:a16="http://schemas.microsoft.com/office/drawing/2014/main" id="{06FA351E-AB4F-BEA0-D3C5-2C720C1C0DF0}"/>
              </a:ext>
            </a:extLst>
          </p:cNvPr>
          <p:cNvSpPr>
            <a:spLocks noGrp="1"/>
          </p:cNvSpPr>
          <p:nvPr>
            <p:ph type="title"/>
          </p:nvPr>
        </p:nvSpPr>
        <p:spPr>
          <a:xfrm>
            <a:off x="720208" y="764666"/>
            <a:ext cx="10740748" cy="584775"/>
          </a:xfrm>
        </p:spPr>
        <p:txBody>
          <a:bodyPr/>
          <a:lstStyle/>
          <a:p>
            <a:r>
              <a:rPr lang="da-DK" noProof="0" dirty="0"/>
              <a:t>Program</a:t>
            </a:r>
          </a:p>
        </p:txBody>
      </p:sp>
      <p:graphicFrame>
        <p:nvGraphicFramePr>
          <p:cNvPr id="3" name="Table 2">
            <a:extLst>
              <a:ext uri="{FF2B5EF4-FFF2-40B4-BE49-F238E27FC236}">
                <a16:creationId xmlns:a16="http://schemas.microsoft.com/office/drawing/2014/main" id="{6CC4F211-E1B5-7E5E-1B9C-698686C224BD}"/>
              </a:ext>
            </a:extLst>
          </p:cNvPr>
          <p:cNvGraphicFramePr>
            <a:graphicFrameLocks noGrp="1"/>
          </p:cNvGraphicFramePr>
          <p:nvPr>
            <p:extLst>
              <p:ext uri="{D42A27DB-BD31-4B8C-83A1-F6EECF244321}">
                <p14:modId xmlns:p14="http://schemas.microsoft.com/office/powerpoint/2010/main" val="2852906593"/>
              </p:ext>
            </p:extLst>
          </p:nvPr>
        </p:nvGraphicFramePr>
        <p:xfrm>
          <a:off x="720208" y="1349441"/>
          <a:ext cx="10733087" cy="4114164"/>
        </p:xfrm>
        <a:graphic>
          <a:graphicData uri="http://schemas.openxmlformats.org/drawingml/2006/table">
            <a:tbl>
              <a:tblPr bandRow="1">
                <a:tableStyleId>{8799B23B-EC83-4686-B30A-512413B5E67A}</a:tableStyleId>
              </a:tblPr>
              <a:tblGrid>
                <a:gridCol w="1570329">
                  <a:extLst>
                    <a:ext uri="{9D8B030D-6E8A-4147-A177-3AD203B41FA5}">
                      <a16:colId xmlns:a16="http://schemas.microsoft.com/office/drawing/2014/main" val="3640038049"/>
                    </a:ext>
                  </a:extLst>
                </a:gridCol>
                <a:gridCol w="9162758">
                  <a:extLst>
                    <a:ext uri="{9D8B030D-6E8A-4147-A177-3AD203B41FA5}">
                      <a16:colId xmlns:a16="http://schemas.microsoft.com/office/drawing/2014/main" val="1804512729"/>
                    </a:ext>
                  </a:extLst>
                </a:gridCol>
              </a:tblGrid>
              <a:tr h="434500">
                <a:tc>
                  <a:txBody>
                    <a:bodyPr/>
                    <a:lstStyle/>
                    <a:p>
                      <a:r>
                        <a:rPr lang="da-DK" sz="1600" noProof="0" dirty="0"/>
                        <a:t>15 min</a:t>
                      </a:r>
                    </a:p>
                  </a:txBody>
                  <a:tcPr marL="180000" marR="180000" marT="90000" marB="90000" anchor="ctr"/>
                </a:tc>
                <a:tc>
                  <a:txBody>
                    <a:bodyPr/>
                    <a:lstStyle/>
                    <a:p>
                      <a:pPr algn="l"/>
                      <a:r>
                        <a:rPr lang="da-DK" sz="1600" noProof="0" dirty="0"/>
                        <a:t>Velkomst og introduktion</a:t>
                      </a:r>
                    </a:p>
                  </a:txBody>
                  <a:tcPr marL="180000" marR="180000" marT="90000" marB="90000" anchor="ctr"/>
                </a:tc>
                <a:extLst>
                  <a:ext uri="{0D108BD9-81ED-4DB2-BD59-A6C34878D82A}">
                    <a16:rowId xmlns:a16="http://schemas.microsoft.com/office/drawing/2014/main" val="3722927222"/>
                  </a:ext>
                </a:extLst>
              </a:tr>
              <a:tr h="688901">
                <a:tc>
                  <a:txBody>
                    <a:bodyPr/>
                    <a:lstStyle/>
                    <a:p>
                      <a:r>
                        <a:rPr lang="da-DK" sz="1600" noProof="0" dirty="0"/>
                        <a:t>75 min</a:t>
                      </a:r>
                    </a:p>
                  </a:txBody>
                  <a:tcPr marL="180000" marR="180000" marT="90000" marB="90000" anchor="ctr"/>
                </a:tc>
                <a:tc>
                  <a:txBody>
                    <a:bodyPr/>
                    <a:lstStyle/>
                    <a:p>
                      <a:pPr marL="0" marR="0" lvl="0" indent="0" algn="l" defTabSz="584200" rtl="0" eaLnBrk="1" fontAlgn="auto" latinLnBrk="0" hangingPunct="1">
                        <a:lnSpc>
                          <a:spcPct val="100000"/>
                        </a:lnSpc>
                        <a:spcBef>
                          <a:spcPts val="0"/>
                        </a:spcBef>
                        <a:spcAft>
                          <a:spcPts val="0"/>
                        </a:spcAft>
                        <a:buClrTx/>
                        <a:buSzTx/>
                        <a:buFontTx/>
                        <a:buNone/>
                        <a:tabLst/>
                        <a:defRPr/>
                      </a:pPr>
                      <a:r>
                        <a:rPr lang="da-DK" sz="1600" b="1" noProof="0" dirty="0"/>
                        <a:t>Blok 1: årsstatus og opfølgning (målepunkt 1 og 2a-e)</a:t>
                      </a:r>
                      <a:endParaRPr lang="da-DK" sz="1600" noProof="0" dirty="0"/>
                    </a:p>
                    <a:p>
                      <a:pPr marL="0" marR="0" lvl="0" indent="0" algn="l" defTabSz="5842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1600" noProof="0" dirty="0"/>
                        <a:t>Gennemgang af klyngens data </a:t>
                      </a:r>
                      <a:r>
                        <a:rPr lang="es-ES" sz="1600" noProof="0" dirty="0"/>
                        <a:t>HbA1c, LDL, BT, eGFR, U-alb/crea.</a:t>
                      </a:r>
                    </a:p>
                    <a:p>
                      <a:pPr marL="0" marR="0" lvl="0" indent="0" algn="l" defTabSz="584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1600" i="0" noProof="0" dirty="0"/>
                    </a:p>
                    <a:p>
                      <a:pPr marL="0" marR="0" lvl="0" indent="0" algn="l" defTabSz="5842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1600" i="0" noProof="0" dirty="0"/>
                        <a:t>Gruppearbejde og opsamling i plenum om målepunkterne</a:t>
                      </a:r>
                    </a:p>
                  </a:txBody>
                  <a:tcPr marL="180000" marR="180000" marT="90000" marB="90000" anchor="ctr"/>
                </a:tc>
                <a:extLst>
                  <a:ext uri="{0D108BD9-81ED-4DB2-BD59-A6C34878D82A}">
                    <a16:rowId xmlns:a16="http://schemas.microsoft.com/office/drawing/2014/main" val="4122258881"/>
                  </a:ext>
                </a:extLst>
              </a:tr>
              <a:tr h="434500">
                <a:tc>
                  <a:txBody>
                    <a:bodyPr/>
                    <a:lstStyle/>
                    <a:p>
                      <a:r>
                        <a:rPr lang="da-DK" sz="1600" noProof="0" dirty="0"/>
                        <a:t>10 min</a:t>
                      </a:r>
                    </a:p>
                  </a:txBody>
                  <a:tcPr marL="180000" marR="180000" marT="90000" marB="90000" anchor="ctr"/>
                </a:tc>
                <a:tc>
                  <a:txBody>
                    <a:bodyPr/>
                    <a:lstStyle/>
                    <a:p>
                      <a:pPr algn="l"/>
                      <a:r>
                        <a:rPr lang="da-DK" sz="1600" noProof="0" dirty="0"/>
                        <a:t>Pause</a:t>
                      </a:r>
                      <a:endParaRPr lang="da-DK" sz="1600" i="1" noProof="0" dirty="0"/>
                    </a:p>
                  </a:txBody>
                  <a:tcPr marL="180000" marR="180000" marT="90000" marB="90000" anchor="ctr"/>
                </a:tc>
                <a:extLst>
                  <a:ext uri="{0D108BD9-81ED-4DB2-BD59-A6C34878D82A}">
                    <a16:rowId xmlns:a16="http://schemas.microsoft.com/office/drawing/2014/main" val="3893725207"/>
                  </a:ext>
                </a:extLst>
              </a:tr>
              <a:tr h="684472">
                <a:tc>
                  <a:txBody>
                    <a:bodyPr/>
                    <a:lstStyle/>
                    <a:p>
                      <a:r>
                        <a:rPr lang="da-DK" sz="1600" noProof="0" dirty="0"/>
                        <a:t>20 min</a:t>
                      </a:r>
                    </a:p>
                  </a:txBody>
                  <a:tcPr marL="180000" marR="180000" marT="90000" marB="90000" anchor="ctr"/>
                </a:tc>
                <a:tc>
                  <a:txBody>
                    <a:bodyPr/>
                    <a:lstStyle/>
                    <a:p>
                      <a:pPr algn="l"/>
                      <a:r>
                        <a:rPr lang="da-DK" sz="1600" b="1" noProof="0" dirty="0"/>
                        <a:t>Blok 2: forløbsplan og kronikerhonorar (målepunkt 3 - 4)</a:t>
                      </a:r>
                      <a:br>
                        <a:rPr lang="da-DK" sz="1600" noProof="0" dirty="0"/>
                      </a:br>
                      <a:r>
                        <a:rPr lang="da-DK" sz="1600" noProof="0" dirty="0"/>
                        <a:t>Gennemgang af klyngens data for forløbsplaner og kronikerdatabasen.</a:t>
                      </a:r>
                    </a:p>
                    <a:p>
                      <a:pPr algn="l"/>
                      <a:endParaRPr lang="da-DK" sz="1600" i="0" noProof="0" dirty="0"/>
                    </a:p>
                    <a:p>
                      <a:pPr marL="0" marR="0" lvl="0" indent="0" algn="l" defTabSz="292100" rtl="0" eaLnBrk="1" fontAlgn="auto" latinLnBrk="0" hangingPunct="1">
                        <a:lnSpc>
                          <a:spcPct val="100000"/>
                        </a:lnSpc>
                        <a:spcBef>
                          <a:spcPts val="0"/>
                        </a:spcBef>
                        <a:spcAft>
                          <a:spcPts val="0"/>
                        </a:spcAft>
                        <a:buClrTx/>
                        <a:buSzTx/>
                        <a:buFontTx/>
                        <a:buNone/>
                        <a:tabLst/>
                        <a:defRPr/>
                      </a:pPr>
                      <a:r>
                        <a:rPr lang="da-DK" sz="1600" i="0" noProof="0" dirty="0"/>
                        <a:t>Gruppearbejde og opsamling i plenum om målepunkterne.</a:t>
                      </a:r>
                    </a:p>
                  </a:txBody>
                  <a:tcPr marL="180000" marR="180000" marT="90000" marB="90000" anchor="ctr"/>
                </a:tc>
                <a:extLst>
                  <a:ext uri="{0D108BD9-81ED-4DB2-BD59-A6C34878D82A}">
                    <a16:rowId xmlns:a16="http://schemas.microsoft.com/office/drawing/2014/main" val="2190333926"/>
                  </a:ext>
                </a:extLst>
              </a:tr>
              <a:tr h="934444">
                <a:tc>
                  <a:txBody>
                    <a:bodyPr/>
                    <a:lstStyle/>
                    <a:p>
                      <a:r>
                        <a:rPr lang="da-DK" sz="1600" noProof="0" dirty="0"/>
                        <a:t>30 min</a:t>
                      </a:r>
                    </a:p>
                  </a:txBody>
                  <a:tcPr marL="180000" marR="180000" marT="90000" marB="90000" anchor="ctr"/>
                </a:tc>
                <a:tc>
                  <a:txBody>
                    <a:bodyPr/>
                    <a:lstStyle/>
                    <a:p>
                      <a:pPr algn="l"/>
                      <a:r>
                        <a:rPr lang="da-DK" sz="1600" b="1" noProof="0" dirty="0"/>
                        <a:t>Blok 3</a:t>
                      </a:r>
                      <a:br>
                        <a:rPr lang="da-DK" sz="1600" noProof="0" dirty="0"/>
                      </a:br>
                      <a:r>
                        <a:rPr lang="da-DK" sz="1600" noProof="0" dirty="0"/>
                        <a:t>Opsamling og opfølgning</a:t>
                      </a:r>
                      <a:br>
                        <a:rPr lang="da-DK" sz="1600" noProof="0" dirty="0"/>
                      </a:br>
                      <a:r>
                        <a:rPr lang="da-DK" sz="1600" noProof="0" dirty="0"/>
                        <a:t>Hvordan følger vi op?</a:t>
                      </a:r>
                      <a:endParaRPr lang="da-DK" sz="1600" i="0" noProof="0" dirty="0"/>
                    </a:p>
                  </a:txBody>
                  <a:tcPr marL="180000" marR="180000" marT="90000" marB="90000" anchor="ctr"/>
                </a:tc>
                <a:extLst>
                  <a:ext uri="{0D108BD9-81ED-4DB2-BD59-A6C34878D82A}">
                    <a16:rowId xmlns:a16="http://schemas.microsoft.com/office/drawing/2014/main" val="1723228639"/>
                  </a:ext>
                </a:extLst>
              </a:tr>
            </a:tbl>
          </a:graphicData>
        </a:graphic>
      </p:graphicFrame>
    </p:spTree>
    <p:extLst>
      <p:ext uri="{BB962C8B-B14F-4D97-AF65-F5344CB8AC3E}">
        <p14:creationId xmlns:p14="http://schemas.microsoft.com/office/powerpoint/2010/main" val="426108291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A855A-7329-DAA2-728E-A40DC0714F9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D1848EB-599D-D1C3-F3C8-93B791818471}"/>
              </a:ext>
            </a:extLst>
          </p:cNvPr>
          <p:cNvSpPr>
            <a:spLocks noGrp="1"/>
          </p:cNvSpPr>
          <p:nvPr>
            <p:ph type="title"/>
          </p:nvPr>
        </p:nvSpPr>
        <p:spPr>
          <a:xfrm>
            <a:off x="725626" y="728663"/>
            <a:ext cx="10740748" cy="535531"/>
          </a:xfrm>
        </p:spPr>
        <p:txBody>
          <a:bodyPr/>
          <a:lstStyle/>
          <a:p>
            <a:r>
              <a:rPr lang="da-DK" sz="3600" dirty="0">
                <a:solidFill>
                  <a:schemeClr val="bg1"/>
                </a:solidFill>
              </a:rPr>
              <a:t>2d: Andel patienter (%) der har fået målt </a:t>
            </a:r>
            <a:r>
              <a:rPr lang="da-DK" sz="3600" dirty="0" err="1">
                <a:solidFill>
                  <a:schemeClr val="bg1"/>
                </a:solidFill>
              </a:rPr>
              <a:t>eGFR</a:t>
            </a:r>
            <a:endParaRPr lang="da-DK" sz="3600" dirty="0">
              <a:solidFill>
                <a:schemeClr val="bg1"/>
              </a:solidFill>
            </a:endParaRPr>
          </a:p>
        </p:txBody>
      </p:sp>
      <p:sp>
        <p:nvSpPr>
          <p:cNvPr id="3" name="Pladsholder til tekst 2">
            <a:extLst>
              <a:ext uri="{FF2B5EF4-FFF2-40B4-BE49-F238E27FC236}">
                <a16:creationId xmlns:a16="http://schemas.microsoft.com/office/drawing/2014/main" id="{77B3C7A3-3800-C089-0E81-5123371C2865}"/>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B9BF099A-9218-CA05-3248-E8E5F8C7DEDC}"/>
              </a:ext>
            </a:extLst>
          </p:cNvPr>
          <p:cNvGraphicFramePr>
            <a:graphicFrameLocks/>
          </p:cNvGraphicFramePr>
          <p:nvPr/>
        </p:nvGraphicFramePr>
        <p:xfrm>
          <a:off x="725625" y="1608904"/>
          <a:ext cx="10736125" cy="4465830"/>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44F35246-97F5-0D47-4E14-FD10F77A29E3}"/>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380494282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C7743-FF16-A6CA-B780-608E9F56021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1625B01-846A-6FD0-105E-63613BE059FE}"/>
              </a:ext>
            </a:extLst>
          </p:cNvPr>
          <p:cNvSpPr>
            <a:spLocks noGrp="1"/>
          </p:cNvSpPr>
          <p:nvPr>
            <p:ph type="title"/>
          </p:nvPr>
        </p:nvSpPr>
        <p:spPr>
          <a:xfrm>
            <a:off x="360500" y="781773"/>
            <a:ext cx="11466374" cy="535531"/>
          </a:xfrm>
        </p:spPr>
        <p:txBody>
          <a:bodyPr/>
          <a:lstStyle/>
          <a:p>
            <a:r>
              <a:rPr lang="da-DK" sz="3600" dirty="0">
                <a:solidFill>
                  <a:schemeClr val="bg1"/>
                </a:solidFill>
              </a:rPr>
              <a:t>2e: Andel patienter (%) der har fået målt U-</a:t>
            </a:r>
            <a:r>
              <a:rPr lang="da-DK" sz="3600" dirty="0" err="1">
                <a:solidFill>
                  <a:schemeClr val="bg1"/>
                </a:solidFill>
              </a:rPr>
              <a:t>alb</a:t>
            </a:r>
            <a:r>
              <a:rPr lang="da-DK" sz="3600" dirty="0">
                <a:solidFill>
                  <a:schemeClr val="bg1"/>
                </a:solidFill>
              </a:rPr>
              <a:t>/</a:t>
            </a:r>
            <a:r>
              <a:rPr lang="da-DK" sz="3600" dirty="0" err="1">
                <a:solidFill>
                  <a:schemeClr val="bg1"/>
                </a:solidFill>
              </a:rPr>
              <a:t>crea</a:t>
            </a:r>
            <a:endParaRPr lang="da-DK" sz="3600" dirty="0">
              <a:solidFill>
                <a:schemeClr val="bg1"/>
              </a:solidFill>
            </a:endParaRPr>
          </a:p>
        </p:txBody>
      </p:sp>
      <p:sp>
        <p:nvSpPr>
          <p:cNvPr id="3" name="Pladsholder til tekst 2">
            <a:extLst>
              <a:ext uri="{FF2B5EF4-FFF2-40B4-BE49-F238E27FC236}">
                <a16:creationId xmlns:a16="http://schemas.microsoft.com/office/drawing/2014/main" id="{7F04A540-95DB-19D6-93D0-15C5A14DF241}"/>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E7C1242F-DDF6-AE43-CFB4-F46CE3466935}"/>
              </a:ext>
            </a:extLst>
          </p:cNvPr>
          <p:cNvGraphicFramePr>
            <a:graphicFrameLocks/>
          </p:cNvGraphicFramePr>
          <p:nvPr>
            <p:extLst>
              <p:ext uri="{D42A27DB-BD31-4B8C-83A1-F6EECF244321}">
                <p14:modId xmlns:p14="http://schemas.microsoft.com/office/powerpoint/2010/main" val="18059218"/>
              </p:ext>
            </p:extLst>
          </p:nvPr>
        </p:nvGraphicFramePr>
        <p:xfrm>
          <a:off x="725625" y="1608904"/>
          <a:ext cx="10736125" cy="4465830"/>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1EE56FE8-1CE8-3F32-D893-10274705FBCE}"/>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16193426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15F29-2DA9-5E3E-C202-3113C9BF6C2E}"/>
            </a:ext>
          </a:extLst>
        </p:cNvPr>
        <p:cNvGrpSpPr/>
        <p:nvPr/>
      </p:nvGrpSpPr>
      <p:grpSpPr>
        <a:xfrm>
          <a:off x="0" y="0"/>
          <a:ext cx="0" cy="0"/>
          <a:chOff x="0" y="0"/>
          <a:chExt cx="0" cy="0"/>
        </a:xfrm>
      </p:grpSpPr>
      <p:pic>
        <p:nvPicPr>
          <p:cNvPr id="7" name="Picture Placeholder 6" descr="A green and white background&#10;&#10;AI-generated content may be incorrect.">
            <a:extLst>
              <a:ext uri="{FF2B5EF4-FFF2-40B4-BE49-F238E27FC236}">
                <a16:creationId xmlns:a16="http://schemas.microsoft.com/office/drawing/2014/main" id="{86D6F153-AED9-709E-A224-44A477E79633}"/>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p:pic>
      <p:sp>
        <p:nvSpPr>
          <p:cNvPr id="4" name="Text Placeholder 3">
            <a:extLst>
              <a:ext uri="{FF2B5EF4-FFF2-40B4-BE49-F238E27FC236}">
                <a16:creationId xmlns:a16="http://schemas.microsoft.com/office/drawing/2014/main" id="{53583EC9-3AFB-D279-EE4B-BF515396F3C3}"/>
              </a:ext>
            </a:extLst>
          </p:cNvPr>
          <p:cNvSpPr>
            <a:spLocks noGrp="1"/>
          </p:cNvSpPr>
          <p:nvPr>
            <p:ph type="body" sz="quarter" idx="30"/>
          </p:nvPr>
        </p:nvSpPr>
        <p:spPr/>
        <p:txBody>
          <a:bodyPr>
            <a:noAutofit/>
          </a:bodyPr>
          <a:lstStyle/>
          <a:p>
            <a:r>
              <a:rPr lang="da-DK" sz="1200" dirty="0">
                <a:latin typeface="Arial"/>
                <a:cs typeface="Arial"/>
              </a:rPr>
              <a:t>Sidemandssamtale</a:t>
            </a:r>
            <a:r>
              <a:rPr lang="da-DK" sz="1200" noProof="0" dirty="0">
                <a:latin typeface="Arial"/>
                <a:cs typeface="Arial"/>
              </a:rPr>
              <a:t> (</a:t>
            </a:r>
            <a:r>
              <a:rPr lang="da-DK" sz="1200" dirty="0">
                <a:latin typeface="Arial"/>
                <a:cs typeface="Arial"/>
              </a:rPr>
              <a:t>5</a:t>
            </a:r>
            <a:r>
              <a:rPr lang="da-DK" sz="1200" noProof="0" dirty="0">
                <a:latin typeface="Arial"/>
                <a:cs typeface="Arial"/>
              </a:rPr>
              <a:t> min.)</a:t>
            </a:r>
          </a:p>
        </p:txBody>
      </p:sp>
      <p:pic>
        <p:nvPicPr>
          <p:cNvPr id="2" name="Graphic 1" descr="Meeting with solid fill">
            <a:extLst>
              <a:ext uri="{FF2B5EF4-FFF2-40B4-BE49-F238E27FC236}">
                <a16:creationId xmlns:a16="http://schemas.microsoft.com/office/drawing/2014/main" id="{B9405A62-916F-173B-271B-A083C3A86094}"/>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6" name="Text Placeholder 4">
            <a:extLst>
              <a:ext uri="{FF2B5EF4-FFF2-40B4-BE49-F238E27FC236}">
                <a16:creationId xmlns:a16="http://schemas.microsoft.com/office/drawing/2014/main" id="{88805A81-DFF5-D11D-160B-CA3B85102E59}"/>
              </a:ext>
            </a:extLst>
          </p:cNvPr>
          <p:cNvSpPr>
            <a:spLocks noGrp="1"/>
          </p:cNvSpPr>
          <p:nvPr>
            <p:ph type="body" sz="quarter" idx="41"/>
          </p:nvPr>
        </p:nvSpPr>
        <p:spPr>
          <a:xfrm>
            <a:off x="721001" y="2065003"/>
            <a:ext cx="4385987" cy="4055905"/>
          </a:xfrm>
        </p:spPr>
        <p:txBody>
          <a:bodyPr>
            <a:normAutofit/>
          </a:bodyPr>
          <a:lstStyle/>
          <a:p>
            <a:pPr marL="342900" lvl="0" indent="-342900">
              <a:buFont typeface="+mj-lt"/>
              <a:buAutoNum type="arabicPeriod"/>
            </a:pPr>
            <a:r>
              <a:rPr lang="da-DK" dirty="0"/>
              <a:t>Hvordan ser niveauet for klyngen ud for de fem målepunkter?</a:t>
            </a:r>
          </a:p>
          <a:p>
            <a:pPr marL="342900" lvl="0" indent="-342900">
              <a:buFont typeface="+mj-lt"/>
              <a:buAutoNum type="arabicPeriod"/>
            </a:pPr>
            <a:r>
              <a:rPr lang="da-DK" dirty="0"/>
              <a:t>Hvordan er variationen mellem klyngens praksis?</a:t>
            </a:r>
          </a:p>
          <a:p>
            <a:pPr marL="342900" lvl="0" indent="-342900">
              <a:buFont typeface="+mj-lt"/>
              <a:buAutoNum type="arabicPeriod"/>
            </a:pPr>
            <a:r>
              <a:rPr lang="da-DK" dirty="0"/>
              <a:t>Hvilke lab-test ”smutter” – og hvorfor?</a:t>
            </a:r>
          </a:p>
          <a:p>
            <a:pPr marL="342900" lvl="0" indent="-342900">
              <a:buFont typeface="+mj-lt"/>
              <a:buAutoNum type="arabicPeriod"/>
            </a:pPr>
            <a:r>
              <a:rPr lang="da-DK" dirty="0"/>
              <a:t>Hvem aftaler at gennemføre opfølgende konsultationer?</a:t>
            </a:r>
          </a:p>
          <a:p>
            <a:pPr marL="342900" lvl="0" indent="-342900">
              <a:buFont typeface="+mj-lt"/>
              <a:buAutoNum type="arabicPeriod"/>
            </a:pPr>
            <a:r>
              <a:rPr lang="da-DK" dirty="0"/>
              <a:t>Hvilken rolle skal praksispersonalet have?</a:t>
            </a:r>
          </a:p>
          <a:p>
            <a:pPr marL="342900" lvl="0" indent="-342900">
              <a:buFont typeface="+mj-lt"/>
              <a:buAutoNum type="arabicPeriod"/>
            </a:pPr>
            <a:r>
              <a:rPr lang="da-DK" dirty="0"/>
              <a:t>Hvorledes sikres opfølgning af dys-regulerede patienter og patienter med særlige behov?</a:t>
            </a:r>
          </a:p>
        </p:txBody>
      </p:sp>
      <p:sp>
        <p:nvSpPr>
          <p:cNvPr id="10" name="Title 2">
            <a:extLst>
              <a:ext uri="{FF2B5EF4-FFF2-40B4-BE49-F238E27FC236}">
                <a16:creationId xmlns:a16="http://schemas.microsoft.com/office/drawing/2014/main" id="{591106F4-A135-9359-3497-18DC456BF5C8}"/>
              </a:ext>
            </a:extLst>
          </p:cNvPr>
          <p:cNvSpPr>
            <a:spLocks noGrp="1"/>
          </p:cNvSpPr>
          <p:nvPr>
            <p:ph type="title"/>
          </p:nvPr>
        </p:nvSpPr>
        <p:spPr>
          <a:xfrm>
            <a:off x="714029" y="1027249"/>
            <a:ext cx="4689243" cy="757130"/>
          </a:xfrm>
        </p:spPr>
        <p:txBody>
          <a:bodyPr/>
          <a:lstStyle/>
          <a:p>
            <a:r>
              <a:rPr lang="da-DK" sz="2400" noProof="0" dirty="0"/>
              <a:t>Spørgsmål til målepunkt 2a-e: </a:t>
            </a:r>
            <a:r>
              <a:rPr lang="da-DK" sz="2400" dirty="0"/>
              <a:t>diabetes årsstatus</a:t>
            </a:r>
            <a:endParaRPr lang="da-DK" sz="2400" noProof="0" dirty="0"/>
          </a:p>
        </p:txBody>
      </p:sp>
      <p:sp>
        <p:nvSpPr>
          <p:cNvPr id="13" name="Text Placeholder 9">
            <a:extLst>
              <a:ext uri="{FF2B5EF4-FFF2-40B4-BE49-F238E27FC236}">
                <a16:creationId xmlns:a16="http://schemas.microsoft.com/office/drawing/2014/main" id="{CACF7AD9-A0D9-F380-FA41-46C082C2A066}"/>
              </a:ext>
            </a:extLst>
          </p:cNvPr>
          <p:cNvSpPr>
            <a:spLocks noGrp="1"/>
          </p:cNvSpPr>
          <p:nvPr>
            <p:ph type="body" sz="quarter" idx="29"/>
          </p:nvPr>
        </p:nvSpPr>
        <p:spPr>
          <a:xfrm>
            <a:off x="720208" y="5440218"/>
            <a:ext cx="4385987" cy="680690"/>
          </a:xfrm>
        </p:spPr>
        <p:txBody>
          <a:bodyPr/>
          <a:lstStyle/>
          <a:p>
            <a:endParaRPr lang="da-DK" noProof="0"/>
          </a:p>
        </p:txBody>
      </p:sp>
    </p:spTree>
    <p:extLst>
      <p:ext uri="{BB962C8B-B14F-4D97-AF65-F5344CB8AC3E}">
        <p14:creationId xmlns:p14="http://schemas.microsoft.com/office/powerpoint/2010/main" val="95698433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78793-D7FF-8143-57CE-584B7E30BD61}"/>
            </a:ext>
          </a:extLst>
        </p:cNvPr>
        <p:cNvGrpSpPr/>
        <p:nvPr/>
      </p:nvGrpSpPr>
      <p:grpSpPr>
        <a:xfrm>
          <a:off x="0" y="0"/>
          <a:ext cx="0" cy="0"/>
          <a:chOff x="0" y="0"/>
          <a:chExt cx="0" cy="0"/>
        </a:xfrm>
      </p:grpSpPr>
      <p:pic>
        <p:nvPicPr>
          <p:cNvPr id="3" name="Picture Placeholder 6" descr="A green and white background&#10;&#10;AI-generated content may be incorrect.">
            <a:extLst>
              <a:ext uri="{FF2B5EF4-FFF2-40B4-BE49-F238E27FC236}">
                <a16:creationId xmlns:a16="http://schemas.microsoft.com/office/drawing/2014/main" id="{6353C37F-5FA2-3B9C-5B8B-B3595AA8C0F4}"/>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a:xfrm>
            <a:off x="5832232" y="0"/>
            <a:ext cx="6359769" cy="6858000"/>
          </a:xfrm>
        </p:spPr>
      </p:pic>
      <p:sp>
        <p:nvSpPr>
          <p:cNvPr id="11" name="Text Placeholder 10">
            <a:extLst>
              <a:ext uri="{FF2B5EF4-FFF2-40B4-BE49-F238E27FC236}">
                <a16:creationId xmlns:a16="http://schemas.microsoft.com/office/drawing/2014/main" id="{687A2AA0-04A1-09B8-DB33-5F8AFA58EE85}"/>
              </a:ext>
            </a:extLst>
          </p:cNvPr>
          <p:cNvSpPr>
            <a:spLocks noGrp="1"/>
          </p:cNvSpPr>
          <p:nvPr>
            <p:ph type="body" sz="quarter" idx="30"/>
          </p:nvPr>
        </p:nvSpPr>
        <p:spPr/>
        <p:txBody>
          <a:bodyPr>
            <a:noAutofit/>
          </a:bodyPr>
          <a:lstStyle/>
          <a:p>
            <a:r>
              <a:rPr lang="da-DK" sz="1200" noProof="0"/>
              <a:t>Opsamling i plenum (10 min.)</a:t>
            </a:r>
          </a:p>
        </p:txBody>
      </p:sp>
      <p:sp>
        <p:nvSpPr>
          <p:cNvPr id="4" name="Text Placeholder 4">
            <a:extLst>
              <a:ext uri="{FF2B5EF4-FFF2-40B4-BE49-F238E27FC236}">
                <a16:creationId xmlns:a16="http://schemas.microsoft.com/office/drawing/2014/main" id="{27125D8A-08D0-5F95-F643-D3F770BF5C45}"/>
              </a:ext>
            </a:extLst>
          </p:cNvPr>
          <p:cNvSpPr>
            <a:spLocks noGrp="1"/>
          </p:cNvSpPr>
          <p:nvPr>
            <p:ph type="body" sz="quarter" idx="41"/>
          </p:nvPr>
        </p:nvSpPr>
        <p:spPr>
          <a:xfrm>
            <a:off x="721001" y="2691197"/>
            <a:ext cx="4385987" cy="1043896"/>
          </a:xfrm>
        </p:spPr>
        <p:txBody>
          <a:bodyPr>
            <a:normAutofit/>
          </a:bodyPr>
          <a:lstStyle/>
          <a:p>
            <a:pPr marL="285750" indent="-285750">
              <a:buFont typeface="Arial" panose="020B0604020202020204" pitchFamily="34" charset="0"/>
              <a:buChar char="•"/>
            </a:pPr>
            <a:endParaRPr lang="da-DK"/>
          </a:p>
          <a:p>
            <a:pPr marL="285750" indent="-285750">
              <a:buFont typeface="Arial" panose="020B0604020202020204" pitchFamily="34" charset="0"/>
              <a:buChar char="•"/>
            </a:pPr>
            <a:endParaRPr lang="da-DK" sz="1600" noProof="0"/>
          </a:p>
        </p:txBody>
      </p:sp>
      <p:sp>
        <p:nvSpPr>
          <p:cNvPr id="8" name="Title 2">
            <a:extLst>
              <a:ext uri="{FF2B5EF4-FFF2-40B4-BE49-F238E27FC236}">
                <a16:creationId xmlns:a16="http://schemas.microsoft.com/office/drawing/2014/main" id="{A3929FD1-01EF-B8E2-47D8-68BF4A70DF41}"/>
              </a:ext>
            </a:extLst>
          </p:cNvPr>
          <p:cNvSpPr>
            <a:spLocks noGrp="1"/>
          </p:cNvSpPr>
          <p:nvPr>
            <p:ph type="title"/>
          </p:nvPr>
        </p:nvSpPr>
        <p:spPr>
          <a:xfrm>
            <a:off x="714030" y="1027249"/>
            <a:ext cx="4398514" cy="757130"/>
          </a:xfrm>
        </p:spPr>
        <p:txBody>
          <a:bodyPr/>
          <a:lstStyle/>
          <a:p>
            <a:r>
              <a:rPr lang="da-DK" sz="2400" noProof="0" dirty="0"/>
              <a:t>Plenum gennemgang af </a:t>
            </a:r>
            <a:r>
              <a:rPr lang="da-DK" sz="2400" dirty="0"/>
              <a:t>målepunkt 2a-e:</a:t>
            </a:r>
            <a:endParaRPr lang="da-DK" sz="2400" noProof="0" dirty="0"/>
          </a:p>
        </p:txBody>
      </p:sp>
      <p:sp>
        <p:nvSpPr>
          <p:cNvPr id="13" name="Text Placeholder 9">
            <a:extLst>
              <a:ext uri="{FF2B5EF4-FFF2-40B4-BE49-F238E27FC236}">
                <a16:creationId xmlns:a16="http://schemas.microsoft.com/office/drawing/2014/main" id="{7472D405-95E5-DBDB-F40E-1095DAEBC95F}"/>
              </a:ext>
            </a:extLst>
          </p:cNvPr>
          <p:cNvSpPr>
            <a:spLocks noGrp="1"/>
          </p:cNvSpPr>
          <p:nvPr>
            <p:ph type="body" sz="quarter" idx="29"/>
          </p:nvPr>
        </p:nvSpPr>
        <p:spPr>
          <a:xfrm>
            <a:off x="720208" y="5440218"/>
            <a:ext cx="4385987" cy="680690"/>
          </a:xfrm>
        </p:spPr>
        <p:txBody>
          <a:bodyPr/>
          <a:lstStyle/>
          <a:p>
            <a:endParaRPr lang="da-DK" noProof="0"/>
          </a:p>
        </p:txBody>
      </p:sp>
      <p:pic>
        <p:nvPicPr>
          <p:cNvPr id="5" name="Graphic 1" descr="Teacher with solid fill">
            <a:extLst>
              <a:ext uri="{FF2B5EF4-FFF2-40B4-BE49-F238E27FC236}">
                <a16:creationId xmlns:a16="http://schemas.microsoft.com/office/drawing/2014/main" id="{B8E11211-0C89-8ADB-BE4F-A587A436B302}"/>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2" name="Text Placeholder 4">
            <a:extLst>
              <a:ext uri="{FF2B5EF4-FFF2-40B4-BE49-F238E27FC236}">
                <a16:creationId xmlns:a16="http://schemas.microsoft.com/office/drawing/2014/main" id="{BF65C131-0329-45A7-4A9D-5C80B29F9C86}"/>
              </a:ext>
            </a:extLst>
          </p:cNvPr>
          <p:cNvSpPr txBox="1">
            <a:spLocks/>
          </p:cNvSpPr>
          <p:nvPr/>
        </p:nvSpPr>
        <p:spPr>
          <a:xfrm>
            <a:off x="721001" y="2691196"/>
            <a:ext cx="4385987" cy="2749021"/>
          </a:xfrm>
          <a:prstGeom prst="rect">
            <a:avLst/>
          </a:prstGeom>
        </p:spPr>
        <p:txBody>
          <a:bodyPr vert="horz" lIns="91440" tIns="45720" rIns="91440" bIns="45720" rtlCol="0">
            <a:normAutofit/>
          </a:bodyPr>
          <a:lstStyle>
            <a:lvl1pPr marL="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1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1pPr>
            <a:lvl2pPr marL="45720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2pPr>
            <a:lvl3pPr marL="12001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da-DK"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3pPr>
            <a:lvl4pPr marL="1657350" marR="0" indent="-285750" algn="l" defTabSz="412750" rtl="0" eaLnBrk="1" latinLnBrk="0" hangingPunct="1">
              <a:lnSpc>
                <a:spcPct val="100000"/>
              </a:lnSpc>
              <a:spcBef>
                <a:spcPts val="0"/>
              </a:spcBef>
              <a:spcAft>
                <a:spcPts val="1200"/>
              </a:spcAft>
              <a:buClrTx/>
              <a:buSzPct val="90000"/>
              <a:buFont typeface="Arial" panose="020B0604020202020204" pitchFamily="34" charset="0"/>
              <a:buChar char="•"/>
              <a:tabLst/>
              <a:defRPr lang="en-GB" sz="3600" b="0" i="0" u="none" strike="noStrike" cap="none" spc="0" baseline="0" dirty="0" smtClean="0">
                <a:solidFill>
                  <a:schemeClr val="bg1"/>
                </a:solidFill>
                <a:uFillTx/>
                <a:latin typeface="Arial" panose="020B0604020202020204" pitchFamily="34" charset="0"/>
                <a:ea typeface="+mn-ea"/>
                <a:cs typeface="Arial" panose="020B0604020202020204" pitchFamily="34" charset="0"/>
                <a:sym typeface="Helvetica Neue"/>
              </a:defRPr>
            </a:lvl4pPr>
            <a:lvl5pPr marL="1085850" marR="0" indent="0" algn="l" defTabSz="412750" rtl="0" eaLnBrk="1" latinLnBrk="0" hangingPunct="1">
              <a:lnSpc>
                <a:spcPct val="100000"/>
              </a:lnSpc>
              <a:spcBef>
                <a:spcPts val="0"/>
              </a:spcBef>
              <a:spcAft>
                <a:spcPts val="1200"/>
              </a:spcAft>
              <a:buClrTx/>
              <a:buSzPct val="90000"/>
              <a:buFont typeface="Arial" panose="020B0604020202020204" pitchFamily="34" charset="0"/>
              <a:buNone/>
              <a:tabLst/>
              <a:defRPr sz="3600" b="0" i="0" u="none" strike="noStrike" cap="none" spc="0" baseline="0">
                <a:solidFill>
                  <a:schemeClr val="bg1"/>
                </a:solidFill>
                <a:uFillTx/>
                <a:latin typeface="Arial" panose="020B0604020202020204" pitchFamily="34" charset="0"/>
                <a:ea typeface="+mn-ea"/>
                <a:cs typeface="Arial" panose="020B0604020202020204" pitchFamily="34" charset="0"/>
                <a:sym typeface="Helvetica Neue"/>
              </a:defRPr>
            </a:lvl5pPr>
            <a:lvl6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a:solidFill>
                  <a:srgbClr val="000000"/>
                </a:solidFill>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lang="en-US" sz="1400" b="0" i="0" u="none" strike="noStrike" cap="none" spc="0" baseline="0" dirty="0" smtClean="0">
                <a:solidFill>
                  <a:srgbClr val="000000"/>
                </a:solidFill>
                <a:uFillTx/>
                <a:latin typeface="Arial" panose="020B0604020202020204" pitchFamily="34" charset="0"/>
                <a:ea typeface="+mn-ea"/>
                <a:cs typeface="Arial" panose="020B0604020202020204" pitchFamily="34" charset="0"/>
                <a:sym typeface="Helvetica Neue"/>
              </a:defRPr>
            </a:lvl7pPr>
            <a:lvl8pPr marL="0" marR="0" indent="0" algn="l" defTabSz="412750" rtl="0" eaLnBrk="1" latinLnBrk="0" hangingPunct="1">
              <a:lnSpc>
                <a:spcPct val="100000"/>
              </a:lnSpc>
              <a:spcBef>
                <a:spcPts val="0"/>
              </a:spcBef>
              <a:spcAft>
                <a:spcPts val="0"/>
              </a:spcAft>
              <a:buClrTx/>
              <a:buSzTx/>
              <a:buFont typeface="Arial" panose="020B0604020202020204" pitchFamily="34" charset="0"/>
              <a:buNone/>
              <a:tabLst/>
              <a:defRPr lang="en-US" sz="3600" b="0" i="0" u="none" strike="noStrike" cap="none" spc="0" baseline="0" dirty="0" smtClean="0">
                <a:solidFill>
                  <a:srgbClr val="000000"/>
                </a:solidFill>
                <a:uFillTx/>
                <a:latin typeface="+mn-lt"/>
                <a:ea typeface="+mn-ea"/>
                <a:cs typeface="+mn-cs"/>
                <a:sym typeface="Helvetica Neue"/>
              </a:defRPr>
            </a:lvl8pPr>
            <a:lvl9pPr marL="0" marR="0" indent="0" algn="l" defTabSz="412750" rtl="0" eaLnBrk="1" latinLnBrk="0" hangingPunct="1">
              <a:lnSpc>
                <a:spcPct val="100000"/>
              </a:lnSpc>
              <a:spcBef>
                <a:spcPts val="0"/>
              </a:spcBef>
              <a:spcAft>
                <a:spcPts val="0"/>
              </a:spcAft>
              <a:buClrTx/>
              <a:buSzTx/>
              <a:buFontTx/>
              <a:buNone/>
              <a:tabLst/>
              <a:defRPr sz="3600" b="0" i="0" u="none" strike="noStrike" cap="none" spc="0" baseline="0">
                <a:solidFill>
                  <a:srgbClr val="000000"/>
                </a:solidFill>
                <a:uFillTx/>
                <a:latin typeface="+mn-lt"/>
                <a:ea typeface="+mn-ea"/>
                <a:cs typeface="+mn-cs"/>
                <a:sym typeface="Helvetica Neue"/>
              </a:defRPr>
            </a:lvl9pPr>
          </a:lstStyle>
          <a:p>
            <a:pPr marL="342900" indent="-342900">
              <a:buFont typeface="Arial" panose="020B0604020202020204" pitchFamily="34" charset="0"/>
              <a:buChar char="•"/>
            </a:pPr>
            <a:r>
              <a:rPr lang="da-DK" dirty="0"/>
              <a:t>Hvad har I talt om?</a:t>
            </a:r>
          </a:p>
        </p:txBody>
      </p:sp>
    </p:spTree>
    <p:extLst>
      <p:ext uri="{BB962C8B-B14F-4D97-AF65-F5344CB8AC3E}">
        <p14:creationId xmlns:p14="http://schemas.microsoft.com/office/powerpoint/2010/main" val="84267687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AB947E93-3B93-DBBC-865E-CFC4482DA411}"/>
              </a:ext>
            </a:extLst>
          </p:cNvPr>
          <p:cNvSpPr>
            <a:spLocks noGrp="1"/>
          </p:cNvSpPr>
          <p:nvPr>
            <p:ph type="body" sz="quarter" idx="29"/>
          </p:nvPr>
        </p:nvSpPr>
        <p:spPr/>
        <p:txBody>
          <a:bodyPr/>
          <a:lstStyle/>
          <a:p>
            <a:r>
              <a:rPr lang="da-DK" dirty="0"/>
              <a:t>Pause</a:t>
            </a:r>
          </a:p>
        </p:txBody>
      </p:sp>
      <p:sp>
        <p:nvSpPr>
          <p:cNvPr id="3" name="Pladsholder til tekst 2">
            <a:extLst>
              <a:ext uri="{FF2B5EF4-FFF2-40B4-BE49-F238E27FC236}">
                <a16:creationId xmlns:a16="http://schemas.microsoft.com/office/drawing/2014/main" id="{BB609711-F8FE-7545-D91C-100071DE8446}"/>
              </a:ext>
            </a:extLst>
          </p:cNvPr>
          <p:cNvSpPr>
            <a:spLocks noGrp="1"/>
          </p:cNvSpPr>
          <p:nvPr>
            <p:ph type="body" sz="quarter" idx="30"/>
          </p:nvPr>
        </p:nvSpPr>
        <p:spPr/>
        <p:txBody>
          <a:bodyPr/>
          <a:lstStyle/>
          <a:p>
            <a:r>
              <a:rPr lang="da-DK" dirty="0"/>
              <a:t>Samlet tid: 10 minutter</a:t>
            </a:r>
          </a:p>
        </p:txBody>
      </p:sp>
    </p:spTree>
    <p:extLst>
      <p:ext uri="{BB962C8B-B14F-4D97-AF65-F5344CB8AC3E}">
        <p14:creationId xmlns:p14="http://schemas.microsoft.com/office/powerpoint/2010/main" val="3150096949"/>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442F3-D553-EB30-C265-18D6420AD3DA}"/>
            </a:ext>
          </a:extLst>
        </p:cNvPr>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54ABB188-5E1D-4BEA-1688-ECDAED59FF9B}"/>
              </a:ext>
            </a:extLst>
          </p:cNvPr>
          <p:cNvSpPr>
            <a:spLocks noGrp="1"/>
          </p:cNvSpPr>
          <p:nvPr>
            <p:ph type="body" sz="quarter" idx="29"/>
          </p:nvPr>
        </p:nvSpPr>
        <p:spPr/>
        <p:txBody>
          <a:bodyPr/>
          <a:lstStyle/>
          <a:p>
            <a:r>
              <a:rPr lang="da-DK" dirty="0"/>
              <a:t>Blok 2: specifik behandling</a:t>
            </a:r>
          </a:p>
        </p:txBody>
      </p:sp>
      <p:sp>
        <p:nvSpPr>
          <p:cNvPr id="3" name="Pladsholder til tekst 2">
            <a:extLst>
              <a:ext uri="{FF2B5EF4-FFF2-40B4-BE49-F238E27FC236}">
                <a16:creationId xmlns:a16="http://schemas.microsoft.com/office/drawing/2014/main" id="{38AEF09C-498C-3AA6-8B2A-0D1CB7A19372}"/>
              </a:ext>
            </a:extLst>
          </p:cNvPr>
          <p:cNvSpPr>
            <a:spLocks noGrp="1"/>
          </p:cNvSpPr>
          <p:nvPr>
            <p:ph type="body" sz="quarter" idx="30"/>
          </p:nvPr>
        </p:nvSpPr>
        <p:spPr/>
        <p:txBody>
          <a:bodyPr/>
          <a:lstStyle/>
          <a:p>
            <a:r>
              <a:rPr lang="da-DK" dirty="0"/>
              <a:t>Samlet tid: 45 minutter</a:t>
            </a:r>
          </a:p>
        </p:txBody>
      </p:sp>
    </p:spTree>
    <p:extLst>
      <p:ext uri="{BB962C8B-B14F-4D97-AF65-F5344CB8AC3E}">
        <p14:creationId xmlns:p14="http://schemas.microsoft.com/office/powerpoint/2010/main" val="228469670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6DED1-E834-8BF3-ED39-EF2B2BF2C3E8}"/>
            </a:ext>
          </a:extLst>
        </p:cNvPr>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DF23AFA6-E61C-7BD1-A43F-4211BFF892F0}"/>
              </a:ext>
            </a:extLst>
          </p:cNvPr>
          <p:cNvSpPr>
            <a:spLocks noGrp="1"/>
          </p:cNvSpPr>
          <p:nvPr>
            <p:ph type="body" sz="quarter" idx="30"/>
          </p:nvPr>
        </p:nvSpPr>
        <p:spPr>
          <a:xfrm>
            <a:off x="2078182" y="4052512"/>
            <a:ext cx="8035636" cy="830997"/>
          </a:xfrm>
        </p:spPr>
        <p:txBody>
          <a:bodyPr/>
          <a:lstStyle/>
          <a:p>
            <a:pPr>
              <a:buClr>
                <a:srgbClr val="297A77"/>
              </a:buClr>
            </a:pPr>
            <a:r>
              <a:rPr lang="da-DK" dirty="0">
                <a:cs typeface="Calibri"/>
              </a:rPr>
              <a:t>Formålet er at</a:t>
            </a:r>
            <a:r>
              <a:rPr lang="da-DK" dirty="0"/>
              <a:t> drøfte jeres anvendelse af forløbsplaner og tilmelding til kronikerhonorar.</a:t>
            </a:r>
          </a:p>
        </p:txBody>
      </p:sp>
      <p:sp>
        <p:nvSpPr>
          <p:cNvPr id="6" name="Pladsholder til tekst 5">
            <a:extLst>
              <a:ext uri="{FF2B5EF4-FFF2-40B4-BE49-F238E27FC236}">
                <a16:creationId xmlns:a16="http://schemas.microsoft.com/office/drawing/2014/main" id="{B0F25D91-4A1A-8CF7-3CC6-6B9EC01BF475}"/>
              </a:ext>
            </a:extLst>
          </p:cNvPr>
          <p:cNvSpPr>
            <a:spLocks noGrp="1"/>
          </p:cNvSpPr>
          <p:nvPr>
            <p:ph type="body" sz="quarter" idx="41"/>
          </p:nvPr>
        </p:nvSpPr>
        <p:spPr/>
        <p:txBody>
          <a:bodyPr/>
          <a:lstStyle/>
          <a:p>
            <a:r>
              <a:rPr lang="da-DK" dirty="0"/>
              <a:t>1</a:t>
            </a:r>
          </a:p>
        </p:txBody>
      </p:sp>
      <p:sp>
        <p:nvSpPr>
          <p:cNvPr id="4" name="Titel 3">
            <a:extLst>
              <a:ext uri="{FF2B5EF4-FFF2-40B4-BE49-F238E27FC236}">
                <a16:creationId xmlns:a16="http://schemas.microsoft.com/office/drawing/2014/main" id="{9F564ADB-BA89-2769-2AEB-46F8D85C094C}"/>
              </a:ext>
            </a:extLst>
          </p:cNvPr>
          <p:cNvSpPr>
            <a:spLocks noGrp="1"/>
          </p:cNvSpPr>
          <p:nvPr>
            <p:ph type="title"/>
          </p:nvPr>
        </p:nvSpPr>
        <p:spPr/>
        <p:txBody>
          <a:bodyPr/>
          <a:lstStyle/>
          <a:p>
            <a:r>
              <a:rPr lang="da-DK" dirty="0"/>
              <a:t>Formål</a:t>
            </a:r>
          </a:p>
        </p:txBody>
      </p:sp>
      <p:sp>
        <p:nvSpPr>
          <p:cNvPr id="5" name="Pladsholder til tekst 4">
            <a:extLst>
              <a:ext uri="{FF2B5EF4-FFF2-40B4-BE49-F238E27FC236}">
                <a16:creationId xmlns:a16="http://schemas.microsoft.com/office/drawing/2014/main" id="{3BEFDCD6-9FCB-DEF4-C876-C6777B52F5DD}"/>
              </a:ext>
            </a:extLst>
          </p:cNvPr>
          <p:cNvSpPr>
            <a:spLocks noGrp="1"/>
          </p:cNvSpPr>
          <p:nvPr>
            <p:ph type="body" sz="quarter" idx="39"/>
          </p:nvPr>
        </p:nvSpPr>
        <p:spPr>
          <a:xfrm>
            <a:off x="713581" y="1822801"/>
            <a:ext cx="10740748" cy="1319151"/>
          </a:xfrm>
        </p:spPr>
        <p:txBody>
          <a:bodyPr>
            <a:normAutofit/>
          </a:bodyPr>
          <a:lstStyle/>
          <a:p>
            <a:r>
              <a:rPr lang="da-DK" dirty="0">
                <a:cs typeface="Calibri"/>
              </a:rPr>
              <a:t>I blok 2 gennemgås andelen af patienter med forløbsplaner og andelen, der er tilmeldt kronikerhonorar. </a:t>
            </a:r>
            <a:endParaRPr lang="da-DK" dirty="0"/>
          </a:p>
        </p:txBody>
      </p:sp>
      <p:sp>
        <p:nvSpPr>
          <p:cNvPr id="3" name="Pladsholder til tekst 2">
            <a:extLst>
              <a:ext uri="{FF2B5EF4-FFF2-40B4-BE49-F238E27FC236}">
                <a16:creationId xmlns:a16="http://schemas.microsoft.com/office/drawing/2014/main" id="{2CF33F3E-3F3D-B24F-0B76-CED89BC8D8A3}"/>
              </a:ext>
            </a:extLst>
          </p:cNvPr>
          <p:cNvSpPr>
            <a:spLocks noGrp="1"/>
          </p:cNvSpPr>
          <p:nvPr>
            <p:ph type="body" sz="quarter" idx="38"/>
          </p:nvPr>
        </p:nvSpPr>
        <p:spPr/>
        <p:txBody>
          <a:bodyPr/>
          <a:lstStyle/>
          <a:p>
            <a:r>
              <a:rPr lang="da-DK" dirty="0"/>
              <a:t>Samlet tid: 75 minutter</a:t>
            </a:r>
          </a:p>
        </p:txBody>
      </p:sp>
    </p:spTree>
    <p:extLst>
      <p:ext uri="{BB962C8B-B14F-4D97-AF65-F5344CB8AC3E}">
        <p14:creationId xmlns:p14="http://schemas.microsoft.com/office/powerpoint/2010/main" val="386264286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EAAC9A-432F-9037-C29F-2BB0FF6FFEE1}"/>
              </a:ext>
            </a:extLst>
          </p:cNvPr>
          <p:cNvSpPr>
            <a:spLocks noGrp="1"/>
          </p:cNvSpPr>
          <p:nvPr>
            <p:ph type="title"/>
          </p:nvPr>
        </p:nvSpPr>
        <p:spPr>
          <a:xfrm>
            <a:off x="725626" y="728663"/>
            <a:ext cx="10740748" cy="486287"/>
          </a:xfrm>
        </p:spPr>
        <p:txBody>
          <a:bodyPr/>
          <a:lstStyle/>
          <a:p>
            <a:r>
              <a:rPr lang="da-DK" sz="3200" dirty="0">
                <a:solidFill>
                  <a:schemeClr val="bg1"/>
                </a:solidFill>
              </a:rPr>
              <a:t>Andel patienter (%) med forløbsplan</a:t>
            </a:r>
          </a:p>
        </p:txBody>
      </p:sp>
      <p:sp>
        <p:nvSpPr>
          <p:cNvPr id="3" name="Pladsholder til tekst 2">
            <a:extLst>
              <a:ext uri="{FF2B5EF4-FFF2-40B4-BE49-F238E27FC236}">
                <a16:creationId xmlns:a16="http://schemas.microsoft.com/office/drawing/2014/main" id="{BDA82234-DA5D-3DF1-7BBA-88F9A9ADEF79}"/>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255ECFC8-CE98-8EB3-98ED-5A3BB0196E31}"/>
              </a:ext>
            </a:extLst>
          </p:cNvPr>
          <p:cNvGraphicFramePr>
            <a:graphicFrameLocks/>
          </p:cNvGraphicFramePr>
          <p:nvPr/>
        </p:nvGraphicFramePr>
        <p:xfrm>
          <a:off x="725625" y="1313437"/>
          <a:ext cx="10736125" cy="4761297"/>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81D11EF4-DE51-2395-E1F5-4A5595D3E1AF}"/>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219171579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29120-4C20-0FAF-A64A-5FEF3F7D70C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5E9C83F-52B2-F194-46E7-36F174EA0FAF}"/>
              </a:ext>
            </a:extLst>
          </p:cNvPr>
          <p:cNvSpPr>
            <a:spLocks noGrp="1"/>
          </p:cNvSpPr>
          <p:nvPr>
            <p:ph type="title"/>
          </p:nvPr>
        </p:nvSpPr>
        <p:spPr>
          <a:xfrm>
            <a:off x="725626" y="728663"/>
            <a:ext cx="10740748" cy="486287"/>
          </a:xfrm>
        </p:spPr>
        <p:txBody>
          <a:bodyPr/>
          <a:lstStyle/>
          <a:p>
            <a:r>
              <a:rPr lang="da-DK" sz="3200" dirty="0">
                <a:solidFill>
                  <a:schemeClr val="bg1"/>
                </a:solidFill>
              </a:rPr>
              <a:t>Andel patienter (%) tilmeldt kronikerhonorar</a:t>
            </a:r>
          </a:p>
        </p:txBody>
      </p:sp>
      <p:sp>
        <p:nvSpPr>
          <p:cNvPr id="3" name="Pladsholder til tekst 2">
            <a:extLst>
              <a:ext uri="{FF2B5EF4-FFF2-40B4-BE49-F238E27FC236}">
                <a16:creationId xmlns:a16="http://schemas.microsoft.com/office/drawing/2014/main" id="{31615937-1ECB-8D67-49F7-BCC8B36254D9}"/>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2C253BDE-81D3-1AE7-C192-2B1ABDF8428B}"/>
              </a:ext>
            </a:extLst>
          </p:cNvPr>
          <p:cNvGraphicFramePr>
            <a:graphicFrameLocks/>
          </p:cNvGraphicFramePr>
          <p:nvPr/>
        </p:nvGraphicFramePr>
        <p:xfrm>
          <a:off x="725625" y="1313437"/>
          <a:ext cx="10736125" cy="4761297"/>
        </p:xfrm>
        <a:graphic>
          <a:graphicData uri="http://schemas.openxmlformats.org/drawingml/2006/chart">
            <c:chart xmlns:c="http://schemas.openxmlformats.org/drawingml/2006/chart" xmlns:r="http://schemas.openxmlformats.org/officeDocument/2006/relationships" r:id="rId2"/>
          </a:graphicData>
        </a:graphic>
      </p:graphicFrame>
      <p:sp>
        <p:nvSpPr>
          <p:cNvPr id="5" name="Tekstfelt 4">
            <a:extLst>
              <a:ext uri="{FF2B5EF4-FFF2-40B4-BE49-F238E27FC236}">
                <a16:creationId xmlns:a16="http://schemas.microsoft.com/office/drawing/2014/main" id="{1A895B58-22F7-E756-C95A-F548E215DF12}"/>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59749033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DED81-1614-4D47-5B2E-959EEEC1E99F}"/>
            </a:ext>
          </a:extLst>
        </p:cNvPr>
        <p:cNvGrpSpPr/>
        <p:nvPr/>
      </p:nvGrpSpPr>
      <p:grpSpPr>
        <a:xfrm>
          <a:off x="0" y="0"/>
          <a:ext cx="0" cy="0"/>
          <a:chOff x="0" y="0"/>
          <a:chExt cx="0" cy="0"/>
        </a:xfrm>
      </p:grpSpPr>
      <p:pic>
        <p:nvPicPr>
          <p:cNvPr id="7" name="Picture Placeholder 6" descr="A green and white background&#10;&#10;AI-generated content may be incorrect.">
            <a:extLst>
              <a:ext uri="{FF2B5EF4-FFF2-40B4-BE49-F238E27FC236}">
                <a16:creationId xmlns:a16="http://schemas.microsoft.com/office/drawing/2014/main" id="{8372F6B2-2A2E-C078-FF1B-7AABD006AA7C}"/>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p:pic>
      <p:sp>
        <p:nvSpPr>
          <p:cNvPr id="4" name="Text Placeholder 3">
            <a:extLst>
              <a:ext uri="{FF2B5EF4-FFF2-40B4-BE49-F238E27FC236}">
                <a16:creationId xmlns:a16="http://schemas.microsoft.com/office/drawing/2014/main" id="{5716747A-F2D0-04E8-64C9-E3DDEDFC208C}"/>
              </a:ext>
            </a:extLst>
          </p:cNvPr>
          <p:cNvSpPr>
            <a:spLocks noGrp="1"/>
          </p:cNvSpPr>
          <p:nvPr>
            <p:ph type="body" sz="quarter" idx="30"/>
          </p:nvPr>
        </p:nvSpPr>
        <p:spPr/>
        <p:txBody>
          <a:bodyPr>
            <a:noAutofit/>
          </a:bodyPr>
          <a:lstStyle/>
          <a:p>
            <a:r>
              <a:rPr lang="da-DK" sz="1200" dirty="0">
                <a:latin typeface="Arial"/>
                <a:cs typeface="Arial"/>
              </a:rPr>
              <a:t>Sidemandssamtale</a:t>
            </a:r>
            <a:r>
              <a:rPr lang="da-DK" sz="1200" noProof="0" dirty="0">
                <a:latin typeface="Arial"/>
                <a:cs typeface="Arial"/>
              </a:rPr>
              <a:t> (</a:t>
            </a:r>
            <a:r>
              <a:rPr lang="da-DK" sz="1200" dirty="0">
                <a:latin typeface="Arial"/>
                <a:cs typeface="Arial"/>
              </a:rPr>
              <a:t>5</a:t>
            </a:r>
            <a:r>
              <a:rPr lang="da-DK" sz="1200" noProof="0" dirty="0">
                <a:latin typeface="Arial"/>
                <a:cs typeface="Arial"/>
              </a:rPr>
              <a:t> min.)</a:t>
            </a:r>
          </a:p>
        </p:txBody>
      </p:sp>
      <p:pic>
        <p:nvPicPr>
          <p:cNvPr id="2" name="Graphic 1" descr="Meeting with solid fill">
            <a:extLst>
              <a:ext uri="{FF2B5EF4-FFF2-40B4-BE49-F238E27FC236}">
                <a16:creationId xmlns:a16="http://schemas.microsoft.com/office/drawing/2014/main" id="{077125BA-69BD-9CC9-8742-4AAE83BB3753}"/>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6" name="Text Placeholder 4">
            <a:extLst>
              <a:ext uri="{FF2B5EF4-FFF2-40B4-BE49-F238E27FC236}">
                <a16:creationId xmlns:a16="http://schemas.microsoft.com/office/drawing/2014/main" id="{FEBDD556-C050-845B-0322-4A2BBAEEFEE1}"/>
              </a:ext>
            </a:extLst>
          </p:cNvPr>
          <p:cNvSpPr>
            <a:spLocks noGrp="1"/>
          </p:cNvSpPr>
          <p:nvPr>
            <p:ph type="body" sz="quarter" idx="41"/>
          </p:nvPr>
        </p:nvSpPr>
        <p:spPr>
          <a:xfrm>
            <a:off x="721001" y="2691196"/>
            <a:ext cx="4385987" cy="2749021"/>
          </a:xfrm>
        </p:spPr>
        <p:txBody>
          <a:bodyPr>
            <a:normAutofit/>
          </a:bodyPr>
          <a:lstStyle/>
          <a:p>
            <a:pPr marL="342900" indent="-342900">
              <a:buAutoNum type="arabicPeriod"/>
            </a:pPr>
            <a:r>
              <a:rPr lang="da-DK" dirty="0"/>
              <a:t>Hvilke erfaringer er der med at lave forløbsplaner?</a:t>
            </a:r>
          </a:p>
          <a:p>
            <a:pPr marL="342900" indent="-342900">
              <a:buAutoNum type="arabicPeriod"/>
            </a:pPr>
            <a:r>
              <a:rPr lang="da-DK" dirty="0"/>
              <a:t>Hvilke erfaringer har I gjort i forhold til betydningen for:</a:t>
            </a:r>
          </a:p>
          <a:p>
            <a:pPr marL="342900" indent="-342900">
              <a:buAutoNum type="arabicPeriod"/>
            </a:pPr>
            <a:r>
              <a:rPr lang="da-DK" dirty="0"/>
              <a:t>  1) patienterne, 2) praksis og 3) det tværfaglige samarbejde?</a:t>
            </a:r>
          </a:p>
          <a:p>
            <a:pPr marL="342900" indent="-342900">
              <a:buAutoNum type="arabicPeriod"/>
            </a:pPr>
            <a:r>
              <a:rPr lang="da-DK" dirty="0"/>
              <a:t>Tilmelding til kronikerhonorar? Hvornår/hvornår ikke?</a:t>
            </a:r>
          </a:p>
        </p:txBody>
      </p:sp>
      <p:sp>
        <p:nvSpPr>
          <p:cNvPr id="10" name="Title 2">
            <a:extLst>
              <a:ext uri="{FF2B5EF4-FFF2-40B4-BE49-F238E27FC236}">
                <a16:creationId xmlns:a16="http://schemas.microsoft.com/office/drawing/2014/main" id="{F05F18C4-950C-677F-A542-A5F91F547098}"/>
              </a:ext>
            </a:extLst>
          </p:cNvPr>
          <p:cNvSpPr>
            <a:spLocks noGrp="1"/>
          </p:cNvSpPr>
          <p:nvPr>
            <p:ph type="title"/>
          </p:nvPr>
        </p:nvSpPr>
        <p:spPr>
          <a:xfrm>
            <a:off x="714029" y="1027249"/>
            <a:ext cx="4689243" cy="1421928"/>
          </a:xfrm>
        </p:spPr>
        <p:txBody>
          <a:bodyPr/>
          <a:lstStyle/>
          <a:p>
            <a:r>
              <a:rPr lang="da-DK" sz="2400" noProof="0" dirty="0"/>
              <a:t>Spørgsmål til målepunkt 3 - 4: Andel patienter med en forløbsplan, og andel der er tilmeldt kronikerhonorar</a:t>
            </a:r>
          </a:p>
        </p:txBody>
      </p:sp>
      <p:sp>
        <p:nvSpPr>
          <p:cNvPr id="13" name="Text Placeholder 9">
            <a:extLst>
              <a:ext uri="{FF2B5EF4-FFF2-40B4-BE49-F238E27FC236}">
                <a16:creationId xmlns:a16="http://schemas.microsoft.com/office/drawing/2014/main" id="{6BDCCAFB-4058-8643-9C5D-7D9B44B0E601}"/>
              </a:ext>
            </a:extLst>
          </p:cNvPr>
          <p:cNvSpPr>
            <a:spLocks noGrp="1"/>
          </p:cNvSpPr>
          <p:nvPr>
            <p:ph type="body" sz="quarter" idx="29"/>
          </p:nvPr>
        </p:nvSpPr>
        <p:spPr>
          <a:xfrm>
            <a:off x="720208" y="5440218"/>
            <a:ext cx="4385987" cy="680690"/>
          </a:xfrm>
        </p:spPr>
        <p:txBody>
          <a:bodyPr/>
          <a:lstStyle/>
          <a:p>
            <a:endParaRPr lang="da-DK" noProof="0"/>
          </a:p>
        </p:txBody>
      </p:sp>
    </p:spTree>
    <p:extLst>
      <p:ext uri="{BB962C8B-B14F-4D97-AF65-F5344CB8AC3E}">
        <p14:creationId xmlns:p14="http://schemas.microsoft.com/office/powerpoint/2010/main" val="404899441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339E1036-E3BE-B1EC-51F9-5F111A7DCFFA}"/>
              </a:ext>
            </a:extLst>
          </p:cNvPr>
          <p:cNvSpPr>
            <a:spLocks noGrp="1"/>
          </p:cNvSpPr>
          <p:nvPr>
            <p:ph type="body" sz="quarter" idx="38"/>
          </p:nvPr>
        </p:nvSpPr>
        <p:spPr/>
        <p:txBody>
          <a:bodyPr/>
          <a:lstStyle/>
          <a:p>
            <a:pPr marL="285750" indent="-285750">
              <a:buFont typeface="Arial" panose="020B0604020202020204" pitchFamily="34" charset="0"/>
              <a:buChar char="•"/>
            </a:pPr>
            <a:r>
              <a:rPr lang="da-DK" dirty="0"/>
              <a:t>Uddelingskopier med data til gruppearbejde</a:t>
            </a:r>
          </a:p>
          <a:p>
            <a:pPr marL="285750" indent="-285750">
              <a:buFont typeface="Arial" panose="020B0604020202020204" pitchFamily="34" charset="0"/>
              <a:buChar char="•"/>
            </a:pPr>
            <a:r>
              <a:rPr lang="da-DK" dirty="0"/>
              <a:t>Mødenotater med mulighed for at notere egne overvejelser og ideer ned – så det kan danne grundlag for løbende refleksion og samtale</a:t>
            </a:r>
          </a:p>
          <a:p>
            <a:pPr marL="285750" indent="-285750">
              <a:buFont typeface="Arial" panose="020B0604020202020204" pitchFamily="34" charset="0"/>
              <a:buChar char="•"/>
            </a:pPr>
            <a:r>
              <a:rPr lang="da-DK" dirty="0"/>
              <a:t>Implementeringsplan med mulighed for at bringe ny viden og ideer med hjem</a:t>
            </a:r>
          </a:p>
        </p:txBody>
      </p:sp>
      <p:sp>
        <p:nvSpPr>
          <p:cNvPr id="3" name="Titel 2">
            <a:extLst>
              <a:ext uri="{FF2B5EF4-FFF2-40B4-BE49-F238E27FC236}">
                <a16:creationId xmlns:a16="http://schemas.microsoft.com/office/drawing/2014/main" id="{5F6A7DBE-EC15-2531-7719-8F0FE8B22BF2}"/>
              </a:ext>
            </a:extLst>
          </p:cNvPr>
          <p:cNvSpPr>
            <a:spLocks noGrp="1"/>
          </p:cNvSpPr>
          <p:nvPr>
            <p:ph type="title"/>
          </p:nvPr>
        </p:nvSpPr>
        <p:spPr/>
        <p:txBody>
          <a:bodyPr/>
          <a:lstStyle/>
          <a:p>
            <a:r>
              <a:rPr lang="da-DK" dirty="0"/>
              <a:t>Materiale</a:t>
            </a:r>
          </a:p>
        </p:txBody>
      </p:sp>
      <p:sp>
        <p:nvSpPr>
          <p:cNvPr id="4" name="Pladsholder til tekst 3">
            <a:extLst>
              <a:ext uri="{FF2B5EF4-FFF2-40B4-BE49-F238E27FC236}">
                <a16:creationId xmlns:a16="http://schemas.microsoft.com/office/drawing/2014/main" id="{18463310-A6D9-CC64-EE80-E6CB66808142}"/>
              </a:ext>
            </a:extLst>
          </p:cNvPr>
          <p:cNvSpPr>
            <a:spLocks noGrp="1"/>
          </p:cNvSpPr>
          <p:nvPr>
            <p:ph type="body" sz="quarter" idx="39"/>
          </p:nvPr>
        </p:nvSpPr>
        <p:spPr/>
        <p:txBody>
          <a:bodyPr/>
          <a:lstStyle/>
          <a:p>
            <a:r>
              <a:rPr lang="da-DK" dirty="0"/>
              <a:t>På mødet udleveres</a:t>
            </a:r>
          </a:p>
        </p:txBody>
      </p:sp>
      <p:sp>
        <p:nvSpPr>
          <p:cNvPr id="5" name="Pladsholder til tekst 4">
            <a:extLst>
              <a:ext uri="{FF2B5EF4-FFF2-40B4-BE49-F238E27FC236}">
                <a16:creationId xmlns:a16="http://schemas.microsoft.com/office/drawing/2014/main" id="{57D2A233-41D7-3EF1-0027-F287F3AA4D81}"/>
              </a:ext>
            </a:extLst>
          </p:cNvPr>
          <p:cNvSpPr>
            <a:spLocks noGrp="1"/>
          </p:cNvSpPr>
          <p:nvPr>
            <p:ph type="body" sz="quarter" idx="40"/>
          </p:nvPr>
        </p:nvSpPr>
        <p:spPr/>
        <p:txBody>
          <a:bodyPr/>
          <a:lstStyle/>
          <a:p>
            <a:endParaRPr lang="da-DK"/>
          </a:p>
        </p:txBody>
      </p:sp>
    </p:spTree>
    <p:extLst>
      <p:ext uri="{BB962C8B-B14F-4D97-AF65-F5344CB8AC3E}">
        <p14:creationId xmlns:p14="http://schemas.microsoft.com/office/powerpoint/2010/main" val="248146131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FFAF3-2AF8-8A38-FC4F-AC2F92A512BC}"/>
            </a:ext>
          </a:extLst>
        </p:cNvPr>
        <p:cNvGrpSpPr/>
        <p:nvPr/>
      </p:nvGrpSpPr>
      <p:grpSpPr>
        <a:xfrm>
          <a:off x="0" y="0"/>
          <a:ext cx="0" cy="0"/>
          <a:chOff x="0" y="0"/>
          <a:chExt cx="0" cy="0"/>
        </a:xfrm>
      </p:grpSpPr>
      <p:pic>
        <p:nvPicPr>
          <p:cNvPr id="7" name="Picture Placeholder 6" descr="A green and white background&#10;&#10;AI-generated content may be incorrect.">
            <a:extLst>
              <a:ext uri="{FF2B5EF4-FFF2-40B4-BE49-F238E27FC236}">
                <a16:creationId xmlns:a16="http://schemas.microsoft.com/office/drawing/2014/main" id="{FFE8FA68-3F26-112A-B38C-B45FC3136387}"/>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p:pic>
      <p:sp>
        <p:nvSpPr>
          <p:cNvPr id="4" name="Text Placeholder 3">
            <a:extLst>
              <a:ext uri="{FF2B5EF4-FFF2-40B4-BE49-F238E27FC236}">
                <a16:creationId xmlns:a16="http://schemas.microsoft.com/office/drawing/2014/main" id="{94121EFD-577D-4836-302F-4B4E97EFBDAD}"/>
              </a:ext>
            </a:extLst>
          </p:cNvPr>
          <p:cNvSpPr>
            <a:spLocks noGrp="1"/>
          </p:cNvSpPr>
          <p:nvPr>
            <p:ph type="body" sz="quarter" idx="30"/>
          </p:nvPr>
        </p:nvSpPr>
        <p:spPr/>
        <p:txBody>
          <a:bodyPr>
            <a:noAutofit/>
          </a:bodyPr>
          <a:lstStyle/>
          <a:p>
            <a:r>
              <a:rPr lang="da-DK" sz="1200" dirty="0">
                <a:latin typeface="Arial"/>
                <a:cs typeface="Arial"/>
              </a:rPr>
              <a:t>Sidemandssamtale</a:t>
            </a:r>
            <a:r>
              <a:rPr lang="da-DK" sz="1200" noProof="0" dirty="0">
                <a:latin typeface="Arial"/>
                <a:cs typeface="Arial"/>
              </a:rPr>
              <a:t> (</a:t>
            </a:r>
            <a:r>
              <a:rPr lang="da-DK" sz="1200" dirty="0">
                <a:latin typeface="Arial"/>
                <a:cs typeface="Arial"/>
              </a:rPr>
              <a:t>5</a:t>
            </a:r>
            <a:r>
              <a:rPr lang="da-DK" sz="1200" noProof="0" dirty="0">
                <a:latin typeface="Arial"/>
                <a:cs typeface="Arial"/>
              </a:rPr>
              <a:t> min.)</a:t>
            </a:r>
          </a:p>
        </p:txBody>
      </p:sp>
      <p:pic>
        <p:nvPicPr>
          <p:cNvPr id="2" name="Graphic 1" descr="Meeting with solid fill">
            <a:extLst>
              <a:ext uri="{FF2B5EF4-FFF2-40B4-BE49-F238E27FC236}">
                <a16:creationId xmlns:a16="http://schemas.microsoft.com/office/drawing/2014/main" id="{BD3179C2-1B57-5DE5-AA53-D96F45333EA3}"/>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475341"/>
            <a:ext cx="1475608" cy="1475608"/>
          </a:xfrm>
          <a:prstGeom prst="rect">
            <a:avLst/>
          </a:prstGeom>
        </p:spPr>
      </p:pic>
      <p:sp>
        <p:nvSpPr>
          <p:cNvPr id="6" name="Text Placeholder 4">
            <a:extLst>
              <a:ext uri="{FF2B5EF4-FFF2-40B4-BE49-F238E27FC236}">
                <a16:creationId xmlns:a16="http://schemas.microsoft.com/office/drawing/2014/main" id="{D826E075-9A90-F5F5-B4B9-EA0B4EF9F5E7}"/>
              </a:ext>
            </a:extLst>
          </p:cNvPr>
          <p:cNvSpPr>
            <a:spLocks noGrp="1"/>
          </p:cNvSpPr>
          <p:nvPr>
            <p:ph type="body" sz="quarter" idx="41"/>
          </p:nvPr>
        </p:nvSpPr>
        <p:spPr>
          <a:xfrm>
            <a:off x="721001" y="3429000"/>
            <a:ext cx="4385987" cy="2011217"/>
          </a:xfrm>
        </p:spPr>
        <p:txBody>
          <a:bodyPr>
            <a:normAutofit/>
          </a:bodyPr>
          <a:lstStyle/>
          <a:p>
            <a:pPr marL="342900" indent="-342900">
              <a:buAutoNum type="arabicPeriod"/>
            </a:pPr>
            <a:r>
              <a:rPr lang="da-DK" dirty="0"/>
              <a:t>Hvad har i talt om?</a:t>
            </a:r>
          </a:p>
        </p:txBody>
      </p:sp>
      <p:sp>
        <p:nvSpPr>
          <p:cNvPr id="10" name="Title 2">
            <a:extLst>
              <a:ext uri="{FF2B5EF4-FFF2-40B4-BE49-F238E27FC236}">
                <a16:creationId xmlns:a16="http://schemas.microsoft.com/office/drawing/2014/main" id="{6A985BF0-C41C-DE03-3B22-AB431909C247}"/>
              </a:ext>
            </a:extLst>
          </p:cNvPr>
          <p:cNvSpPr>
            <a:spLocks noGrp="1"/>
          </p:cNvSpPr>
          <p:nvPr>
            <p:ph type="title"/>
          </p:nvPr>
        </p:nvSpPr>
        <p:spPr>
          <a:xfrm>
            <a:off x="714029" y="1027249"/>
            <a:ext cx="4633825" cy="1421928"/>
          </a:xfrm>
        </p:spPr>
        <p:txBody>
          <a:bodyPr/>
          <a:lstStyle/>
          <a:p>
            <a:r>
              <a:rPr lang="da-DK" sz="2400" noProof="0" dirty="0"/>
              <a:t>Spørgsmål til målepunkt 3 - 4</a:t>
            </a:r>
            <a:r>
              <a:rPr lang="da-DK" sz="2400" dirty="0"/>
              <a:t>: Andel patienter med en forløbsplan, og andel der er tilmeldt kronikerhonorar</a:t>
            </a:r>
            <a:endParaRPr lang="da-DK" sz="2400" noProof="0" dirty="0"/>
          </a:p>
        </p:txBody>
      </p:sp>
      <p:sp>
        <p:nvSpPr>
          <p:cNvPr id="13" name="Text Placeholder 9">
            <a:extLst>
              <a:ext uri="{FF2B5EF4-FFF2-40B4-BE49-F238E27FC236}">
                <a16:creationId xmlns:a16="http://schemas.microsoft.com/office/drawing/2014/main" id="{D1532D7D-BB6D-7320-4A87-EA94E8986146}"/>
              </a:ext>
            </a:extLst>
          </p:cNvPr>
          <p:cNvSpPr>
            <a:spLocks noGrp="1"/>
          </p:cNvSpPr>
          <p:nvPr>
            <p:ph type="body" sz="quarter" idx="29"/>
          </p:nvPr>
        </p:nvSpPr>
        <p:spPr>
          <a:xfrm>
            <a:off x="720208" y="5440218"/>
            <a:ext cx="4385987" cy="680690"/>
          </a:xfrm>
        </p:spPr>
        <p:txBody>
          <a:bodyPr/>
          <a:lstStyle/>
          <a:p>
            <a:endParaRPr lang="da-DK" noProof="0"/>
          </a:p>
        </p:txBody>
      </p:sp>
    </p:spTree>
    <p:extLst>
      <p:ext uri="{BB962C8B-B14F-4D97-AF65-F5344CB8AC3E}">
        <p14:creationId xmlns:p14="http://schemas.microsoft.com/office/powerpoint/2010/main" val="151024715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A1A46-840C-EBF3-A2FB-94304CF88925}"/>
            </a:ext>
          </a:extLst>
        </p:cNvPr>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75E48CAD-3ECF-B7DB-2672-154A940E4D60}"/>
              </a:ext>
            </a:extLst>
          </p:cNvPr>
          <p:cNvSpPr>
            <a:spLocks noGrp="1"/>
          </p:cNvSpPr>
          <p:nvPr>
            <p:ph type="body" sz="quarter" idx="29"/>
          </p:nvPr>
        </p:nvSpPr>
        <p:spPr>
          <a:xfrm>
            <a:off x="724664" y="2602409"/>
            <a:ext cx="10735496" cy="769441"/>
          </a:xfrm>
        </p:spPr>
        <p:txBody>
          <a:bodyPr/>
          <a:lstStyle/>
          <a:p>
            <a:r>
              <a:rPr lang="da-DK" sz="4400" dirty="0"/>
              <a:t>Blok 3: implementering og opfølgning</a:t>
            </a:r>
          </a:p>
        </p:txBody>
      </p:sp>
      <p:sp>
        <p:nvSpPr>
          <p:cNvPr id="3" name="Pladsholder til tekst 2">
            <a:extLst>
              <a:ext uri="{FF2B5EF4-FFF2-40B4-BE49-F238E27FC236}">
                <a16:creationId xmlns:a16="http://schemas.microsoft.com/office/drawing/2014/main" id="{B6E788BD-9C03-DE64-1AB8-B4E42921425C}"/>
              </a:ext>
            </a:extLst>
          </p:cNvPr>
          <p:cNvSpPr>
            <a:spLocks noGrp="1"/>
          </p:cNvSpPr>
          <p:nvPr>
            <p:ph type="body" sz="quarter" idx="30"/>
          </p:nvPr>
        </p:nvSpPr>
        <p:spPr/>
        <p:txBody>
          <a:bodyPr/>
          <a:lstStyle/>
          <a:p>
            <a:r>
              <a:rPr lang="da-DK" dirty="0"/>
              <a:t>Samlet tid: 30 minutter</a:t>
            </a:r>
          </a:p>
        </p:txBody>
      </p:sp>
      <p:sp>
        <p:nvSpPr>
          <p:cNvPr id="4" name="Pladsholder til tekst 2">
            <a:extLst>
              <a:ext uri="{FF2B5EF4-FFF2-40B4-BE49-F238E27FC236}">
                <a16:creationId xmlns:a16="http://schemas.microsoft.com/office/drawing/2014/main" id="{F76D43D0-1DBF-6190-FD3F-241784C3048F}"/>
              </a:ext>
            </a:extLst>
          </p:cNvPr>
          <p:cNvSpPr txBox="1">
            <a:spLocks/>
          </p:cNvSpPr>
          <p:nvPr/>
        </p:nvSpPr>
        <p:spPr>
          <a:xfrm>
            <a:off x="724664" y="5536119"/>
            <a:ext cx="10735496" cy="492443"/>
          </a:xfrm>
          <a:prstGeom prst="rect">
            <a:avLst/>
          </a:prstGeom>
        </p:spPr>
        <p:txBody>
          <a:bodyPr vert="horz" wrap="square" lIns="91440" tIns="45720" rIns="91440" bIns="45720" rtlCol="0" anchor="b">
            <a:norm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kumimoji="0" lang="en-GB" sz="2600" b="0" i="0" u="none" strike="noStrike" cap="none" spc="0" normalizeH="0" baseline="0">
                <a:ln>
                  <a:noFill/>
                </a:ln>
                <a:solidFill>
                  <a:srgbClr val="FFFFFF"/>
                </a:solidFill>
                <a:effectLst/>
                <a:uFillTx/>
                <a:latin typeface="Arial" panose="020B0604020202020204" pitchFamily="34" charset="0"/>
                <a:ea typeface="+mn-ea"/>
                <a:cs typeface="Arial" panose="020B0604020202020204" pitchFamily="34" charset="0"/>
                <a:sym typeface="Helvetica Neue"/>
              </a:defRPr>
            </a:lvl1pPr>
            <a:lvl2pPr marL="457200" marR="0" indent="0" algn="l"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kumimoji="0" lang="en-GB" sz="3600" b="0" i="0" u="none" strike="noStrike" cap="none" spc="0" normalizeH="0" baseline="0" dirty="0" smtClean="0">
                <a:ln>
                  <a:noFill/>
                </a:ln>
                <a:solidFill>
                  <a:schemeClr val="bg1"/>
                </a:solidFill>
                <a:effectLst/>
                <a:uFillTx/>
                <a:latin typeface="Arial" panose="020B0604020202020204" pitchFamily="34" charset="0"/>
                <a:ea typeface="+mn-ea"/>
                <a:cs typeface="Arial" panose="020B0604020202020204" pitchFamily="34" charset="0"/>
                <a:sym typeface="Helvetica Neue"/>
              </a:defRPr>
            </a:lvl2pPr>
            <a:lvl3pPr marL="1200150" marR="0" indent="-285750" algn="l" defTabSz="412750" rtl="0" eaLnBrk="1" fontAlgn="auto" latinLnBrk="0" hangingPunct="1">
              <a:lnSpc>
                <a:spcPct val="100000"/>
              </a:lnSpc>
              <a:spcBef>
                <a:spcPts val="0"/>
              </a:spcBef>
              <a:spcAft>
                <a:spcPts val="1200"/>
              </a:spcAft>
              <a:buClrTx/>
              <a:buSzPct val="90000"/>
              <a:buFont typeface="Arial" panose="020B0604020202020204" pitchFamily="34" charset="0"/>
              <a:buChar char="•"/>
              <a:tabLst/>
              <a:defRPr kumimoji="0" lang="da-DK" sz="3600" b="0" i="0" u="none" strike="noStrike" cap="none" spc="0" normalizeH="0" baseline="0" dirty="0" smtClean="0">
                <a:ln>
                  <a:noFill/>
                </a:ln>
                <a:solidFill>
                  <a:schemeClr val="bg1"/>
                </a:solidFill>
                <a:effectLst/>
                <a:uFillTx/>
                <a:latin typeface="Arial" panose="020B0604020202020204" pitchFamily="34" charset="0"/>
                <a:ea typeface="+mn-ea"/>
                <a:cs typeface="Arial" panose="020B0604020202020204" pitchFamily="34" charset="0"/>
                <a:sym typeface="Helvetica Neue"/>
              </a:defRPr>
            </a:lvl3pPr>
            <a:lvl4pPr marL="1657350" marR="0" indent="-285750" algn="l" defTabSz="412750" rtl="0" eaLnBrk="1" fontAlgn="auto" latinLnBrk="0" hangingPunct="1">
              <a:lnSpc>
                <a:spcPct val="100000"/>
              </a:lnSpc>
              <a:spcBef>
                <a:spcPts val="0"/>
              </a:spcBef>
              <a:spcAft>
                <a:spcPts val="1200"/>
              </a:spcAft>
              <a:buClrTx/>
              <a:buSzPct val="90000"/>
              <a:buFont typeface="Arial" panose="020B0604020202020204" pitchFamily="34" charset="0"/>
              <a:buChar char="•"/>
              <a:tabLst/>
              <a:defRPr kumimoji="0" lang="en-GB" sz="3600" b="0" i="0" u="none" strike="noStrike" cap="none" spc="0" normalizeH="0" baseline="0" dirty="0" smtClean="0">
                <a:ln>
                  <a:noFill/>
                </a:ln>
                <a:solidFill>
                  <a:schemeClr val="bg1"/>
                </a:solidFill>
                <a:effectLst/>
                <a:uFillTx/>
                <a:latin typeface="Arial" panose="020B0604020202020204" pitchFamily="34" charset="0"/>
                <a:ea typeface="+mn-ea"/>
                <a:cs typeface="Arial" panose="020B0604020202020204" pitchFamily="34" charset="0"/>
                <a:sym typeface="Helvetica Neue"/>
              </a:defRPr>
            </a:lvl4pPr>
            <a:lvl5pPr marL="1085850" marR="0" indent="0" algn="l" defTabSz="412750" rtl="0" eaLnBrk="1" fontAlgn="auto" latinLnBrk="0" hangingPunct="1">
              <a:lnSpc>
                <a:spcPct val="100000"/>
              </a:lnSpc>
              <a:spcBef>
                <a:spcPts val="0"/>
              </a:spcBef>
              <a:spcAft>
                <a:spcPts val="1200"/>
              </a:spcAft>
              <a:buClrTx/>
              <a:buSzPct val="90000"/>
              <a:buFont typeface="Arial" panose="020B0604020202020204" pitchFamily="34" charset="0"/>
              <a:buNone/>
              <a:tabLst/>
              <a:defRPr kumimoji="0" sz="36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a:defRPr>
            </a:lvl5pPr>
            <a:lvl6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kumimoji="0" lang="en-US" sz="3600" b="0" i="0" u="none" strike="noStrike" cap="none" spc="0" normalizeH="0" baseline="0" dirty="0">
                <a:ln>
                  <a:noFill/>
                </a:ln>
                <a:solidFill>
                  <a:srgbClr val="000000"/>
                </a:solidFill>
                <a:effectLst/>
                <a:uFillTx/>
                <a:latin typeface="+mn-lt"/>
                <a:ea typeface="+mn-ea"/>
                <a:cs typeface="+mn-cs"/>
                <a:sym typeface="Helvetica Neue"/>
              </a:defRPr>
            </a:lvl6pPr>
            <a:lvl7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kumimoji="0" lang="en-US" sz="1400" b="0" i="0" u="none" strike="noStrike" cap="none" spc="0" normalizeH="0" baseline="0" dirty="0" smtClean="0">
                <a:ln>
                  <a:noFill/>
                </a:ln>
                <a:solidFill>
                  <a:srgbClr val="000000"/>
                </a:solidFill>
                <a:effectLst/>
                <a:uFillTx/>
                <a:latin typeface="Arial" panose="020B0604020202020204" pitchFamily="34" charset="0"/>
                <a:ea typeface="+mn-ea"/>
                <a:cs typeface="Arial" panose="020B0604020202020204" pitchFamily="34" charset="0"/>
                <a:sym typeface="Helvetica Neue"/>
              </a:defRPr>
            </a:lvl7pPr>
            <a:lvl8pPr marL="0" marR="0" indent="0" algn="l" defTabSz="412750" rtl="0" eaLnBrk="1" fontAlgn="auto" latinLnBrk="0" hangingPunct="1">
              <a:lnSpc>
                <a:spcPct val="100000"/>
              </a:lnSpc>
              <a:spcBef>
                <a:spcPts val="0"/>
              </a:spcBef>
              <a:spcAft>
                <a:spcPts val="0"/>
              </a:spcAft>
              <a:buClrTx/>
              <a:buSzTx/>
              <a:buFont typeface="Arial" panose="020B0604020202020204" pitchFamily="34" charset="0"/>
              <a:buNone/>
              <a:tabLst/>
              <a:defRPr kumimoji="0" lang="en-US" sz="3600" b="0" i="0" u="none" strike="noStrike" cap="none" spc="0" normalizeH="0" baseline="0" dirty="0" smtClean="0">
                <a:ln>
                  <a:noFill/>
                </a:ln>
                <a:solidFill>
                  <a:srgbClr val="000000"/>
                </a:solidFill>
                <a:effectLst/>
                <a:uFillTx/>
                <a:latin typeface="+mn-lt"/>
                <a:ea typeface="+mn-ea"/>
                <a:cs typeface="+mn-cs"/>
                <a:sym typeface="Helvetica Neue"/>
              </a:defRPr>
            </a:lvl8pPr>
            <a:lvl9pPr marL="0" marR="0" indent="0" algn="l" defTabSz="412750" rtl="0" eaLnBrk="1" fontAlgn="auto" latinLnBrk="0" hangingPunct="1">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a:defRPr>
            </a:lvl9pPr>
          </a:lstStyle>
          <a:p>
            <a:r>
              <a:rPr lang="da-DK" sz="2400" i="1" dirty="0"/>
              <a:t>Sæt jer sammen i egen praksis. Sololæger går sammen.</a:t>
            </a:r>
          </a:p>
        </p:txBody>
      </p:sp>
    </p:spTree>
    <p:extLst>
      <p:ext uri="{BB962C8B-B14F-4D97-AF65-F5344CB8AC3E}">
        <p14:creationId xmlns:p14="http://schemas.microsoft.com/office/powerpoint/2010/main" val="195631994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83EC0-EAA2-C038-7905-D2AEB3C1D6E4}"/>
            </a:ext>
          </a:extLst>
        </p:cNvPr>
        <p:cNvGrpSpPr/>
        <p:nvPr/>
      </p:nvGrpSpPr>
      <p:grpSpPr>
        <a:xfrm>
          <a:off x="0" y="0"/>
          <a:ext cx="0" cy="0"/>
          <a:chOff x="0" y="0"/>
          <a:chExt cx="0" cy="0"/>
        </a:xfrm>
      </p:grpSpPr>
      <p:pic>
        <p:nvPicPr>
          <p:cNvPr id="7" name="Picture Placeholder 6" descr="A green and white background&#10;&#10;AI-generated content may be incorrect.">
            <a:extLst>
              <a:ext uri="{FF2B5EF4-FFF2-40B4-BE49-F238E27FC236}">
                <a16:creationId xmlns:a16="http://schemas.microsoft.com/office/drawing/2014/main" id="{47DC0FD0-67C1-92EB-A77E-948ED731CA43}"/>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p:pic>
      <p:sp>
        <p:nvSpPr>
          <p:cNvPr id="4" name="Text Placeholder 3">
            <a:extLst>
              <a:ext uri="{FF2B5EF4-FFF2-40B4-BE49-F238E27FC236}">
                <a16:creationId xmlns:a16="http://schemas.microsoft.com/office/drawing/2014/main" id="{E1479C39-70BE-DBA3-0C40-E21203D70A63}"/>
              </a:ext>
            </a:extLst>
          </p:cNvPr>
          <p:cNvSpPr>
            <a:spLocks noGrp="1"/>
          </p:cNvSpPr>
          <p:nvPr>
            <p:ph type="body" sz="quarter" idx="30"/>
          </p:nvPr>
        </p:nvSpPr>
        <p:spPr/>
        <p:txBody>
          <a:bodyPr>
            <a:noAutofit/>
          </a:bodyPr>
          <a:lstStyle/>
          <a:p>
            <a:r>
              <a:rPr lang="da-DK" sz="1200" noProof="0" dirty="0"/>
              <a:t>Gruppedrøftelse og plenum (</a:t>
            </a:r>
            <a:r>
              <a:rPr lang="da-DK" sz="1200" dirty="0"/>
              <a:t>20</a:t>
            </a:r>
            <a:r>
              <a:rPr lang="da-DK" sz="1200" noProof="0" dirty="0"/>
              <a:t> min.)</a:t>
            </a:r>
          </a:p>
        </p:txBody>
      </p:sp>
      <p:pic>
        <p:nvPicPr>
          <p:cNvPr id="2" name="Graphic 1" descr="Meeting with solid fill">
            <a:extLst>
              <a:ext uri="{FF2B5EF4-FFF2-40B4-BE49-F238E27FC236}">
                <a16:creationId xmlns:a16="http://schemas.microsoft.com/office/drawing/2014/main" id="{75D9B74C-C18B-CDD7-95C4-D9BE5FEC9C30}"/>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274312" y="2691197"/>
            <a:ext cx="1475608" cy="1475608"/>
          </a:xfrm>
          <a:prstGeom prst="rect">
            <a:avLst/>
          </a:prstGeom>
        </p:spPr>
      </p:pic>
      <p:sp>
        <p:nvSpPr>
          <p:cNvPr id="6" name="Text Placeholder 4">
            <a:extLst>
              <a:ext uri="{FF2B5EF4-FFF2-40B4-BE49-F238E27FC236}">
                <a16:creationId xmlns:a16="http://schemas.microsoft.com/office/drawing/2014/main" id="{8105FD95-B212-70E0-9B13-F2DEC9C902D1}"/>
              </a:ext>
            </a:extLst>
          </p:cNvPr>
          <p:cNvSpPr>
            <a:spLocks noGrp="1"/>
          </p:cNvSpPr>
          <p:nvPr>
            <p:ph type="body" sz="quarter" idx="41"/>
          </p:nvPr>
        </p:nvSpPr>
        <p:spPr>
          <a:xfrm>
            <a:off x="721001" y="2691196"/>
            <a:ext cx="4385987" cy="2749022"/>
          </a:xfrm>
        </p:spPr>
        <p:txBody>
          <a:bodyPr>
            <a:normAutofit/>
          </a:bodyPr>
          <a:lstStyle/>
          <a:p>
            <a:pPr marL="285750" indent="-285750">
              <a:buFont typeface="Arial" panose="020B0604020202020204" pitchFamily="34" charset="0"/>
              <a:buChar char="•"/>
            </a:pPr>
            <a:r>
              <a:rPr lang="da-DK" dirty="0"/>
              <a:t>Hvilke tiltag er vigtigst og lettest at gennemføre?</a:t>
            </a:r>
          </a:p>
          <a:p>
            <a:pPr marL="285750" indent="-285750">
              <a:buFont typeface="Arial" panose="020B0604020202020204" pitchFamily="34" charset="0"/>
              <a:buChar char="•"/>
            </a:pPr>
            <a:r>
              <a:rPr lang="da-DK" dirty="0"/>
              <a:t>Hvordan kan det ske?</a:t>
            </a:r>
          </a:p>
          <a:p>
            <a:pPr marL="285750" indent="-285750">
              <a:buFont typeface="Arial" panose="020B0604020202020204" pitchFamily="34" charset="0"/>
              <a:buChar char="•"/>
            </a:pPr>
            <a:r>
              <a:rPr lang="da-DK" dirty="0"/>
              <a:t>Er der retningslinjer/fraser/andet materiale, der kan deles i gruppen?</a:t>
            </a:r>
          </a:p>
          <a:p>
            <a:pPr marL="285750" indent="-285750">
              <a:buFont typeface="Arial" panose="020B0604020202020204" pitchFamily="34" charset="0"/>
              <a:buChar char="•"/>
            </a:pPr>
            <a:r>
              <a:rPr lang="da-DK" dirty="0"/>
              <a:t>Hvad vil I tage med hjem til jeres praksis? </a:t>
            </a:r>
          </a:p>
        </p:txBody>
      </p:sp>
      <p:sp>
        <p:nvSpPr>
          <p:cNvPr id="10" name="Title 2">
            <a:extLst>
              <a:ext uri="{FF2B5EF4-FFF2-40B4-BE49-F238E27FC236}">
                <a16:creationId xmlns:a16="http://schemas.microsoft.com/office/drawing/2014/main" id="{77F4E67C-9C82-6CB0-56B2-A99513FABABA}"/>
              </a:ext>
            </a:extLst>
          </p:cNvPr>
          <p:cNvSpPr>
            <a:spLocks noGrp="1"/>
          </p:cNvSpPr>
          <p:nvPr>
            <p:ph type="title"/>
          </p:nvPr>
        </p:nvSpPr>
        <p:spPr>
          <a:xfrm>
            <a:off x="714030" y="1027249"/>
            <a:ext cx="4398514" cy="1089529"/>
          </a:xfrm>
        </p:spPr>
        <p:txBody>
          <a:bodyPr/>
          <a:lstStyle/>
          <a:p>
            <a:r>
              <a:rPr lang="da-DK" sz="2400" noProof="0" dirty="0"/>
              <a:t>Implementering og opfølgning – er der potentiale for forandring</a:t>
            </a:r>
          </a:p>
        </p:txBody>
      </p:sp>
      <p:sp>
        <p:nvSpPr>
          <p:cNvPr id="13" name="Text Placeholder 9">
            <a:extLst>
              <a:ext uri="{FF2B5EF4-FFF2-40B4-BE49-F238E27FC236}">
                <a16:creationId xmlns:a16="http://schemas.microsoft.com/office/drawing/2014/main" id="{8B813173-DB6D-F4F5-8FC5-B22658ACCA22}"/>
              </a:ext>
            </a:extLst>
          </p:cNvPr>
          <p:cNvSpPr>
            <a:spLocks noGrp="1"/>
          </p:cNvSpPr>
          <p:nvPr>
            <p:ph type="body" sz="quarter" idx="29"/>
          </p:nvPr>
        </p:nvSpPr>
        <p:spPr>
          <a:xfrm>
            <a:off x="720208" y="5440218"/>
            <a:ext cx="4385987" cy="680690"/>
          </a:xfrm>
        </p:spPr>
        <p:txBody>
          <a:bodyPr/>
          <a:lstStyle/>
          <a:p>
            <a:endParaRPr lang="da-DK" noProof="0"/>
          </a:p>
        </p:txBody>
      </p:sp>
    </p:spTree>
    <p:extLst>
      <p:ext uri="{BB962C8B-B14F-4D97-AF65-F5344CB8AC3E}">
        <p14:creationId xmlns:p14="http://schemas.microsoft.com/office/powerpoint/2010/main" val="422446714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A51A4-63F8-6926-362D-E789723BBEFA}"/>
            </a:ext>
          </a:extLst>
        </p:cNvPr>
        <p:cNvGrpSpPr/>
        <p:nvPr/>
      </p:nvGrpSpPr>
      <p:grpSpPr>
        <a:xfrm>
          <a:off x="0" y="0"/>
          <a:ext cx="0" cy="0"/>
          <a:chOff x="0" y="0"/>
          <a:chExt cx="0" cy="0"/>
        </a:xfrm>
      </p:grpSpPr>
      <p:pic>
        <p:nvPicPr>
          <p:cNvPr id="3" name="Picture Placeholder 6" descr="A green and white background&#10;&#10;AI-generated content may be incorrect.">
            <a:extLst>
              <a:ext uri="{FF2B5EF4-FFF2-40B4-BE49-F238E27FC236}">
                <a16:creationId xmlns:a16="http://schemas.microsoft.com/office/drawing/2014/main" id="{A1E0AF12-DBFC-AB35-B464-A7FCC144F462}"/>
              </a:ext>
            </a:extLst>
          </p:cNvPr>
          <p:cNvPicPr>
            <a:picLocks noGrp="1" noChangeAspect="1"/>
          </p:cNvPicPr>
          <p:nvPr>
            <p:ph type="pic" idx="21"/>
          </p:nvPr>
        </p:nvPicPr>
        <p:blipFill>
          <a:blip r:embed="rId3" cstate="print">
            <a:extLst>
              <a:ext uri="{28A0092B-C50C-407E-A947-70E740481C1C}">
                <a14:useLocalDpi xmlns:a14="http://schemas.microsoft.com/office/drawing/2010/main" val="0"/>
              </a:ext>
            </a:extLst>
          </a:blip>
          <a:srcRect l="23892" r="23892"/>
          <a:stretch/>
        </p:blipFill>
        <p:spPr>
          <a:xfrm>
            <a:off x="5832232" y="0"/>
            <a:ext cx="6359769" cy="6858000"/>
          </a:xfrm>
        </p:spPr>
      </p:pic>
      <p:sp>
        <p:nvSpPr>
          <p:cNvPr id="11" name="Text Placeholder 10">
            <a:extLst>
              <a:ext uri="{FF2B5EF4-FFF2-40B4-BE49-F238E27FC236}">
                <a16:creationId xmlns:a16="http://schemas.microsoft.com/office/drawing/2014/main" id="{67AC71D9-BE39-9A2E-9738-64CF9B5D5E04}"/>
              </a:ext>
            </a:extLst>
          </p:cNvPr>
          <p:cNvSpPr>
            <a:spLocks noGrp="1"/>
          </p:cNvSpPr>
          <p:nvPr>
            <p:ph type="body" sz="quarter" idx="30"/>
          </p:nvPr>
        </p:nvSpPr>
        <p:spPr/>
        <p:txBody>
          <a:bodyPr>
            <a:noAutofit/>
          </a:bodyPr>
          <a:lstStyle/>
          <a:p>
            <a:r>
              <a:rPr lang="da-DK" sz="1200" noProof="0" dirty="0"/>
              <a:t>Opsamling i plenum (10 min.)</a:t>
            </a:r>
          </a:p>
        </p:txBody>
      </p:sp>
      <p:sp>
        <p:nvSpPr>
          <p:cNvPr id="4" name="Text Placeholder 4">
            <a:extLst>
              <a:ext uri="{FF2B5EF4-FFF2-40B4-BE49-F238E27FC236}">
                <a16:creationId xmlns:a16="http://schemas.microsoft.com/office/drawing/2014/main" id="{FFAA61B9-0CC5-1871-B901-0640E766560A}"/>
              </a:ext>
            </a:extLst>
          </p:cNvPr>
          <p:cNvSpPr>
            <a:spLocks noGrp="1"/>
          </p:cNvSpPr>
          <p:nvPr>
            <p:ph type="body" sz="quarter" idx="41"/>
          </p:nvPr>
        </p:nvSpPr>
        <p:spPr>
          <a:xfrm>
            <a:off x="721001" y="2101516"/>
            <a:ext cx="4385987" cy="3338701"/>
          </a:xfrm>
        </p:spPr>
        <p:txBody>
          <a:bodyPr>
            <a:normAutofit/>
          </a:bodyPr>
          <a:lstStyle/>
          <a:p>
            <a:pPr marL="285750" indent="-285750">
              <a:buFont typeface="Arial" panose="020B0604020202020204" pitchFamily="34" charset="0"/>
              <a:buChar char="•"/>
            </a:pPr>
            <a:r>
              <a:rPr lang="da-DK" dirty="0"/>
              <a:t>Hvordan skal vi følge op på dagens møde?</a:t>
            </a:r>
          </a:p>
          <a:p>
            <a:pPr marL="285750" indent="-285750">
              <a:buFont typeface="Arial" panose="020B0604020202020204" pitchFamily="34" charset="0"/>
              <a:buChar char="•"/>
            </a:pPr>
            <a:r>
              <a:rPr lang="da-DK" dirty="0"/>
              <a:t>Det kan fx gøres ved at fastsætte dato for en opfølgende opgørelse/datatræk. Det giver mulighed for at se eventuelle forandringer. </a:t>
            </a:r>
          </a:p>
        </p:txBody>
      </p:sp>
      <p:sp>
        <p:nvSpPr>
          <p:cNvPr id="8" name="Title 2">
            <a:extLst>
              <a:ext uri="{FF2B5EF4-FFF2-40B4-BE49-F238E27FC236}">
                <a16:creationId xmlns:a16="http://schemas.microsoft.com/office/drawing/2014/main" id="{3D787BEA-4AA8-1752-A7AB-EAB396AE348C}"/>
              </a:ext>
            </a:extLst>
          </p:cNvPr>
          <p:cNvSpPr>
            <a:spLocks noGrp="1"/>
          </p:cNvSpPr>
          <p:nvPr>
            <p:ph type="title"/>
          </p:nvPr>
        </p:nvSpPr>
        <p:spPr>
          <a:xfrm>
            <a:off x="714030" y="1027249"/>
            <a:ext cx="4398514" cy="1540460"/>
          </a:xfrm>
        </p:spPr>
        <p:txBody>
          <a:bodyPr/>
          <a:lstStyle/>
          <a:p>
            <a:r>
              <a:rPr lang="da-DK" sz="2400" noProof="0" dirty="0"/>
              <a:t>Opsamling og opfølgning</a:t>
            </a:r>
          </a:p>
        </p:txBody>
      </p:sp>
      <p:sp>
        <p:nvSpPr>
          <p:cNvPr id="13" name="Text Placeholder 9">
            <a:extLst>
              <a:ext uri="{FF2B5EF4-FFF2-40B4-BE49-F238E27FC236}">
                <a16:creationId xmlns:a16="http://schemas.microsoft.com/office/drawing/2014/main" id="{A02A2E1A-D8D7-F956-A065-9D12BA37FAC5}"/>
              </a:ext>
            </a:extLst>
          </p:cNvPr>
          <p:cNvSpPr>
            <a:spLocks noGrp="1"/>
          </p:cNvSpPr>
          <p:nvPr>
            <p:ph type="body" sz="quarter" idx="29"/>
          </p:nvPr>
        </p:nvSpPr>
        <p:spPr>
          <a:xfrm>
            <a:off x="720208" y="5440218"/>
            <a:ext cx="4385987" cy="680690"/>
          </a:xfrm>
        </p:spPr>
        <p:txBody>
          <a:bodyPr/>
          <a:lstStyle/>
          <a:p>
            <a:endParaRPr lang="da-DK" noProof="0"/>
          </a:p>
        </p:txBody>
      </p:sp>
      <p:pic>
        <p:nvPicPr>
          <p:cNvPr id="5" name="Graphic 1" descr="Teacher with solid fill">
            <a:extLst>
              <a:ext uri="{FF2B5EF4-FFF2-40B4-BE49-F238E27FC236}">
                <a16:creationId xmlns:a16="http://schemas.microsoft.com/office/drawing/2014/main" id="{1E1D7CA2-C7AA-67EF-5D3E-A2C740C1545C}"/>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449198" y="2475341"/>
            <a:ext cx="1475608" cy="1475608"/>
          </a:xfrm>
          <a:prstGeom prst="rect">
            <a:avLst/>
          </a:prstGeom>
        </p:spPr>
      </p:pic>
      <p:pic>
        <p:nvPicPr>
          <p:cNvPr id="7" name="Grafik 4">
            <a:extLst>
              <a:ext uri="{FF2B5EF4-FFF2-40B4-BE49-F238E27FC236}">
                <a16:creationId xmlns:a16="http://schemas.microsoft.com/office/drawing/2014/main" id="{D4901E19-4EEE-9697-C30B-BA5628DF8CC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285667" y="3683000"/>
            <a:ext cx="3286125" cy="2628900"/>
          </a:xfrm>
          <a:prstGeom prst="rect">
            <a:avLst/>
          </a:prstGeom>
        </p:spPr>
      </p:pic>
    </p:spTree>
    <p:extLst>
      <p:ext uri="{BB962C8B-B14F-4D97-AF65-F5344CB8AC3E}">
        <p14:creationId xmlns:p14="http://schemas.microsoft.com/office/powerpoint/2010/main" val="252841739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43364549-8ED6-2FD9-D4A5-4AFFFFCF4739}"/>
              </a:ext>
            </a:extLst>
          </p:cNvPr>
          <p:cNvSpPr>
            <a:spLocks noGrp="1"/>
          </p:cNvSpPr>
          <p:nvPr>
            <p:ph type="body" sz="quarter" idx="30"/>
          </p:nvPr>
        </p:nvSpPr>
        <p:spPr/>
        <p:txBody>
          <a:bodyPr/>
          <a:lstStyle/>
          <a:p>
            <a:endParaRPr lang="da-DK"/>
          </a:p>
        </p:txBody>
      </p:sp>
      <p:sp>
        <p:nvSpPr>
          <p:cNvPr id="3" name="Pladsholder til tekst 2">
            <a:extLst>
              <a:ext uri="{FF2B5EF4-FFF2-40B4-BE49-F238E27FC236}">
                <a16:creationId xmlns:a16="http://schemas.microsoft.com/office/drawing/2014/main" id="{D59B04E0-DC29-03EB-A00E-33FA8D7E5DA2}"/>
              </a:ext>
            </a:extLst>
          </p:cNvPr>
          <p:cNvSpPr>
            <a:spLocks noGrp="1"/>
          </p:cNvSpPr>
          <p:nvPr>
            <p:ph type="body" sz="quarter" idx="31"/>
          </p:nvPr>
        </p:nvSpPr>
        <p:spPr/>
        <p:txBody>
          <a:bodyPr/>
          <a:lstStyle/>
          <a:p>
            <a:endParaRPr lang="da-DK"/>
          </a:p>
        </p:txBody>
      </p:sp>
      <p:sp>
        <p:nvSpPr>
          <p:cNvPr id="4" name="Pladsholder til tekst 3">
            <a:extLst>
              <a:ext uri="{FF2B5EF4-FFF2-40B4-BE49-F238E27FC236}">
                <a16:creationId xmlns:a16="http://schemas.microsoft.com/office/drawing/2014/main" id="{E349AB11-B0E6-50D5-1244-0C37FC2463AC}"/>
              </a:ext>
            </a:extLst>
          </p:cNvPr>
          <p:cNvSpPr>
            <a:spLocks noGrp="1"/>
          </p:cNvSpPr>
          <p:nvPr>
            <p:ph type="body" sz="quarter" idx="40"/>
          </p:nvPr>
        </p:nvSpPr>
        <p:spPr/>
        <p:txBody>
          <a:bodyPr/>
          <a:lstStyle/>
          <a:p>
            <a:endParaRPr lang="da-DK"/>
          </a:p>
        </p:txBody>
      </p:sp>
      <p:sp>
        <p:nvSpPr>
          <p:cNvPr id="5" name="Pladsholder til tekst 4">
            <a:extLst>
              <a:ext uri="{FF2B5EF4-FFF2-40B4-BE49-F238E27FC236}">
                <a16:creationId xmlns:a16="http://schemas.microsoft.com/office/drawing/2014/main" id="{893FF767-6E8D-DFAE-7419-026D137C6A1F}"/>
              </a:ext>
            </a:extLst>
          </p:cNvPr>
          <p:cNvSpPr>
            <a:spLocks noGrp="1"/>
          </p:cNvSpPr>
          <p:nvPr>
            <p:ph type="body" sz="quarter" idx="41"/>
          </p:nvPr>
        </p:nvSpPr>
        <p:spPr/>
        <p:txBody>
          <a:bodyPr/>
          <a:lstStyle/>
          <a:p>
            <a:endParaRPr lang="da-DK"/>
          </a:p>
        </p:txBody>
      </p:sp>
      <p:sp>
        <p:nvSpPr>
          <p:cNvPr id="6" name="Pladsholder til tekst 5">
            <a:extLst>
              <a:ext uri="{FF2B5EF4-FFF2-40B4-BE49-F238E27FC236}">
                <a16:creationId xmlns:a16="http://schemas.microsoft.com/office/drawing/2014/main" id="{ACEEF7C9-7C01-5D29-78E0-2F46B50015AF}"/>
              </a:ext>
            </a:extLst>
          </p:cNvPr>
          <p:cNvSpPr>
            <a:spLocks noGrp="1"/>
          </p:cNvSpPr>
          <p:nvPr>
            <p:ph type="body" sz="quarter" idx="39"/>
          </p:nvPr>
        </p:nvSpPr>
        <p:spPr/>
        <p:txBody>
          <a:bodyPr/>
          <a:lstStyle/>
          <a:p>
            <a:r>
              <a:rPr lang="da-DK"/>
              <a:t>Besøg os på KiAP.dk</a:t>
            </a:r>
          </a:p>
        </p:txBody>
      </p:sp>
      <p:sp>
        <p:nvSpPr>
          <p:cNvPr id="7" name="Titel 6">
            <a:extLst>
              <a:ext uri="{FF2B5EF4-FFF2-40B4-BE49-F238E27FC236}">
                <a16:creationId xmlns:a16="http://schemas.microsoft.com/office/drawing/2014/main" id="{BE96788C-651E-EE3B-FC19-FCF1599BDE98}"/>
              </a:ext>
            </a:extLst>
          </p:cNvPr>
          <p:cNvSpPr>
            <a:spLocks noGrp="1"/>
          </p:cNvSpPr>
          <p:nvPr>
            <p:ph type="title"/>
          </p:nvPr>
        </p:nvSpPr>
        <p:spPr/>
        <p:txBody>
          <a:bodyPr/>
          <a:lstStyle/>
          <a:p>
            <a:r>
              <a:rPr lang="da-DK"/>
              <a:t>Tak for i dag</a:t>
            </a:r>
          </a:p>
        </p:txBody>
      </p:sp>
    </p:spTree>
    <p:extLst>
      <p:ext uri="{BB962C8B-B14F-4D97-AF65-F5344CB8AC3E}">
        <p14:creationId xmlns:p14="http://schemas.microsoft.com/office/powerpoint/2010/main" val="20370333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FB35BE-C202-AC6E-5CEB-C171468D53E6}"/>
              </a:ext>
            </a:extLst>
          </p:cNvPr>
          <p:cNvSpPr>
            <a:spLocks noGrp="1"/>
          </p:cNvSpPr>
          <p:nvPr>
            <p:ph type="title"/>
          </p:nvPr>
        </p:nvSpPr>
        <p:spPr/>
        <p:txBody>
          <a:bodyPr/>
          <a:lstStyle/>
          <a:p>
            <a:r>
              <a:rPr lang="da-DK" dirty="0"/>
              <a:t>Video: organisering og opfølgning (3 min.)</a:t>
            </a:r>
          </a:p>
        </p:txBody>
      </p:sp>
      <p:pic>
        <p:nvPicPr>
          <p:cNvPr id="3" name="Onlinemedier 2" title="Diabetes - organisering og opfølgning (video 1)">
            <a:hlinkClick r:id="" action="ppaction://media"/>
            <a:extLst>
              <a:ext uri="{FF2B5EF4-FFF2-40B4-BE49-F238E27FC236}">
                <a16:creationId xmlns:a16="http://schemas.microsoft.com/office/drawing/2014/main" id="{BA643B10-7666-B0FE-1571-376DBAB6C7FE}"/>
              </a:ext>
            </a:extLst>
          </p:cNvPr>
          <p:cNvPicPr>
            <a:picLocks noRot="1" noChangeAspect="1"/>
          </p:cNvPicPr>
          <p:nvPr>
            <a:videoFile r:link="rId1"/>
          </p:nvPr>
        </p:nvPicPr>
        <p:blipFill>
          <a:blip r:embed="rId4"/>
          <a:stretch>
            <a:fillRect/>
          </a:stretch>
        </p:blipFill>
        <p:spPr>
          <a:xfrm>
            <a:off x="1831181" y="1480477"/>
            <a:ext cx="8529637" cy="4805429"/>
          </a:xfrm>
          <a:prstGeom prst="rect">
            <a:avLst/>
          </a:prstGeom>
        </p:spPr>
      </p:pic>
    </p:spTree>
    <p:extLst>
      <p:ext uri="{BB962C8B-B14F-4D97-AF65-F5344CB8AC3E}">
        <p14:creationId xmlns:p14="http://schemas.microsoft.com/office/powerpoint/2010/main" val="415802737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86CBEB65-9D15-2726-2AFD-6CF5B5DB2468}"/>
              </a:ext>
            </a:extLst>
          </p:cNvPr>
          <p:cNvSpPr>
            <a:spLocks noGrp="1"/>
          </p:cNvSpPr>
          <p:nvPr>
            <p:ph type="body" sz="quarter" idx="38"/>
          </p:nvPr>
        </p:nvSpPr>
        <p:spPr/>
        <p:txBody>
          <a:bodyPr/>
          <a:lstStyle/>
          <a:p>
            <a:r>
              <a:rPr lang="da-DK" dirty="0"/>
              <a:t>Om type 2-diabetes:</a:t>
            </a:r>
          </a:p>
          <a:p>
            <a:pPr marL="285750" indent="-285750">
              <a:buFont typeface="Wingdings" panose="05000000000000000000" pitchFamily="2" charset="2"/>
              <a:buChar char="§"/>
            </a:pPr>
            <a:r>
              <a:rPr lang="da-DK" dirty="0"/>
              <a:t>Type 2-diabetes forekommer hos 240.000, og yderligere 100.000-200.000 forventes at være </a:t>
            </a:r>
            <a:r>
              <a:rPr lang="da-DK" dirty="0" err="1"/>
              <a:t>udiagnosticerede</a:t>
            </a:r>
            <a:r>
              <a:rPr lang="da-DK" dirty="0"/>
              <a:t>. </a:t>
            </a:r>
          </a:p>
          <a:p>
            <a:pPr marL="285750" indent="-285750">
              <a:buFont typeface="Wingdings" panose="05000000000000000000" pitchFamily="2" charset="2"/>
              <a:buChar char="§"/>
            </a:pPr>
            <a:r>
              <a:rPr lang="da-DK" dirty="0"/>
              <a:t>Hjertekarsygdom er den hyppigste dødsårsag (ca. 75 %). 7 % bliver svagtseende og 1,5 % blinde, 4-8 % får dialysekrævende nyresvigt og 25-40 % får </a:t>
            </a:r>
            <a:r>
              <a:rPr lang="da-DK" dirty="0" err="1"/>
              <a:t>neuropati</a:t>
            </a:r>
            <a:r>
              <a:rPr lang="da-DK" dirty="0"/>
              <a:t> efter 10 år.</a:t>
            </a:r>
          </a:p>
          <a:p>
            <a:r>
              <a:rPr lang="da-DK" dirty="0"/>
              <a:t>Formål med behandling er: </a:t>
            </a:r>
          </a:p>
          <a:p>
            <a:pPr marL="285750" indent="-285750">
              <a:buFont typeface="Wingdings" panose="05000000000000000000" pitchFamily="2" charset="2"/>
              <a:buChar char="§"/>
            </a:pPr>
            <a:r>
              <a:rPr lang="da-DK" dirty="0"/>
              <a:t>At forebygge udviklingen af hjertekarsygdom, </a:t>
            </a:r>
            <a:r>
              <a:rPr lang="da-DK" dirty="0" err="1"/>
              <a:t>nefropati</a:t>
            </a:r>
            <a:r>
              <a:rPr lang="da-DK" dirty="0"/>
              <a:t>, </a:t>
            </a:r>
            <a:r>
              <a:rPr lang="da-DK" dirty="0" err="1"/>
              <a:t>retinopati</a:t>
            </a:r>
            <a:r>
              <a:rPr lang="da-DK" dirty="0"/>
              <a:t>, </a:t>
            </a:r>
            <a:r>
              <a:rPr lang="da-DK" dirty="0" err="1"/>
              <a:t>neuropati</a:t>
            </a:r>
            <a:r>
              <a:rPr lang="da-DK" dirty="0"/>
              <a:t> og fodkomplikationer.</a:t>
            </a:r>
          </a:p>
          <a:p>
            <a:pPr marL="285750" indent="-285750">
              <a:buFont typeface="Wingdings" panose="05000000000000000000" pitchFamily="2" charset="2"/>
              <a:buChar char="§"/>
            </a:pPr>
            <a:r>
              <a:rPr lang="da-DK" dirty="0"/>
              <a:t>Sigte mod at mindske progressionshastigheden af sygdommen for at sikre flere gode leveår.</a:t>
            </a:r>
          </a:p>
          <a:p>
            <a:endParaRPr lang="da-DK" dirty="0"/>
          </a:p>
          <a:p>
            <a:endParaRPr lang="da-DK" dirty="0"/>
          </a:p>
        </p:txBody>
      </p:sp>
      <p:sp>
        <p:nvSpPr>
          <p:cNvPr id="3" name="Titel 2">
            <a:extLst>
              <a:ext uri="{FF2B5EF4-FFF2-40B4-BE49-F238E27FC236}">
                <a16:creationId xmlns:a16="http://schemas.microsoft.com/office/drawing/2014/main" id="{5300AF8F-0512-4DFE-6F7F-DDD672BE3A80}"/>
              </a:ext>
            </a:extLst>
          </p:cNvPr>
          <p:cNvSpPr>
            <a:spLocks noGrp="1"/>
          </p:cNvSpPr>
          <p:nvPr>
            <p:ph type="title"/>
          </p:nvPr>
        </p:nvSpPr>
        <p:spPr/>
        <p:txBody>
          <a:bodyPr/>
          <a:lstStyle/>
          <a:p>
            <a:r>
              <a:rPr lang="da-DK" dirty="0"/>
              <a:t>Type 2-diabetes</a:t>
            </a:r>
          </a:p>
        </p:txBody>
      </p:sp>
      <p:sp>
        <p:nvSpPr>
          <p:cNvPr id="4" name="Pladsholder til tekst 3">
            <a:extLst>
              <a:ext uri="{FF2B5EF4-FFF2-40B4-BE49-F238E27FC236}">
                <a16:creationId xmlns:a16="http://schemas.microsoft.com/office/drawing/2014/main" id="{3BA6A757-79C9-18A8-384E-22263DD9AC8C}"/>
              </a:ext>
            </a:extLst>
          </p:cNvPr>
          <p:cNvSpPr>
            <a:spLocks noGrp="1"/>
          </p:cNvSpPr>
          <p:nvPr>
            <p:ph type="body" sz="quarter" idx="39"/>
          </p:nvPr>
        </p:nvSpPr>
        <p:spPr/>
        <p:txBody>
          <a:bodyPr/>
          <a:lstStyle/>
          <a:p>
            <a:endParaRPr lang="da-DK" dirty="0"/>
          </a:p>
        </p:txBody>
      </p:sp>
      <p:sp>
        <p:nvSpPr>
          <p:cNvPr id="5" name="Pladsholder til tekst 4">
            <a:extLst>
              <a:ext uri="{FF2B5EF4-FFF2-40B4-BE49-F238E27FC236}">
                <a16:creationId xmlns:a16="http://schemas.microsoft.com/office/drawing/2014/main" id="{5FB2229C-E531-7D19-17F4-4845D3206EC8}"/>
              </a:ext>
            </a:extLst>
          </p:cNvPr>
          <p:cNvSpPr>
            <a:spLocks noGrp="1"/>
          </p:cNvSpPr>
          <p:nvPr>
            <p:ph type="body" sz="quarter" idx="40"/>
          </p:nvPr>
        </p:nvSpPr>
        <p:spPr/>
        <p:txBody>
          <a:bodyPr/>
          <a:lstStyle/>
          <a:p>
            <a:endParaRPr lang="da-DK"/>
          </a:p>
        </p:txBody>
      </p:sp>
    </p:spTree>
    <p:extLst>
      <p:ext uri="{BB962C8B-B14F-4D97-AF65-F5344CB8AC3E}">
        <p14:creationId xmlns:p14="http://schemas.microsoft.com/office/powerpoint/2010/main" val="1119290382"/>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51A05-9B5C-7E9D-AE66-ABA089A38AAC}"/>
            </a:ext>
          </a:extLst>
        </p:cNvPr>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F9714ACD-04F0-6C73-115C-F577620DA8FD}"/>
              </a:ext>
            </a:extLst>
          </p:cNvPr>
          <p:cNvSpPr>
            <a:spLocks noGrp="1"/>
          </p:cNvSpPr>
          <p:nvPr>
            <p:ph type="body" sz="quarter" idx="38"/>
          </p:nvPr>
        </p:nvSpPr>
        <p:spPr/>
        <p:txBody>
          <a:bodyPr/>
          <a:lstStyle/>
          <a:p>
            <a:r>
              <a:rPr lang="da-DK" dirty="0"/>
              <a:t>Hvor mange diabetespatienter har du?</a:t>
            </a:r>
          </a:p>
          <a:p>
            <a:pPr marL="285750" indent="-285750">
              <a:buFont typeface="Wingdings" panose="05000000000000000000" pitchFamily="2" charset="2"/>
              <a:buChar char="§"/>
            </a:pPr>
            <a:r>
              <a:rPr lang="da-DK" dirty="0"/>
              <a:t>For at danne et overblik over, hvor mange type 2 diabetes-patienter I har, vil I nu se to slides med prævalensen af diabetespatienter på ydernummerniveau.</a:t>
            </a:r>
          </a:p>
          <a:p>
            <a:pPr marL="285750" indent="-285750">
              <a:buFont typeface="Wingdings" panose="05000000000000000000" pitchFamily="2" charset="2"/>
              <a:buChar char="§"/>
            </a:pPr>
            <a:r>
              <a:rPr lang="da-DK" dirty="0"/>
              <a:t>I vil både se et slide med de absolutte tal og et slide med andelen af diabetespatienter i forhold til det samlede antal patienter i jeres klinik.</a:t>
            </a:r>
          </a:p>
          <a:p>
            <a:endParaRPr lang="da-DK" dirty="0"/>
          </a:p>
        </p:txBody>
      </p:sp>
      <p:sp>
        <p:nvSpPr>
          <p:cNvPr id="3" name="Titel 2">
            <a:extLst>
              <a:ext uri="{FF2B5EF4-FFF2-40B4-BE49-F238E27FC236}">
                <a16:creationId xmlns:a16="http://schemas.microsoft.com/office/drawing/2014/main" id="{30439176-9373-8448-59F0-9BAAED6C00E1}"/>
              </a:ext>
            </a:extLst>
          </p:cNvPr>
          <p:cNvSpPr>
            <a:spLocks noGrp="1"/>
          </p:cNvSpPr>
          <p:nvPr>
            <p:ph type="title"/>
          </p:nvPr>
        </p:nvSpPr>
        <p:spPr/>
        <p:txBody>
          <a:bodyPr/>
          <a:lstStyle/>
          <a:p>
            <a:r>
              <a:rPr lang="da-DK" dirty="0"/>
              <a:t>Type 2-diabetes</a:t>
            </a:r>
          </a:p>
        </p:txBody>
      </p:sp>
      <p:sp>
        <p:nvSpPr>
          <p:cNvPr id="4" name="Pladsholder til tekst 3">
            <a:extLst>
              <a:ext uri="{FF2B5EF4-FFF2-40B4-BE49-F238E27FC236}">
                <a16:creationId xmlns:a16="http://schemas.microsoft.com/office/drawing/2014/main" id="{F8D6C3FC-2798-F6BD-6D81-C60662E9194F}"/>
              </a:ext>
            </a:extLst>
          </p:cNvPr>
          <p:cNvSpPr>
            <a:spLocks noGrp="1"/>
          </p:cNvSpPr>
          <p:nvPr>
            <p:ph type="body" sz="quarter" idx="39"/>
          </p:nvPr>
        </p:nvSpPr>
        <p:spPr/>
        <p:txBody>
          <a:bodyPr/>
          <a:lstStyle/>
          <a:p>
            <a:endParaRPr lang="da-DK" dirty="0"/>
          </a:p>
        </p:txBody>
      </p:sp>
      <p:sp>
        <p:nvSpPr>
          <p:cNvPr id="5" name="Pladsholder til tekst 4">
            <a:extLst>
              <a:ext uri="{FF2B5EF4-FFF2-40B4-BE49-F238E27FC236}">
                <a16:creationId xmlns:a16="http://schemas.microsoft.com/office/drawing/2014/main" id="{9977C6E5-DB0A-48BB-A0CC-49AFB68EE186}"/>
              </a:ext>
            </a:extLst>
          </p:cNvPr>
          <p:cNvSpPr>
            <a:spLocks noGrp="1"/>
          </p:cNvSpPr>
          <p:nvPr>
            <p:ph type="body" sz="quarter" idx="40"/>
          </p:nvPr>
        </p:nvSpPr>
        <p:spPr/>
        <p:txBody>
          <a:bodyPr/>
          <a:lstStyle/>
          <a:p>
            <a:endParaRPr lang="da-DK"/>
          </a:p>
        </p:txBody>
      </p:sp>
    </p:spTree>
    <p:extLst>
      <p:ext uri="{BB962C8B-B14F-4D97-AF65-F5344CB8AC3E}">
        <p14:creationId xmlns:p14="http://schemas.microsoft.com/office/powerpoint/2010/main" val="10638259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E6F845-2119-B236-F793-D35BB02D7738}"/>
              </a:ext>
            </a:extLst>
          </p:cNvPr>
          <p:cNvSpPr>
            <a:spLocks noGrp="1"/>
          </p:cNvSpPr>
          <p:nvPr>
            <p:ph type="title"/>
          </p:nvPr>
        </p:nvSpPr>
        <p:spPr/>
        <p:txBody>
          <a:bodyPr/>
          <a:lstStyle/>
          <a:p>
            <a:r>
              <a:rPr lang="da-DK" dirty="0"/>
              <a:t>Prævalens (absolutte tal)</a:t>
            </a:r>
          </a:p>
        </p:txBody>
      </p:sp>
      <p:sp>
        <p:nvSpPr>
          <p:cNvPr id="3" name="Pladsholder til tekst 2">
            <a:extLst>
              <a:ext uri="{FF2B5EF4-FFF2-40B4-BE49-F238E27FC236}">
                <a16:creationId xmlns:a16="http://schemas.microsoft.com/office/drawing/2014/main" id="{0D0160A2-03A2-B975-B967-31EB2E5A9C89}"/>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06C73FE5-B00E-ED41-177A-E0A26035AA5F}"/>
              </a:ext>
            </a:extLst>
          </p:cNvPr>
          <p:cNvGraphicFramePr>
            <a:graphicFrameLocks/>
          </p:cNvGraphicFramePr>
          <p:nvPr>
            <p:extLst>
              <p:ext uri="{D42A27DB-BD31-4B8C-83A1-F6EECF244321}">
                <p14:modId xmlns:p14="http://schemas.microsoft.com/office/powerpoint/2010/main" val="3740936823"/>
              </p:ext>
            </p:extLst>
          </p:nvPr>
        </p:nvGraphicFramePr>
        <p:xfrm>
          <a:off x="725625" y="1313437"/>
          <a:ext cx="10736125" cy="4761297"/>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AD81C3A5-D7F6-9FEE-EECF-41DF141513F7}"/>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559634580"/>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BF484-1502-7EB7-1326-C4302123D94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9226509-2DFB-3DEB-4B8A-173BE0C1CA8D}"/>
              </a:ext>
            </a:extLst>
          </p:cNvPr>
          <p:cNvSpPr>
            <a:spLocks noGrp="1"/>
          </p:cNvSpPr>
          <p:nvPr>
            <p:ph type="title"/>
          </p:nvPr>
        </p:nvSpPr>
        <p:spPr/>
        <p:txBody>
          <a:bodyPr/>
          <a:lstStyle/>
          <a:p>
            <a:r>
              <a:rPr lang="da-DK" dirty="0"/>
              <a:t>Prævalens (andel)</a:t>
            </a:r>
          </a:p>
        </p:txBody>
      </p:sp>
      <p:sp>
        <p:nvSpPr>
          <p:cNvPr id="3" name="Pladsholder til tekst 2">
            <a:extLst>
              <a:ext uri="{FF2B5EF4-FFF2-40B4-BE49-F238E27FC236}">
                <a16:creationId xmlns:a16="http://schemas.microsoft.com/office/drawing/2014/main" id="{6F3C55A7-5F9E-91D2-CFF0-91E0D9E0BC9A}"/>
              </a:ext>
            </a:extLst>
          </p:cNvPr>
          <p:cNvSpPr>
            <a:spLocks noGrp="1"/>
          </p:cNvSpPr>
          <p:nvPr>
            <p:ph type="body" sz="quarter" idx="10"/>
          </p:nvPr>
        </p:nvSpPr>
        <p:spPr/>
        <p:txBody>
          <a:bodyPr>
            <a:normAutofit fontScale="92500" lnSpcReduction="10000"/>
          </a:bodyPr>
          <a:lstStyle/>
          <a:p>
            <a:r>
              <a:rPr lang="da-DK" dirty="0"/>
              <a:t>Kilde: FLP, perioden måned år til måned år</a:t>
            </a:r>
          </a:p>
        </p:txBody>
      </p:sp>
      <p:graphicFrame>
        <p:nvGraphicFramePr>
          <p:cNvPr id="4" name="Diagram 3">
            <a:extLst>
              <a:ext uri="{FF2B5EF4-FFF2-40B4-BE49-F238E27FC236}">
                <a16:creationId xmlns:a16="http://schemas.microsoft.com/office/drawing/2014/main" id="{84E92ED1-9B52-6CF2-7D18-FD3967BB6BA9}"/>
              </a:ext>
            </a:extLst>
          </p:cNvPr>
          <p:cNvGraphicFramePr>
            <a:graphicFrameLocks/>
          </p:cNvGraphicFramePr>
          <p:nvPr/>
        </p:nvGraphicFramePr>
        <p:xfrm>
          <a:off x="725625" y="1313437"/>
          <a:ext cx="10736125" cy="4761297"/>
        </p:xfrm>
        <a:graphic>
          <a:graphicData uri="http://schemas.openxmlformats.org/drawingml/2006/chart">
            <c:chart xmlns:c="http://schemas.openxmlformats.org/drawingml/2006/chart" xmlns:r="http://schemas.openxmlformats.org/officeDocument/2006/relationships" r:id="rId3"/>
          </a:graphicData>
        </a:graphic>
      </p:graphicFrame>
      <p:sp>
        <p:nvSpPr>
          <p:cNvPr id="5" name="Tekstfelt 4">
            <a:extLst>
              <a:ext uri="{FF2B5EF4-FFF2-40B4-BE49-F238E27FC236}">
                <a16:creationId xmlns:a16="http://schemas.microsoft.com/office/drawing/2014/main" id="{62752970-0A99-0BF9-F46A-E722CEC5D540}"/>
              </a:ext>
            </a:extLst>
          </p:cNvPr>
          <p:cNvSpPr txBox="1"/>
          <p:nvPr/>
        </p:nvSpPr>
        <p:spPr>
          <a:xfrm rot="19079155">
            <a:off x="4268198" y="2756763"/>
            <a:ext cx="3040250" cy="13444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a-DK" sz="4800" b="1" i="0" u="none" strike="noStrike" cap="none" spc="0" normalizeH="0" baseline="0" dirty="0">
                <a:ln>
                  <a:noFill/>
                </a:ln>
                <a:solidFill>
                  <a:srgbClr val="FF0000"/>
                </a:solidFill>
                <a:effectLst/>
                <a:uFillTx/>
                <a:latin typeface="+mn-lt"/>
                <a:ea typeface="+mn-ea"/>
                <a:cs typeface="+mn-cs"/>
                <a:sym typeface="Helvetica Neue"/>
              </a:rPr>
              <a:t>Eksempel</a:t>
            </a:r>
          </a:p>
        </p:txBody>
      </p:sp>
    </p:spTree>
    <p:extLst>
      <p:ext uri="{BB962C8B-B14F-4D97-AF65-F5344CB8AC3E}">
        <p14:creationId xmlns:p14="http://schemas.microsoft.com/office/powerpoint/2010/main" val="4138042211"/>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0A0A25-8D32-03C6-A22D-1BE099329AFD}"/>
              </a:ext>
            </a:extLst>
          </p:cNvPr>
          <p:cNvSpPr>
            <a:spLocks noGrp="1"/>
          </p:cNvSpPr>
          <p:nvPr>
            <p:ph type="title"/>
          </p:nvPr>
        </p:nvSpPr>
        <p:spPr/>
        <p:txBody>
          <a:bodyPr/>
          <a:lstStyle/>
          <a:p>
            <a:r>
              <a:rPr lang="da-DK" dirty="0"/>
              <a:t>Video: forløbsplaner (2½ min.)</a:t>
            </a:r>
          </a:p>
        </p:txBody>
      </p:sp>
      <p:pic>
        <p:nvPicPr>
          <p:cNvPr id="3" name="Onlinemedier 3" title="Diabetes - forløbsplaner">
            <a:hlinkClick r:id="" action="ppaction://media"/>
            <a:extLst>
              <a:ext uri="{FF2B5EF4-FFF2-40B4-BE49-F238E27FC236}">
                <a16:creationId xmlns:a16="http://schemas.microsoft.com/office/drawing/2014/main" id="{075B7992-054E-457B-479D-33C9643A841F}"/>
              </a:ext>
            </a:extLst>
          </p:cNvPr>
          <p:cNvPicPr>
            <a:picLocks noRot="1" noChangeAspect="1"/>
          </p:cNvPicPr>
          <p:nvPr>
            <a:videoFile r:link="rId1"/>
          </p:nvPr>
        </p:nvPicPr>
        <p:blipFill>
          <a:blip r:embed="rId4"/>
          <a:stretch>
            <a:fillRect/>
          </a:stretch>
        </p:blipFill>
        <p:spPr>
          <a:xfrm>
            <a:off x="1694333" y="1399522"/>
            <a:ext cx="8803334" cy="4958978"/>
          </a:xfrm>
          <a:prstGeom prst="rect">
            <a:avLst/>
          </a:prstGeom>
        </p:spPr>
      </p:pic>
    </p:spTree>
    <p:extLst>
      <p:ext uri="{BB962C8B-B14F-4D97-AF65-F5344CB8AC3E}">
        <p14:creationId xmlns:p14="http://schemas.microsoft.com/office/powerpoint/2010/main" val="1166850663"/>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theme/theme1.xml><?xml version="1.0" encoding="utf-8"?>
<a:theme xmlns:a="http://schemas.openxmlformats.org/drawingml/2006/main" name="KiAP 2025">
  <a:themeElements>
    <a:clrScheme name="KiAP 2025">
      <a:dk1>
        <a:srgbClr val="000000"/>
      </a:dk1>
      <a:lt1>
        <a:srgbClr val="000000"/>
      </a:lt1>
      <a:dk2>
        <a:srgbClr val="171817"/>
      </a:dk2>
      <a:lt2>
        <a:srgbClr val="171817"/>
      </a:lt2>
      <a:accent1>
        <a:srgbClr val="23615F"/>
      </a:accent1>
      <a:accent2>
        <a:srgbClr val="297976"/>
      </a:accent2>
      <a:accent3>
        <a:srgbClr val="359791"/>
      </a:accent3>
      <a:accent4>
        <a:srgbClr val="7ACDC4"/>
      </a:accent4>
      <a:accent5>
        <a:srgbClr val="ABE2DB"/>
      </a:accent5>
      <a:accent6>
        <a:srgbClr val="27242B"/>
      </a:accent6>
      <a:hlink>
        <a:srgbClr val="297976"/>
      </a:hlink>
      <a:folHlink>
        <a:srgbClr val="29797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KiAP_PP_template_v2.5.pptx" id="{FC5649F6-7C65-47C3-A88A-194FE4C53FDB}" vid="{D752B7D9-0173-4C47-AB15-FF0B585F33A0}"/>
    </a:ext>
  </a:ext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c93761f-51ef-4530-9f5e-6cc801282091">
      <Terms xmlns="http://schemas.microsoft.com/office/infopath/2007/PartnerControls"/>
    </lcf76f155ced4ddcb4097134ff3c332f>
    <TaxCatchAll xmlns="658e924a-6452-4f30-ad3a-cb624d28adc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70808341755914FB2524EC801CAABAD" ma:contentTypeVersion="18" ma:contentTypeDescription="Create a new document." ma:contentTypeScope="" ma:versionID="18b33faf15afd82c3d5bff797e846794">
  <xsd:schema xmlns:xsd="http://www.w3.org/2001/XMLSchema" xmlns:xs="http://www.w3.org/2001/XMLSchema" xmlns:p="http://schemas.microsoft.com/office/2006/metadata/properties" xmlns:ns2="dc93761f-51ef-4530-9f5e-6cc801282091" xmlns:ns3="658e924a-6452-4f30-ad3a-cb624d28adc8" targetNamespace="http://schemas.microsoft.com/office/2006/metadata/properties" ma:root="true" ma:fieldsID="da11d1195246b0a30d90213d6fbe7efd" ns2:_="" ns3:_="">
    <xsd:import namespace="dc93761f-51ef-4530-9f5e-6cc801282091"/>
    <xsd:import namespace="658e924a-6452-4f30-ad3a-cb624d28ad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3761f-51ef-4530-9f5e-6cc8012820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3b18725-0062-458b-ba13-ac6484c6069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58e924a-6452-4f30-ad3a-cb624d28adc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901a246-b52e-4929-a2f4-f35e0cfc399c}" ma:internalName="TaxCatchAll" ma:showField="CatchAllData" ma:web="658e924a-6452-4f30-ad3a-cb624d28adc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85BB2EB-BF2F-4B0D-B7B5-2DA864EEBB52}">
  <ds:schemaRefs>
    <ds:schemaRef ds:uri="http://schemas.microsoft.com/sharepoint/v3/contenttype/forms"/>
  </ds:schemaRefs>
</ds:datastoreItem>
</file>

<file path=customXml/itemProps2.xml><?xml version="1.0" encoding="utf-8"?>
<ds:datastoreItem xmlns:ds="http://schemas.openxmlformats.org/officeDocument/2006/customXml" ds:itemID="{8C795C06-8343-4B35-ACE2-038373315665}">
  <ds:schemaRefs>
    <ds:schemaRef ds:uri="http://schemas.microsoft.com/office/2006/metadata/properties"/>
    <ds:schemaRef ds:uri="http://schemas.microsoft.com/office/2006/documentManagement/types"/>
    <ds:schemaRef ds:uri="http://schemas.openxmlformats.org/package/2006/metadata/core-properties"/>
    <ds:schemaRef ds:uri="http://purl.org/dc/dcmitype/"/>
    <ds:schemaRef ds:uri="http://purl.org/dc/terms/"/>
    <ds:schemaRef ds:uri="http://www.w3.org/XML/1998/namespace"/>
    <ds:schemaRef ds:uri="http://purl.org/dc/elements/1.1/"/>
    <ds:schemaRef ds:uri="http://schemas.microsoft.com/office/infopath/2007/PartnerControls"/>
    <ds:schemaRef ds:uri="658e924a-6452-4f30-ad3a-cb624d28adc8"/>
    <ds:schemaRef ds:uri="dc93761f-51ef-4530-9f5e-6cc801282091"/>
  </ds:schemaRefs>
</ds:datastoreItem>
</file>

<file path=customXml/itemProps3.xml><?xml version="1.0" encoding="utf-8"?>
<ds:datastoreItem xmlns:ds="http://schemas.openxmlformats.org/officeDocument/2006/customXml" ds:itemID="{87959D4E-6E38-4FE1-B223-D64B179463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3761f-51ef-4530-9f5e-6cc801282091"/>
    <ds:schemaRef ds:uri="658e924a-6452-4f30-ad3a-cb624d28ad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KiAP_PP_template</Template>
  <TotalTime>23</TotalTime>
  <Words>2716</Words>
  <Application>Microsoft Office PowerPoint</Application>
  <PresentationFormat>Widescreen</PresentationFormat>
  <Paragraphs>255</Paragraphs>
  <Slides>34</Slides>
  <Notes>28</Notes>
  <HiddenSlides>0</HiddenSlides>
  <MMClips>2</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KiAP 2025</vt:lpstr>
      <vt:lpstr>PowerPoint Presentation</vt:lpstr>
      <vt:lpstr>Program</vt:lpstr>
      <vt:lpstr>Materiale</vt:lpstr>
      <vt:lpstr>Video: organisering og opfølgning (3 min.)</vt:lpstr>
      <vt:lpstr>Type 2-diabetes</vt:lpstr>
      <vt:lpstr>Type 2-diabetes</vt:lpstr>
      <vt:lpstr>Prævalens (absolutte tal)</vt:lpstr>
      <vt:lpstr>Prævalens (andel)</vt:lpstr>
      <vt:lpstr>Video: forløbsplaner (2½ min.)</vt:lpstr>
      <vt:lpstr>Forløbsplansdata: patient overblik</vt:lpstr>
      <vt:lpstr>Forløbsplansdata: patientliste</vt:lpstr>
      <vt:lpstr>Formål</vt:lpstr>
      <vt:lpstr>Video: ? (3 min.)</vt:lpstr>
      <vt:lpstr>Andel patienter (%) der indenfor de seneste 18 måneder har været til årsstatus</vt:lpstr>
      <vt:lpstr>Spørgsmål til målepunkt 1: diabetes årsstatus</vt:lpstr>
      <vt:lpstr>Plenum gennemgang af målepunkt 1: diabetes patienter</vt:lpstr>
      <vt:lpstr>2a: Andel patienter (%) der har fået målt HbA1c</vt:lpstr>
      <vt:lpstr>2b: Andel patienter (%) der har fået målt LDL</vt:lpstr>
      <vt:lpstr>2c: Andel patienter (%) der har fået målt blodtryk</vt:lpstr>
      <vt:lpstr>2d: Andel patienter (%) der har fået målt eGFR</vt:lpstr>
      <vt:lpstr>2e: Andel patienter (%) der har fået målt U-alb/crea</vt:lpstr>
      <vt:lpstr>Spørgsmål til målepunkt 2a-e: diabetes årsstatus</vt:lpstr>
      <vt:lpstr>Plenum gennemgang af målepunkt 2a-e:</vt:lpstr>
      <vt:lpstr>PowerPoint Presentation</vt:lpstr>
      <vt:lpstr>PowerPoint Presentation</vt:lpstr>
      <vt:lpstr>Formål</vt:lpstr>
      <vt:lpstr>Andel patienter (%) med forløbsplan</vt:lpstr>
      <vt:lpstr>Andel patienter (%) tilmeldt kronikerhonorar</vt:lpstr>
      <vt:lpstr>Spørgsmål til målepunkt 3 - 4: Andel patienter med en forløbsplan, og andel der er tilmeldt kronikerhonorar</vt:lpstr>
      <vt:lpstr>Spørgsmål til målepunkt 3 - 4: Andel patienter med en forløbsplan, og andel der er tilmeldt kronikerhonorar</vt:lpstr>
      <vt:lpstr>PowerPoint Presentation</vt:lpstr>
      <vt:lpstr>Implementering og opfølgning – er der potentiale for forandring</vt:lpstr>
      <vt:lpstr>Opsamling og opfølgning</vt:lpstr>
      <vt:lpstr>Tak for i dag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Clara Porsdal</dc:creator>
  <cp:lastModifiedBy>Signe Blaabjerg-Madsen</cp:lastModifiedBy>
  <cp:revision>4</cp:revision>
  <dcterms:created xsi:type="dcterms:W3CDTF">2026-03-24T12:09:26Z</dcterms:created>
  <dcterms:modified xsi:type="dcterms:W3CDTF">2026-08-18T09:11:30Z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0x010100D70808341755914FB2524EC801CAABAD</vt:lpwstr>
  </property>
  <property fmtid="{D5CDD505-2E9C-101B-9397-08002B2CF9AE}" pid="3" name="MediaServiceImageTags">
    <vt:lpwstr/>
  </property>
</Properties>
</file>