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8.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4.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5.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16.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24.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44"/>
  </p:notesMasterIdLst>
  <p:sldIdLst>
    <p:sldId id="606" r:id="rId5"/>
    <p:sldId id="710" r:id="rId6"/>
    <p:sldId id="711" r:id="rId7"/>
    <p:sldId id="712" r:id="rId8"/>
    <p:sldId id="713" r:id="rId9"/>
    <p:sldId id="714" r:id="rId10"/>
    <p:sldId id="715" r:id="rId11"/>
    <p:sldId id="716" r:id="rId12"/>
    <p:sldId id="717" r:id="rId13"/>
    <p:sldId id="718" r:id="rId14"/>
    <p:sldId id="719" r:id="rId15"/>
    <p:sldId id="720" r:id="rId16"/>
    <p:sldId id="721" r:id="rId17"/>
    <p:sldId id="725" r:id="rId18"/>
    <p:sldId id="726" r:id="rId19"/>
    <p:sldId id="727" r:id="rId20"/>
    <p:sldId id="728" r:id="rId21"/>
    <p:sldId id="729" r:id="rId22"/>
    <p:sldId id="737" r:id="rId23"/>
    <p:sldId id="742" r:id="rId24"/>
    <p:sldId id="740" r:id="rId25"/>
    <p:sldId id="741" r:id="rId26"/>
    <p:sldId id="739" r:id="rId27"/>
    <p:sldId id="724" r:id="rId28"/>
    <p:sldId id="722" r:id="rId29"/>
    <p:sldId id="743" r:id="rId30"/>
    <p:sldId id="744" r:id="rId31"/>
    <p:sldId id="745" r:id="rId32"/>
    <p:sldId id="746" r:id="rId33"/>
    <p:sldId id="747" r:id="rId34"/>
    <p:sldId id="748" r:id="rId35"/>
    <p:sldId id="749" r:id="rId36"/>
    <p:sldId id="750" r:id="rId37"/>
    <p:sldId id="751" r:id="rId38"/>
    <p:sldId id="752" r:id="rId39"/>
    <p:sldId id="723" r:id="rId40"/>
    <p:sldId id="754" r:id="rId41"/>
    <p:sldId id="755" r:id="rId42"/>
    <p:sldId id="753" r:id="rId43"/>
  </p:sldIdLst>
  <p:sldSz cx="12192000" cy="6858000"/>
  <p:notesSz cx="6858000" cy="9144000"/>
  <p:defaultTex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60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20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80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40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300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60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20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80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521415D9-36F7-43E2-AB2F-B90AF26B5E84}">
      <p14:sectionLst xmlns:p14="http://schemas.microsoft.com/office/powerpoint/2010/main">
        <p14:section name="Præsentation" id="{008ABB3A-2289-AF44-9DB0-81BA9228FDD1}">
          <p14:sldIdLst>
            <p14:sldId id="606"/>
            <p14:sldId id="710"/>
            <p14:sldId id="711"/>
            <p14:sldId id="712"/>
            <p14:sldId id="713"/>
            <p14:sldId id="714"/>
            <p14:sldId id="715"/>
            <p14:sldId id="716"/>
            <p14:sldId id="717"/>
            <p14:sldId id="718"/>
            <p14:sldId id="719"/>
            <p14:sldId id="720"/>
            <p14:sldId id="721"/>
            <p14:sldId id="725"/>
            <p14:sldId id="726"/>
            <p14:sldId id="727"/>
            <p14:sldId id="728"/>
            <p14:sldId id="729"/>
            <p14:sldId id="737"/>
            <p14:sldId id="742"/>
            <p14:sldId id="740"/>
            <p14:sldId id="741"/>
            <p14:sldId id="739"/>
            <p14:sldId id="724"/>
            <p14:sldId id="722"/>
            <p14:sldId id="743"/>
            <p14:sldId id="744"/>
            <p14:sldId id="745"/>
            <p14:sldId id="746"/>
            <p14:sldId id="747"/>
            <p14:sldId id="748"/>
            <p14:sldId id="749"/>
            <p14:sldId id="750"/>
            <p14:sldId id="751"/>
            <p14:sldId id="752"/>
            <p14:sldId id="723"/>
            <p14:sldId id="754"/>
            <p14:sldId id="755"/>
            <p14:sldId id="753"/>
          </p14:sldIdLst>
        </p14:section>
        <p14:section name="Klyngepakke" id="{DE907C94-9A59-467E-94DE-0BE6D0CC57E7}">
          <p14:sldIdLst/>
        </p14:section>
        <p14:section name="Opfølgningspakke" id="{67E0B934-88A1-43EE-9F8E-2DE2287E20C7}">
          <p14:sldIdLst/>
        </p14:section>
        <p14:section name="Skabeloner diverse" id="{08F82F18-1A54-4349-9863-3C2A23BEEBA1}">
          <p14:sldIdLst/>
        </p14:section>
        <p14:section name="Guide og elementer til copy-paste" id="{ECE2ACE0-B26C-2A43-83AB-36DA88E3BACE}">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0EBCF96-6EF1-0BE9-5F84-887D14DB75A1}" name="Marcus Fahlstrom" initials="MF" userId="S::Marcus.Fahlstrom@akqa.com::6069dfd7-4def-48d5-82ac-12ba5891da1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F5F7"/>
    <a:srgbClr val="5A8181"/>
    <a:srgbClr val="246260"/>
    <a:srgbClr val="FFFFFF"/>
    <a:srgbClr val="000000"/>
    <a:srgbClr val="DADCDE"/>
    <a:srgbClr val="F7F5EE"/>
    <a:srgbClr val="1E4D4B"/>
    <a:srgbClr val="1F4242"/>
    <a:srgbClr val="F8F5E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49F33A8-4AA7-2575-D18C-93EB5B6532F1}" v="28" dt="2026-08-18T09:00:14.015"/>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0510" autoAdjust="0"/>
    <p:restoredTop sz="45824" autoAdjust="0"/>
  </p:normalViewPr>
  <p:slideViewPr>
    <p:cSldViewPr snapToGrid="0" showGuides="1">
      <p:cViewPr varScale="1">
        <p:scale>
          <a:sx n="33" d="100"/>
          <a:sy n="33" d="100"/>
        </p:scale>
        <p:origin x="56" y="76"/>
      </p:cViewPr>
      <p:guideLst/>
    </p:cSldViewPr>
  </p:slideViewPr>
  <p:notesTextViewPr>
    <p:cViewPr>
      <p:scale>
        <a:sx n="3" d="2"/>
        <a:sy n="3" d="2"/>
      </p:scale>
      <p:origin x="0" y="-328"/>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heme" Target="theme/theme1.xml"/><Relationship Id="rId50"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charts/_rels/chart1.xml.rels><?xml version="1.0" encoding="UTF-8" standalone="yes"?>
<Relationships xmlns="http://schemas.openxmlformats.org/package/2006/relationships"><Relationship Id="rId3" Type="http://schemas.openxmlformats.org/officeDocument/2006/relationships/oleObject" Target="https://kiap.sharepoint.com/sites/KiAPKbenhavn/Shared%20Documents/00.%20Opdatering%20af%20design%20til%20klyngepakkepr&#230;sentationer/Clara%20-%20Design%20oversigt.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kiap.sharepoint.com/sites/KiAPKbenhavn/Shared%20Documents/00.%20Opdatering%20af%20design%20til%20klyngepakkepr&#230;sentationer/Clara%20-%20Design%20oversigt.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https://kiap.sharepoint.com/sites/KiAPKbenhavn/Shared%20Documents/00.%20Opdatering%20af%20design%20til%20klyngepakkepr&#230;sentationer/Clara%20-%20Design%20oversigt.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https://kiap.sharepoint.com/sites/KiAPKbenhavn/Shared%20Documents/00.%20Opdatering%20af%20design%20til%20klyngepakkepr&#230;sentationer/Clara%20-%20Design%20oversigt.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https://kiap.sharepoint.com/sites/KiAPKbenhavn/Shared%20Documents/00.%20Opdatering%20af%20design%20til%20klyngepakkepr&#230;sentationer/Clara%20-%20Design%20oversigt.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https://kiap.sharepoint.com/sites/KiAPKbenhavn/Shared%20Documents/00.%20Opdatering%20af%20design%20til%20klyngepakkepr&#230;sentationer/Clara%20-%20Design%20oversigt.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https://kiap.sharepoint.com/sites/KiAPKbenhavn/Shared%20Documents/00.%20Opdatering%20af%20design%20til%20klyngepakkepr&#230;sentationer/Clara%20-%20Design%20oversigt.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https://kiap.sharepoint.com/sites/KiAPKbenhavn/Shared%20Documents/00.%20Opdatering%20af%20design%20til%20klyngepakkepr&#230;sentationer/Clara%20-%20Design%20oversigt.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https://kiap.sharepoint.com/sites/KiAPKbenhavn/Shared%20Documents/00.%20Opdatering%20af%20design%20til%20klyngepakkepr&#230;sentationer/Clara%20-%20Design%20oversigt.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rgbClr val="297A77"/>
            </a:solidFill>
            <a:ln>
              <a:noFill/>
            </a:ln>
            <a:effectLst/>
          </c:spPr>
          <c:invertIfNegative val="0"/>
          <c:dPt>
            <c:idx val="10"/>
            <c:invertIfNegative val="0"/>
            <c:bubble3D val="0"/>
            <c:spPr>
              <a:solidFill>
                <a:srgbClr val="24615F"/>
              </a:solidFill>
              <a:ln>
                <a:noFill/>
              </a:ln>
              <a:effectLst/>
            </c:spPr>
            <c:extLst>
              <c:ext xmlns:c16="http://schemas.microsoft.com/office/drawing/2014/chart" uri="{C3380CC4-5D6E-409C-BE32-E72D297353CC}">
                <c16:uniqueId val="{00000001-E704-4418-B7BD-7A14054A6865}"/>
              </c:ext>
            </c:extLst>
          </c:dPt>
          <c:dLbls>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da-DK"/>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Demofigurer!$A$15:$A$25</c:f>
              <c:strCache>
                <c:ptCount val="11"/>
                <c:pt idx="0">
                  <c:v>A</c:v>
                </c:pt>
                <c:pt idx="1">
                  <c:v>B</c:v>
                </c:pt>
                <c:pt idx="2">
                  <c:v>C</c:v>
                </c:pt>
                <c:pt idx="3">
                  <c:v>D</c:v>
                </c:pt>
                <c:pt idx="4">
                  <c:v>E</c:v>
                </c:pt>
                <c:pt idx="5">
                  <c:v>F</c:v>
                </c:pt>
                <c:pt idx="6">
                  <c:v>G</c:v>
                </c:pt>
                <c:pt idx="7">
                  <c:v>H</c:v>
                </c:pt>
                <c:pt idx="8">
                  <c:v>I</c:v>
                </c:pt>
                <c:pt idx="9">
                  <c:v>J</c:v>
                </c:pt>
                <c:pt idx="10">
                  <c:v>Klynge</c:v>
                </c:pt>
              </c:strCache>
            </c:strRef>
          </c:cat>
          <c:val>
            <c:numRef>
              <c:f>Demofigurer!$B$15:$B$25</c:f>
              <c:numCache>
                <c:formatCode>General</c:formatCode>
                <c:ptCount val="11"/>
                <c:pt idx="0">
                  <c:v>8</c:v>
                </c:pt>
                <c:pt idx="1">
                  <c:v>5</c:v>
                </c:pt>
                <c:pt idx="2">
                  <c:v>6</c:v>
                </c:pt>
                <c:pt idx="3">
                  <c:v>2</c:v>
                </c:pt>
                <c:pt idx="4">
                  <c:v>4</c:v>
                </c:pt>
                <c:pt idx="5">
                  <c:v>7</c:v>
                </c:pt>
                <c:pt idx="6">
                  <c:v>9</c:v>
                </c:pt>
                <c:pt idx="7">
                  <c:v>4</c:v>
                </c:pt>
                <c:pt idx="8">
                  <c:v>5</c:v>
                </c:pt>
                <c:pt idx="9">
                  <c:v>8</c:v>
                </c:pt>
                <c:pt idx="10">
                  <c:v>5.8</c:v>
                </c:pt>
              </c:numCache>
            </c:numRef>
          </c:val>
          <c:extLst>
            <c:ext xmlns:c16="http://schemas.microsoft.com/office/drawing/2014/chart" uri="{C3380CC4-5D6E-409C-BE32-E72D297353CC}">
              <c16:uniqueId val="{00000002-E704-4418-B7BD-7A14054A6865}"/>
            </c:ext>
          </c:extLst>
        </c:ser>
        <c:dLbls>
          <c:dLblPos val="outEnd"/>
          <c:showLegendKey val="0"/>
          <c:showVal val="1"/>
          <c:showCatName val="0"/>
          <c:showSerName val="0"/>
          <c:showPercent val="0"/>
          <c:showBubbleSize val="0"/>
        </c:dLbls>
        <c:gapWidth val="219"/>
        <c:overlap val="-27"/>
        <c:axId val="1920113600"/>
        <c:axId val="1920114080"/>
      </c:barChart>
      <c:catAx>
        <c:axId val="19201136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da-DK"/>
          </a:p>
        </c:txPr>
        <c:crossAx val="1920114080"/>
        <c:crosses val="autoZero"/>
        <c:auto val="1"/>
        <c:lblAlgn val="ctr"/>
        <c:lblOffset val="100"/>
        <c:noMultiLvlLbl val="0"/>
      </c:catAx>
      <c:valAx>
        <c:axId val="192011408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da-DK"/>
          </a:p>
        </c:txPr>
        <c:crossAx val="1920113600"/>
        <c:crosses val="autoZero"/>
        <c:crossBetween val="between"/>
      </c:valAx>
      <c:spPr>
        <a:noFill/>
        <a:ln>
          <a:noFill/>
        </a:ln>
        <a:effectLst/>
      </c:spPr>
    </c:plotArea>
    <c:plotVisOnly val="1"/>
    <c:dispBlanksAs val="gap"/>
    <c:showDLblsOverMax val="0"/>
  </c:chart>
  <c:spPr>
    <a:noFill/>
    <a:ln>
      <a:noFill/>
    </a:ln>
    <a:effectLst/>
  </c:spPr>
  <c:txPr>
    <a:bodyPr/>
    <a:lstStyle/>
    <a:p>
      <a:pPr>
        <a:defRPr sz="1400"/>
      </a:pPr>
      <a:endParaRPr lang="da-DK"/>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rgbClr val="297A77"/>
            </a:solidFill>
            <a:ln>
              <a:noFill/>
            </a:ln>
            <a:effectLst/>
          </c:spPr>
          <c:invertIfNegative val="0"/>
          <c:dPt>
            <c:idx val="10"/>
            <c:invertIfNegative val="0"/>
            <c:bubble3D val="0"/>
            <c:spPr>
              <a:solidFill>
                <a:srgbClr val="24615F"/>
              </a:solidFill>
              <a:ln>
                <a:noFill/>
              </a:ln>
              <a:effectLst/>
            </c:spPr>
            <c:extLst>
              <c:ext xmlns:c16="http://schemas.microsoft.com/office/drawing/2014/chart" uri="{C3380CC4-5D6E-409C-BE32-E72D297353CC}">
                <c16:uniqueId val="{00000001-E704-4418-B7BD-7A14054A6865}"/>
              </c:ext>
            </c:extLst>
          </c:dPt>
          <c:dLbls>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da-DK"/>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Demofigurer!$A$15:$A$25</c:f>
              <c:strCache>
                <c:ptCount val="11"/>
                <c:pt idx="0">
                  <c:v>A</c:v>
                </c:pt>
                <c:pt idx="1">
                  <c:v>B</c:v>
                </c:pt>
                <c:pt idx="2">
                  <c:v>C</c:v>
                </c:pt>
                <c:pt idx="3">
                  <c:v>D</c:v>
                </c:pt>
                <c:pt idx="4">
                  <c:v>E</c:v>
                </c:pt>
                <c:pt idx="5">
                  <c:v>F</c:v>
                </c:pt>
                <c:pt idx="6">
                  <c:v>G</c:v>
                </c:pt>
                <c:pt idx="7">
                  <c:v>H</c:v>
                </c:pt>
                <c:pt idx="8">
                  <c:v>I</c:v>
                </c:pt>
                <c:pt idx="9">
                  <c:v>J</c:v>
                </c:pt>
                <c:pt idx="10">
                  <c:v>Klynge</c:v>
                </c:pt>
              </c:strCache>
            </c:strRef>
          </c:cat>
          <c:val>
            <c:numRef>
              <c:f>Demofigurer!$B$15:$B$25</c:f>
              <c:numCache>
                <c:formatCode>General</c:formatCode>
                <c:ptCount val="11"/>
                <c:pt idx="0">
                  <c:v>8</c:v>
                </c:pt>
                <c:pt idx="1">
                  <c:v>5</c:v>
                </c:pt>
                <c:pt idx="2">
                  <c:v>6</c:v>
                </c:pt>
                <c:pt idx="3">
                  <c:v>2</c:v>
                </c:pt>
                <c:pt idx="4">
                  <c:v>4</c:v>
                </c:pt>
                <c:pt idx="5">
                  <c:v>7</c:v>
                </c:pt>
                <c:pt idx="6">
                  <c:v>9</c:v>
                </c:pt>
                <c:pt idx="7">
                  <c:v>4</c:v>
                </c:pt>
                <c:pt idx="8">
                  <c:v>5</c:v>
                </c:pt>
                <c:pt idx="9">
                  <c:v>8</c:v>
                </c:pt>
                <c:pt idx="10">
                  <c:v>5.8</c:v>
                </c:pt>
              </c:numCache>
            </c:numRef>
          </c:val>
          <c:extLst>
            <c:ext xmlns:c16="http://schemas.microsoft.com/office/drawing/2014/chart" uri="{C3380CC4-5D6E-409C-BE32-E72D297353CC}">
              <c16:uniqueId val="{00000002-E704-4418-B7BD-7A14054A6865}"/>
            </c:ext>
          </c:extLst>
        </c:ser>
        <c:dLbls>
          <c:dLblPos val="outEnd"/>
          <c:showLegendKey val="0"/>
          <c:showVal val="1"/>
          <c:showCatName val="0"/>
          <c:showSerName val="0"/>
          <c:showPercent val="0"/>
          <c:showBubbleSize val="0"/>
        </c:dLbls>
        <c:gapWidth val="219"/>
        <c:overlap val="-27"/>
        <c:axId val="1920113600"/>
        <c:axId val="1920114080"/>
      </c:barChart>
      <c:catAx>
        <c:axId val="19201136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da-DK"/>
          </a:p>
        </c:txPr>
        <c:crossAx val="1920114080"/>
        <c:crosses val="autoZero"/>
        <c:auto val="1"/>
        <c:lblAlgn val="ctr"/>
        <c:lblOffset val="100"/>
        <c:noMultiLvlLbl val="0"/>
      </c:catAx>
      <c:valAx>
        <c:axId val="192011408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da-DK"/>
          </a:p>
        </c:txPr>
        <c:crossAx val="1920113600"/>
        <c:crosses val="autoZero"/>
        <c:crossBetween val="between"/>
      </c:valAx>
      <c:spPr>
        <a:noFill/>
        <a:ln>
          <a:noFill/>
        </a:ln>
        <a:effectLst/>
      </c:spPr>
    </c:plotArea>
    <c:plotVisOnly val="1"/>
    <c:dispBlanksAs val="gap"/>
    <c:showDLblsOverMax val="0"/>
  </c:chart>
  <c:spPr>
    <a:noFill/>
    <a:ln>
      <a:noFill/>
    </a:ln>
    <a:effectLst/>
  </c:spPr>
  <c:txPr>
    <a:bodyPr/>
    <a:lstStyle/>
    <a:p>
      <a:pPr>
        <a:defRPr sz="1400"/>
      </a:pPr>
      <a:endParaRPr lang="da-DK"/>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rgbClr val="297A77"/>
            </a:solidFill>
            <a:ln>
              <a:noFill/>
            </a:ln>
            <a:effectLst/>
          </c:spPr>
          <c:invertIfNegative val="0"/>
          <c:dPt>
            <c:idx val="10"/>
            <c:invertIfNegative val="0"/>
            <c:bubble3D val="0"/>
            <c:spPr>
              <a:solidFill>
                <a:srgbClr val="24615F"/>
              </a:solidFill>
              <a:ln>
                <a:noFill/>
              </a:ln>
              <a:effectLst/>
            </c:spPr>
            <c:extLst>
              <c:ext xmlns:c16="http://schemas.microsoft.com/office/drawing/2014/chart" uri="{C3380CC4-5D6E-409C-BE32-E72D297353CC}">
                <c16:uniqueId val="{00000001-E704-4418-B7BD-7A14054A6865}"/>
              </c:ext>
            </c:extLst>
          </c:dPt>
          <c:dLbls>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da-DK"/>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Demofigurer!$A$15:$A$25</c:f>
              <c:strCache>
                <c:ptCount val="11"/>
                <c:pt idx="0">
                  <c:v>A</c:v>
                </c:pt>
                <c:pt idx="1">
                  <c:v>B</c:v>
                </c:pt>
                <c:pt idx="2">
                  <c:v>C</c:v>
                </c:pt>
                <c:pt idx="3">
                  <c:v>D</c:v>
                </c:pt>
                <c:pt idx="4">
                  <c:v>E</c:v>
                </c:pt>
                <c:pt idx="5">
                  <c:v>F</c:v>
                </c:pt>
                <c:pt idx="6">
                  <c:v>G</c:v>
                </c:pt>
                <c:pt idx="7">
                  <c:v>H</c:v>
                </c:pt>
                <c:pt idx="8">
                  <c:v>I</c:v>
                </c:pt>
                <c:pt idx="9">
                  <c:v>J</c:v>
                </c:pt>
                <c:pt idx="10">
                  <c:v>Klynge</c:v>
                </c:pt>
              </c:strCache>
            </c:strRef>
          </c:cat>
          <c:val>
            <c:numRef>
              <c:f>Demofigurer!$B$15:$B$25</c:f>
              <c:numCache>
                <c:formatCode>General</c:formatCode>
                <c:ptCount val="11"/>
                <c:pt idx="0">
                  <c:v>8</c:v>
                </c:pt>
                <c:pt idx="1">
                  <c:v>5</c:v>
                </c:pt>
                <c:pt idx="2">
                  <c:v>6</c:v>
                </c:pt>
                <c:pt idx="3">
                  <c:v>2</c:v>
                </c:pt>
                <c:pt idx="4">
                  <c:v>4</c:v>
                </c:pt>
                <c:pt idx="5">
                  <c:v>7</c:v>
                </c:pt>
                <c:pt idx="6">
                  <c:v>9</c:v>
                </c:pt>
                <c:pt idx="7">
                  <c:v>4</c:v>
                </c:pt>
                <c:pt idx="8">
                  <c:v>5</c:v>
                </c:pt>
                <c:pt idx="9">
                  <c:v>8</c:v>
                </c:pt>
                <c:pt idx="10">
                  <c:v>5.8</c:v>
                </c:pt>
              </c:numCache>
            </c:numRef>
          </c:val>
          <c:extLst>
            <c:ext xmlns:c16="http://schemas.microsoft.com/office/drawing/2014/chart" uri="{C3380CC4-5D6E-409C-BE32-E72D297353CC}">
              <c16:uniqueId val="{00000002-E704-4418-B7BD-7A14054A6865}"/>
            </c:ext>
          </c:extLst>
        </c:ser>
        <c:dLbls>
          <c:dLblPos val="outEnd"/>
          <c:showLegendKey val="0"/>
          <c:showVal val="1"/>
          <c:showCatName val="0"/>
          <c:showSerName val="0"/>
          <c:showPercent val="0"/>
          <c:showBubbleSize val="0"/>
        </c:dLbls>
        <c:gapWidth val="219"/>
        <c:overlap val="-27"/>
        <c:axId val="1920113600"/>
        <c:axId val="1920114080"/>
      </c:barChart>
      <c:catAx>
        <c:axId val="19201136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da-DK"/>
          </a:p>
        </c:txPr>
        <c:crossAx val="1920114080"/>
        <c:crosses val="autoZero"/>
        <c:auto val="1"/>
        <c:lblAlgn val="ctr"/>
        <c:lblOffset val="100"/>
        <c:noMultiLvlLbl val="0"/>
      </c:catAx>
      <c:valAx>
        <c:axId val="192011408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da-DK"/>
          </a:p>
        </c:txPr>
        <c:crossAx val="1920113600"/>
        <c:crosses val="autoZero"/>
        <c:crossBetween val="between"/>
      </c:valAx>
      <c:spPr>
        <a:noFill/>
        <a:ln>
          <a:noFill/>
        </a:ln>
        <a:effectLst/>
      </c:spPr>
    </c:plotArea>
    <c:plotVisOnly val="1"/>
    <c:dispBlanksAs val="gap"/>
    <c:showDLblsOverMax val="0"/>
  </c:chart>
  <c:spPr>
    <a:noFill/>
    <a:ln>
      <a:noFill/>
    </a:ln>
    <a:effectLst/>
  </c:spPr>
  <c:txPr>
    <a:bodyPr/>
    <a:lstStyle/>
    <a:p>
      <a:pPr>
        <a:defRPr sz="1400"/>
      </a:pPr>
      <a:endParaRPr lang="da-DK"/>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rgbClr val="297A77"/>
            </a:solidFill>
            <a:ln>
              <a:noFill/>
            </a:ln>
            <a:effectLst/>
          </c:spPr>
          <c:invertIfNegative val="0"/>
          <c:dPt>
            <c:idx val="10"/>
            <c:invertIfNegative val="0"/>
            <c:bubble3D val="0"/>
            <c:spPr>
              <a:solidFill>
                <a:srgbClr val="24615F"/>
              </a:solidFill>
              <a:ln>
                <a:noFill/>
              </a:ln>
              <a:effectLst/>
            </c:spPr>
            <c:extLst>
              <c:ext xmlns:c16="http://schemas.microsoft.com/office/drawing/2014/chart" uri="{C3380CC4-5D6E-409C-BE32-E72D297353CC}">
                <c16:uniqueId val="{00000001-E704-4418-B7BD-7A14054A6865}"/>
              </c:ext>
            </c:extLst>
          </c:dPt>
          <c:dLbls>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da-DK"/>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Demofigurer!$A$15:$A$25</c:f>
              <c:strCache>
                <c:ptCount val="11"/>
                <c:pt idx="0">
                  <c:v>A</c:v>
                </c:pt>
                <c:pt idx="1">
                  <c:v>B</c:v>
                </c:pt>
                <c:pt idx="2">
                  <c:v>C</c:v>
                </c:pt>
                <c:pt idx="3">
                  <c:v>D</c:v>
                </c:pt>
                <c:pt idx="4">
                  <c:v>E</c:v>
                </c:pt>
                <c:pt idx="5">
                  <c:v>F</c:v>
                </c:pt>
                <c:pt idx="6">
                  <c:v>G</c:v>
                </c:pt>
                <c:pt idx="7">
                  <c:v>H</c:v>
                </c:pt>
                <c:pt idx="8">
                  <c:v>I</c:v>
                </c:pt>
                <c:pt idx="9">
                  <c:v>J</c:v>
                </c:pt>
                <c:pt idx="10">
                  <c:v>Klynge</c:v>
                </c:pt>
              </c:strCache>
            </c:strRef>
          </c:cat>
          <c:val>
            <c:numRef>
              <c:f>Demofigurer!$B$15:$B$25</c:f>
              <c:numCache>
                <c:formatCode>General</c:formatCode>
                <c:ptCount val="11"/>
                <c:pt idx="0">
                  <c:v>8</c:v>
                </c:pt>
                <c:pt idx="1">
                  <c:v>5</c:v>
                </c:pt>
                <c:pt idx="2">
                  <c:v>6</c:v>
                </c:pt>
                <c:pt idx="3">
                  <c:v>2</c:v>
                </c:pt>
                <c:pt idx="4">
                  <c:v>4</c:v>
                </c:pt>
                <c:pt idx="5">
                  <c:v>7</c:v>
                </c:pt>
                <c:pt idx="6">
                  <c:v>9</c:v>
                </c:pt>
                <c:pt idx="7">
                  <c:v>4</c:v>
                </c:pt>
                <c:pt idx="8">
                  <c:v>5</c:v>
                </c:pt>
                <c:pt idx="9">
                  <c:v>8</c:v>
                </c:pt>
                <c:pt idx="10">
                  <c:v>5.8</c:v>
                </c:pt>
              </c:numCache>
            </c:numRef>
          </c:val>
          <c:extLst>
            <c:ext xmlns:c16="http://schemas.microsoft.com/office/drawing/2014/chart" uri="{C3380CC4-5D6E-409C-BE32-E72D297353CC}">
              <c16:uniqueId val="{00000002-E704-4418-B7BD-7A14054A6865}"/>
            </c:ext>
          </c:extLst>
        </c:ser>
        <c:dLbls>
          <c:dLblPos val="outEnd"/>
          <c:showLegendKey val="0"/>
          <c:showVal val="1"/>
          <c:showCatName val="0"/>
          <c:showSerName val="0"/>
          <c:showPercent val="0"/>
          <c:showBubbleSize val="0"/>
        </c:dLbls>
        <c:gapWidth val="219"/>
        <c:overlap val="-27"/>
        <c:axId val="1920113600"/>
        <c:axId val="1920114080"/>
      </c:barChart>
      <c:catAx>
        <c:axId val="19201136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da-DK"/>
          </a:p>
        </c:txPr>
        <c:crossAx val="1920114080"/>
        <c:crosses val="autoZero"/>
        <c:auto val="1"/>
        <c:lblAlgn val="ctr"/>
        <c:lblOffset val="100"/>
        <c:noMultiLvlLbl val="0"/>
      </c:catAx>
      <c:valAx>
        <c:axId val="192011408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da-DK"/>
          </a:p>
        </c:txPr>
        <c:crossAx val="1920113600"/>
        <c:crosses val="autoZero"/>
        <c:crossBetween val="between"/>
      </c:valAx>
      <c:spPr>
        <a:noFill/>
        <a:ln>
          <a:noFill/>
        </a:ln>
        <a:effectLst/>
      </c:spPr>
    </c:plotArea>
    <c:plotVisOnly val="1"/>
    <c:dispBlanksAs val="gap"/>
    <c:showDLblsOverMax val="0"/>
  </c:chart>
  <c:spPr>
    <a:noFill/>
    <a:ln>
      <a:noFill/>
    </a:ln>
    <a:effectLst/>
  </c:spPr>
  <c:txPr>
    <a:bodyPr/>
    <a:lstStyle/>
    <a:p>
      <a:pPr>
        <a:defRPr sz="1400"/>
      </a:pPr>
      <a:endParaRPr lang="da-DK"/>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rgbClr val="297A77"/>
            </a:solidFill>
            <a:ln>
              <a:noFill/>
            </a:ln>
            <a:effectLst/>
          </c:spPr>
          <c:invertIfNegative val="0"/>
          <c:dPt>
            <c:idx val="10"/>
            <c:invertIfNegative val="0"/>
            <c:bubble3D val="0"/>
            <c:spPr>
              <a:solidFill>
                <a:srgbClr val="24615F"/>
              </a:solidFill>
              <a:ln>
                <a:noFill/>
              </a:ln>
              <a:effectLst/>
            </c:spPr>
            <c:extLst>
              <c:ext xmlns:c16="http://schemas.microsoft.com/office/drawing/2014/chart" uri="{C3380CC4-5D6E-409C-BE32-E72D297353CC}">
                <c16:uniqueId val="{00000001-E704-4418-B7BD-7A14054A6865}"/>
              </c:ext>
            </c:extLst>
          </c:dPt>
          <c:dLbls>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da-DK"/>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Demofigurer!$A$15:$A$25</c:f>
              <c:strCache>
                <c:ptCount val="11"/>
                <c:pt idx="0">
                  <c:v>A</c:v>
                </c:pt>
                <c:pt idx="1">
                  <c:v>B</c:v>
                </c:pt>
                <c:pt idx="2">
                  <c:v>C</c:v>
                </c:pt>
                <c:pt idx="3">
                  <c:v>D</c:v>
                </c:pt>
                <c:pt idx="4">
                  <c:v>E</c:v>
                </c:pt>
                <c:pt idx="5">
                  <c:v>F</c:v>
                </c:pt>
                <c:pt idx="6">
                  <c:v>G</c:v>
                </c:pt>
                <c:pt idx="7">
                  <c:v>H</c:v>
                </c:pt>
                <c:pt idx="8">
                  <c:v>I</c:v>
                </c:pt>
                <c:pt idx="9">
                  <c:v>J</c:v>
                </c:pt>
                <c:pt idx="10">
                  <c:v>Klynge</c:v>
                </c:pt>
              </c:strCache>
            </c:strRef>
          </c:cat>
          <c:val>
            <c:numRef>
              <c:f>Demofigurer!$B$15:$B$25</c:f>
              <c:numCache>
                <c:formatCode>General</c:formatCode>
                <c:ptCount val="11"/>
                <c:pt idx="0">
                  <c:v>8</c:v>
                </c:pt>
                <c:pt idx="1">
                  <c:v>5</c:v>
                </c:pt>
                <c:pt idx="2">
                  <c:v>6</c:v>
                </c:pt>
                <c:pt idx="3">
                  <c:v>2</c:v>
                </c:pt>
                <c:pt idx="4">
                  <c:v>4</c:v>
                </c:pt>
                <c:pt idx="5">
                  <c:v>7</c:v>
                </c:pt>
                <c:pt idx="6">
                  <c:v>9</c:v>
                </c:pt>
                <c:pt idx="7">
                  <c:v>4</c:v>
                </c:pt>
                <c:pt idx="8">
                  <c:v>5</c:v>
                </c:pt>
                <c:pt idx="9">
                  <c:v>8</c:v>
                </c:pt>
                <c:pt idx="10">
                  <c:v>5.8</c:v>
                </c:pt>
              </c:numCache>
            </c:numRef>
          </c:val>
          <c:extLst>
            <c:ext xmlns:c16="http://schemas.microsoft.com/office/drawing/2014/chart" uri="{C3380CC4-5D6E-409C-BE32-E72D297353CC}">
              <c16:uniqueId val="{00000002-E704-4418-B7BD-7A14054A6865}"/>
            </c:ext>
          </c:extLst>
        </c:ser>
        <c:dLbls>
          <c:dLblPos val="outEnd"/>
          <c:showLegendKey val="0"/>
          <c:showVal val="1"/>
          <c:showCatName val="0"/>
          <c:showSerName val="0"/>
          <c:showPercent val="0"/>
          <c:showBubbleSize val="0"/>
        </c:dLbls>
        <c:gapWidth val="219"/>
        <c:overlap val="-27"/>
        <c:axId val="1920113600"/>
        <c:axId val="1920114080"/>
      </c:barChart>
      <c:catAx>
        <c:axId val="19201136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da-DK"/>
          </a:p>
        </c:txPr>
        <c:crossAx val="1920114080"/>
        <c:crosses val="autoZero"/>
        <c:auto val="1"/>
        <c:lblAlgn val="ctr"/>
        <c:lblOffset val="100"/>
        <c:noMultiLvlLbl val="0"/>
      </c:catAx>
      <c:valAx>
        <c:axId val="192011408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da-DK"/>
          </a:p>
        </c:txPr>
        <c:crossAx val="1920113600"/>
        <c:crosses val="autoZero"/>
        <c:crossBetween val="between"/>
      </c:valAx>
      <c:spPr>
        <a:noFill/>
        <a:ln>
          <a:noFill/>
        </a:ln>
        <a:effectLst/>
      </c:spPr>
    </c:plotArea>
    <c:plotVisOnly val="1"/>
    <c:dispBlanksAs val="gap"/>
    <c:showDLblsOverMax val="0"/>
  </c:chart>
  <c:spPr>
    <a:noFill/>
    <a:ln>
      <a:noFill/>
    </a:ln>
    <a:effectLst/>
  </c:spPr>
  <c:txPr>
    <a:bodyPr/>
    <a:lstStyle/>
    <a:p>
      <a:pPr>
        <a:defRPr sz="1400"/>
      </a:pPr>
      <a:endParaRPr lang="da-DK"/>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rgbClr val="297A77"/>
            </a:solidFill>
            <a:ln>
              <a:noFill/>
            </a:ln>
            <a:effectLst/>
          </c:spPr>
          <c:invertIfNegative val="0"/>
          <c:dPt>
            <c:idx val="10"/>
            <c:invertIfNegative val="0"/>
            <c:bubble3D val="0"/>
            <c:spPr>
              <a:solidFill>
                <a:srgbClr val="24615F"/>
              </a:solidFill>
              <a:ln>
                <a:noFill/>
              </a:ln>
              <a:effectLst/>
            </c:spPr>
            <c:extLst>
              <c:ext xmlns:c16="http://schemas.microsoft.com/office/drawing/2014/chart" uri="{C3380CC4-5D6E-409C-BE32-E72D297353CC}">
                <c16:uniqueId val="{00000001-E704-4418-B7BD-7A14054A6865}"/>
              </c:ext>
            </c:extLst>
          </c:dPt>
          <c:dLbls>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da-DK"/>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Demofigurer!$A$15:$A$25</c:f>
              <c:strCache>
                <c:ptCount val="11"/>
                <c:pt idx="0">
                  <c:v>A</c:v>
                </c:pt>
                <c:pt idx="1">
                  <c:v>B</c:v>
                </c:pt>
                <c:pt idx="2">
                  <c:v>C</c:v>
                </c:pt>
                <c:pt idx="3">
                  <c:v>D</c:v>
                </c:pt>
                <c:pt idx="4">
                  <c:v>E</c:v>
                </c:pt>
                <c:pt idx="5">
                  <c:v>F</c:v>
                </c:pt>
                <c:pt idx="6">
                  <c:v>G</c:v>
                </c:pt>
                <c:pt idx="7">
                  <c:v>H</c:v>
                </c:pt>
                <c:pt idx="8">
                  <c:v>I</c:v>
                </c:pt>
                <c:pt idx="9">
                  <c:v>J</c:v>
                </c:pt>
                <c:pt idx="10">
                  <c:v>Klynge</c:v>
                </c:pt>
              </c:strCache>
            </c:strRef>
          </c:cat>
          <c:val>
            <c:numRef>
              <c:f>Demofigurer!$B$15:$B$25</c:f>
              <c:numCache>
                <c:formatCode>General</c:formatCode>
                <c:ptCount val="11"/>
                <c:pt idx="0">
                  <c:v>8</c:v>
                </c:pt>
                <c:pt idx="1">
                  <c:v>5</c:v>
                </c:pt>
                <c:pt idx="2">
                  <c:v>6</c:v>
                </c:pt>
                <c:pt idx="3">
                  <c:v>2</c:v>
                </c:pt>
                <c:pt idx="4">
                  <c:v>4</c:v>
                </c:pt>
                <c:pt idx="5">
                  <c:v>7</c:v>
                </c:pt>
                <c:pt idx="6">
                  <c:v>9</c:v>
                </c:pt>
                <c:pt idx="7">
                  <c:v>4</c:v>
                </c:pt>
                <c:pt idx="8">
                  <c:v>5</c:v>
                </c:pt>
                <c:pt idx="9">
                  <c:v>8</c:v>
                </c:pt>
                <c:pt idx="10">
                  <c:v>5.8</c:v>
                </c:pt>
              </c:numCache>
            </c:numRef>
          </c:val>
          <c:extLst>
            <c:ext xmlns:c16="http://schemas.microsoft.com/office/drawing/2014/chart" uri="{C3380CC4-5D6E-409C-BE32-E72D297353CC}">
              <c16:uniqueId val="{00000002-E704-4418-B7BD-7A14054A6865}"/>
            </c:ext>
          </c:extLst>
        </c:ser>
        <c:dLbls>
          <c:dLblPos val="outEnd"/>
          <c:showLegendKey val="0"/>
          <c:showVal val="1"/>
          <c:showCatName val="0"/>
          <c:showSerName val="0"/>
          <c:showPercent val="0"/>
          <c:showBubbleSize val="0"/>
        </c:dLbls>
        <c:gapWidth val="219"/>
        <c:overlap val="-27"/>
        <c:axId val="1920113600"/>
        <c:axId val="1920114080"/>
      </c:barChart>
      <c:catAx>
        <c:axId val="19201136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da-DK"/>
          </a:p>
        </c:txPr>
        <c:crossAx val="1920114080"/>
        <c:crosses val="autoZero"/>
        <c:auto val="1"/>
        <c:lblAlgn val="ctr"/>
        <c:lblOffset val="100"/>
        <c:noMultiLvlLbl val="0"/>
      </c:catAx>
      <c:valAx>
        <c:axId val="192011408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da-DK"/>
          </a:p>
        </c:txPr>
        <c:crossAx val="1920113600"/>
        <c:crosses val="autoZero"/>
        <c:crossBetween val="between"/>
      </c:valAx>
      <c:spPr>
        <a:noFill/>
        <a:ln>
          <a:noFill/>
        </a:ln>
        <a:effectLst/>
      </c:spPr>
    </c:plotArea>
    <c:plotVisOnly val="1"/>
    <c:dispBlanksAs val="gap"/>
    <c:showDLblsOverMax val="0"/>
  </c:chart>
  <c:spPr>
    <a:noFill/>
    <a:ln>
      <a:noFill/>
    </a:ln>
    <a:effectLst/>
  </c:spPr>
  <c:txPr>
    <a:bodyPr/>
    <a:lstStyle/>
    <a:p>
      <a:pPr>
        <a:defRPr sz="1400"/>
      </a:pPr>
      <a:endParaRPr lang="da-DK"/>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rgbClr val="297A77"/>
            </a:solidFill>
            <a:ln>
              <a:noFill/>
            </a:ln>
            <a:effectLst/>
          </c:spPr>
          <c:invertIfNegative val="0"/>
          <c:dPt>
            <c:idx val="10"/>
            <c:invertIfNegative val="0"/>
            <c:bubble3D val="0"/>
            <c:spPr>
              <a:solidFill>
                <a:srgbClr val="24615F"/>
              </a:solidFill>
              <a:ln>
                <a:noFill/>
              </a:ln>
              <a:effectLst/>
            </c:spPr>
            <c:extLst>
              <c:ext xmlns:c16="http://schemas.microsoft.com/office/drawing/2014/chart" uri="{C3380CC4-5D6E-409C-BE32-E72D297353CC}">
                <c16:uniqueId val="{00000001-FEAB-489E-AA16-0534809B6420}"/>
              </c:ext>
            </c:extLst>
          </c:dPt>
          <c:dLbls>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da-DK"/>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Demofigurer!$A$15:$A$25</c:f>
              <c:strCache>
                <c:ptCount val="11"/>
                <c:pt idx="0">
                  <c:v>A</c:v>
                </c:pt>
                <c:pt idx="1">
                  <c:v>B</c:v>
                </c:pt>
                <c:pt idx="2">
                  <c:v>C</c:v>
                </c:pt>
                <c:pt idx="3">
                  <c:v>D</c:v>
                </c:pt>
                <c:pt idx="4">
                  <c:v>E</c:v>
                </c:pt>
                <c:pt idx="5">
                  <c:v>F</c:v>
                </c:pt>
                <c:pt idx="6">
                  <c:v>G</c:v>
                </c:pt>
                <c:pt idx="7">
                  <c:v>H</c:v>
                </c:pt>
                <c:pt idx="8">
                  <c:v>I</c:v>
                </c:pt>
                <c:pt idx="9">
                  <c:v>J</c:v>
                </c:pt>
                <c:pt idx="10">
                  <c:v>Klynge</c:v>
                </c:pt>
              </c:strCache>
            </c:strRef>
          </c:cat>
          <c:val>
            <c:numRef>
              <c:f>Demofigurer!$B$15:$B$25</c:f>
              <c:numCache>
                <c:formatCode>General</c:formatCode>
                <c:ptCount val="11"/>
                <c:pt idx="0">
                  <c:v>8</c:v>
                </c:pt>
                <c:pt idx="1">
                  <c:v>5</c:v>
                </c:pt>
                <c:pt idx="2">
                  <c:v>6</c:v>
                </c:pt>
                <c:pt idx="3">
                  <c:v>2</c:v>
                </c:pt>
                <c:pt idx="4">
                  <c:v>4</c:v>
                </c:pt>
                <c:pt idx="5">
                  <c:v>7</c:v>
                </c:pt>
                <c:pt idx="6">
                  <c:v>9</c:v>
                </c:pt>
                <c:pt idx="7">
                  <c:v>4</c:v>
                </c:pt>
                <c:pt idx="8">
                  <c:v>5</c:v>
                </c:pt>
                <c:pt idx="9">
                  <c:v>8</c:v>
                </c:pt>
                <c:pt idx="10">
                  <c:v>5.8</c:v>
                </c:pt>
              </c:numCache>
            </c:numRef>
          </c:val>
          <c:extLst>
            <c:ext xmlns:c16="http://schemas.microsoft.com/office/drawing/2014/chart" uri="{C3380CC4-5D6E-409C-BE32-E72D297353CC}">
              <c16:uniqueId val="{00000002-FEAB-489E-AA16-0534809B6420}"/>
            </c:ext>
          </c:extLst>
        </c:ser>
        <c:dLbls>
          <c:dLblPos val="outEnd"/>
          <c:showLegendKey val="0"/>
          <c:showVal val="1"/>
          <c:showCatName val="0"/>
          <c:showSerName val="0"/>
          <c:showPercent val="0"/>
          <c:showBubbleSize val="0"/>
        </c:dLbls>
        <c:gapWidth val="219"/>
        <c:overlap val="-27"/>
        <c:axId val="1920113600"/>
        <c:axId val="1920114080"/>
      </c:barChart>
      <c:catAx>
        <c:axId val="19201136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da-DK"/>
          </a:p>
        </c:txPr>
        <c:crossAx val="1920114080"/>
        <c:crosses val="autoZero"/>
        <c:auto val="1"/>
        <c:lblAlgn val="ctr"/>
        <c:lblOffset val="100"/>
        <c:noMultiLvlLbl val="0"/>
      </c:catAx>
      <c:valAx>
        <c:axId val="192011408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da-DK"/>
          </a:p>
        </c:txPr>
        <c:crossAx val="1920113600"/>
        <c:crosses val="autoZero"/>
        <c:crossBetween val="between"/>
      </c:valAx>
      <c:spPr>
        <a:noFill/>
        <a:ln>
          <a:noFill/>
        </a:ln>
        <a:effectLst/>
      </c:spPr>
    </c:plotArea>
    <c:plotVisOnly val="1"/>
    <c:dispBlanksAs val="gap"/>
    <c:showDLblsOverMax val="0"/>
  </c:chart>
  <c:spPr>
    <a:noFill/>
    <a:ln>
      <a:noFill/>
    </a:ln>
    <a:effectLst/>
  </c:spPr>
  <c:txPr>
    <a:bodyPr/>
    <a:lstStyle/>
    <a:p>
      <a:pPr>
        <a:defRPr sz="1400"/>
      </a:pPr>
      <a:endParaRPr lang="da-DK"/>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rgbClr val="297A77"/>
            </a:solidFill>
            <a:ln>
              <a:noFill/>
            </a:ln>
            <a:effectLst/>
          </c:spPr>
          <c:invertIfNegative val="0"/>
          <c:dPt>
            <c:idx val="10"/>
            <c:invertIfNegative val="0"/>
            <c:bubble3D val="0"/>
            <c:spPr>
              <a:solidFill>
                <a:srgbClr val="24615F"/>
              </a:solidFill>
              <a:ln>
                <a:noFill/>
              </a:ln>
              <a:effectLst/>
            </c:spPr>
            <c:extLst>
              <c:ext xmlns:c16="http://schemas.microsoft.com/office/drawing/2014/chart" uri="{C3380CC4-5D6E-409C-BE32-E72D297353CC}">
                <c16:uniqueId val="{00000001-21A6-40DE-AA80-0C61FC417F70}"/>
              </c:ext>
            </c:extLst>
          </c:dPt>
          <c:dLbls>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da-DK"/>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Demofigurer!$A$15:$A$25</c:f>
              <c:strCache>
                <c:ptCount val="11"/>
                <c:pt idx="0">
                  <c:v>A</c:v>
                </c:pt>
                <c:pt idx="1">
                  <c:v>B</c:v>
                </c:pt>
                <c:pt idx="2">
                  <c:v>C</c:v>
                </c:pt>
                <c:pt idx="3">
                  <c:v>D</c:v>
                </c:pt>
                <c:pt idx="4">
                  <c:v>E</c:v>
                </c:pt>
                <c:pt idx="5">
                  <c:v>F</c:v>
                </c:pt>
                <c:pt idx="6">
                  <c:v>G</c:v>
                </c:pt>
                <c:pt idx="7">
                  <c:v>H</c:v>
                </c:pt>
                <c:pt idx="8">
                  <c:v>I</c:v>
                </c:pt>
                <c:pt idx="9">
                  <c:v>J</c:v>
                </c:pt>
                <c:pt idx="10">
                  <c:v>Klynge</c:v>
                </c:pt>
              </c:strCache>
            </c:strRef>
          </c:cat>
          <c:val>
            <c:numRef>
              <c:f>Demofigurer!$B$15:$B$25</c:f>
              <c:numCache>
                <c:formatCode>General</c:formatCode>
                <c:ptCount val="11"/>
                <c:pt idx="0">
                  <c:v>8</c:v>
                </c:pt>
                <c:pt idx="1">
                  <c:v>5</c:v>
                </c:pt>
                <c:pt idx="2">
                  <c:v>6</c:v>
                </c:pt>
                <c:pt idx="3">
                  <c:v>2</c:v>
                </c:pt>
                <c:pt idx="4">
                  <c:v>4</c:v>
                </c:pt>
                <c:pt idx="5">
                  <c:v>7</c:v>
                </c:pt>
                <c:pt idx="6">
                  <c:v>9</c:v>
                </c:pt>
                <c:pt idx="7">
                  <c:v>4</c:v>
                </c:pt>
                <c:pt idx="8">
                  <c:v>5</c:v>
                </c:pt>
                <c:pt idx="9">
                  <c:v>8</c:v>
                </c:pt>
                <c:pt idx="10">
                  <c:v>5.8</c:v>
                </c:pt>
              </c:numCache>
            </c:numRef>
          </c:val>
          <c:extLst>
            <c:ext xmlns:c16="http://schemas.microsoft.com/office/drawing/2014/chart" uri="{C3380CC4-5D6E-409C-BE32-E72D297353CC}">
              <c16:uniqueId val="{00000002-21A6-40DE-AA80-0C61FC417F70}"/>
            </c:ext>
          </c:extLst>
        </c:ser>
        <c:dLbls>
          <c:dLblPos val="outEnd"/>
          <c:showLegendKey val="0"/>
          <c:showVal val="1"/>
          <c:showCatName val="0"/>
          <c:showSerName val="0"/>
          <c:showPercent val="0"/>
          <c:showBubbleSize val="0"/>
        </c:dLbls>
        <c:gapWidth val="219"/>
        <c:overlap val="-27"/>
        <c:axId val="1920113600"/>
        <c:axId val="1920114080"/>
      </c:barChart>
      <c:catAx>
        <c:axId val="19201136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da-DK"/>
          </a:p>
        </c:txPr>
        <c:crossAx val="1920114080"/>
        <c:crosses val="autoZero"/>
        <c:auto val="1"/>
        <c:lblAlgn val="ctr"/>
        <c:lblOffset val="100"/>
        <c:noMultiLvlLbl val="0"/>
      </c:catAx>
      <c:valAx>
        <c:axId val="192011408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da-DK"/>
          </a:p>
        </c:txPr>
        <c:crossAx val="1920113600"/>
        <c:crosses val="autoZero"/>
        <c:crossBetween val="between"/>
      </c:valAx>
      <c:spPr>
        <a:noFill/>
        <a:ln>
          <a:noFill/>
        </a:ln>
        <a:effectLst/>
      </c:spPr>
    </c:plotArea>
    <c:plotVisOnly val="1"/>
    <c:dispBlanksAs val="gap"/>
    <c:showDLblsOverMax val="0"/>
  </c:chart>
  <c:spPr>
    <a:noFill/>
    <a:ln>
      <a:noFill/>
    </a:ln>
    <a:effectLst/>
  </c:spPr>
  <c:txPr>
    <a:bodyPr/>
    <a:lstStyle/>
    <a:p>
      <a:pPr>
        <a:defRPr sz="1400"/>
      </a:pPr>
      <a:endParaRPr lang="da-DK"/>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rgbClr val="297A77"/>
            </a:solidFill>
            <a:ln>
              <a:noFill/>
            </a:ln>
            <a:effectLst/>
          </c:spPr>
          <c:invertIfNegative val="0"/>
          <c:dPt>
            <c:idx val="10"/>
            <c:invertIfNegative val="0"/>
            <c:bubble3D val="0"/>
            <c:spPr>
              <a:solidFill>
                <a:srgbClr val="24615F"/>
              </a:solidFill>
              <a:ln>
                <a:noFill/>
              </a:ln>
              <a:effectLst/>
            </c:spPr>
            <c:extLst>
              <c:ext xmlns:c16="http://schemas.microsoft.com/office/drawing/2014/chart" uri="{C3380CC4-5D6E-409C-BE32-E72D297353CC}">
                <c16:uniqueId val="{00000001-1D64-4FC9-AAA9-A6CAE7F9D410}"/>
              </c:ext>
            </c:extLst>
          </c:dPt>
          <c:dLbls>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da-DK"/>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Demofigurer!$A$15:$A$25</c:f>
              <c:strCache>
                <c:ptCount val="11"/>
                <c:pt idx="0">
                  <c:v>A</c:v>
                </c:pt>
                <c:pt idx="1">
                  <c:v>B</c:v>
                </c:pt>
                <c:pt idx="2">
                  <c:v>C</c:v>
                </c:pt>
                <c:pt idx="3">
                  <c:v>D</c:v>
                </c:pt>
                <c:pt idx="4">
                  <c:v>E</c:v>
                </c:pt>
                <c:pt idx="5">
                  <c:v>F</c:v>
                </c:pt>
                <c:pt idx="6">
                  <c:v>G</c:v>
                </c:pt>
                <c:pt idx="7">
                  <c:v>H</c:v>
                </c:pt>
                <c:pt idx="8">
                  <c:v>I</c:v>
                </c:pt>
                <c:pt idx="9">
                  <c:v>J</c:v>
                </c:pt>
                <c:pt idx="10">
                  <c:v>Klynge</c:v>
                </c:pt>
              </c:strCache>
            </c:strRef>
          </c:cat>
          <c:val>
            <c:numRef>
              <c:f>Demofigurer!$B$15:$B$25</c:f>
              <c:numCache>
                <c:formatCode>General</c:formatCode>
                <c:ptCount val="11"/>
                <c:pt idx="0">
                  <c:v>8</c:v>
                </c:pt>
                <c:pt idx="1">
                  <c:v>5</c:v>
                </c:pt>
                <c:pt idx="2">
                  <c:v>6</c:v>
                </c:pt>
                <c:pt idx="3">
                  <c:v>2</c:v>
                </c:pt>
                <c:pt idx="4">
                  <c:v>4</c:v>
                </c:pt>
                <c:pt idx="5">
                  <c:v>7</c:v>
                </c:pt>
                <c:pt idx="6">
                  <c:v>9</c:v>
                </c:pt>
                <c:pt idx="7">
                  <c:v>4</c:v>
                </c:pt>
                <c:pt idx="8">
                  <c:v>5</c:v>
                </c:pt>
                <c:pt idx="9">
                  <c:v>8</c:v>
                </c:pt>
                <c:pt idx="10">
                  <c:v>5.8</c:v>
                </c:pt>
              </c:numCache>
            </c:numRef>
          </c:val>
          <c:extLst>
            <c:ext xmlns:c16="http://schemas.microsoft.com/office/drawing/2014/chart" uri="{C3380CC4-5D6E-409C-BE32-E72D297353CC}">
              <c16:uniqueId val="{00000002-1D64-4FC9-AAA9-A6CAE7F9D410}"/>
            </c:ext>
          </c:extLst>
        </c:ser>
        <c:dLbls>
          <c:dLblPos val="outEnd"/>
          <c:showLegendKey val="0"/>
          <c:showVal val="1"/>
          <c:showCatName val="0"/>
          <c:showSerName val="0"/>
          <c:showPercent val="0"/>
          <c:showBubbleSize val="0"/>
        </c:dLbls>
        <c:gapWidth val="219"/>
        <c:overlap val="-27"/>
        <c:axId val="1920113600"/>
        <c:axId val="1920114080"/>
      </c:barChart>
      <c:catAx>
        <c:axId val="19201136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da-DK"/>
          </a:p>
        </c:txPr>
        <c:crossAx val="1920114080"/>
        <c:crosses val="autoZero"/>
        <c:auto val="1"/>
        <c:lblAlgn val="ctr"/>
        <c:lblOffset val="100"/>
        <c:noMultiLvlLbl val="0"/>
      </c:catAx>
      <c:valAx>
        <c:axId val="192011408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da-DK"/>
          </a:p>
        </c:txPr>
        <c:crossAx val="1920113600"/>
        <c:crosses val="autoZero"/>
        <c:crossBetween val="between"/>
      </c:valAx>
      <c:spPr>
        <a:noFill/>
        <a:ln>
          <a:noFill/>
        </a:ln>
        <a:effectLst/>
      </c:spPr>
    </c:plotArea>
    <c:plotVisOnly val="1"/>
    <c:dispBlanksAs val="gap"/>
    <c:showDLblsOverMax val="0"/>
  </c:chart>
  <c:spPr>
    <a:noFill/>
    <a:ln>
      <a:noFill/>
    </a:ln>
    <a:effectLst/>
  </c:spPr>
  <c:txPr>
    <a:bodyPr/>
    <a:lstStyle/>
    <a:p>
      <a:pPr>
        <a:defRPr sz="1400"/>
      </a:pPr>
      <a:endParaRPr lang="da-DK"/>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098" name="Shape 3098"/>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3099" name="Shape 3099"/>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600" latinLnBrk="0">
      <a:lnSpc>
        <a:spcPct val="117999"/>
      </a:lnSpc>
      <a:defRPr sz="1100">
        <a:latin typeface="+mn-lt"/>
        <a:ea typeface="+mn-ea"/>
        <a:cs typeface="+mn-cs"/>
        <a:sym typeface="Helvetica Neue"/>
      </a:defRPr>
    </a:lvl1pPr>
    <a:lvl2pPr indent="114300" defTabSz="228600" latinLnBrk="0">
      <a:lnSpc>
        <a:spcPct val="117999"/>
      </a:lnSpc>
      <a:defRPr sz="1100">
        <a:latin typeface="+mn-lt"/>
        <a:ea typeface="+mn-ea"/>
        <a:cs typeface="+mn-cs"/>
        <a:sym typeface="Helvetica Neue"/>
      </a:defRPr>
    </a:lvl2pPr>
    <a:lvl3pPr indent="228600" defTabSz="228600" latinLnBrk="0">
      <a:lnSpc>
        <a:spcPct val="117999"/>
      </a:lnSpc>
      <a:defRPr sz="1100">
        <a:latin typeface="+mn-lt"/>
        <a:ea typeface="+mn-ea"/>
        <a:cs typeface="+mn-cs"/>
        <a:sym typeface="Helvetica Neue"/>
      </a:defRPr>
    </a:lvl3pPr>
    <a:lvl4pPr indent="342900" defTabSz="228600" latinLnBrk="0">
      <a:lnSpc>
        <a:spcPct val="117999"/>
      </a:lnSpc>
      <a:defRPr sz="1100">
        <a:latin typeface="+mn-lt"/>
        <a:ea typeface="+mn-ea"/>
        <a:cs typeface="+mn-cs"/>
        <a:sym typeface="Helvetica Neue"/>
      </a:defRPr>
    </a:lvl4pPr>
    <a:lvl5pPr indent="457200" defTabSz="228600" latinLnBrk="0">
      <a:lnSpc>
        <a:spcPct val="117999"/>
      </a:lnSpc>
      <a:defRPr sz="1100">
        <a:latin typeface="+mn-lt"/>
        <a:ea typeface="+mn-ea"/>
        <a:cs typeface="+mn-cs"/>
        <a:sym typeface="Helvetica Neue"/>
      </a:defRPr>
    </a:lvl5pPr>
    <a:lvl6pPr indent="571500" defTabSz="228600" latinLnBrk="0">
      <a:lnSpc>
        <a:spcPct val="117999"/>
      </a:lnSpc>
      <a:defRPr sz="1100">
        <a:latin typeface="+mn-lt"/>
        <a:ea typeface="+mn-ea"/>
        <a:cs typeface="+mn-cs"/>
        <a:sym typeface="Helvetica Neue"/>
      </a:defRPr>
    </a:lvl6pPr>
    <a:lvl7pPr indent="685800" defTabSz="228600" latinLnBrk="0">
      <a:lnSpc>
        <a:spcPct val="117999"/>
      </a:lnSpc>
      <a:defRPr sz="1100">
        <a:latin typeface="+mn-lt"/>
        <a:ea typeface="+mn-ea"/>
        <a:cs typeface="+mn-cs"/>
        <a:sym typeface="Helvetica Neue"/>
      </a:defRPr>
    </a:lvl7pPr>
    <a:lvl8pPr indent="800100" defTabSz="228600" latinLnBrk="0">
      <a:lnSpc>
        <a:spcPct val="117999"/>
      </a:lnSpc>
      <a:defRPr sz="1100">
        <a:latin typeface="+mn-lt"/>
        <a:ea typeface="+mn-ea"/>
        <a:cs typeface="+mn-cs"/>
        <a:sym typeface="Helvetica Neue"/>
      </a:defRPr>
    </a:lvl8pPr>
    <a:lvl9pPr indent="914400" defTabSz="228600"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7501">
              <a:defRPr/>
            </a:pPr>
            <a:r>
              <a:rPr lang="da-DK" b="1" dirty="0">
                <a:latin typeface="+mn-lt"/>
                <a:ea typeface="Calibri" panose="020F0502020204030204" pitchFamily="34" charset="0"/>
                <a:cs typeface="Calibri"/>
              </a:rPr>
              <a:t>Forslag til, hvad du kan sige:</a:t>
            </a:r>
            <a:endParaRPr lang="da-DK" dirty="0">
              <a:latin typeface="+mn-lt"/>
              <a:ea typeface="Calibri" panose="020F0502020204030204" pitchFamily="34" charset="0"/>
              <a:cs typeface="Calibri"/>
            </a:endParaRPr>
          </a:p>
          <a:p>
            <a:pPr defTabSz="947501">
              <a:defRPr/>
            </a:pPr>
            <a:r>
              <a:rPr lang="da-DK" dirty="0">
                <a:latin typeface="+mn-lt"/>
              </a:rPr>
              <a:t>I dag skal vi beskæftige os med behandling af type 2-diabetes i klinikken.</a:t>
            </a:r>
            <a:endParaRPr lang="da-DK" dirty="0">
              <a:latin typeface="+mn-lt"/>
              <a:cs typeface="Calibri"/>
            </a:endParaRPr>
          </a:p>
          <a:p>
            <a:pPr>
              <a:defRPr/>
            </a:pPr>
            <a:endParaRPr lang="da-DK" dirty="0">
              <a:latin typeface="+mn-lt"/>
            </a:endParaRPr>
          </a:p>
          <a:p>
            <a:pPr>
              <a:defRPr/>
            </a:pPr>
            <a:r>
              <a:rPr lang="da-DK" dirty="0">
                <a:latin typeface="+mn-lt"/>
              </a:rPr>
              <a:t>At sætte fokus på behandlingen af diabetes er vigtigt, fordi det har stor betydning for forebyggelsen af følgesygdomme såsom hjerte-kar-sygdom, </a:t>
            </a:r>
            <a:r>
              <a:rPr lang="da-DK" dirty="0" err="1">
                <a:latin typeface="+mn-lt"/>
              </a:rPr>
              <a:t>nefropati</a:t>
            </a:r>
            <a:r>
              <a:rPr lang="da-DK" dirty="0">
                <a:latin typeface="+mn-lt"/>
              </a:rPr>
              <a:t>, </a:t>
            </a:r>
            <a:r>
              <a:rPr lang="da-DK" dirty="0" err="1">
                <a:latin typeface="+mn-lt"/>
              </a:rPr>
              <a:t>retinopati</a:t>
            </a:r>
            <a:r>
              <a:rPr lang="da-DK" dirty="0">
                <a:latin typeface="+mn-lt"/>
              </a:rPr>
              <a:t>, </a:t>
            </a:r>
            <a:r>
              <a:rPr lang="da-DK" dirty="0" err="1">
                <a:latin typeface="+mn-lt"/>
              </a:rPr>
              <a:t>neuropati</a:t>
            </a:r>
            <a:r>
              <a:rPr lang="da-DK" dirty="0">
                <a:latin typeface="+mn-lt"/>
              </a:rPr>
              <a:t> og fodkomplikationer.</a:t>
            </a:r>
          </a:p>
          <a:p>
            <a:pPr>
              <a:defRPr/>
            </a:pPr>
            <a:endParaRPr lang="da-DK" dirty="0">
              <a:latin typeface="+mn-lt"/>
            </a:endParaRPr>
          </a:p>
          <a:p>
            <a:pPr>
              <a:defRPr/>
            </a:pPr>
            <a:r>
              <a:rPr lang="da-DK" dirty="0">
                <a:latin typeface="+mn-lt"/>
              </a:rPr>
              <a:t>Vi skal sammen, på baggrund af vores egne data, drøfte vores rutiner og arbejdsgange, dele erfaringer og udveksle gode idéer. Dette er ikke undervisning i diabetes, men en proces for kvalitetsudvikling.</a:t>
            </a:r>
            <a:endParaRPr lang="da-DK" dirty="0">
              <a:latin typeface="+mn-lt"/>
              <a:cs typeface="Calibri"/>
            </a:endParaRPr>
          </a:p>
          <a:p>
            <a:pPr>
              <a:defRPr/>
            </a:pPr>
            <a:endParaRPr lang="da-DK" dirty="0">
              <a:latin typeface="+mn-lt"/>
            </a:endParaRPr>
          </a:p>
          <a:p>
            <a:pPr>
              <a:defRPr/>
            </a:pPr>
            <a:r>
              <a:rPr lang="da-DK" dirty="0">
                <a:latin typeface="+mn-lt"/>
              </a:rPr>
              <a:t>Formålet med mødet er at give os mulighed for at reflektere over den kliniske praksis i forhold til diabetesbehandling. Sammen med gode kolleger vil vi overveje, om der er behov for forandringer, og hvordan disse i givet fald kan indføres.</a:t>
            </a:r>
            <a:endParaRPr lang="da-DK" dirty="0">
              <a:latin typeface="+mn-lt"/>
              <a:cs typeface="Calibri"/>
            </a:endParaRPr>
          </a:p>
          <a:p>
            <a:pPr>
              <a:defRPr/>
            </a:pPr>
            <a:endParaRPr lang="da-DK" dirty="0">
              <a:latin typeface="+mn-lt"/>
              <a:ea typeface="Calibri" panose="020F0502020204030204" pitchFamily="34" charset="0"/>
              <a:cs typeface="Times New Roman" panose="02020603050405020304" pitchFamily="18" charset="0"/>
            </a:endParaRPr>
          </a:p>
          <a:p>
            <a:r>
              <a:rPr lang="da-DK" dirty="0">
                <a:latin typeface="+mn-lt"/>
                <a:cs typeface="Calibri"/>
              </a:rPr>
              <a:t>På mødet i dag kommer vi konkret ind på:</a:t>
            </a:r>
          </a:p>
          <a:p>
            <a:pPr marL="171450" indent="-171450">
              <a:buFont typeface="Calibri"/>
              <a:buChar char="-"/>
            </a:pPr>
            <a:r>
              <a:rPr lang="da-DK" dirty="0">
                <a:latin typeface="+mn-lt"/>
                <a:cs typeface="Calibri"/>
              </a:rPr>
              <a:t>Hvor godt er vi nået i mål med vores behandling?</a:t>
            </a:r>
          </a:p>
          <a:p>
            <a:pPr marL="171450" indent="-171450">
              <a:buFont typeface="Calibri"/>
              <a:buChar char="-"/>
            </a:pPr>
            <a:r>
              <a:rPr lang="da-DK" dirty="0">
                <a:latin typeface="+mn-lt"/>
                <a:cs typeface="Calibri"/>
              </a:rPr>
              <a:t>Er der særlige grupper, hvor vi skal være ekstra opmærksomme?</a:t>
            </a:r>
            <a:endParaRPr lang="da-DK" dirty="0">
              <a:latin typeface="+mn-lt"/>
            </a:endParaRPr>
          </a:p>
          <a:p>
            <a:pPr>
              <a:defRPr/>
            </a:pPr>
            <a:endParaRPr lang="da-DK" i="0" dirty="0">
              <a:cs typeface="Calibri"/>
            </a:endParaRPr>
          </a:p>
          <a:p>
            <a:endParaRPr lang="da-DK" b="1" dirty="0"/>
          </a:p>
          <a:p>
            <a:endParaRPr lang="en-DK" dirty="0"/>
          </a:p>
        </p:txBody>
      </p:sp>
    </p:spTree>
    <p:extLst>
      <p:ext uri="{BB962C8B-B14F-4D97-AF65-F5344CB8AC3E}">
        <p14:creationId xmlns:p14="http://schemas.microsoft.com/office/powerpoint/2010/main" val="41808635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defTabSz="947501">
              <a:defRPr/>
            </a:pPr>
            <a:r>
              <a:rPr lang="da-DK" b="1" dirty="0">
                <a:solidFill>
                  <a:srgbClr val="231F20"/>
                </a:solidFill>
                <a:latin typeface="+mn-lt"/>
                <a:ea typeface="Calibri" panose="020F0502020204030204" pitchFamily="34" charset="0"/>
                <a:cs typeface="Calibri"/>
              </a:rPr>
              <a:t>Forslag til, hvad du kan sige: </a:t>
            </a:r>
          </a:p>
          <a:p>
            <a:pPr defTabSz="947501">
              <a:defRPr/>
            </a:pPr>
            <a:r>
              <a:rPr lang="da-DK" dirty="0">
                <a:solidFill>
                  <a:srgbClr val="231F20"/>
                </a:solidFill>
                <a:latin typeface="+mn-lt"/>
              </a:rPr>
              <a:t>Data til dagens møde stammer fra forløbsplanerne. I forløbsplanerne kan vi få et overblik over en række centrale informationer om vores diabetespatienter og identificere de patienter, der har behov for særlig opmærksomhed.</a:t>
            </a:r>
            <a:endParaRPr lang="da-DK" dirty="0">
              <a:latin typeface="+mn-lt"/>
            </a:endParaRPr>
          </a:p>
          <a:p>
            <a:pPr defTabSz="947501">
              <a:defRPr/>
            </a:pPr>
            <a:endParaRPr lang="da-DK" dirty="0">
              <a:solidFill>
                <a:srgbClr val="231F20"/>
              </a:solidFill>
              <a:latin typeface="+mn-lt"/>
            </a:endParaRPr>
          </a:p>
          <a:p>
            <a:pPr defTabSz="947501">
              <a:defRPr/>
            </a:pPr>
            <a:r>
              <a:rPr lang="da-DK" dirty="0">
                <a:solidFill>
                  <a:srgbClr val="231F20"/>
                </a:solidFill>
                <a:latin typeface="+mn-lt"/>
              </a:rPr>
              <a:t>I patientoverblikket, som ses her, kan man finde data for nogle af de målepunkter, vi gennemgår på dagens møde, herunder HbA1c, systolisk blodtryk og LDL.</a:t>
            </a:r>
            <a:endParaRPr lang="da-DK" dirty="0">
              <a:latin typeface="+mn-lt"/>
              <a:cs typeface="Calibri"/>
            </a:endParaRPr>
          </a:p>
          <a:p>
            <a:pPr defTabSz="947501">
              <a:defRPr/>
            </a:pPr>
            <a:endParaRPr lang="da-DK" dirty="0">
              <a:solidFill>
                <a:srgbClr val="231F20"/>
              </a:solidFill>
              <a:latin typeface="+mn-lt"/>
              <a:ea typeface="Calibri" panose="020F0502020204030204" pitchFamily="34" charset="0"/>
              <a:cs typeface="Calibri"/>
            </a:endParaRPr>
          </a:p>
          <a:p>
            <a:endParaRPr lang="da-DK" dirty="0"/>
          </a:p>
          <a:p>
            <a:endParaRPr lang="da-DK" dirty="0"/>
          </a:p>
        </p:txBody>
      </p:sp>
    </p:spTree>
    <p:extLst>
      <p:ext uri="{BB962C8B-B14F-4D97-AF65-F5344CB8AC3E}">
        <p14:creationId xmlns:p14="http://schemas.microsoft.com/office/powerpoint/2010/main" val="17623259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2F5076-2B31-EE31-6DE7-0A5488594C6F}"/>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0690CD0D-DA98-D5E5-2E3D-7B2AA2F402A9}"/>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0F22CECC-71F0-354C-6E32-15F40EC9225C}"/>
              </a:ext>
            </a:extLst>
          </p:cNvPr>
          <p:cNvSpPr>
            <a:spLocks noGrp="1"/>
          </p:cNvSpPr>
          <p:nvPr>
            <p:ph type="body" idx="1"/>
          </p:nvPr>
        </p:nvSpPr>
        <p:spPr/>
        <p:txBody>
          <a:bodyPr/>
          <a:lstStyle/>
          <a:p>
            <a:pPr defTabSz="947501">
              <a:defRPr/>
            </a:pPr>
            <a:r>
              <a:rPr lang="da-DK" b="1" dirty="0">
                <a:solidFill>
                  <a:srgbClr val="231F20"/>
                </a:solidFill>
                <a:latin typeface="+mn-lt"/>
                <a:ea typeface="Calibri" panose="020F0502020204030204" pitchFamily="34" charset="0"/>
                <a:cs typeface="Calibri"/>
              </a:rPr>
              <a:t>Forklaring til slide: </a:t>
            </a:r>
          </a:p>
          <a:p>
            <a:pPr defTabSz="947501">
              <a:defRPr/>
            </a:pPr>
            <a:r>
              <a:rPr lang="da-DK" dirty="0">
                <a:solidFill>
                  <a:srgbClr val="231F20"/>
                </a:solidFill>
                <a:latin typeface="+mn-lt"/>
                <a:ea typeface="Calibri" panose="020F0502020204030204" pitchFamily="34" charset="0"/>
                <a:cs typeface="Calibri"/>
              </a:rPr>
              <a:t>Her ses antal aktuelle diabetespatienter i klinikken. Ved at trykke ‘Aktuelle’ kan der vælges at se på ‘Mulige’ diabetespatienter. Det er den gruppe af patienter, der ikke er blevet set i praksis i 3 år. Her kan der være tale om fejlkodning, måske følges de i ambulatorier, eller måske er der mangelfuld opfølgning pga. sårbarhed. </a:t>
            </a:r>
          </a:p>
          <a:p>
            <a:pPr defTabSz="947501">
              <a:defRPr/>
            </a:pPr>
            <a:endParaRPr lang="da-DK" dirty="0">
              <a:solidFill>
                <a:srgbClr val="231F20"/>
              </a:solidFill>
              <a:latin typeface="+mn-lt"/>
              <a:ea typeface="Calibri" panose="020F0502020204030204" pitchFamily="34" charset="0"/>
            </a:endParaRPr>
          </a:p>
          <a:p>
            <a:endParaRPr lang="da-DK" dirty="0"/>
          </a:p>
        </p:txBody>
      </p:sp>
    </p:spTree>
    <p:extLst>
      <p:ext uri="{BB962C8B-B14F-4D97-AF65-F5344CB8AC3E}">
        <p14:creationId xmlns:p14="http://schemas.microsoft.com/office/powerpoint/2010/main" val="27381001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142240" marR="958850" defTabSz="947501">
              <a:lnSpc>
                <a:spcPct val="105000"/>
              </a:lnSpc>
              <a:spcBef>
                <a:spcPts val="83"/>
              </a:spcBef>
              <a:defRPr/>
            </a:pPr>
            <a:r>
              <a:rPr lang="da-DK" b="1" dirty="0">
                <a:solidFill>
                  <a:srgbClr val="231F20"/>
                </a:solidFill>
                <a:latin typeface="+mn-lt"/>
                <a:ea typeface="Calibri" panose="020F0502020204030204" pitchFamily="34" charset="0"/>
                <a:cs typeface="Calibri"/>
              </a:rPr>
              <a:t>Forslag til, det du kan sige: </a:t>
            </a:r>
            <a:endParaRPr lang="da-DK" dirty="0">
              <a:latin typeface="+mn-lt"/>
              <a:cs typeface="Calibri"/>
            </a:endParaRPr>
          </a:p>
          <a:p>
            <a:pPr marL="142240" marR="958850">
              <a:lnSpc>
                <a:spcPct val="105000"/>
              </a:lnSpc>
              <a:spcBef>
                <a:spcPts val="83"/>
              </a:spcBef>
            </a:pPr>
            <a:r>
              <a:rPr lang="da-DK" dirty="0">
                <a:solidFill>
                  <a:srgbClr val="231F20"/>
                </a:solidFill>
                <a:latin typeface="+mn-lt"/>
                <a:ea typeface="Calibri" panose="020F0502020204030204" pitchFamily="34" charset="0"/>
                <a:cs typeface="Calibri"/>
              </a:rPr>
              <a:t>Klyngemødets første del (blok 1) omhandler en række centrale faktorer, der har betydning for udvikling af både diabetes og for komorbiditet. Det kan diskuteres, hvordan man eventuelt kan iværksætte behandling på baggrund af resultater for de fire målepunkter.</a:t>
            </a:r>
            <a:endParaRPr lang="da-DK" dirty="0">
              <a:latin typeface="+mn-lt"/>
              <a:ea typeface="Calibri" panose="020F0502020204030204" pitchFamily="34" charset="0"/>
              <a:cs typeface="Calibri"/>
            </a:endParaRPr>
          </a:p>
          <a:p>
            <a:pPr>
              <a:spcBef>
                <a:spcPts val="41"/>
              </a:spcBef>
            </a:pPr>
            <a:r>
              <a:rPr lang="da-DK" dirty="0">
                <a:latin typeface="+mn-lt"/>
                <a:ea typeface="Calibri" panose="020F0502020204030204" pitchFamily="34" charset="0"/>
                <a:cs typeface="Calibri"/>
              </a:rPr>
              <a:t> </a:t>
            </a:r>
          </a:p>
          <a:p>
            <a:pPr marL="438785" indent="-295910">
              <a:spcBef>
                <a:spcPts val="5"/>
              </a:spcBef>
              <a:buFont typeface="Arial" panose="020B0604020202020204" pitchFamily="34" charset="0"/>
              <a:buChar char="•"/>
            </a:pPr>
            <a:r>
              <a:rPr lang="da-DK" dirty="0">
                <a:solidFill>
                  <a:srgbClr val="231F20"/>
                </a:solidFill>
                <a:latin typeface="+mn-lt"/>
                <a:ea typeface="Calibri" panose="020F0502020204030204" pitchFamily="34" charset="0"/>
                <a:cs typeface="Calibri"/>
              </a:rPr>
              <a:t>Målepunkt 1: Andel af patienter hvor HbA1c &gt; 58 mmol/mol.</a:t>
            </a:r>
            <a:endParaRPr lang="da-DK" dirty="0">
              <a:latin typeface="+mn-lt"/>
              <a:ea typeface="Calibri" panose="020F0502020204030204" pitchFamily="34" charset="0"/>
              <a:cs typeface="Calibri"/>
            </a:endParaRPr>
          </a:p>
          <a:p>
            <a:pPr marL="438785" marR="1067435" indent="-295910">
              <a:lnSpc>
                <a:spcPct val="105000"/>
              </a:lnSpc>
              <a:spcBef>
                <a:spcPts val="78"/>
              </a:spcBef>
              <a:buFont typeface="Arial" panose="020B0604020202020204" pitchFamily="34" charset="0"/>
              <a:buChar char="•"/>
            </a:pPr>
            <a:r>
              <a:rPr lang="da-DK" dirty="0">
                <a:solidFill>
                  <a:srgbClr val="231F20"/>
                </a:solidFill>
                <a:latin typeface="+mn-lt"/>
                <a:ea typeface="Calibri" panose="020F0502020204030204" pitchFamily="34" charset="0"/>
                <a:cs typeface="Calibri"/>
              </a:rPr>
              <a:t>Målepunkt 2: Andel af patienter, hvor LDL-kolesterol er over 2,5 mmol, og patienten ikke er behandlet med </a:t>
            </a:r>
            <a:r>
              <a:rPr lang="da-DK" dirty="0" err="1">
                <a:solidFill>
                  <a:srgbClr val="231F20"/>
                </a:solidFill>
                <a:latin typeface="+mn-lt"/>
                <a:ea typeface="Calibri" panose="020F0502020204030204" pitchFamily="34" charset="0"/>
                <a:cs typeface="Calibri"/>
              </a:rPr>
              <a:t>statin</a:t>
            </a:r>
            <a:r>
              <a:rPr lang="da-DK" dirty="0">
                <a:solidFill>
                  <a:srgbClr val="231F20"/>
                </a:solidFill>
                <a:latin typeface="+mn-lt"/>
                <a:ea typeface="Calibri" panose="020F0502020204030204" pitchFamily="34" charset="0"/>
                <a:cs typeface="Calibri"/>
              </a:rPr>
              <a:t>.</a:t>
            </a:r>
            <a:endParaRPr lang="da-DK" dirty="0">
              <a:latin typeface="+mn-lt"/>
              <a:ea typeface="Calibri" panose="020F0502020204030204" pitchFamily="34" charset="0"/>
              <a:cs typeface="Calibri"/>
            </a:endParaRPr>
          </a:p>
          <a:p>
            <a:pPr marL="438785" marR="1026795" indent="-295910">
              <a:lnSpc>
                <a:spcPct val="105000"/>
              </a:lnSpc>
              <a:spcBef>
                <a:spcPts val="16"/>
              </a:spcBef>
              <a:buFont typeface="Arial" panose="020B0604020202020204" pitchFamily="34" charset="0"/>
              <a:buChar char="•"/>
            </a:pPr>
            <a:r>
              <a:rPr lang="da-DK" dirty="0">
                <a:solidFill>
                  <a:srgbClr val="231F20"/>
                </a:solidFill>
                <a:latin typeface="+mn-lt"/>
                <a:ea typeface="Calibri" panose="020F0502020204030204" pitchFamily="34" charset="0"/>
                <a:cs typeface="Calibri"/>
              </a:rPr>
              <a:t>Målepunkt 3: Andel af patienter, hvor systolisk blodtryk er over 140 </a:t>
            </a:r>
            <a:r>
              <a:rPr lang="da-DK" dirty="0" err="1">
                <a:solidFill>
                  <a:srgbClr val="231F20"/>
                </a:solidFill>
                <a:latin typeface="+mn-lt"/>
                <a:ea typeface="Calibri" panose="020F0502020204030204" pitchFamily="34" charset="0"/>
                <a:cs typeface="Calibri"/>
              </a:rPr>
              <a:t>mmHg</a:t>
            </a:r>
            <a:r>
              <a:rPr lang="da-DK" dirty="0">
                <a:solidFill>
                  <a:srgbClr val="231F20"/>
                </a:solidFill>
                <a:latin typeface="+mn-lt"/>
                <a:ea typeface="Calibri" panose="020F0502020204030204" pitchFamily="34" charset="0"/>
                <a:cs typeface="Calibri"/>
              </a:rPr>
              <a:t>. </a:t>
            </a:r>
          </a:p>
          <a:p>
            <a:pPr marL="438785" marR="1026795" indent="-295910">
              <a:lnSpc>
                <a:spcPct val="105000"/>
              </a:lnSpc>
              <a:spcBef>
                <a:spcPts val="16"/>
              </a:spcBef>
              <a:buFont typeface="Arial" panose="020B0604020202020204" pitchFamily="34" charset="0"/>
              <a:buChar char="•"/>
            </a:pPr>
            <a:r>
              <a:rPr lang="da-DK" dirty="0">
                <a:solidFill>
                  <a:srgbClr val="231F20"/>
                </a:solidFill>
                <a:latin typeface="+mn-lt"/>
                <a:ea typeface="Calibri" panose="020F0502020204030204" pitchFamily="34" charset="0"/>
                <a:cs typeface="Calibri"/>
              </a:rPr>
              <a:t>Målepunkt 4: Andel af patienter, hvor HbA1c er vedvarende forhøjet.</a:t>
            </a:r>
          </a:p>
          <a:p>
            <a:pPr marL="142783" marR="959345" defTabSz="947501">
              <a:lnSpc>
                <a:spcPct val="105000"/>
              </a:lnSpc>
              <a:spcBef>
                <a:spcPts val="83"/>
              </a:spcBef>
              <a:defRPr/>
            </a:pPr>
            <a:endParaRPr lang="da-DK" b="1" dirty="0">
              <a:solidFill>
                <a:srgbClr val="231F20"/>
              </a:solidFill>
              <a:latin typeface="+mn-lt"/>
              <a:ea typeface="Calibri" panose="020F0502020204030204" pitchFamily="34" charset="0"/>
            </a:endParaRPr>
          </a:p>
          <a:p>
            <a:pPr marL="142240" marR="958850" defTabSz="947501">
              <a:lnSpc>
                <a:spcPct val="105000"/>
              </a:lnSpc>
              <a:spcBef>
                <a:spcPts val="83"/>
              </a:spcBef>
              <a:defRPr/>
            </a:pPr>
            <a:r>
              <a:rPr lang="da-DK" b="1" dirty="0">
                <a:solidFill>
                  <a:srgbClr val="231F20"/>
                </a:solidFill>
                <a:latin typeface="+mn-lt"/>
                <a:ea typeface="Calibri" panose="020F0502020204030204" pitchFamily="34" charset="0"/>
                <a:cs typeface="Calibri"/>
              </a:rPr>
              <a:t>Forklaring til slide:</a:t>
            </a:r>
          </a:p>
          <a:p>
            <a:pPr marL="142240" marR="958850" defTabSz="947501">
              <a:lnSpc>
                <a:spcPct val="105000"/>
              </a:lnSpc>
              <a:spcBef>
                <a:spcPts val="83"/>
              </a:spcBef>
              <a:defRPr/>
            </a:pPr>
            <a:r>
              <a:rPr lang="da-DK" dirty="0">
                <a:solidFill>
                  <a:srgbClr val="231F20"/>
                </a:solidFill>
                <a:latin typeface="+mn-lt"/>
                <a:ea typeface="Calibri" panose="020F0502020204030204" pitchFamily="34" charset="0"/>
                <a:cs typeface="Calibri"/>
              </a:rPr>
              <a:t>Mødelederne introducerer formålet med blok 1 og kort til det efterfølgende gruppearbejde:</a:t>
            </a:r>
          </a:p>
          <a:p>
            <a:pPr marL="142783" marR="959345" defTabSz="947501">
              <a:lnSpc>
                <a:spcPct val="105000"/>
              </a:lnSpc>
              <a:spcBef>
                <a:spcPts val="83"/>
              </a:spcBef>
              <a:defRPr/>
            </a:pPr>
            <a:endParaRPr lang="da-DK" dirty="0">
              <a:solidFill>
                <a:srgbClr val="231F20"/>
              </a:solidFill>
              <a:latin typeface="+mn-lt"/>
              <a:ea typeface="Calibri" panose="020F0502020204030204" pitchFamily="34" charset="0"/>
            </a:endParaRPr>
          </a:p>
          <a:p>
            <a:pPr marL="320040" marR="958850" indent="-177165" defTabSz="947501">
              <a:lnSpc>
                <a:spcPct val="105000"/>
              </a:lnSpc>
              <a:spcBef>
                <a:spcPts val="83"/>
              </a:spcBef>
              <a:buFontTx/>
              <a:buChar char="-"/>
              <a:defRPr/>
            </a:pPr>
            <a:r>
              <a:rPr lang="da-DK" dirty="0">
                <a:solidFill>
                  <a:srgbClr val="231F20"/>
                </a:solidFill>
                <a:latin typeface="+mn-lt"/>
                <a:ea typeface="Calibri" panose="020F0502020204030204" pitchFamily="34" charset="0"/>
                <a:cs typeface="Calibri"/>
              </a:rPr>
              <a:t>De fire målepunkter i blok 1 gennemgås i plenum (5 min.), hvorefter der er gruppearbejde (25 min.). Deltagerne arbejder i grupper af 4-6 personer. </a:t>
            </a:r>
          </a:p>
          <a:p>
            <a:pPr marL="320040" marR="958850" indent="-177165" defTabSz="947501">
              <a:lnSpc>
                <a:spcPct val="105000"/>
              </a:lnSpc>
              <a:spcBef>
                <a:spcPts val="83"/>
              </a:spcBef>
              <a:buFontTx/>
              <a:buChar char="-"/>
              <a:defRPr/>
            </a:pPr>
            <a:r>
              <a:rPr lang="da-DK" dirty="0">
                <a:solidFill>
                  <a:srgbClr val="231F20"/>
                </a:solidFill>
                <a:latin typeface="+mn-lt"/>
                <a:ea typeface="Calibri" panose="020F0502020204030204" pitchFamily="34" charset="0"/>
                <a:cs typeface="Calibri"/>
              </a:rPr>
              <a:t>Afslutningsvist er der opsamling i plenum (10 min.) samt tid til at reflektere og notere i mødenoter (5 min.).</a:t>
            </a:r>
          </a:p>
          <a:p>
            <a:pPr marL="142783" marR="959345" defTabSz="947501">
              <a:lnSpc>
                <a:spcPct val="105000"/>
              </a:lnSpc>
              <a:spcBef>
                <a:spcPts val="83"/>
              </a:spcBef>
              <a:defRPr/>
            </a:pPr>
            <a:endParaRPr lang="da-DK" dirty="0">
              <a:solidFill>
                <a:srgbClr val="231F20"/>
              </a:solidFill>
              <a:latin typeface="+mn-lt"/>
              <a:ea typeface="Calibri" panose="020F0502020204030204" pitchFamily="34" charset="0"/>
            </a:endParaRPr>
          </a:p>
          <a:p>
            <a:pPr marL="142240" marR="958850" defTabSz="947501">
              <a:lnSpc>
                <a:spcPct val="105000"/>
              </a:lnSpc>
              <a:spcBef>
                <a:spcPts val="83"/>
              </a:spcBef>
              <a:defRPr/>
            </a:pPr>
            <a:r>
              <a:rPr lang="da-DK" dirty="0">
                <a:solidFill>
                  <a:srgbClr val="231F20"/>
                </a:solidFill>
                <a:latin typeface="+mn-lt"/>
                <a:ea typeface="Calibri" panose="020F0502020204030204" pitchFamily="34" charset="0"/>
                <a:cs typeface="Calibri"/>
              </a:rPr>
              <a:t>I alt er der afsat 45 min. til blok 1.</a:t>
            </a:r>
            <a:endParaRPr lang="da-DK" dirty="0">
              <a:latin typeface="+mn-lt"/>
              <a:ea typeface="Calibri" panose="020F0502020204030204" pitchFamily="34" charset="0"/>
              <a:cs typeface="Calibri"/>
            </a:endParaRPr>
          </a:p>
          <a:p>
            <a:pPr marL="142783" marR="959345">
              <a:lnSpc>
                <a:spcPct val="105000"/>
              </a:lnSpc>
              <a:spcBef>
                <a:spcPts val="83"/>
              </a:spcBef>
            </a:pPr>
            <a:endParaRPr lang="da-DK" dirty="0">
              <a:solidFill>
                <a:srgbClr val="231F20"/>
              </a:solidFill>
              <a:latin typeface="Calibri" panose="020F0502020204030204" pitchFamily="34" charset="0"/>
              <a:ea typeface="Calibri" panose="020F0502020204030204" pitchFamily="34" charset="0"/>
            </a:endParaRPr>
          </a:p>
          <a:p>
            <a:endParaRPr lang="da-DK" dirty="0"/>
          </a:p>
        </p:txBody>
      </p:sp>
    </p:spTree>
    <p:extLst>
      <p:ext uri="{BB962C8B-B14F-4D97-AF65-F5344CB8AC3E}">
        <p14:creationId xmlns:p14="http://schemas.microsoft.com/office/powerpoint/2010/main" val="39731157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529C9F-C80B-DF39-8356-FB53CFD994BE}"/>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8B08D744-DE11-70E7-1408-08B0A2FDF386}"/>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12F2E99D-EC5B-56AE-191E-A65B05ABDF0D}"/>
              </a:ext>
            </a:extLst>
          </p:cNvPr>
          <p:cNvSpPr>
            <a:spLocks noGrp="1"/>
          </p:cNvSpPr>
          <p:nvPr>
            <p:ph type="body" idx="1"/>
          </p:nvPr>
        </p:nvSpPr>
        <p:spPr/>
        <p:txBody>
          <a:bodyPr/>
          <a:lstStyle/>
          <a:p>
            <a:endParaRPr lang="da-DK" dirty="0"/>
          </a:p>
        </p:txBody>
      </p:sp>
    </p:spTree>
    <p:extLst>
      <p:ext uri="{BB962C8B-B14F-4D97-AF65-F5344CB8AC3E}">
        <p14:creationId xmlns:p14="http://schemas.microsoft.com/office/powerpoint/2010/main" val="41401428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B8F448-9254-5717-F259-7B5E7A005D6A}"/>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EE549297-1482-C4C4-5A59-13129D5FE08E}"/>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1459405E-790E-45FF-6970-07AC593FCBE1}"/>
              </a:ext>
            </a:extLst>
          </p:cNvPr>
          <p:cNvSpPr>
            <a:spLocks noGrp="1"/>
          </p:cNvSpPr>
          <p:nvPr>
            <p:ph type="body" idx="1"/>
          </p:nvPr>
        </p:nvSpPr>
        <p:spPr/>
        <p:txBody>
          <a:bodyPr/>
          <a:lstStyle/>
          <a:p>
            <a:endParaRPr lang="da-DK" dirty="0"/>
          </a:p>
        </p:txBody>
      </p:sp>
    </p:spTree>
    <p:extLst>
      <p:ext uri="{BB962C8B-B14F-4D97-AF65-F5344CB8AC3E}">
        <p14:creationId xmlns:p14="http://schemas.microsoft.com/office/powerpoint/2010/main" val="12544561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2CC560-70C1-3C41-49F5-2432283583D5}"/>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580B7610-B0B3-968E-A0E5-938FC57EB4C4}"/>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7FC2F450-1091-408F-37A0-2D06861D9C7F}"/>
              </a:ext>
            </a:extLst>
          </p:cNvPr>
          <p:cNvSpPr>
            <a:spLocks noGrp="1"/>
          </p:cNvSpPr>
          <p:nvPr>
            <p:ph type="body" idx="1"/>
          </p:nvPr>
        </p:nvSpPr>
        <p:spPr/>
        <p:txBody>
          <a:bodyPr/>
          <a:lstStyle/>
          <a:p>
            <a:endParaRPr lang="da-DK" dirty="0"/>
          </a:p>
        </p:txBody>
      </p:sp>
    </p:spTree>
    <p:extLst>
      <p:ext uri="{BB962C8B-B14F-4D97-AF65-F5344CB8AC3E}">
        <p14:creationId xmlns:p14="http://schemas.microsoft.com/office/powerpoint/2010/main" val="6258827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A6979F-571B-06ED-BDA5-BD42D4B38607}"/>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7A3415D3-FA7E-DFD3-C9F9-DA08143021AC}"/>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26733E2F-9390-43F1-134C-1D5E35FF074A}"/>
              </a:ext>
            </a:extLst>
          </p:cNvPr>
          <p:cNvSpPr>
            <a:spLocks noGrp="1"/>
          </p:cNvSpPr>
          <p:nvPr>
            <p:ph type="body" idx="1"/>
          </p:nvPr>
        </p:nvSpPr>
        <p:spPr/>
        <p:txBody>
          <a:bodyPr/>
          <a:lstStyle/>
          <a:p>
            <a:endParaRPr lang="da-DK" dirty="0"/>
          </a:p>
        </p:txBody>
      </p:sp>
    </p:spTree>
    <p:extLst>
      <p:ext uri="{BB962C8B-B14F-4D97-AF65-F5344CB8AC3E}">
        <p14:creationId xmlns:p14="http://schemas.microsoft.com/office/powerpoint/2010/main" val="29755964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502B16-7ADD-B194-C2A8-3E6C6EBF295D}"/>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FDA5FCAC-6A06-5C41-D8FD-4ACB99B9A4DE}"/>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F3E2F4D1-203B-6BE9-B14D-3C41383EB76F}"/>
              </a:ext>
            </a:extLst>
          </p:cNvPr>
          <p:cNvSpPr>
            <a:spLocks noGrp="1"/>
          </p:cNvSpPr>
          <p:nvPr>
            <p:ph type="body" idx="1"/>
          </p:nvPr>
        </p:nvSpPr>
        <p:spPr/>
        <p:txBody>
          <a:bodyPr/>
          <a:lstStyle/>
          <a:p>
            <a:pPr algn="l"/>
            <a:r>
              <a:rPr lang="da-DK" b="1" u="none" dirty="0"/>
              <a:t>Forklaring til slide:</a:t>
            </a:r>
          </a:p>
          <a:p>
            <a:endParaRPr lang="da-DK" b="0" u="none" dirty="0"/>
          </a:p>
          <a:p>
            <a:r>
              <a:rPr lang="da-DK" b="0" u="none" dirty="0"/>
              <a:t>Først sæt deltagerne til at snakke sammen to og to om </a:t>
            </a:r>
            <a:r>
              <a:rPr lang="da-DK" sz="1100" dirty="0">
                <a:effectLst/>
                <a:latin typeface="Aptos"/>
                <a:ea typeface="Aptos" panose="020B0004020202020204" pitchFamily="34" charset="0"/>
                <a:cs typeface="Arial" panose="020B0604020202020204" pitchFamily="34" charset="0"/>
              </a:rPr>
              <a:t>spørgeskemaresultaterne.</a:t>
            </a:r>
          </a:p>
          <a:p>
            <a:endParaRPr lang="da-DK" sz="1100" dirty="0">
              <a:effectLst/>
              <a:latin typeface="Aptos" panose="020B0004020202020204" pitchFamily="34" charset="0"/>
              <a:ea typeface="Aptos" panose="020B0004020202020204" pitchFamily="34" charset="0"/>
              <a:cs typeface="Arial" panose="020B0604020202020204" pitchFamily="34" charset="0"/>
            </a:endParaRPr>
          </a:p>
          <a:p>
            <a:r>
              <a:rPr lang="da-DK" dirty="0">
                <a:latin typeface="Aptos"/>
                <a:ea typeface="Aptos" panose="020B0004020202020204" pitchFamily="34" charset="0"/>
                <a:cs typeface="Arial" panose="020B0604020202020204" pitchFamily="34" charset="0"/>
              </a:rPr>
              <a:t>Obs</a:t>
            </a:r>
            <a:r>
              <a:rPr lang="da-DK" sz="1100" dirty="0">
                <a:effectLst/>
                <a:latin typeface="Aptos"/>
                <a:ea typeface="Aptos" panose="020B0004020202020204" pitchFamily="34" charset="0"/>
                <a:cs typeface="Arial" panose="020B0604020202020204" pitchFamily="34" charset="0"/>
              </a:rPr>
              <a:t>! Det kan være 5 minutter eller lignende – formålet er at få tankerne og snakken i gang</a:t>
            </a:r>
            <a:r>
              <a:rPr lang="da-DK" b="0" u="none" dirty="0"/>
              <a:t>. </a:t>
            </a:r>
          </a:p>
          <a:p>
            <a:endParaRPr lang="da-DK" dirty="0"/>
          </a:p>
        </p:txBody>
      </p:sp>
    </p:spTree>
    <p:extLst>
      <p:ext uri="{BB962C8B-B14F-4D97-AF65-F5344CB8AC3E}">
        <p14:creationId xmlns:p14="http://schemas.microsoft.com/office/powerpoint/2010/main" val="388540752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3EF333-38AC-7309-2E45-531406D8EDBD}"/>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6EFFD2A2-264A-6153-7D25-F9C4FBA89BBF}"/>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E065D26B-F8F1-E78E-0AE4-5B74A3491F77}"/>
              </a:ext>
            </a:extLst>
          </p:cNvPr>
          <p:cNvSpPr>
            <a:spLocks noGrp="1"/>
          </p:cNvSpPr>
          <p:nvPr>
            <p:ph type="body" idx="1"/>
          </p:nvPr>
        </p:nvSpPr>
        <p:spPr/>
        <p:txBody>
          <a:bodyPr/>
          <a:lstStyle/>
          <a:p>
            <a:pPr algn="l"/>
            <a:r>
              <a:rPr lang="da-DK" b="1" u="none" dirty="0"/>
              <a:t>Forklaring til slide:</a:t>
            </a:r>
          </a:p>
          <a:p>
            <a:endParaRPr lang="da-DK" b="0" u="none" dirty="0"/>
          </a:p>
          <a:p>
            <a:r>
              <a:rPr lang="da-DK" b="0" u="none" dirty="0"/>
              <a:t>Først sæt deltagerne til at snakke sammen to og to om </a:t>
            </a:r>
            <a:r>
              <a:rPr lang="da-DK" sz="1100" dirty="0">
                <a:effectLst/>
                <a:latin typeface="Aptos"/>
                <a:ea typeface="Aptos" panose="020B0004020202020204" pitchFamily="34" charset="0"/>
                <a:cs typeface="Arial" panose="020B0604020202020204" pitchFamily="34" charset="0"/>
              </a:rPr>
              <a:t>spørgeskemaresultaterne.</a:t>
            </a:r>
          </a:p>
          <a:p>
            <a:endParaRPr lang="da-DK" sz="1100" dirty="0">
              <a:effectLst/>
              <a:latin typeface="Aptos" panose="020B0004020202020204" pitchFamily="34" charset="0"/>
              <a:ea typeface="Aptos" panose="020B0004020202020204" pitchFamily="34" charset="0"/>
              <a:cs typeface="Arial" panose="020B0604020202020204" pitchFamily="34" charset="0"/>
            </a:endParaRPr>
          </a:p>
          <a:p>
            <a:r>
              <a:rPr lang="da-DK" dirty="0">
                <a:latin typeface="Aptos"/>
                <a:ea typeface="Aptos" panose="020B0004020202020204" pitchFamily="34" charset="0"/>
                <a:cs typeface="Arial" panose="020B0604020202020204" pitchFamily="34" charset="0"/>
              </a:rPr>
              <a:t>Obs</a:t>
            </a:r>
            <a:r>
              <a:rPr lang="da-DK" sz="1100" dirty="0">
                <a:effectLst/>
                <a:latin typeface="Aptos"/>
                <a:ea typeface="Aptos" panose="020B0004020202020204" pitchFamily="34" charset="0"/>
                <a:cs typeface="Arial" panose="020B0604020202020204" pitchFamily="34" charset="0"/>
              </a:rPr>
              <a:t>! Det kan være 5 minutter eller lignende – formålet er at få tankerne og snakken i gang</a:t>
            </a:r>
            <a:r>
              <a:rPr lang="da-DK" b="0" u="none" dirty="0"/>
              <a:t>. </a:t>
            </a:r>
          </a:p>
          <a:p>
            <a:endParaRPr lang="da-DK" dirty="0"/>
          </a:p>
        </p:txBody>
      </p:sp>
    </p:spTree>
    <p:extLst>
      <p:ext uri="{BB962C8B-B14F-4D97-AF65-F5344CB8AC3E}">
        <p14:creationId xmlns:p14="http://schemas.microsoft.com/office/powerpoint/2010/main" val="383260368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B8A2E4-BF9F-8D04-7F77-B34DECA46AD8}"/>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9F30034E-FD11-260A-2D94-EE84A0562801}"/>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FAB1B02F-683F-D88D-B17A-FAE984582244}"/>
              </a:ext>
            </a:extLst>
          </p:cNvPr>
          <p:cNvSpPr>
            <a:spLocks noGrp="1"/>
          </p:cNvSpPr>
          <p:nvPr>
            <p:ph type="body" idx="1"/>
          </p:nvPr>
        </p:nvSpPr>
        <p:spPr/>
        <p:txBody>
          <a:bodyPr/>
          <a:lstStyle/>
          <a:p>
            <a:pPr algn="l"/>
            <a:r>
              <a:rPr lang="da-DK" b="1" u="none" dirty="0"/>
              <a:t>Forklaring til slide:</a:t>
            </a:r>
          </a:p>
          <a:p>
            <a:endParaRPr lang="da-DK" b="0" u="none" dirty="0"/>
          </a:p>
          <a:p>
            <a:r>
              <a:rPr lang="da-DK" b="0" u="none" dirty="0"/>
              <a:t>Først sæt deltagerne til at snakke sammen to og to om </a:t>
            </a:r>
            <a:r>
              <a:rPr lang="da-DK" sz="1100" dirty="0">
                <a:effectLst/>
                <a:latin typeface="Aptos"/>
                <a:ea typeface="Aptos" panose="020B0004020202020204" pitchFamily="34" charset="0"/>
                <a:cs typeface="Arial" panose="020B0604020202020204" pitchFamily="34" charset="0"/>
              </a:rPr>
              <a:t>spørgeskemaresultaterne.</a:t>
            </a:r>
          </a:p>
          <a:p>
            <a:endParaRPr lang="da-DK" sz="1100" dirty="0">
              <a:effectLst/>
              <a:latin typeface="Aptos" panose="020B0004020202020204" pitchFamily="34" charset="0"/>
              <a:ea typeface="Aptos" panose="020B0004020202020204" pitchFamily="34" charset="0"/>
              <a:cs typeface="Arial" panose="020B0604020202020204" pitchFamily="34" charset="0"/>
            </a:endParaRPr>
          </a:p>
          <a:p>
            <a:r>
              <a:rPr lang="da-DK" dirty="0">
                <a:latin typeface="Aptos"/>
                <a:ea typeface="Aptos" panose="020B0004020202020204" pitchFamily="34" charset="0"/>
                <a:cs typeface="Arial" panose="020B0604020202020204" pitchFamily="34" charset="0"/>
              </a:rPr>
              <a:t>Obs</a:t>
            </a:r>
            <a:r>
              <a:rPr lang="da-DK" sz="1100" dirty="0">
                <a:effectLst/>
                <a:latin typeface="Aptos"/>
                <a:ea typeface="Aptos" panose="020B0004020202020204" pitchFamily="34" charset="0"/>
                <a:cs typeface="Arial" panose="020B0604020202020204" pitchFamily="34" charset="0"/>
              </a:rPr>
              <a:t>! Det kan være 5 minutter eller lignende – formålet er at få tankerne og snakken i gang</a:t>
            </a:r>
            <a:r>
              <a:rPr lang="da-DK" b="0" u="none" dirty="0"/>
              <a:t>. </a:t>
            </a:r>
          </a:p>
          <a:p>
            <a:endParaRPr lang="da-DK" dirty="0"/>
          </a:p>
        </p:txBody>
      </p:sp>
    </p:spTree>
    <p:extLst>
      <p:ext uri="{BB962C8B-B14F-4D97-AF65-F5344CB8AC3E}">
        <p14:creationId xmlns:p14="http://schemas.microsoft.com/office/powerpoint/2010/main" val="27518118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67D702-7E58-E4D7-5C5E-DE40693CB2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CCC976-3E0B-95E6-6774-D3F05523636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378C418-B709-D537-99CC-F167A60EB030}"/>
              </a:ext>
            </a:extLst>
          </p:cNvPr>
          <p:cNvSpPr>
            <a:spLocks noGrp="1"/>
          </p:cNvSpPr>
          <p:nvPr>
            <p:ph type="body" idx="1"/>
          </p:nvPr>
        </p:nvSpPr>
        <p:spPr/>
        <p:txBody>
          <a:bodyPr/>
          <a:lstStyle/>
          <a:p>
            <a:r>
              <a:rPr lang="da-DK" b="1" dirty="0">
                <a:latin typeface="+mn-lt"/>
              </a:rPr>
              <a:t>Forklaring til slide:</a:t>
            </a:r>
            <a:endParaRPr lang="da-DK" dirty="0">
              <a:latin typeface="+mn-lt"/>
            </a:endParaRPr>
          </a:p>
          <a:p>
            <a:r>
              <a:rPr lang="da-DK" dirty="0">
                <a:latin typeface="+mn-lt"/>
              </a:rPr>
              <a:t>Mødet er inddelt i tre hovedblokke med en pause efter den første blok.</a:t>
            </a:r>
          </a:p>
          <a:p>
            <a:pPr defTabSz="947501">
              <a:defRPr/>
            </a:pPr>
            <a:r>
              <a:rPr lang="da-DK" dirty="0">
                <a:latin typeface="+mn-lt"/>
              </a:rPr>
              <a:t>Formålet med klyngemødet er, med udgangspunkt i data for syv målepunkter, at skabe mulighed for refleksion over behandlingen af patienter med type 2-diabetes.</a:t>
            </a:r>
            <a:endParaRPr lang="da-DK" dirty="0">
              <a:latin typeface="+mn-lt"/>
              <a:cs typeface="Calibri"/>
            </a:endParaRPr>
          </a:p>
          <a:p>
            <a:pPr defTabSz="947501">
              <a:defRPr/>
            </a:pPr>
            <a:endParaRPr lang="da-DK" b="1" dirty="0">
              <a:latin typeface="+mn-lt"/>
              <a:ea typeface="Calibri" panose="020F0502020204030204" pitchFamily="34" charset="0"/>
              <a:cs typeface="Calibri"/>
            </a:endParaRPr>
          </a:p>
          <a:p>
            <a:pPr defTabSz="947501">
              <a:defRPr/>
            </a:pPr>
            <a:r>
              <a:rPr lang="da-DK" dirty="0">
                <a:latin typeface="+mn-lt"/>
                <a:ea typeface="Calibri" panose="020F0502020204030204" pitchFamily="34" charset="0"/>
                <a:cs typeface="Calibri"/>
              </a:rPr>
              <a:t>De syv målepunkter, der er i klyngepakken behandles i de to første blokke:</a:t>
            </a:r>
            <a:endParaRPr lang="da-DK" dirty="0">
              <a:latin typeface="+mn-lt"/>
            </a:endParaRPr>
          </a:p>
          <a:p>
            <a:pPr defTabSz="947501">
              <a:spcBef>
                <a:spcPts val="47"/>
              </a:spcBef>
              <a:defRPr/>
            </a:pPr>
            <a:r>
              <a:rPr lang="da-DK" dirty="0">
                <a:latin typeface="+mn-lt"/>
                <a:ea typeface="Calibri" panose="020F0502020204030204" pitchFamily="34" charset="0"/>
                <a:cs typeface="Calibri"/>
              </a:rPr>
              <a:t> </a:t>
            </a:r>
          </a:p>
          <a:p>
            <a:pPr indent="-354965" defTabSz="947501">
              <a:spcBef>
                <a:spcPts val="83"/>
              </a:spcBef>
              <a:buClr>
                <a:srgbClr val="231F20"/>
              </a:buClr>
              <a:buSzPts val="1000"/>
              <a:buFont typeface="Calibri" panose="020F0502020204030204" pitchFamily="34" charset="0"/>
              <a:buChar char="•"/>
              <a:tabLst>
                <a:tab pos="340179" algn="l"/>
                <a:tab pos="340837" algn="l"/>
              </a:tabLst>
              <a:defRPr/>
            </a:pPr>
            <a:r>
              <a:rPr lang="da-DK" dirty="0">
                <a:latin typeface="+mn-lt"/>
                <a:ea typeface="Calibri" panose="020F0502020204030204" pitchFamily="34" charset="0"/>
                <a:cs typeface="Calibri"/>
              </a:rPr>
              <a:t>Blok 1: Behandlingsresultater.</a:t>
            </a:r>
          </a:p>
          <a:p>
            <a:pPr indent="-354965" defTabSz="947501">
              <a:spcBef>
                <a:spcPts val="83"/>
              </a:spcBef>
              <a:buClr>
                <a:srgbClr val="231F20"/>
              </a:buClr>
              <a:buSzPts val="1000"/>
              <a:buFont typeface="Calibri" panose="020F0502020204030204" pitchFamily="34" charset="0"/>
              <a:buChar char="•"/>
              <a:tabLst>
                <a:tab pos="340179" algn="l"/>
                <a:tab pos="340837" algn="l"/>
              </a:tabLst>
              <a:defRPr/>
            </a:pPr>
            <a:r>
              <a:rPr lang="da-DK" dirty="0">
                <a:latin typeface="+mn-lt"/>
                <a:ea typeface="Calibri" panose="020F0502020204030204" pitchFamily="34" charset="0"/>
                <a:cs typeface="Calibri"/>
              </a:rPr>
              <a:t>Blok 2: Specifik behandling.</a:t>
            </a:r>
          </a:p>
          <a:p>
            <a:pPr defTabSz="947501">
              <a:spcBef>
                <a:spcPts val="36"/>
              </a:spcBef>
              <a:defRPr/>
            </a:pPr>
            <a:r>
              <a:rPr lang="en-US" dirty="0">
                <a:latin typeface="+mn-lt"/>
                <a:ea typeface="Calibri" panose="020F0502020204030204" pitchFamily="34" charset="0"/>
                <a:cs typeface="Calibri"/>
              </a:rPr>
              <a:t> </a:t>
            </a:r>
            <a:endParaRPr lang="da-DK" dirty="0">
              <a:latin typeface="+mn-lt"/>
              <a:ea typeface="Calibri" panose="020F0502020204030204" pitchFamily="34" charset="0"/>
              <a:cs typeface="Calibri"/>
            </a:endParaRPr>
          </a:p>
          <a:p>
            <a:pPr defTabSz="947501">
              <a:defRPr/>
            </a:pPr>
            <a:r>
              <a:rPr lang="da-DK" dirty="0">
                <a:latin typeface="+mn-lt"/>
                <a:cs typeface="Calibri"/>
              </a:rPr>
              <a:t>I Blok 3 vil der blive samlet op, og klyngen drøfter implementering og opfølgning. </a:t>
            </a:r>
          </a:p>
          <a:p>
            <a:endParaRPr lang="en-DK" dirty="0"/>
          </a:p>
        </p:txBody>
      </p:sp>
    </p:spTree>
    <p:extLst>
      <p:ext uri="{BB962C8B-B14F-4D97-AF65-F5344CB8AC3E}">
        <p14:creationId xmlns:p14="http://schemas.microsoft.com/office/powerpoint/2010/main" val="47931743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BC7896-038D-AB1F-5913-83FED790D0F4}"/>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E1ABD57A-D31C-3FAB-736F-C3305F27D5DF}"/>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DDAAFF2E-2A2F-1F95-FFCB-C656B6ABF4F3}"/>
              </a:ext>
            </a:extLst>
          </p:cNvPr>
          <p:cNvSpPr>
            <a:spLocks noGrp="1"/>
          </p:cNvSpPr>
          <p:nvPr>
            <p:ph type="body" idx="1"/>
          </p:nvPr>
        </p:nvSpPr>
        <p:spPr/>
        <p:txBody>
          <a:bodyPr/>
          <a:lstStyle/>
          <a:p>
            <a:pPr algn="l"/>
            <a:r>
              <a:rPr lang="da-DK" b="1" u="none" dirty="0"/>
              <a:t>Forklaring til slide:</a:t>
            </a:r>
          </a:p>
          <a:p>
            <a:endParaRPr lang="da-DK" b="0" u="none" dirty="0"/>
          </a:p>
          <a:p>
            <a:r>
              <a:rPr lang="da-DK" b="0" u="none" dirty="0"/>
              <a:t>Først sæt deltagerne til at snakke sammen to og to om </a:t>
            </a:r>
            <a:r>
              <a:rPr lang="da-DK" sz="1100" dirty="0">
                <a:effectLst/>
                <a:latin typeface="Aptos"/>
                <a:ea typeface="Aptos" panose="020B0004020202020204" pitchFamily="34" charset="0"/>
                <a:cs typeface="Arial" panose="020B0604020202020204" pitchFamily="34" charset="0"/>
              </a:rPr>
              <a:t>spørgeskemaresultaterne.</a:t>
            </a:r>
          </a:p>
          <a:p>
            <a:endParaRPr lang="da-DK" sz="1100" dirty="0">
              <a:effectLst/>
              <a:latin typeface="Aptos" panose="020B0004020202020204" pitchFamily="34" charset="0"/>
              <a:ea typeface="Aptos" panose="020B0004020202020204" pitchFamily="34" charset="0"/>
              <a:cs typeface="Arial" panose="020B0604020202020204" pitchFamily="34" charset="0"/>
            </a:endParaRPr>
          </a:p>
          <a:p>
            <a:r>
              <a:rPr lang="da-DK" dirty="0">
                <a:latin typeface="Aptos"/>
                <a:ea typeface="Aptos" panose="020B0004020202020204" pitchFamily="34" charset="0"/>
                <a:cs typeface="Arial" panose="020B0604020202020204" pitchFamily="34" charset="0"/>
              </a:rPr>
              <a:t>Obs</a:t>
            </a:r>
            <a:r>
              <a:rPr lang="da-DK" sz="1100" dirty="0">
                <a:effectLst/>
                <a:latin typeface="Aptos"/>
                <a:ea typeface="Aptos" panose="020B0004020202020204" pitchFamily="34" charset="0"/>
                <a:cs typeface="Arial" panose="020B0604020202020204" pitchFamily="34" charset="0"/>
              </a:rPr>
              <a:t>! Det kan være 5 minutter eller lignende – formålet er at få tankerne og snakken i gang</a:t>
            </a:r>
            <a:r>
              <a:rPr lang="da-DK" b="0" u="none" dirty="0"/>
              <a:t>. </a:t>
            </a:r>
          </a:p>
          <a:p>
            <a:endParaRPr lang="da-DK" dirty="0"/>
          </a:p>
        </p:txBody>
      </p:sp>
    </p:spTree>
    <p:extLst>
      <p:ext uri="{BB962C8B-B14F-4D97-AF65-F5344CB8AC3E}">
        <p14:creationId xmlns:p14="http://schemas.microsoft.com/office/powerpoint/2010/main" val="288608026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algn="l"/>
            <a:r>
              <a:rPr lang="da-DK" b="1"/>
              <a:t>Forklaring til slide:</a:t>
            </a:r>
          </a:p>
          <a:p>
            <a:endParaRPr lang="da-DK" b="0"/>
          </a:p>
          <a:p>
            <a:pPr>
              <a:lnSpc>
                <a:spcPct val="115000"/>
              </a:lnSpc>
              <a:spcAft>
                <a:spcPts val="800"/>
              </a:spcAft>
            </a:pPr>
            <a:r>
              <a:rPr lang="da-DK" sz="1100" kern="100">
                <a:effectLst/>
                <a:latin typeface="Aptos" panose="020B0004020202020204" pitchFamily="34" charset="0"/>
                <a:ea typeface="Aptos" panose="020B0004020202020204" pitchFamily="34" charset="0"/>
                <a:cs typeface="Arial" panose="020B0604020202020204" pitchFamily="34" charset="0"/>
              </a:rPr>
              <a:t>I plenum spørg ind til hvad der er blevet snakket om blandt deltagere – eventuelt skriv de vigtigste pointer op på tavle, whiteboard eller lignende.</a:t>
            </a:r>
          </a:p>
          <a:p>
            <a:endParaRPr lang="da-DK"/>
          </a:p>
        </p:txBody>
      </p:sp>
    </p:spTree>
    <p:extLst>
      <p:ext uri="{BB962C8B-B14F-4D97-AF65-F5344CB8AC3E}">
        <p14:creationId xmlns:p14="http://schemas.microsoft.com/office/powerpoint/2010/main" val="31334300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142240" marR="1061085" algn="just">
              <a:lnSpc>
                <a:spcPct val="105000"/>
              </a:lnSpc>
              <a:spcBef>
                <a:spcPts val="16"/>
              </a:spcBef>
            </a:pPr>
            <a:r>
              <a:rPr lang="da-DK" sz="1100" b="1" dirty="0">
                <a:solidFill>
                  <a:srgbClr val="231F20"/>
                </a:solidFill>
                <a:latin typeface="+mn-lt"/>
                <a:ea typeface="Calibri" panose="020F0502020204030204" pitchFamily="34" charset="0"/>
                <a:cs typeface="Calibri"/>
              </a:rPr>
              <a:t>Forslag til, hvad du kan sige:</a:t>
            </a:r>
            <a:endParaRPr lang="da-DK" sz="1100" dirty="0">
              <a:latin typeface="+mn-lt"/>
              <a:cs typeface="Calibri"/>
            </a:endParaRPr>
          </a:p>
          <a:p>
            <a:pPr marL="142240" marR="1061085" algn="just" defTabSz="947501">
              <a:lnSpc>
                <a:spcPct val="105000"/>
              </a:lnSpc>
              <a:spcBef>
                <a:spcPts val="16"/>
              </a:spcBef>
              <a:defRPr/>
            </a:pPr>
            <a:r>
              <a:rPr lang="da-DK" sz="1100" dirty="0">
                <a:solidFill>
                  <a:srgbClr val="231F20"/>
                </a:solidFill>
                <a:latin typeface="+mn-lt"/>
                <a:ea typeface="Calibri" panose="020F0502020204030204" pitchFamily="34" charset="0"/>
                <a:cs typeface="Calibri"/>
              </a:rPr>
              <a:t>Formålet med blok 2 er at se - for specifikke præparater – hvor stor en andel af patienter, der får den anbefalede behandling. </a:t>
            </a:r>
            <a:endParaRPr lang="da-DK" sz="1100" dirty="0">
              <a:latin typeface="+mn-lt"/>
              <a:ea typeface="Calibri" panose="020F0502020204030204" pitchFamily="34" charset="0"/>
              <a:cs typeface="Calibri"/>
            </a:endParaRPr>
          </a:p>
          <a:p>
            <a:pPr marL="142783" marR="1061333" algn="just">
              <a:lnSpc>
                <a:spcPct val="105000"/>
              </a:lnSpc>
              <a:spcBef>
                <a:spcPts val="16"/>
              </a:spcBef>
            </a:pPr>
            <a:endParaRPr lang="da-DK" sz="1100" u="sng" dirty="0">
              <a:latin typeface="+mn-lt"/>
              <a:ea typeface="Calibri" panose="020F0502020204030204" pitchFamily="34" charset="0"/>
            </a:endParaRPr>
          </a:p>
          <a:p>
            <a:pPr marL="142240" marR="958850" defTabSz="947501">
              <a:lnSpc>
                <a:spcPct val="105000"/>
              </a:lnSpc>
              <a:spcBef>
                <a:spcPts val="83"/>
              </a:spcBef>
              <a:defRPr/>
            </a:pPr>
            <a:r>
              <a:rPr lang="da-DK" sz="1100" b="1" dirty="0">
                <a:solidFill>
                  <a:srgbClr val="231F20"/>
                </a:solidFill>
                <a:latin typeface="+mn-lt"/>
                <a:ea typeface="Calibri" panose="020F0502020204030204" pitchFamily="34" charset="0"/>
                <a:cs typeface="Calibri"/>
              </a:rPr>
              <a:t>Forklaring til slide:</a:t>
            </a:r>
          </a:p>
          <a:p>
            <a:pPr marL="142240" marR="958850" defTabSz="947501">
              <a:lnSpc>
                <a:spcPct val="105000"/>
              </a:lnSpc>
              <a:spcBef>
                <a:spcPts val="83"/>
              </a:spcBef>
              <a:defRPr/>
            </a:pPr>
            <a:r>
              <a:rPr lang="da-DK" sz="1100" dirty="0">
                <a:solidFill>
                  <a:srgbClr val="231F20"/>
                </a:solidFill>
                <a:latin typeface="+mn-lt"/>
                <a:ea typeface="Calibri" panose="020F0502020204030204" pitchFamily="34" charset="0"/>
                <a:cs typeface="Calibri"/>
              </a:rPr>
              <a:t>Mødelederne introducerer formålet med blok 2 og kort til det efterfølgende gruppearbejde:</a:t>
            </a:r>
          </a:p>
          <a:p>
            <a:pPr marL="142783" marR="959345" defTabSz="947501">
              <a:lnSpc>
                <a:spcPct val="105000"/>
              </a:lnSpc>
              <a:spcBef>
                <a:spcPts val="83"/>
              </a:spcBef>
              <a:defRPr/>
            </a:pPr>
            <a:endParaRPr lang="da-DK" sz="1100" dirty="0">
              <a:solidFill>
                <a:srgbClr val="231F20"/>
              </a:solidFill>
              <a:latin typeface="+mn-lt"/>
              <a:ea typeface="Calibri" panose="020F0502020204030204" pitchFamily="34" charset="0"/>
            </a:endParaRPr>
          </a:p>
          <a:p>
            <a:pPr marL="320040" marR="958850" indent="-177165" defTabSz="947501">
              <a:lnSpc>
                <a:spcPct val="105000"/>
              </a:lnSpc>
              <a:spcBef>
                <a:spcPts val="83"/>
              </a:spcBef>
              <a:buFontTx/>
              <a:buChar char="-"/>
              <a:defRPr/>
            </a:pPr>
            <a:r>
              <a:rPr lang="da-DK" sz="1100" dirty="0">
                <a:solidFill>
                  <a:srgbClr val="231F20"/>
                </a:solidFill>
                <a:latin typeface="+mn-lt"/>
                <a:ea typeface="Calibri" panose="020F0502020204030204" pitchFamily="34" charset="0"/>
                <a:cs typeface="Calibri"/>
              </a:rPr>
              <a:t>Indledningsvist ses en introduktionsvideo (3 min.)</a:t>
            </a:r>
          </a:p>
          <a:p>
            <a:pPr marL="320040" marR="958850" indent="-177165" defTabSz="947501">
              <a:lnSpc>
                <a:spcPct val="105000"/>
              </a:lnSpc>
              <a:spcBef>
                <a:spcPts val="83"/>
              </a:spcBef>
              <a:buFontTx/>
              <a:buChar char="-"/>
              <a:defRPr/>
            </a:pPr>
            <a:r>
              <a:rPr lang="da-DK" sz="1100" dirty="0">
                <a:solidFill>
                  <a:srgbClr val="231F20"/>
                </a:solidFill>
                <a:latin typeface="+mn-lt"/>
                <a:ea typeface="Calibri" panose="020F0502020204030204" pitchFamily="34" charset="0"/>
                <a:cs typeface="Calibri"/>
              </a:rPr>
              <a:t>De tre målepunkter i blok 2 gennemgås i plenum (5 min.), hvorefter der er gruppearbejde (25 min.). Deltagerne arbejder i grupper af 4-6 personer. </a:t>
            </a:r>
          </a:p>
          <a:p>
            <a:pPr marL="320040" marR="958850" indent="-177165" defTabSz="947501">
              <a:lnSpc>
                <a:spcPct val="105000"/>
              </a:lnSpc>
              <a:spcBef>
                <a:spcPts val="83"/>
              </a:spcBef>
              <a:buFontTx/>
              <a:buChar char="-"/>
              <a:defRPr/>
            </a:pPr>
            <a:r>
              <a:rPr lang="da-DK" sz="1100" dirty="0">
                <a:solidFill>
                  <a:srgbClr val="231F20"/>
                </a:solidFill>
                <a:latin typeface="+mn-lt"/>
                <a:ea typeface="Calibri" panose="020F0502020204030204" pitchFamily="34" charset="0"/>
                <a:cs typeface="Calibri"/>
              </a:rPr>
              <a:t>Afslutningsvist er der opsamling i plenum (10 min.) samt tid til at reflektere og notere i mødenoter (5 min.).</a:t>
            </a:r>
          </a:p>
          <a:p>
            <a:pPr marL="142783" marR="959345" defTabSz="947501">
              <a:lnSpc>
                <a:spcPct val="105000"/>
              </a:lnSpc>
              <a:spcBef>
                <a:spcPts val="83"/>
              </a:spcBef>
              <a:defRPr/>
            </a:pPr>
            <a:endParaRPr lang="da-DK" sz="1100" dirty="0">
              <a:solidFill>
                <a:srgbClr val="231F20"/>
              </a:solidFill>
              <a:latin typeface="+mn-lt"/>
              <a:ea typeface="Calibri" panose="020F0502020204030204" pitchFamily="34" charset="0"/>
            </a:endParaRPr>
          </a:p>
          <a:p>
            <a:pPr marL="142240" marR="958850" defTabSz="947501">
              <a:lnSpc>
                <a:spcPct val="105000"/>
              </a:lnSpc>
              <a:spcBef>
                <a:spcPts val="83"/>
              </a:spcBef>
              <a:defRPr/>
            </a:pPr>
            <a:r>
              <a:rPr lang="da-DK" sz="1100" dirty="0">
                <a:solidFill>
                  <a:srgbClr val="231F20"/>
                </a:solidFill>
                <a:latin typeface="+mn-lt"/>
                <a:ea typeface="Calibri" panose="020F0502020204030204" pitchFamily="34" charset="0"/>
                <a:cs typeface="Calibri"/>
              </a:rPr>
              <a:t>I alt er der afsat 45 min. til blok 2.</a:t>
            </a:r>
            <a:endParaRPr lang="da-DK" sz="1100" dirty="0">
              <a:latin typeface="+mn-lt"/>
              <a:ea typeface="Calibri" panose="020F0502020204030204" pitchFamily="34" charset="0"/>
              <a:cs typeface="Calibri"/>
            </a:endParaRPr>
          </a:p>
          <a:p>
            <a:endParaRPr lang="da-DK" dirty="0"/>
          </a:p>
          <a:p>
            <a:endParaRPr lang="da-DK" dirty="0"/>
          </a:p>
        </p:txBody>
      </p:sp>
    </p:spTree>
    <p:extLst>
      <p:ext uri="{BB962C8B-B14F-4D97-AF65-F5344CB8AC3E}">
        <p14:creationId xmlns:p14="http://schemas.microsoft.com/office/powerpoint/2010/main" val="235777353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b="1" i="0" dirty="0"/>
              <a:t>Forklaring til slide:</a:t>
            </a:r>
          </a:p>
          <a:p>
            <a:r>
              <a:rPr lang="da-DK" i="0" dirty="0"/>
              <a:t>Ved opstart af blok 2 vises en kort video med praktiserende læge og professor Jette Kolding Kristensen.</a:t>
            </a:r>
            <a:endParaRPr lang="da-DK" i="0" dirty="0">
              <a:cs typeface="Calibri"/>
            </a:endParaRPr>
          </a:p>
          <a:p>
            <a:endParaRPr lang="da-DK" dirty="0"/>
          </a:p>
          <a:p>
            <a:pPr defTabSz="947501">
              <a:defRPr/>
            </a:pPr>
            <a:endParaRPr lang="da-DK" dirty="0"/>
          </a:p>
          <a:p>
            <a:endParaRPr lang="da-DK" dirty="0"/>
          </a:p>
        </p:txBody>
      </p:sp>
    </p:spTree>
    <p:extLst>
      <p:ext uri="{BB962C8B-B14F-4D97-AF65-F5344CB8AC3E}">
        <p14:creationId xmlns:p14="http://schemas.microsoft.com/office/powerpoint/2010/main" val="93394367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defTabSz="947501">
              <a:defRPr/>
            </a:pPr>
            <a:r>
              <a:rPr lang="da-DK" b="1" dirty="0"/>
              <a:t>Forklaring til slide:</a:t>
            </a:r>
            <a:endParaRPr lang="da-DK" dirty="0"/>
          </a:p>
          <a:p>
            <a:pPr defTabSz="947501">
              <a:defRPr/>
            </a:pPr>
            <a:r>
              <a:rPr lang="da-DK" dirty="0"/>
              <a:t>I målepunkt 7 har vi identificeret de diabetespatienter, som også har en diagnose for iskæmisk hjertesygdom (ICPC: K74, K75, K76). Blandt disse patienter, der både har diabetes og IHS, har vi derefter udvalgt dem, som behandles med SGLT2, GLP1 eller begge behandlingstyper samtidigt.</a:t>
            </a:r>
            <a:endParaRPr lang="da-DK" dirty="0">
              <a:cs typeface="Calibri"/>
            </a:endParaRPr>
          </a:p>
          <a:p>
            <a:pPr defTabSz="947501">
              <a:defRPr/>
            </a:pPr>
            <a:endParaRPr lang="da-DK" dirty="0"/>
          </a:p>
          <a:p>
            <a:pPr defTabSz="947501">
              <a:defRPr/>
            </a:pPr>
            <a:r>
              <a:rPr lang="da-DK" dirty="0"/>
              <a:t>Det betyder, at tælleren viser alle diabetespatienter med IHS, som behandles enten med SGLT2, GLP1 eller begge behandlinger. Nævneren inkluderer alle diabetespatienter, der også har en IHS-diagnose. Dette betyder, at beregningen ikke baseres på alle diabetespatienter i praksis, men kun på de diabetespatienter, der også har iskæmisk hjertesygdom.</a:t>
            </a:r>
            <a:endParaRPr lang="da-DK" dirty="0">
              <a:cs typeface="Calibri"/>
            </a:endParaRPr>
          </a:p>
          <a:p>
            <a:pPr defTabSz="947501">
              <a:defRPr/>
            </a:pPr>
            <a:endParaRPr lang="da-DK" dirty="0">
              <a:latin typeface="Calibri" panose="020F0502020204030204" pitchFamily="34" charset="0"/>
              <a:ea typeface="Calibri" panose="020F0502020204030204" pitchFamily="34" charset="0"/>
              <a:cs typeface="Calibri"/>
            </a:endParaRPr>
          </a:p>
          <a:p>
            <a:endParaRPr lang="da-DK" dirty="0"/>
          </a:p>
          <a:p>
            <a:endParaRPr lang="da-DK" dirty="0"/>
          </a:p>
        </p:txBody>
      </p:sp>
    </p:spTree>
    <p:extLst>
      <p:ext uri="{BB962C8B-B14F-4D97-AF65-F5344CB8AC3E}">
        <p14:creationId xmlns:p14="http://schemas.microsoft.com/office/powerpoint/2010/main" val="186280160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802A51-A5D3-2DCF-D727-9F779A515739}"/>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BC74B852-D583-280E-3E61-0280A0D938A2}"/>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5F97CFEB-4300-0C39-E0F7-B4A1AAAB76CF}"/>
              </a:ext>
            </a:extLst>
          </p:cNvPr>
          <p:cNvSpPr>
            <a:spLocks noGrp="1"/>
          </p:cNvSpPr>
          <p:nvPr>
            <p:ph type="body" idx="1"/>
          </p:nvPr>
        </p:nvSpPr>
        <p:spPr/>
        <p:txBody>
          <a:bodyPr/>
          <a:lstStyle/>
          <a:p>
            <a:pPr algn="l"/>
            <a:r>
              <a:rPr lang="da-DK" b="1" u="none" dirty="0"/>
              <a:t>Forklaring til slide:</a:t>
            </a:r>
          </a:p>
          <a:p>
            <a:endParaRPr lang="da-DK" b="0" u="none" dirty="0"/>
          </a:p>
          <a:p>
            <a:r>
              <a:rPr lang="da-DK" b="0" u="none" dirty="0"/>
              <a:t>Først sæt deltagerne til at snakke sammen to og to om </a:t>
            </a:r>
            <a:r>
              <a:rPr lang="da-DK" sz="1100" dirty="0">
                <a:effectLst/>
                <a:latin typeface="Aptos"/>
                <a:ea typeface="Aptos" panose="020B0004020202020204" pitchFamily="34" charset="0"/>
                <a:cs typeface="Arial" panose="020B0604020202020204" pitchFamily="34" charset="0"/>
              </a:rPr>
              <a:t>spørgeskemaresultaterne.</a:t>
            </a:r>
          </a:p>
          <a:p>
            <a:endParaRPr lang="da-DK" sz="1100" dirty="0">
              <a:effectLst/>
              <a:latin typeface="Aptos" panose="020B0004020202020204" pitchFamily="34" charset="0"/>
              <a:ea typeface="Aptos" panose="020B0004020202020204" pitchFamily="34" charset="0"/>
              <a:cs typeface="Arial" panose="020B0604020202020204" pitchFamily="34" charset="0"/>
            </a:endParaRPr>
          </a:p>
          <a:p>
            <a:r>
              <a:rPr lang="da-DK" dirty="0">
                <a:latin typeface="Aptos"/>
                <a:ea typeface="Aptos" panose="020B0004020202020204" pitchFamily="34" charset="0"/>
                <a:cs typeface="Arial" panose="020B0604020202020204" pitchFamily="34" charset="0"/>
              </a:rPr>
              <a:t>Obs</a:t>
            </a:r>
            <a:r>
              <a:rPr lang="da-DK" sz="1100" dirty="0">
                <a:effectLst/>
                <a:latin typeface="Aptos"/>
                <a:ea typeface="Aptos" panose="020B0004020202020204" pitchFamily="34" charset="0"/>
                <a:cs typeface="Arial" panose="020B0604020202020204" pitchFamily="34" charset="0"/>
              </a:rPr>
              <a:t>! Det kan være 5 minutter eller lignende – formålet er at få tankerne og snakken i gang</a:t>
            </a:r>
            <a:r>
              <a:rPr lang="da-DK" b="0" u="none" dirty="0"/>
              <a:t>. </a:t>
            </a:r>
          </a:p>
          <a:p>
            <a:endParaRPr lang="da-DK" dirty="0"/>
          </a:p>
        </p:txBody>
      </p:sp>
    </p:spTree>
    <p:extLst>
      <p:ext uri="{BB962C8B-B14F-4D97-AF65-F5344CB8AC3E}">
        <p14:creationId xmlns:p14="http://schemas.microsoft.com/office/powerpoint/2010/main" val="291151610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257861-2707-0BBE-895B-572A1004CEC3}"/>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D8C03707-78D2-92CF-378E-0CBA9DC1744C}"/>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2587E765-B16F-0E82-7FAD-450D4E7B9406}"/>
              </a:ext>
            </a:extLst>
          </p:cNvPr>
          <p:cNvSpPr>
            <a:spLocks noGrp="1"/>
          </p:cNvSpPr>
          <p:nvPr>
            <p:ph type="body" idx="1"/>
          </p:nvPr>
        </p:nvSpPr>
        <p:spPr/>
        <p:txBody>
          <a:bodyPr/>
          <a:lstStyle/>
          <a:p>
            <a:pPr algn="l"/>
            <a:r>
              <a:rPr lang="da-DK" b="1" u="none" dirty="0"/>
              <a:t>Forklaring til slide:</a:t>
            </a:r>
          </a:p>
          <a:p>
            <a:endParaRPr lang="da-DK" b="0" u="none" dirty="0"/>
          </a:p>
          <a:p>
            <a:r>
              <a:rPr lang="da-DK" b="0" u="none" dirty="0"/>
              <a:t>Først sæt deltagerne til at snakke sammen to og to om </a:t>
            </a:r>
            <a:r>
              <a:rPr lang="da-DK" sz="1100" dirty="0">
                <a:effectLst/>
                <a:latin typeface="Aptos"/>
                <a:ea typeface="Aptos" panose="020B0004020202020204" pitchFamily="34" charset="0"/>
                <a:cs typeface="Arial" panose="020B0604020202020204" pitchFamily="34" charset="0"/>
              </a:rPr>
              <a:t>spørgeskemaresultaterne.</a:t>
            </a:r>
          </a:p>
          <a:p>
            <a:endParaRPr lang="da-DK" sz="1100" dirty="0">
              <a:effectLst/>
              <a:latin typeface="Aptos" panose="020B0004020202020204" pitchFamily="34" charset="0"/>
              <a:ea typeface="Aptos" panose="020B0004020202020204" pitchFamily="34" charset="0"/>
              <a:cs typeface="Arial" panose="020B0604020202020204" pitchFamily="34" charset="0"/>
            </a:endParaRPr>
          </a:p>
          <a:p>
            <a:r>
              <a:rPr lang="da-DK" dirty="0">
                <a:latin typeface="Aptos"/>
                <a:ea typeface="Aptos" panose="020B0004020202020204" pitchFamily="34" charset="0"/>
                <a:cs typeface="Arial" panose="020B0604020202020204" pitchFamily="34" charset="0"/>
              </a:rPr>
              <a:t>Obs</a:t>
            </a:r>
            <a:r>
              <a:rPr lang="da-DK" sz="1100" dirty="0">
                <a:effectLst/>
                <a:latin typeface="Aptos"/>
                <a:ea typeface="Aptos" panose="020B0004020202020204" pitchFamily="34" charset="0"/>
                <a:cs typeface="Arial" panose="020B0604020202020204" pitchFamily="34" charset="0"/>
              </a:rPr>
              <a:t>! Det kan være 5 minutter eller lignende – formålet er at få tankerne og snakken i gang</a:t>
            </a:r>
            <a:r>
              <a:rPr lang="da-DK" b="0" u="none" dirty="0"/>
              <a:t>. </a:t>
            </a:r>
          </a:p>
          <a:p>
            <a:endParaRPr lang="da-DK" dirty="0"/>
          </a:p>
        </p:txBody>
      </p:sp>
    </p:spTree>
    <p:extLst>
      <p:ext uri="{BB962C8B-B14F-4D97-AF65-F5344CB8AC3E}">
        <p14:creationId xmlns:p14="http://schemas.microsoft.com/office/powerpoint/2010/main" val="42088707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115EF-0DF5-6145-C8F9-2E27E26BD49E}"/>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E7E9F0DB-D2FD-3D1B-CEC0-741CB5F43009}"/>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7884B1F7-76A0-7AAA-EB62-136CDF873573}"/>
              </a:ext>
            </a:extLst>
          </p:cNvPr>
          <p:cNvSpPr>
            <a:spLocks noGrp="1"/>
          </p:cNvSpPr>
          <p:nvPr>
            <p:ph type="body" idx="1"/>
          </p:nvPr>
        </p:nvSpPr>
        <p:spPr/>
        <p:txBody>
          <a:bodyPr/>
          <a:lstStyle/>
          <a:p>
            <a:pPr algn="l"/>
            <a:r>
              <a:rPr lang="da-DK" b="1" u="none" dirty="0"/>
              <a:t>Forklaring til slide:</a:t>
            </a:r>
          </a:p>
          <a:p>
            <a:endParaRPr lang="da-DK" b="0" u="none" dirty="0"/>
          </a:p>
          <a:p>
            <a:r>
              <a:rPr lang="da-DK" b="0" u="none" dirty="0"/>
              <a:t>Først sæt deltagerne til at snakke sammen to og to om </a:t>
            </a:r>
            <a:r>
              <a:rPr lang="da-DK" sz="1100" dirty="0">
                <a:effectLst/>
                <a:latin typeface="Aptos"/>
                <a:ea typeface="Aptos" panose="020B0004020202020204" pitchFamily="34" charset="0"/>
                <a:cs typeface="Arial" panose="020B0604020202020204" pitchFamily="34" charset="0"/>
              </a:rPr>
              <a:t>spørgeskemaresultaterne.</a:t>
            </a:r>
          </a:p>
          <a:p>
            <a:endParaRPr lang="da-DK" sz="1100" dirty="0">
              <a:effectLst/>
              <a:latin typeface="Aptos" panose="020B0004020202020204" pitchFamily="34" charset="0"/>
              <a:ea typeface="Aptos" panose="020B0004020202020204" pitchFamily="34" charset="0"/>
              <a:cs typeface="Arial" panose="020B0604020202020204" pitchFamily="34" charset="0"/>
            </a:endParaRPr>
          </a:p>
          <a:p>
            <a:r>
              <a:rPr lang="da-DK" dirty="0">
                <a:latin typeface="Aptos"/>
                <a:ea typeface="Aptos" panose="020B0004020202020204" pitchFamily="34" charset="0"/>
                <a:cs typeface="Arial" panose="020B0604020202020204" pitchFamily="34" charset="0"/>
              </a:rPr>
              <a:t>Obs</a:t>
            </a:r>
            <a:r>
              <a:rPr lang="da-DK" sz="1100" dirty="0">
                <a:effectLst/>
                <a:latin typeface="Aptos"/>
                <a:ea typeface="Aptos" panose="020B0004020202020204" pitchFamily="34" charset="0"/>
                <a:cs typeface="Arial" panose="020B0604020202020204" pitchFamily="34" charset="0"/>
              </a:rPr>
              <a:t>! Det kan være 5 minutter eller lignende – formålet er at få tankerne og snakken i gang</a:t>
            </a:r>
            <a:r>
              <a:rPr lang="da-DK" b="0" u="none" dirty="0"/>
              <a:t>. </a:t>
            </a:r>
          </a:p>
          <a:p>
            <a:endParaRPr lang="da-DK" dirty="0"/>
          </a:p>
        </p:txBody>
      </p:sp>
    </p:spTree>
    <p:extLst>
      <p:ext uri="{BB962C8B-B14F-4D97-AF65-F5344CB8AC3E}">
        <p14:creationId xmlns:p14="http://schemas.microsoft.com/office/powerpoint/2010/main" val="239665913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17D268-FE2D-81E0-E3DE-4185D723D0A2}"/>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80CDF816-6CA9-FB9C-E2FB-460F3A38DD43}"/>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52C860CE-44DB-4BF7-6C80-E01A71F60D2A}"/>
              </a:ext>
            </a:extLst>
          </p:cNvPr>
          <p:cNvSpPr>
            <a:spLocks noGrp="1"/>
          </p:cNvSpPr>
          <p:nvPr>
            <p:ph type="body" idx="1"/>
          </p:nvPr>
        </p:nvSpPr>
        <p:spPr/>
        <p:txBody>
          <a:bodyPr/>
          <a:lstStyle/>
          <a:p>
            <a:pPr algn="l"/>
            <a:r>
              <a:rPr lang="da-DK" b="1"/>
              <a:t>Forklaring til slide:</a:t>
            </a:r>
          </a:p>
          <a:p>
            <a:endParaRPr lang="da-DK" b="0"/>
          </a:p>
          <a:p>
            <a:pPr>
              <a:lnSpc>
                <a:spcPct val="115000"/>
              </a:lnSpc>
              <a:spcAft>
                <a:spcPts val="800"/>
              </a:spcAft>
            </a:pPr>
            <a:r>
              <a:rPr lang="da-DK" sz="1100" kern="100">
                <a:effectLst/>
                <a:latin typeface="Aptos" panose="020B0004020202020204" pitchFamily="34" charset="0"/>
                <a:ea typeface="Aptos" panose="020B0004020202020204" pitchFamily="34" charset="0"/>
                <a:cs typeface="Arial" panose="020B0604020202020204" pitchFamily="34" charset="0"/>
              </a:rPr>
              <a:t>I plenum spørg ind til hvad der er blevet snakket om blandt deltagere – eventuelt skriv de vigtigste pointer op på tavle, whiteboard eller lignende.</a:t>
            </a:r>
          </a:p>
          <a:p>
            <a:endParaRPr lang="da-DK"/>
          </a:p>
        </p:txBody>
      </p:sp>
    </p:spTree>
    <p:extLst>
      <p:ext uri="{BB962C8B-B14F-4D97-AF65-F5344CB8AC3E}">
        <p14:creationId xmlns:p14="http://schemas.microsoft.com/office/powerpoint/2010/main" val="290713487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DF610D-768D-8757-A3C3-44AE30EF805E}"/>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3CE63D59-4FF9-8E1F-7919-551D05CEBDFF}"/>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70B5624E-F59D-BBCD-55A7-3AEF31833AE6}"/>
              </a:ext>
            </a:extLst>
          </p:cNvPr>
          <p:cNvSpPr>
            <a:spLocks noGrp="1"/>
          </p:cNvSpPr>
          <p:nvPr>
            <p:ph type="body" idx="1"/>
          </p:nvPr>
        </p:nvSpPr>
        <p:spPr/>
        <p:txBody>
          <a:bodyPr/>
          <a:lstStyle/>
          <a:p>
            <a:pPr>
              <a:spcBef>
                <a:spcPts val="83"/>
              </a:spcBef>
              <a:buClr>
                <a:srgbClr val="231F20"/>
              </a:buClr>
              <a:buSzPts val="1000"/>
              <a:tabLst>
                <a:tab pos="340179" algn="l"/>
                <a:tab pos="340837" algn="l"/>
              </a:tabLst>
            </a:pPr>
            <a:r>
              <a:rPr lang="da-DK" b="1" dirty="0">
                <a:solidFill>
                  <a:srgbClr val="231F20"/>
                </a:solidFill>
                <a:latin typeface="+mn-lt"/>
                <a:ea typeface="Calibri" panose="020F0502020204030204" pitchFamily="34" charset="0"/>
                <a:cs typeface="Calibri"/>
              </a:rPr>
              <a:t>Forklaring til slide: </a:t>
            </a:r>
          </a:p>
          <a:p>
            <a:pPr>
              <a:spcBef>
                <a:spcPts val="83"/>
              </a:spcBef>
              <a:buClr>
                <a:srgbClr val="231F20"/>
              </a:buClr>
              <a:buSzPts val="1000"/>
              <a:tabLst>
                <a:tab pos="340179" algn="l"/>
                <a:tab pos="340837" algn="l"/>
              </a:tabLst>
            </a:pPr>
            <a:r>
              <a:rPr lang="da-DK" dirty="0">
                <a:solidFill>
                  <a:srgbClr val="231F20"/>
                </a:solidFill>
                <a:latin typeface="+mn-lt"/>
                <a:ea typeface="Calibri" panose="020F0502020204030204" pitchFamily="34" charset="0"/>
              </a:rPr>
              <a:t>Denne sidste del af mødet bruges til at tale om, hvilke ideer der evt. skal implementeres i den enkelte praksis. </a:t>
            </a:r>
          </a:p>
          <a:p>
            <a:pPr>
              <a:spcBef>
                <a:spcPts val="83"/>
              </a:spcBef>
              <a:buClr>
                <a:srgbClr val="231F20"/>
              </a:buClr>
              <a:buSzPts val="1000"/>
              <a:tabLst>
                <a:tab pos="340179" algn="l"/>
                <a:tab pos="340837" algn="l"/>
              </a:tabLst>
            </a:pPr>
            <a:endParaRPr lang="da-DK" dirty="0">
              <a:solidFill>
                <a:srgbClr val="231F20"/>
              </a:solidFill>
              <a:latin typeface="+mn-lt"/>
              <a:ea typeface="Calibri" panose="020F0502020204030204" pitchFamily="34" charset="0"/>
            </a:endParaRPr>
          </a:p>
          <a:p>
            <a:pPr>
              <a:spcBef>
                <a:spcPts val="83"/>
              </a:spcBef>
              <a:buClr>
                <a:srgbClr val="231F20"/>
              </a:buClr>
              <a:buSzPts val="1000"/>
              <a:tabLst>
                <a:tab pos="340179" algn="l"/>
                <a:tab pos="340837" algn="l"/>
              </a:tabLst>
            </a:pPr>
            <a:r>
              <a:rPr lang="da-DK" dirty="0">
                <a:solidFill>
                  <a:srgbClr val="231F20"/>
                </a:solidFill>
                <a:latin typeface="+mn-lt"/>
                <a:ea typeface="Calibri" panose="020F0502020204030204" pitchFamily="34" charset="0"/>
              </a:rPr>
              <a:t>Bed deltagerne om at sætte sig sammen med kolleger fra samme praksis (sololæger sidder sammen). Uddel en ‘implementeringsplan’ til alle. Grupperne besvarer spørgsmålene fra sliden (20 min.):</a:t>
            </a:r>
          </a:p>
          <a:p>
            <a:pPr>
              <a:spcBef>
                <a:spcPts val="83"/>
              </a:spcBef>
              <a:buClr>
                <a:srgbClr val="231F20"/>
              </a:buClr>
              <a:buSzPts val="1000"/>
              <a:tabLst>
                <a:tab pos="340179" algn="l"/>
                <a:tab pos="340837" algn="l"/>
              </a:tabLst>
            </a:pPr>
            <a:endParaRPr lang="da-DK" dirty="0">
              <a:solidFill>
                <a:srgbClr val="231F20"/>
              </a:solidFill>
              <a:latin typeface="+mn-lt"/>
              <a:ea typeface="Calibri" panose="020F0502020204030204" pitchFamily="34" charset="0"/>
            </a:endParaRPr>
          </a:p>
          <a:p>
            <a:pPr marL="355313" indent="-355313">
              <a:spcBef>
                <a:spcPts val="83"/>
              </a:spcBef>
              <a:buClr>
                <a:srgbClr val="231F20"/>
              </a:buClr>
              <a:buSzPts val="1000"/>
              <a:buFont typeface="Calibri" panose="020F0502020204030204" pitchFamily="34" charset="0"/>
              <a:buChar char="•"/>
              <a:tabLst>
                <a:tab pos="340179" algn="l"/>
                <a:tab pos="340837" algn="l"/>
              </a:tabLst>
            </a:pPr>
            <a:r>
              <a:rPr lang="da-DK" dirty="0">
                <a:solidFill>
                  <a:srgbClr val="231F20"/>
                </a:solidFill>
                <a:latin typeface="+mn-lt"/>
                <a:ea typeface="Calibri" panose="020F0502020204030204" pitchFamily="34" charset="0"/>
              </a:rPr>
              <a:t>Hvilke tiltag i forhold til opfølgningen er vigtigst og lettest at</a:t>
            </a:r>
            <a:r>
              <a:rPr lang="da-DK" spc="-93" dirty="0">
                <a:solidFill>
                  <a:srgbClr val="231F20"/>
                </a:solidFill>
                <a:latin typeface="+mn-lt"/>
                <a:ea typeface="Calibri" panose="020F0502020204030204" pitchFamily="34" charset="0"/>
              </a:rPr>
              <a:t> </a:t>
            </a:r>
            <a:r>
              <a:rPr lang="da-DK" dirty="0">
                <a:solidFill>
                  <a:srgbClr val="231F20"/>
                </a:solidFill>
                <a:latin typeface="+mn-lt"/>
                <a:ea typeface="Calibri" panose="020F0502020204030204" pitchFamily="34" charset="0"/>
              </a:rPr>
              <a:t>gennemføre?</a:t>
            </a:r>
            <a:endParaRPr lang="da-DK" dirty="0">
              <a:latin typeface="+mn-lt"/>
              <a:ea typeface="Calibri" panose="020F0502020204030204" pitchFamily="34" charset="0"/>
            </a:endParaRPr>
          </a:p>
          <a:p>
            <a:pPr marL="355313" indent="-355313">
              <a:spcBef>
                <a:spcPts val="83"/>
              </a:spcBef>
              <a:buClr>
                <a:srgbClr val="231F20"/>
              </a:buClr>
              <a:buSzPts val="1000"/>
              <a:buFont typeface="Calibri" panose="020F0502020204030204" pitchFamily="34" charset="0"/>
              <a:buChar char="•"/>
              <a:tabLst>
                <a:tab pos="340179" algn="l"/>
                <a:tab pos="340837" algn="l"/>
              </a:tabLst>
            </a:pPr>
            <a:r>
              <a:rPr lang="da-DK" dirty="0">
                <a:solidFill>
                  <a:srgbClr val="231F20"/>
                </a:solidFill>
                <a:latin typeface="+mn-lt"/>
                <a:ea typeface="Calibri" panose="020F0502020204030204" pitchFamily="34" charset="0"/>
              </a:rPr>
              <a:t>Hvilke forandringer i forhold ti l behandlingen vil være vigtigst og lettest at</a:t>
            </a:r>
            <a:r>
              <a:rPr lang="da-DK" spc="-104" dirty="0">
                <a:solidFill>
                  <a:srgbClr val="231F20"/>
                </a:solidFill>
                <a:latin typeface="+mn-lt"/>
                <a:ea typeface="Calibri" panose="020F0502020204030204" pitchFamily="34" charset="0"/>
              </a:rPr>
              <a:t> </a:t>
            </a:r>
            <a:r>
              <a:rPr lang="da-DK" dirty="0">
                <a:solidFill>
                  <a:srgbClr val="231F20"/>
                </a:solidFill>
                <a:latin typeface="+mn-lt"/>
                <a:ea typeface="Calibri" panose="020F0502020204030204" pitchFamily="34" charset="0"/>
              </a:rPr>
              <a:t>gennemføre?</a:t>
            </a:r>
            <a:endParaRPr lang="da-DK" dirty="0">
              <a:latin typeface="+mn-lt"/>
              <a:ea typeface="Calibri" panose="020F0502020204030204" pitchFamily="34" charset="0"/>
            </a:endParaRPr>
          </a:p>
          <a:p>
            <a:pPr marL="355313" indent="-355313">
              <a:spcBef>
                <a:spcPts val="83"/>
              </a:spcBef>
              <a:buClr>
                <a:srgbClr val="231F20"/>
              </a:buClr>
              <a:buSzPts val="1000"/>
              <a:buFont typeface="Calibri" panose="020F0502020204030204" pitchFamily="34" charset="0"/>
              <a:buChar char="•"/>
              <a:tabLst>
                <a:tab pos="340179" algn="l"/>
                <a:tab pos="340837" algn="l"/>
              </a:tabLst>
            </a:pPr>
            <a:r>
              <a:rPr lang="en-US" dirty="0" err="1">
                <a:solidFill>
                  <a:srgbClr val="231F20"/>
                </a:solidFill>
                <a:latin typeface="+mn-lt"/>
                <a:ea typeface="Calibri" panose="020F0502020204030204" pitchFamily="34" charset="0"/>
              </a:rPr>
              <a:t>Hvordan</a:t>
            </a:r>
            <a:r>
              <a:rPr lang="en-US" dirty="0">
                <a:solidFill>
                  <a:srgbClr val="231F20"/>
                </a:solidFill>
                <a:latin typeface="+mn-lt"/>
                <a:ea typeface="Calibri" panose="020F0502020204030204" pitchFamily="34" charset="0"/>
              </a:rPr>
              <a:t> </a:t>
            </a:r>
            <a:r>
              <a:rPr lang="en-US" dirty="0" err="1">
                <a:solidFill>
                  <a:srgbClr val="231F20"/>
                </a:solidFill>
                <a:latin typeface="+mn-lt"/>
                <a:ea typeface="Calibri" panose="020F0502020204030204" pitchFamily="34" charset="0"/>
              </a:rPr>
              <a:t>kan</a:t>
            </a:r>
            <a:r>
              <a:rPr lang="en-US" dirty="0">
                <a:solidFill>
                  <a:srgbClr val="231F20"/>
                </a:solidFill>
                <a:latin typeface="+mn-lt"/>
                <a:ea typeface="Calibri" panose="020F0502020204030204" pitchFamily="34" charset="0"/>
              </a:rPr>
              <a:t> det</a:t>
            </a:r>
            <a:r>
              <a:rPr lang="en-US" spc="-16" dirty="0">
                <a:solidFill>
                  <a:srgbClr val="231F20"/>
                </a:solidFill>
                <a:latin typeface="+mn-lt"/>
                <a:ea typeface="Calibri" panose="020F0502020204030204" pitchFamily="34" charset="0"/>
              </a:rPr>
              <a:t> </a:t>
            </a:r>
            <a:r>
              <a:rPr lang="en-US" dirty="0" err="1">
                <a:solidFill>
                  <a:srgbClr val="231F20"/>
                </a:solidFill>
                <a:latin typeface="+mn-lt"/>
                <a:ea typeface="Calibri" panose="020F0502020204030204" pitchFamily="34" charset="0"/>
              </a:rPr>
              <a:t>ske</a:t>
            </a:r>
            <a:r>
              <a:rPr lang="en-US" dirty="0">
                <a:solidFill>
                  <a:srgbClr val="231F20"/>
                </a:solidFill>
                <a:latin typeface="+mn-lt"/>
                <a:ea typeface="Calibri" panose="020F0502020204030204" pitchFamily="34" charset="0"/>
              </a:rPr>
              <a:t>?</a:t>
            </a:r>
            <a:endParaRPr lang="da-DK" dirty="0">
              <a:latin typeface="+mn-lt"/>
              <a:ea typeface="Calibri" panose="020F0502020204030204" pitchFamily="34" charset="0"/>
            </a:endParaRPr>
          </a:p>
          <a:p>
            <a:pPr marL="355313" indent="-355313">
              <a:spcBef>
                <a:spcPts val="78"/>
              </a:spcBef>
              <a:buClr>
                <a:srgbClr val="231F20"/>
              </a:buClr>
              <a:buSzPts val="1000"/>
              <a:buFont typeface="Calibri" panose="020F0502020204030204" pitchFamily="34" charset="0"/>
              <a:buChar char="•"/>
              <a:tabLst>
                <a:tab pos="340179" algn="l"/>
                <a:tab pos="340837" algn="l"/>
              </a:tabLst>
            </a:pPr>
            <a:r>
              <a:rPr lang="da-DK" dirty="0">
                <a:solidFill>
                  <a:srgbClr val="231F20"/>
                </a:solidFill>
                <a:latin typeface="+mn-lt"/>
                <a:ea typeface="Calibri" panose="020F0502020204030204" pitchFamily="34" charset="0"/>
              </a:rPr>
              <a:t>Er der retningslinjer/fraser/andet materiale, der kan deles i</a:t>
            </a:r>
            <a:r>
              <a:rPr lang="da-DK" spc="-47" dirty="0">
                <a:solidFill>
                  <a:srgbClr val="231F20"/>
                </a:solidFill>
                <a:latin typeface="+mn-lt"/>
                <a:ea typeface="Calibri" panose="020F0502020204030204" pitchFamily="34" charset="0"/>
              </a:rPr>
              <a:t> </a:t>
            </a:r>
            <a:r>
              <a:rPr lang="da-DK" dirty="0">
                <a:solidFill>
                  <a:srgbClr val="231F20"/>
                </a:solidFill>
                <a:latin typeface="+mn-lt"/>
                <a:ea typeface="Calibri" panose="020F0502020204030204" pitchFamily="34" charset="0"/>
              </a:rPr>
              <a:t>gruppen?</a:t>
            </a:r>
            <a:endParaRPr lang="da-DK" dirty="0">
              <a:latin typeface="+mn-lt"/>
              <a:ea typeface="Calibri" panose="020F0502020204030204" pitchFamily="34" charset="0"/>
            </a:endParaRPr>
          </a:p>
          <a:p>
            <a:endParaRPr lang="da-DK" dirty="0">
              <a:latin typeface="+mn-lt"/>
            </a:endParaRPr>
          </a:p>
          <a:p>
            <a:pPr defTabSz="947501">
              <a:defRPr/>
            </a:pPr>
            <a:r>
              <a:rPr lang="da-DK" dirty="0">
                <a:solidFill>
                  <a:srgbClr val="231F20"/>
                </a:solidFill>
                <a:latin typeface="+mn-lt"/>
                <a:ea typeface="Calibri" panose="020F0502020204030204" pitchFamily="34" charset="0"/>
              </a:rPr>
              <a:t>Udfyld implementeringsplanen. </a:t>
            </a:r>
          </a:p>
          <a:p>
            <a:pPr defTabSz="947501">
              <a:defRPr/>
            </a:pPr>
            <a:endParaRPr lang="da-DK" dirty="0">
              <a:solidFill>
                <a:srgbClr val="231F20"/>
              </a:solidFill>
              <a:latin typeface="+mn-lt"/>
              <a:ea typeface="Calibri" panose="020F0502020204030204" pitchFamily="34" charset="0"/>
            </a:endParaRPr>
          </a:p>
          <a:p>
            <a:pPr defTabSz="947501">
              <a:defRPr/>
            </a:pPr>
            <a:r>
              <a:rPr lang="da-DK" dirty="0">
                <a:solidFill>
                  <a:srgbClr val="231F20"/>
                </a:solidFill>
                <a:latin typeface="+mn-lt"/>
                <a:ea typeface="Calibri" panose="020F0502020204030204" pitchFamily="34" charset="0"/>
                <a:cs typeface="Calibri"/>
              </a:rPr>
              <a:t>De sidste 10 min. af mødet bruges i plenum på at høre, hvad grupperne har talt om. Pluk et par grupper ud til at dele deres overvejelser. </a:t>
            </a:r>
          </a:p>
          <a:p>
            <a:pPr defTabSz="947501">
              <a:defRPr/>
            </a:pPr>
            <a:endParaRPr lang="da-DK" dirty="0">
              <a:solidFill>
                <a:srgbClr val="231F20"/>
              </a:solidFill>
              <a:latin typeface="+mn-lt"/>
            </a:endParaRPr>
          </a:p>
          <a:p>
            <a:pPr defTabSz="947501">
              <a:defRPr/>
            </a:pPr>
            <a:r>
              <a:rPr lang="da-DK" dirty="0">
                <a:latin typeface="+mn-lt"/>
              </a:rPr>
              <a:t>Den udfyldte plan tages med hjem i praksis, hvor det kan hænges op og introduceres til personalet for eksempel på et personalemøde. </a:t>
            </a:r>
            <a:endParaRPr lang="da-DK" dirty="0">
              <a:solidFill>
                <a:srgbClr val="231F20"/>
              </a:solidFill>
              <a:latin typeface="+mn-lt"/>
              <a:ea typeface="Calibri" panose="020F0502020204030204" pitchFamily="34" charset="0"/>
            </a:endParaRPr>
          </a:p>
        </p:txBody>
      </p:sp>
    </p:spTree>
    <p:extLst>
      <p:ext uri="{BB962C8B-B14F-4D97-AF65-F5344CB8AC3E}">
        <p14:creationId xmlns:p14="http://schemas.microsoft.com/office/powerpoint/2010/main" val="7933799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defTabSz="947501">
              <a:defRPr/>
            </a:pPr>
            <a:r>
              <a:rPr lang="da-DK" b="1" dirty="0">
                <a:latin typeface="+mn-lt"/>
                <a:ea typeface="Calibri" panose="020F0502020204030204" pitchFamily="34" charset="0"/>
                <a:cs typeface="Calibri"/>
              </a:rPr>
              <a:t>Forslag til, hvad du kan sige:</a:t>
            </a:r>
          </a:p>
          <a:p>
            <a:pPr defTabSz="947501"/>
            <a:r>
              <a:rPr lang="da-DK" dirty="0">
                <a:latin typeface="+mn-lt"/>
              </a:rPr>
              <a:t>I har alle modtaget klyngepakken inden mødet – eller måske I har læst den på </a:t>
            </a:r>
            <a:r>
              <a:rPr lang="da-DK" dirty="0" err="1">
                <a:latin typeface="+mn-lt"/>
              </a:rPr>
              <a:t>KiAP’s</a:t>
            </a:r>
            <a:r>
              <a:rPr lang="da-DK" dirty="0">
                <a:latin typeface="+mn-lt"/>
              </a:rPr>
              <a:t> hjemmeside.</a:t>
            </a:r>
            <a:endParaRPr lang="da-DK" dirty="0">
              <a:latin typeface="+mn-lt"/>
              <a:cs typeface="Calibri"/>
            </a:endParaRPr>
          </a:p>
          <a:p>
            <a:pPr defTabSz="947501"/>
            <a:endParaRPr lang="da-DK" dirty="0">
              <a:latin typeface="+mn-lt"/>
            </a:endParaRPr>
          </a:p>
          <a:p>
            <a:pPr defTabSz="947501"/>
            <a:r>
              <a:rPr lang="da-DK" dirty="0">
                <a:latin typeface="+mn-lt"/>
              </a:rPr>
              <a:t>I har også trukket data om jeres diabetespatienter fra forløbsplansmodulet, som I kommer til at se samlede opgørelser af på mødet. </a:t>
            </a:r>
            <a:endParaRPr lang="da-DK" dirty="0">
              <a:latin typeface="+mn-lt"/>
              <a:cs typeface="Calibri"/>
            </a:endParaRPr>
          </a:p>
          <a:p>
            <a:pPr indent="-236875" defTabSz="947501">
              <a:buAutoNum type="arabicParenR"/>
            </a:pPr>
            <a:endParaRPr lang="da-DK" dirty="0">
              <a:latin typeface="+mn-lt"/>
            </a:endParaRPr>
          </a:p>
          <a:p>
            <a:pPr defTabSz="947501"/>
            <a:r>
              <a:rPr lang="da-DK" dirty="0">
                <a:latin typeface="+mn-lt"/>
              </a:rPr>
              <a:t>I får nu udleveret uddelingskopier til gruppearbejdet og et ark til mødenoter, hvor I kan notere hovedpointer fra mødet. Da vi skal gennemgå forskellige datatræk og spørgsmål, er det vigtigt at få noteret hovedpointer løbende. </a:t>
            </a:r>
            <a:endParaRPr lang="da-DK" dirty="0">
              <a:latin typeface="+mn-lt"/>
              <a:cs typeface="Calibri"/>
            </a:endParaRPr>
          </a:p>
          <a:p>
            <a:pPr defTabSz="947501">
              <a:defRPr/>
            </a:pPr>
            <a:endParaRPr lang="da-DK" dirty="0">
              <a:latin typeface="+mn-lt"/>
            </a:endParaRPr>
          </a:p>
          <a:p>
            <a:pPr defTabSz="947501">
              <a:defRPr/>
            </a:pPr>
            <a:r>
              <a:rPr lang="da-DK" dirty="0">
                <a:latin typeface="+mn-lt"/>
              </a:rPr>
              <a:t>Mødenoterne skal I desuden bruge på den sidste del af mødet, hvor I skal udfylde en implementeringsplan. Med udgangspunkt i diskussionerne på mødet og egne noter i ‘mødenoter’ taler I sammen med jeres kolleger fra samme praksis (sololæger sidder sammen) og drøfter, hvad I ønsker at forandre, og hvordan det bedst kan lade sig gøre. Den udfyldte plan tages med hjem i praksis, hvor den med fordel kan hænges op og introduceres til personalet for eksempel på et personalemøde. </a:t>
            </a:r>
          </a:p>
          <a:p>
            <a:endParaRPr lang="da-DK" dirty="0"/>
          </a:p>
        </p:txBody>
      </p:sp>
    </p:spTree>
    <p:extLst>
      <p:ext uri="{BB962C8B-B14F-4D97-AF65-F5344CB8AC3E}">
        <p14:creationId xmlns:p14="http://schemas.microsoft.com/office/powerpoint/2010/main" val="106275852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0F1CCE-365B-56F0-96DA-4DF29E8D9DC0}"/>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BDD72672-78DC-529D-B888-59A122AF20BB}"/>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E7347416-8314-10D1-5B79-BAB09D45FC0E}"/>
              </a:ext>
            </a:extLst>
          </p:cNvPr>
          <p:cNvSpPr>
            <a:spLocks noGrp="1"/>
          </p:cNvSpPr>
          <p:nvPr>
            <p:ph type="body" idx="1"/>
          </p:nvPr>
        </p:nvSpPr>
        <p:spPr/>
        <p:txBody>
          <a:bodyPr/>
          <a:lstStyle/>
          <a:p>
            <a:r>
              <a:rPr lang="da-DK" b="1" dirty="0">
                <a:latin typeface="+mn-lt"/>
              </a:rPr>
              <a:t>Forklaring til slide:</a:t>
            </a:r>
          </a:p>
          <a:p>
            <a:r>
              <a:rPr lang="da-DK" dirty="0">
                <a:latin typeface="+mn-lt"/>
              </a:rPr>
              <a:t>En vigtig del af klyngearbejdet er at følge op på de emner, I har gennemgået i klyngen. Derfor er det oplagt at have et fast punkt på mødet, hvor der følges op på, om der er sket en forandring, siden I sidst havde emnet på dagsordenen.</a:t>
            </a:r>
            <a:endParaRPr lang="da-DK" dirty="0">
              <a:latin typeface="+mn-lt"/>
              <a:cs typeface="Calibri"/>
            </a:endParaRPr>
          </a:p>
          <a:p>
            <a:endParaRPr lang="da-DK" dirty="0">
              <a:latin typeface="+mn-lt"/>
            </a:endParaRPr>
          </a:p>
          <a:p>
            <a:r>
              <a:rPr lang="da-DK" dirty="0">
                <a:latin typeface="+mn-lt"/>
              </a:rPr>
              <a:t>At skabe forandringer tager tid, og det varierer fra emne til emne, hvornår opfølgning er relevant. </a:t>
            </a:r>
            <a:r>
              <a:rPr lang="da-DK" dirty="0" err="1">
                <a:latin typeface="+mn-lt"/>
              </a:rPr>
              <a:t>KiAP</a:t>
            </a:r>
            <a:r>
              <a:rPr lang="da-DK" dirty="0">
                <a:latin typeface="+mn-lt"/>
              </a:rPr>
              <a:t> anbefaler, at der for denne pakke følges op efter 6 til 12 måneder.</a:t>
            </a:r>
          </a:p>
          <a:p>
            <a:endParaRPr lang="da-DK" dirty="0">
              <a:latin typeface="+mn-lt"/>
            </a:endParaRPr>
          </a:p>
          <a:p>
            <a:r>
              <a:rPr lang="da-DK" dirty="0">
                <a:latin typeface="+mn-lt"/>
              </a:rPr>
              <a:t>Afslutningsvist på mødet kan I </a:t>
            </a:r>
            <a:r>
              <a:rPr lang="da-DK" dirty="0" err="1">
                <a:latin typeface="+mn-lt"/>
              </a:rPr>
              <a:t>i</a:t>
            </a:r>
            <a:r>
              <a:rPr lang="da-DK" dirty="0">
                <a:latin typeface="+mn-lt"/>
              </a:rPr>
              <a:t> fællesskab beslutte, hvordan I vil følge op på emnet – fx ved at få foretaget et nyt datatræk, der sammenlignes med det fra dagens møde. Måske er der specifikke idéer fra dagens emne, som klyngen vurderer er vigtigere at arbejde videre med end andre?</a:t>
            </a:r>
          </a:p>
          <a:p>
            <a:endParaRPr lang="da-DK">
              <a:cs typeface="Calibri"/>
            </a:endParaRPr>
          </a:p>
          <a:p>
            <a:pPr marL="142783" algn="just">
              <a:spcBef>
                <a:spcPts val="202"/>
              </a:spcBef>
            </a:pPr>
            <a:endParaRPr lang="da-DK" dirty="0"/>
          </a:p>
        </p:txBody>
      </p:sp>
    </p:spTree>
    <p:extLst>
      <p:ext uri="{BB962C8B-B14F-4D97-AF65-F5344CB8AC3E}">
        <p14:creationId xmlns:p14="http://schemas.microsoft.com/office/powerpoint/2010/main" val="16696671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142240" defTabSz="947501">
              <a:defRPr/>
            </a:pPr>
            <a:r>
              <a:rPr lang="da-DK" b="1" spc="-16" dirty="0">
                <a:solidFill>
                  <a:srgbClr val="231F20"/>
                </a:solidFill>
                <a:latin typeface="+mn-lt"/>
                <a:ea typeface="Calibri" panose="020F0502020204030204" pitchFamily="34" charset="0"/>
                <a:cs typeface="Calibri"/>
              </a:rPr>
              <a:t>Forslag til, hvad du kan sige:</a:t>
            </a:r>
            <a:endParaRPr lang="da-DK" dirty="0">
              <a:latin typeface="+mn-lt"/>
              <a:cs typeface="Calibri"/>
            </a:endParaRPr>
          </a:p>
          <a:p>
            <a:pPr marL="142240" defTabSz="947501"/>
            <a:r>
              <a:rPr lang="da-DK" dirty="0">
                <a:solidFill>
                  <a:srgbClr val="231F20"/>
                </a:solidFill>
                <a:latin typeface="+mn-lt"/>
                <a:ea typeface="Calibri" panose="020F0502020204030204" pitchFamily="34" charset="0"/>
                <a:cs typeface="Calibri"/>
              </a:rPr>
              <a:t>Type 2-diabetes forekommer hyppigt i Danmark, hvor ca. 240.000 har sygdommen, mens yderligere 100.000-200.000 forventes at være </a:t>
            </a:r>
            <a:r>
              <a:rPr lang="da-DK" dirty="0" err="1">
                <a:solidFill>
                  <a:srgbClr val="231F20"/>
                </a:solidFill>
                <a:latin typeface="+mn-lt"/>
                <a:ea typeface="Calibri" panose="020F0502020204030204" pitchFamily="34" charset="0"/>
                <a:cs typeface="Calibri"/>
              </a:rPr>
              <a:t>udiagnosticeret</a:t>
            </a:r>
            <a:r>
              <a:rPr lang="da-DK" dirty="0">
                <a:solidFill>
                  <a:srgbClr val="231F20"/>
                </a:solidFill>
                <a:latin typeface="+mn-lt"/>
                <a:ea typeface="Calibri" panose="020F0502020204030204" pitchFamily="34" charset="0"/>
                <a:cs typeface="Calibri"/>
              </a:rPr>
              <a:t>.</a:t>
            </a:r>
          </a:p>
          <a:p>
            <a:pPr marL="142240" defTabSz="947501">
              <a:spcBef>
                <a:spcPts val="41"/>
              </a:spcBef>
            </a:pPr>
            <a:r>
              <a:rPr lang="da-DK" dirty="0">
                <a:solidFill>
                  <a:srgbClr val="231F20"/>
                </a:solidFill>
                <a:latin typeface="+mn-lt"/>
                <a:ea typeface="Calibri" panose="020F0502020204030204" pitchFamily="34" charset="0"/>
                <a:cs typeface="Calibri"/>
              </a:rPr>
              <a:t> </a:t>
            </a:r>
          </a:p>
          <a:p>
            <a:pPr marL="142240" marR="1026160" defTabSz="947501"/>
            <a:r>
              <a:rPr lang="da-DK" dirty="0">
                <a:solidFill>
                  <a:srgbClr val="231F20"/>
                </a:solidFill>
                <a:latin typeface="+mn-lt"/>
                <a:ea typeface="Calibri" panose="020F0502020204030204" pitchFamily="34" charset="0"/>
                <a:cs typeface="Calibri"/>
              </a:rPr>
              <a:t>Sygdommen medfører en betydelig øget sygelighed og dødelighed: Hjertekarsygdom er den hyppigste dødsårsag (ca. 75 %), 7 % bliver svagtseende og 1,5 % blinde, 4-8 % får dialysekrævende nyresvigt og 25-40 % får </a:t>
            </a:r>
            <a:r>
              <a:rPr lang="da-DK" dirty="0" err="1">
                <a:solidFill>
                  <a:srgbClr val="231F20"/>
                </a:solidFill>
                <a:latin typeface="+mn-lt"/>
                <a:ea typeface="Calibri" panose="020F0502020204030204" pitchFamily="34" charset="0"/>
                <a:cs typeface="Calibri"/>
              </a:rPr>
              <a:t>neuropati</a:t>
            </a:r>
            <a:r>
              <a:rPr lang="da-DK" dirty="0">
                <a:solidFill>
                  <a:srgbClr val="231F20"/>
                </a:solidFill>
                <a:latin typeface="+mn-lt"/>
                <a:ea typeface="Calibri" panose="020F0502020204030204" pitchFamily="34" charset="0"/>
                <a:cs typeface="Calibri"/>
              </a:rPr>
              <a:t> efter 10 år med øget risiko for ledsagende </a:t>
            </a:r>
            <a:r>
              <a:rPr lang="da-DK" dirty="0" err="1">
                <a:solidFill>
                  <a:srgbClr val="231F20"/>
                </a:solidFill>
                <a:latin typeface="+mn-lt"/>
                <a:ea typeface="Calibri" panose="020F0502020204030204" pitchFamily="34" charset="0"/>
                <a:cs typeface="Calibri"/>
              </a:rPr>
              <a:t>fodsår</a:t>
            </a:r>
            <a:r>
              <a:rPr lang="da-DK" dirty="0">
                <a:solidFill>
                  <a:srgbClr val="231F20"/>
                </a:solidFill>
                <a:latin typeface="+mn-lt"/>
                <a:ea typeface="Calibri" panose="020F0502020204030204" pitchFamily="34" charset="0"/>
                <a:cs typeface="Calibri"/>
              </a:rPr>
              <a:t> og dermed øget risiko for amputationer.</a:t>
            </a:r>
          </a:p>
          <a:p>
            <a:pPr marL="142240" defTabSz="947501">
              <a:spcBef>
                <a:spcPts val="36"/>
              </a:spcBef>
            </a:pPr>
            <a:r>
              <a:rPr lang="da-DK" dirty="0">
                <a:solidFill>
                  <a:srgbClr val="231F20"/>
                </a:solidFill>
                <a:latin typeface="+mn-lt"/>
                <a:ea typeface="Calibri" panose="020F0502020204030204" pitchFamily="34" charset="0"/>
                <a:cs typeface="Calibri"/>
              </a:rPr>
              <a:t> </a:t>
            </a:r>
          </a:p>
          <a:p>
            <a:pPr marL="142240" marR="1327150" defTabSz="947501">
              <a:lnSpc>
                <a:spcPct val="105000"/>
              </a:lnSpc>
              <a:spcBef>
                <a:spcPts val="5"/>
              </a:spcBef>
            </a:pPr>
            <a:r>
              <a:rPr lang="da-DK" dirty="0">
                <a:solidFill>
                  <a:srgbClr val="231F20"/>
                </a:solidFill>
                <a:latin typeface="+mn-lt"/>
                <a:ea typeface="Calibri" panose="020F0502020204030204" pitchFamily="34" charset="0"/>
                <a:cs typeface="Calibri"/>
              </a:rPr>
              <a:t>Sygdommen er karakteriseret ved forhøjet indhold af glukose i blodet pga. et misforhold mellem betacellernes insulinproduktion og den perifere insulinfølsomhed.</a:t>
            </a:r>
          </a:p>
          <a:p>
            <a:pPr defTabSz="947501">
              <a:spcBef>
                <a:spcPts val="31"/>
              </a:spcBef>
            </a:pPr>
            <a:r>
              <a:rPr lang="da-DK" dirty="0">
                <a:solidFill>
                  <a:srgbClr val="231F20"/>
                </a:solidFill>
                <a:latin typeface="+mn-lt"/>
                <a:ea typeface="Calibri" panose="020F0502020204030204" pitchFamily="34" charset="0"/>
                <a:cs typeface="Calibri"/>
              </a:rPr>
              <a:t> </a:t>
            </a:r>
          </a:p>
          <a:p>
            <a:pPr marL="142240" marR="1045845" defTabSz="947501">
              <a:lnSpc>
                <a:spcPct val="105000"/>
              </a:lnSpc>
              <a:spcBef>
                <a:spcPts val="5"/>
              </a:spcBef>
            </a:pPr>
            <a:r>
              <a:rPr lang="da-DK" dirty="0">
                <a:solidFill>
                  <a:srgbClr val="231F20"/>
                </a:solidFill>
                <a:latin typeface="+mn-lt"/>
                <a:ea typeface="Calibri" panose="020F0502020204030204" pitchFamily="34" charset="0"/>
                <a:cs typeface="Calibri"/>
              </a:rPr>
              <a:t>Risikoen for at udvikle type 2-diabetes stiger med alderen fra 1 % af personer under 40 år til 10-15 % af personer over 60 år, og pga. forværring af befolkningens livsstil forventes forekomsten at blive større.</a:t>
            </a:r>
          </a:p>
          <a:p>
            <a:pPr marL="142783" marR="1046199" defTabSz="947501">
              <a:lnSpc>
                <a:spcPct val="105000"/>
              </a:lnSpc>
              <a:spcBef>
                <a:spcPts val="5"/>
              </a:spcBef>
            </a:pPr>
            <a:endParaRPr lang="da-DK" dirty="0">
              <a:solidFill>
                <a:srgbClr val="231F20"/>
              </a:solidFill>
              <a:latin typeface="+mn-lt"/>
              <a:ea typeface="Calibri" panose="020F0502020204030204" pitchFamily="34" charset="0"/>
            </a:endParaRPr>
          </a:p>
          <a:p>
            <a:pPr marL="142783" marR="1046199" defTabSz="947501">
              <a:lnSpc>
                <a:spcPct val="105000"/>
              </a:lnSpc>
              <a:spcBef>
                <a:spcPts val="5"/>
              </a:spcBef>
            </a:pPr>
            <a:endParaRPr lang="da-DK" dirty="0">
              <a:solidFill>
                <a:srgbClr val="231F20"/>
              </a:solidFill>
              <a:latin typeface="+mn-lt"/>
              <a:ea typeface="Calibri" panose="020F0502020204030204" pitchFamily="34" charset="0"/>
            </a:endParaRPr>
          </a:p>
          <a:p>
            <a:pPr marL="142240" algn="just">
              <a:spcBef>
                <a:spcPts val="202"/>
              </a:spcBef>
            </a:pPr>
            <a:br>
              <a:rPr lang="da-DK" i="1" dirty="0">
                <a:latin typeface="+mn-lt"/>
                <a:ea typeface="Calibri" panose="020F0502020204030204" pitchFamily="34" charset="0"/>
                <a:cs typeface="Calibri"/>
              </a:rPr>
            </a:br>
            <a:endParaRPr lang="da-DK" dirty="0">
              <a:latin typeface="+mn-lt"/>
              <a:cs typeface="Calibri" panose="020F0502020204030204"/>
            </a:endParaRPr>
          </a:p>
          <a:p>
            <a:endParaRPr lang="da-DK" dirty="0"/>
          </a:p>
        </p:txBody>
      </p:sp>
    </p:spTree>
    <p:extLst>
      <p:ext uri="{BB962C8B-B14F-4D97-AF65-F5344CB8AC3E}">
        <p14:creationId xmlns:p14="http://schemas.microsoft.com/office/powerpoint/2010/main" val="38885847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C22406-4D84-EEA5-AE2D-D2168FDA9217}"/>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1B695ED5-6080-AA30-DA28-8BA19B09AB60}"/>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D36C56F3-4F29-8A5D-75A6-3798648F035E}"/>
              </a:ext>
            </a:extLst>
          </p:cNvPr>
          <p:cNvSpPr>
            <a:spLocks noGrp="1"/>
          </p:cNvSpPr>
          <p:nvPr>
            <p:ph type="body" idx="1"/>
          </p:nvPr>
        </p:nvSpPr>
        <p:spPr/>
        <p:txBody>
          <a:bodyPr/>
          <a:lstStyle/>
          <a:p>
            <a:pPr marR="1026795" defTabSz="947501">
              <a:lnSpc>
                <a:spcPct val="110000"/>
              </a:lnSpc>
              <a:defRPr/>
            </a:pPr>
            <a:r>
              <a:rPr lang="da-DK" b="1" spc="-16" dirty="0">
                <a:solidFill>
                  <a:srgbClr val="231F20"/>
                </a:solidFill>
                <a:latin typeface="+mn-lt"/>
                <a:ea typeface="Calibri" panose="020F0502020204030204" pitchFamily="34" charset="0"/>
                <a:cs typeface="Calibri"/>
              </a:rPr>
              <a:t>Forslag til, hvad du kan sige:</a:t>
            </a:r>
            <a:endParaRPr lang="da-DK" dirty="0">
              <a:latin typeface="+mn-lt"/>
              <a:cs typeface="Calibri"/>
            </a:endParaRPr>
          </a:p>
          <a:p>
            <a:pPr marR="1026795" defTabSz="947501">
              <a:lnSpc>
                <a:spcPct val="110000"/>
              </a:lnSpc>
              <a:defRPr/>
            </a:pPr>
            <a:r>
              <a:rPr lang="da-DK" dirty="0">
                <a:latin typeface="+mn-lt"/>
              </a:rPr>
              <a:t>Opfølgning og behandling af ældre mennesker (over 70 år) udgør en særlig udfordring pga. af evt. komorbiditet, funktionsnedsættelse og anden svækkelse og skal tilpasses individuelt til den enkeltes situation. Der anbefales fokus på symptomkontrol og mindre stram regulering end hos yngre.</a:t>
            </a:r>
            <a:endParaRPr lang="da-DK" dirty="0">
              <a:latin typeface="+mn-lt"/>
              <a:cs typeface="Calibri" panose="020F0502020204030204"/>
            </a:endParaRPr>
          </a:p>
          <a:p>
            <a:pPr marR="1097522">
              <a:lnSpc>
                <a:spcPct val="110000"/>
              </a:lnSpc>
            </a:pPr>
            <a:endParaRPr lang="da-DK" dirty="0">
              <a:latin typeface="+mn-lt"/>
            </a:endParaRPr>
          </a:p>
          <a:p>
            <a:endParaRPr lang="da-DK" dirty="0"/>
          </a:p>
        </p:txBody>
      </p:sp>
    </p:spTree>
    <p:extLst>
      <p:ext uri="{BB962C8B-B14F-4D97-AF65-F5344CB8AC3E}">
        <p14:creationId xmlns:p14="http://schemas.microsoft.com/office/powerpoint/2010/main" val="14016199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33DCE1-B679-1021-F769-646A2D68265A}"/>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454BE09B-C047-8E1A-CAB7-5711D89A183B}"/>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AC70E177-F232-B74D-5D8E-EE252BFB03BC}"/>
              </a:ext>
            </a:extLst>
          </p:cNvPr>
          <p:cNvSpPr>
            <a:spLocks noGrp="1"/>
          </p:cNvSpPr>
          <p:nvPr>
            <p:ph type="body" idx="1"/>
          </p:nvPr>
        </p:nvSpPr>
        <p:spPr/>
        <p:txBody>
          <a:bodyPr/>
          <a:lstStyle/>
          <a:p>
            <a:pPr marR="1026795" defTabSz="947501">
              <a:lnSpc>
                <a:spcPct val="110000"/>
              </a:lnSpc>
              <a:defRPr/>
            </a:pPr>
            <a:r>
              <a:rPr lang="da-DK" b="1" spc="-16" dirty="0">
                <a:solidFill>
                  <a:srgbClr val="231F20"/>
                </a:solidFill>
                <a:latin typeface="+mn-lt"/>
                <a:ea typeface="Calibri" panose="020F0502020204030204" pitchFamily="34" charset="0"/>
                <a:cs typeface="Calibri"/>
              </a:rPr>
              <a:t>Forslag til, hvad du kan sige:</a:t>
            </a:r>
            <a:endParaRPr lang="da-DK" dirty="0">
              <a:latin typeface="+mn-lt"/>
              <a:cs typeface="Calibri"/>
            </a:endParaRPr>
          </a:p>
          <a:p>
            <a:pPr marR="1026795" defTabSz="947501">
              <a:lnSpc>
                <a:spcPct val="110000"/>
              </a:lnSpc>
              <a:defRPr/>
            </a:pPr>
            <a:r>
              <a:rPr lang="da-DK" b="0" spc="-16" dirty="0">
                <a:solidFill>
                  <a:srgbClr val="231F20"/>
                </a:solidFill>
                <a:latin typeface="+mn-lt"/>
                <a:cs typeface="Calibri"/>
              </a:rPr>
              <a:t>I de næste to slides vil I se prævalensen af klyngens type-2 diabetes patienter på ydernummerniveau. </a:t>
            </a:r>
            <a:endParaRPr lang="da-DK" spc="-16" dirty="0">
              <a:solidFill>
                <a:srgbClr val="231F20"/>
              </a:solidFill>
              <a:latin typeface="+mn-lt"/>
              <a:cs typeface="Calibri"/>
            </a:endParaRPr>
          </a:p>
          <a:p>
            <a:pPr marR="1026795" defTabSz="947501">
              <a:lnSpc>
                <a:spcPct val="110000"/>
              </a:lnSpc>
              <a:defRPr/>
            </a:pPr>
            <a:endParaRPr lang="da-DK" spc="-16" dirty="0">
              <a:solidFill>
                <a:srgbClr val="231F20"/>
              </a:solidFill>
              <a:latin typeface="+mn-lt"/>
              <a:cs typeface="Calibri"/>
            </a:endParaRPr>
          </a:p>
          <a:p>
            <a:pPr marR="1026795" defTabSz="947501">
              <a:lnSpc>
                <a:spcPct val="110000"/>
              </a:lnSpc>
              <a:defRPr/>
            </a:pPr>
            <a:r>
              <a:rPr lang="da-DK" b="0" spc="-16" dirty="0">
                <a:solidFill>
                  <a:srgbClr val="231F20"/>
                </a:solidFill>
                <a:latin typeface="+mn-lt"/>
                <a:cs typeface="Calibri"/>
              </a:rPr>
              <a:t>I vil se to grafer:</a:t>
            </a:r>
            <a:endParaRPr lang="da-DK" dirty="0">
              <a:latin typeface="+mn-lt"/>
              <a:cs typeface="Calibri"/>
            </a:endParaRPr>
          </a:p>
          <a:p>
            <a:pPr marL="171450" marR="1026795" indent="-171450" defTabSz="947501">
              <a:lnSpc>
                <a:spcPct val="110000"/>
              </a:lnSpc>
              <a:buFont typeface="Calibri"/>
              <a:buChar char="-"/>
              <a:defRPr/>
            </a:pPr>
            <a:r>
              <a:rPr lang="da-DK" b="0" spc="-16" dirty="0">
                <a:solidFill>
                  <a:srgbClr val="231F20"/>
                </a:solidFill>
                <a:latin typeface="+mn-lt"/>
                <a:cs typeface="Calibri"/>
              </a:rPr>
              <a:t>Én graf med de absolutte tal – dvs. hvor mange type-2 diabetes patienter hver ydernummer har.</a:t>
            </a:r>
          </a:p>
          <a:p>
            <a:pPr marL="171450" marR="1026795" indent="-171450" defTabSz="947501">
              <a:lnSpc>
                <a:spcPct val="110000"/>
              </a:lnSpc>
              <a:buFont typeface="Calibri"/>
              <a:buChar char="-"/>
              <a:defRPr/>
            </a:pPr>
            <a:r>
              <a:rPr lang="da-DK" b="0" spc="-16" dirty="0">
                <a:solidFill>
                  <a:srgbClr val="231F20"/>
                </a:solidFill>
                <a:latin typeface="+mn-lt"/>
                <a:cs typeface="Calibri"/>
              </a:rPr>
              <a:t>Én graf med andelen – dvs. hvor mange procent ydernummerets type-2 diabetes patienter udgør i forhold til den samlede patientpopulation i jeres klinik.</a:t>
            </a:r>
            <a:endParaRPr lang="da-DK" b="0" dirty="0">
              <a:latin typeface="+mn-lt"/>
              <a:cs typeface="Calibri"/>
            </a:endParaRPr>
          </a:p>
          <a:p>
            <a:endParaRPr lang="da-DK" dirty="0"/>
          </a:p>
        </p:txBody>
      </p:sp>
    </p:spTree>
    <p:extLst>
      <p:ext uri="{BB962C8B-B14F-4D97-AF65-F5344CB8AC3E}">
        <p14:creationId xmlns:p14="http://schemas.microsoft.com/office/powerpoint/2010/main" val="10008691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algn="l" defTabSz="947501" rtl="0" eaLnBrk="1" fontAlgn="auto" latinLnBrk="0" hangingPunct="1">
              <a:lnSpc>
                <a:spcPct val="100000"/>
              </a:lnSpc>
              <a:spcBef>
                <a:spcPts val="0"/>
              </a:spcBef>
              <a:spcAft>
                <a:spcPts val="0"/>
              </a:spcAft>
              <a:buClrTx/>
              <a:buSzTx/>
              <a:buFontTx/>
              <a:buNone/>
              <a:tabLst/>
              <a:defRPr/>
            </a:pPr>
            <a:r>
              <a:rPr lang="da-DK" sz="1100" b="1" spc="-16" dirty="0">
                <a:solidFill>
                  <a:srgbClr val="231F20"/>
                </a:solidFill>
                <a:latin typeface="+mn-lt"/>
                <a:ea typeface="Calibri" panose="020F0502020204030204" pitchFamily="34" charset="0"/>
              </a:rPr>
              <a:t>Forslag til, hvad du kan sige:</a:t>
            </a:r>
          </a:p>
          <a:p>
            <a:pPr marL="0" marR="0" lvl="0" indent="0" algn="l" defTabSz="914400" rtl="0" eaLnBrk="1" fontAlgn="auto" latinLnBrk="0" hangingPunct="1">
              <a:lnSpc>
                <a:spcPct val="100000"/>
              </a:lnSpc>
              <a:spcBef>
                <a:spcPts val="0"/>
              </a:spcBef>
              <a:spcAft>
                <a:spcPts val="0"/>
              </a:spcAft>
              <a:buClrTx/>
              <a:buSzTx/>
              <a:buFontTx/>
              <a:buNone/>
              <a:tabLst/>
              <a:defRPr/>
            </a:pPr>
            <a:r>
              <a:rPr lang="da-DK" sz="1100" b="0" spc="-16" dirty="0">
                <a:solidFill>
                  <a:srgbClr val="231F20"/>
                </a:solidFill>
                <a:latin typeface="+mn-lt"/>
                <a:cs typeface="Calibri"/>
              </a:rPr>
              <a:t>Én graf med de absolutte tal – dvs. hvor mange type-2 diabetes patienter hver ydernummer har.</a:t>
            </a:r>
          </a:p>
          <a:p>
            <a:endParaRPr lang="da-DK" dirty="0"/>
          </a:p>
          <a:p>
            <a:endParaRPr lang="da-DK" dirty="0"/>
          </a:p>
        </p:txBody>
      </p:sp>
    </p:spTree>
    <p:extLst>
      <p:ext uri="{BB962C8B-B14F-4D97-AF65-F5344CB8AC3E}">
        <p14:creationId xmlns:p14="http://schemas.microsoft.com/office/powerpoint/2010/main" val="11441151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0B697F-F0E9-6AE5-690B-12E9CEECB22A}"/>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5DB830AD-536F-E939-75DB-A896A3C3849E}"/>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D80BC1A2-9FD9-A8F3-7FCB-BB12B6D80953}"/>
              </a:ext>
            </a:extLst>
          </p:cNvPr>
          <p:cNvSpPr>
            <a:spLocks noGrp="1"/>
          </p:cNvSpPr>
          <p:nvPr>
            <p:ph type="body" idx="1"/>
          </p:nvPr>
        </p:nvSpPr>
        <p:spPr/>
        <p:txBody>
          <a:bodyPr/>
          <a:lstStyle/>
          <a:p>
            <a:pPr marL="0" marR="0" lvl="0" indent="0" algn="l" defTabSz="947501" rtl="0" eaLnBrk="1" fontAlgn="auto" latinLnBrk="0" hangingPunct="1">
              <a:lnSpc>
                <a:spcPct val="100000"/>
              </a:lnSpc>
              <a:spcBef>
                <a:spcPts val="0"/>
              </a:spcBef>
              <a:spcAft>
                <a:spcPts val="0"/>
              </a:spcAft>
              <a:buClrTx/>
              <a:buSzTx/>
              <a:buFontTx/>
              <a:buNone/>
              <a:tabLst/>
              <a:defRPr/>
            </a:pPr>
            <a:r>
              <a:rPr lang="da-DK" sz="1100" b="1" spc="-16" dirty="0">
                <a:solidFill>
                  <a:srgbClr val="231F20"/>
                </a:solidFill>
                <a:latin typeface="+mn-lt"/>
                <a:ea typeface="Calibri" panose="020F0502020204030204" pitchFamily="34" charset="0"/>
              </a:rPr>
              <a:t>Forslag til, hvad du kan sige:</a:t>
            </a:r>
            <a:endParaRPr lang="da-DK" sz="1100" b="0" spc="-16" dirty="0">
              <a:solidFill>
                <a:srgbClr val="231F20"/>
              </a:solidFill>
              <a:latin typeface="+mn-lt"/>
            </a:endParaRPr>
          </a:p>
          <a:p>
            <a:pPr marL="0" marR="0" lvl="0" indent="0" algn="l" defTabSz="947501" rtl="0" eaLnBrk="1" fontAlgn="auto" latinLnBrk="0" hangingPunct="1">
              <a:lnSpc>
                <a:spcPct val="100000"/>
              </a:lnSpc>
              <a:spcBef>
                <a:spcPts val="0"/>
              </a:spcBef>
              <a:spcAft>
                <a:spcPts val="0"/>
              </a:spcAft>
              <a:buClrTx/>
              <a:buSzTx/>
              <a:buFontTx/>
              <a:buNone/>
              <a:tabLst/>
              <a:defRPr/>
            </a:pPr>
            <a:r>
              <a:rPr lang="da-DK" sz="1100" b="0" spc="-16" dirty="0">
                <a:solidFill>
                  <a:srgbClr val="231F20"/>
                </a:solidFill>
                <a:latin typeface="+mn-lt"/>
                <a:cs typeface="Calibri"/>
              </a:rPr>
              <a:t>Én graf med andelen – dvs. hvor mange procent ydernummerets diabetespatienter udgør i forhold til den samlede patientpopulation.</a:t>
            </a:r>
            <a:endParaRPr lang="da-DK" sz="1100" b="0" dirty="0">
              <a:latin typeface="+mn-lt"/>
              <a:cs typeface="Calibri"/>
            </a:endParaRPr>
          </a:p>
          <a:p>
            <a:pPr defTabSz="947501">
              <a:defRPr/>
            </a:pPr>
            <a:endParaRPr lang="da-DK" sz="1100" dirty="0">
              <a:solidFill>
                <a:srgbClr val="231F20"/>
              </a:solidFill>
              <a:latin typeface="+mn-lt"/>
              <a:ea typeface="Calibri" panose="020F0502020204030204" pitchFamily="34" charset="0"/>
            </a:endParaRPr>
          </a:p>
          <a:p>
            <a:endParaRPr lang="da-DK" dirty="0"/>
          </a:p>
          <a:p>
            <a:endParaRPr lang="da-DK" dirty="0"/>
          </a:p>
        </p:txBody>
      </p:sp>
    </p:spTree>
    <p:extLst>
      <p:ext uri="{BB962C8B-B14F-4D97-AF65-F5344CB8AC3E}">
        <p14:creationId xmlns:p14="http://schemas.microsoft.com/office/powerpoint/2010/main" val="40812888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100" b="1" i="0" dirty="0">
                <a:solidFill>
                  <a:srgbClr val="231F20"/>
                </a:solidFill>
                <a:effectLst/>
                <a:latin typeface="+mn-lt"/>
                <a:ea typeface="Calibri" panose="020F0502020204030204" pitchFamily="34" charset="0"/>
              </a:rPr>
              <a:t>Forklaring til slide: </a:t>
            </a:r>
          </a:p>
          <a:p>
            <a:pPr>
              <a:defRPr/>
            </a:pPr>
            <a:r>
              <a:rPr lang="da-DK" sz="1100" b="0" i="0" dirty="0">
                <a:solidFill>
                  <a:srgbClr val="231F20"/>
                </a:solidFill>
                <a:effectLst/>
                <a:latin typeface="+mn-lt"/>
                <a:ea typeface="Calibri" panose="020F0502020204030204" pitchFamily="34" charset="0"/>
                <a:cs typeface="Calibri"/>
              </a:rPr>
              <a:t>Nu skal I se en kort video, hvor I kan se</a:t>
            </a:r>
            <a:r>
              <a:rPr lang="da-DK" dirty="0">
                <a:solidFill>
                  <a:srgbClr val="231F20"/>
                </a:solidFill>
                <a:latin typeface="+mn-lt"/>
                <a:ea typeface="Calibri" panose="020F0502020204030204" pitchFamily="34" charset="0"/>
                <a:cs typeface="Calibri"/>
              </a:rPr>
              <a:t>, </a:t>
            </a:r>
            <a:r>
              <a:rPr lang="da-DK" sz="1100" b="0" i="0" dirty="0">
                <a:solidFill>
                  <a:srgbClr val="231F20"/>
                </a:solidFill>
                <a:effectLst/>
                <a:latin typeface="+mn-lt"/>
                <a:ea typeface="Calibri" panose="020F0502020204030204" pitchFamily="34" charset="0"/>
                <a:cs typeface="Calibri"/>
              </a:rPr>
              <a:t>hvordan i tilgår patientlister og patientoverblik for diabetes i forløbsplanerne.</a:t>
            </a:r>
          </a:p>
          <a:p>
            <a:pPr marL="0" marR="0" lvl="0" indent="0" algn="l" defTabSz="914400" rtl="0" eaLnBrk="1" fontAlgn="auto" latinLnBrk="0" hangingPunct="1">
              <a:lnSpc>
                <a:spcPct val="100000"/>
              </a:lnSpc>
              <a:spcBef>
                <a:spcPts val="0"/>
              </a:spcBef>
              <a:spcAft>
                <a:spcPts val="0"/>
              </a:spcAft>
              <a:buClrTx/>
              <a:buSzTx/>
              <a:buFontTx/>
              <a:buNone/>
              <a:tabLst/>
              <a:defRPr/>
            </a:pPr>
            <a:endParaRPr lang="da-DK" sz="1100" b="0" i="0" dirty="0">
              <a:solidFill>
                <a:srgbClr val="231F20"/>
              </a:solidFill>
              <a:effectLst/>
              <a:latin typeface="+mn-lt"/>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a-DK" sz="1100" b="0" i="0" dirty="0">
                <a:solidFill>
                  <a:srgbClr val="231F20"/>
                </a:solidFill>
                <a:effectLst/>
                <a:latin typeface="+mn-lt"/>
                <a:ea typeface="Calibri" panose="020F0502020204030204" pitchFamily="34" charset="0"/>
              </a:rPr>
              <a:t>Du kan med fordel sende linket med videoen rundt til klyngemedlemmerne efter møde. </a:t>
            </a:r>
          </a:p>
          <a:p>
            <a:pPr marL="0" marR="0" lvl="0" indent="0" algn="l" defTabSz="914400" rtl="0" eaLnBrk="1" fontAlgn="auto" latinLnBrk="0" hangingPunct="1">
              <a:lnSpc>
                <a:spcPct val="100000"/>
              </a:lnSpc>
              <a:spcBef>
                <a:spcPts val="0"/>
              </a:spcBef>
              <a:spcAft>
                <a:spcPts val="0"/>
              </a:spcAft>
              <a:buClrTx/>
              <a:buSzTx/>
              <a:buFontTx/>
              <a:buNone/>
              <a:tabLst/>
              <a:defRPr/>
            </a:pPr>
            <a:r>
              <a:rPr lang="da-DK" sz="1100" b="0" i="0" dirty="0">
                <a:solidFill>
                  <a:srgbClr val="231F20"/>
                </a:solidFill>
                <a:effectLst/>
                <a:latin typeface="+mn-lt"/>
                <a:ea typeface="Calibri" panose="020F0502020204030204" pitchFamily="34" charset="0"/>
              </a:rPr>
              <a:t>Link til video: </a:t>
            </a:r>
            <a:r>
              <a:rPr lang="da-DK" sz="1100" b="0" i="1" dirty="0">
                <a:solidFill>
                  <a:srgbClr val="231F20"/>
                </a:solidFill>
                <a:effectLst/>
                <a:latin typeface="+mn-lt"/>
                <a:ea typeface="Calibri" panose="020F0502020204030204" pitchFamily="34" charset="0"/>
              </a:rPr>
              <a:t>https://www.youtube.com/watch?v=MhPJ6atEDGA</a:t>
            </a:r>
          </a:p>
          <a:p>
            <a:pPr marL="0" marR="0" lvl="0" indent="0" algn="l" defTabSz="914400" rtl="0" eaLnBrk="1" fontAlgn="auto" latinLnBrk="0" hangingPunct="1">
              <a:lnSpc>
                <a:spcPct val="100000"/>
              </a:lnSpc>
              <a:spcBef>
                <a:spcPts val="0"/>
              </a:spcBef>
              <a:spcAft>
                <a:spcPts val="0"/>
              </a:spcAft>
              <a:buClrTx/>
              <a:buSzTx/>
              <a:buFontTx/>
              <a:buNone/>
              <a:tabLst/>
              <a:defRPr/>
            </a:pPr>
            <a:endParaRPr lang="da-DK" sz="1100" b="0" i="0" dirty="0">
              <a:solidFill>
                <a:srgbClr val="231F20"/>
              </a:solidFill>
              <a:effectLst/>
              <a:latin typeface="+mn-lt"/>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a-DK" sz="1100" b="0" i="0" dirty="0">
              <a:solidFill>
                <a:srgbClr val="231F20"/>
              </a:solidFill>
              <a:effectLst/>
              <a:latin typeface="+mn-lt"/>
              <a:ea typeface="Calibri" panose="020F0502020204030204" pitchFamily="34" charset="0"/>
            </a:endParaRPr>
          </a:p>
          <a:p>
            <a:endParaRPr lang="da-DK" dirty="0"/>
          </a:p>
          <a:p>
            <a:endParaRPr lang="da-DK" dirty="0"/>
          </a:p>
        </p:txBody>
      </p:sp>
    </p:spTree>
    <p:extLst>
      <p:ext uri="{BB962C8B-B14F-4D97-AF65-F5344CB8AC3E}">
        <p14:creationId xmlns:p14="http://schemas.microsoft.com/office/powerpoint/2010/main" val="280429710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10.sv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11.svg"/></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rside - Grøn">
    <p:spTree>
      <p:nvGrpSpPr>
        <p:cNvPr id="1" name=""/>
        <p:cNvGrpSpPr/>
        <p:nvPr/>
      </p:nvGrpSpPr>
      <p:grpSpPr>
        <a:xfrm>
          <a:off x="0" y="0"/>
          <a:ext cx="0" cy="0"/>
          <a:chOff x="0" y="0"/>
          <a:chExt cx="0" cy="0"/>
        </a:xfrm>
      </p:grpSpPr>
      <p:sp>
        <p:nvSpPr>
          <p:cNvPr id="3" name="BG">
            <a:extLst>
              <a:ext uri="{FF2B5EF4-FFF2-40B4-BE49-F238E27FC236}">
                <a16:creationId xmlns:a16="http://schemas.microsoft.com/office/drawing/2014/main" id="{312B587F-30B0-AB56-AD79-485E591057CB}"/>
              </a:ext>
            </a:extLst>
          </p:cNvPr>
          <p:cNvSpPr/>
          <p:nvPr userDrawn="1"/>
        </p:nvSpPr>
        <p:spPr>
          <a:xfrm flipV="1">
            <a:off x="0" y="-23450"/>
            <a:ext cx="11457016" cy="5275390"/>
          </a:xfrm>
          <a:prstGeom prst="round1Rect">
            <a:avLst>
              <a:gd name="adj" fmla="val 27702"/>
            </a:avLst>
          </a:prstGeom>
          <a:gradFill flip="none" rotWithShape="1">
            <a:gsLst>
              <a:gs pos="62000">
                <a:srgbClr val="246260"/>
              </a:gs>
              <a:gs pos="88000">
                <a:srgbClr val="1E4D4B"/>
              </a:gs>
            </a:gsLst>
            <a:path path="circle">
              <a:fillToRect l="100000" t="100000"/>
            </a:path>
            <a:tileRect r="-100000" b="-10000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noAutofit/>
          </a:bodyPr>
          <a:lstStyle/>
          <a:p>
            <a:pPr marL="0" marR="0" indent="0" algn="ctr" defTabSz="412750" rtl="0" fontAlgn="auto" latinLnBrk="0" hangingPunct="0">
              <a:lnSpc>
                <a:spcPct val="100000"/>
              </a:lnSpc>
              <a:spcBef>
                <a:spcPts val="0"/>
              </a:spcBef>
              <a:spcAft>
                <a:spcPts val="600"/>
              </a:spcAft>
              <a:buClrTx/>
              <a:buSzTx/>
              <a:buFontTx/>
              <a:buNone/>
              <a:tabLst/>
            </a:pPr>
            <a:endParaRPr kumimoji="0" lang="en-DK" sz="1600" b="0" i="0" u="none" strike="noStrike" cap="none" spc="0" normalizeH="0" baseline="0" dirty="0">
              <a:ln>
                <a:noFill/>
              </a:ln>
              <a:solidFill>
                <a:srgbClr val="FFFFFF"/>
              </a:solidFill>
              <a:effectLst/>
              <a:uFillTx/>
              <a:latin typeface="Helvetica Neue Medium"/>
              <a:ea typeface="Helvetica Neue Medium"/>
              <a:cs typeface="Helvetica Neue Medium"/>
              <a:sym typeface="Helvetica Neue Medium"/>
            </a:endParaRPr>
          </a:p>
        </p:txBody>
      </p:sp>
      <p:pic>
        <p:nvPicPr>
          <p:cNvPr id="2" name="Logo" descr="A logo with blue dots&#10;&#10;AI-generated content may be incorrect.">
            <a:extLst>
              <a:ext uri="{FF2B5EF4-FFF2-40B4-BE49-F238E27FC236}">
                <a16:creationId xmlns:a16="http://schemas.microsoft.com/office/drawing/2014/main" id="{C1EB14EB-B032-7A14-4E5C-BB21DE39F68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0207" y="5668161"/>
            <a:ext cx="739745" cy="753060"/>
          </a:xfrm>
          <a:prstGeom prst="rect">
            <a:avLst/>
          </a:prstGeom>
        </p:spPr>
      </p:pic>
      <p:sp>
        <p:nvSpPr>
          <p:cNvPr id="19" name="Text Placeholder 14">
            <a:extLst>
              <a:ext uri="{FF2B5EF4-FFF2-40B4-BE49-F238E27FC236}">
                <a16:creationId xmlns:a16="http://schemas.microsoft.com/office/drawing/2014/main" id="{B56AE436-DF31-7A01-E4AC-33BE67C559B3}"/>
              </a:ext>
            </a:extLst>
          </p:cNvPr>
          <p:cNvSpPr>
            <a:spLocks noGrp="1"/>
          </p:cNvSpPr>
          <p:nvPr>
            <p:ph type="body" sz="quarter" idx="29" hasCustomPrompt="1"/>
          </p:nvPr>
        </p:nvSpPr>
        <p:spPr>
          <a:xfrm>
            <a:off x="741361" y="2579436"/>
            <a:ext cx="10015568" cy="1015663"/>
          </a:xfrm>
          <a:prstGeom prst="rect">
            <a:avLst/>
          </a:prstGeom>
        </p:spPr>
        <p:txBody>
          <a:bodyPr wrap="square" anchor="b">
            <a:spAutoFit/>
          </a:bodyPr>
          <a:lstStyle>
            <a:lvl1pPr marL="0" marR="0" indent="0" algn="l" defTabSz="412750" rtl="0" eaLnBrk="1" fontAlgn="auto" latinLnBrk="0" hangingPunct="1">
              <a:lnSpc>
                <a:spcPts val="6600"/>
              </a:lnSpc>
              <a:spcBef>
                <a:spcPts val="0"/>
              </a:spcBef>
              <a:spcAft>
                <a:spcPts val="600"/>
              </a:spcAft>
              <a:buClrTx/>
              <a:buSzPct val="90000"/>
              <a:buFont typeface="Arial" panose="020B0604020202020204" pitchFamily="34" charset="0"/>
              <a:buNone/>
              <a:tabLst/>
              <a:defRPr sz="6000" b="1">
                <a:solidFill>
                  <a:srgbClr val="FFFFFF"/>
                </a:solidFill>
              </a:defRPr>
            </a:lvl1pPr>
          </a:lstStyle>
          <a:p>
            <a:pPr marL="0" marR="0" lvl="0" indent="0" algn="l" defTabSz="412750" rtl="0" eaLnBrk="1" fontAlgn="auto" latinLnBrk="0" hangingPunct="1">
              <a:lnSpc>
                <a:spcPct val="100000"/>
              </a:lnSpc>
              <a:spcBef>
                <a:spcPts val="0"/>
              </a:spcBef>
              <a:spcAft>
                <a:spcPts val="1200"/>
              </a:spcAft>
              <a:buClrTx/>
              <a:buSzPct val="90000"/>
              <a:buFont typeface="Arial" panose="020B0604020202020204" pitchFamily="34" charset="0"/>
              <a:buNone/>
              <a:tabLst/>
              <a:defRPr/>
            </a:pPr>
            <a:r>
              <a:rPr lang="en-US" spc="0" dirty="0" err="1"/>
              <a:t>Overskrift</a:t>
            </a:r>
            <a:endParaRPr lang="en-US" spc="0" dirty="0"/>
          </a:p>
        </p:txBody>
      </p:sp>
      <p:sp>
        <p:nvSpPr>
          <p:cNvPr id="24" name="Text Placeholder 14">
            <a:extLst>
              <a:ext uri="{FF2B5EF4-FFF2-40B4-BE49-F238E27FC236}">
                <a16:creationId xmlns:a16="http://schemas.microsoft.com/office/drawing/2014/main" id="{03AFBACC-31E7-0D41-E00D-16BB813353A4}"/>
              </a:ext>
            </a:extLst>
          </p:cNvPr>
          <p:cNvSpPr>
            <a:spLocks noGrp="1"/>
          </p:cNvSpPr>
          <p:nvPr>
            <p:ph type="body" sz="quarter" idx="30" hasCustomPrompt="1"/>
          </p:nvPr>
        </p:nvSpPr>
        <p:spPr>
          <a:xfrm>
            <a:off x="740568" y="3610273"/>
            <a:ext cx="10015568" cy="492443"/>
          </a:xfrm>
          <a:prstGeom prst="rect">
            <a:avLst/>
          </a:prstGeom>
        </p:spPr>
        <p:txBody>
          <a:bodyPr wrap="square" anchor="t">
            <a:spAutoFit/>
          </a:bodyPr>
          <a:lstStyle>
            <a:lvl1pPr marL="0" indent="0">
              <a:lnSpc>
                <a:spcPct val="100000"/>
              </a:lnSpc>
              <a:spcAft>
                <a:spcPts val="600"/>
              </a:spcAft>
              <a:buNone/>
              <a:defRPr sz="2600" b="1" i="0">
                <a:solidFill>
                  <a:srgbClr val="FFFFFF"/>
                </a:solidFill>
                <a:latin typeface="Arial" panose="020B0604020202020204" pitchFamily="34" charset="0"/>
                <a:cs typeface="Arial" panose="020B0604020202020204" pitchFamily="34" charset="0"/>
              </a:defRPr>
            </a:lvl1pPr>
          </a:lstStyle>
          <a:p>
            <a:pPr hangingPunct="1"/>
            <a:r>
              <a:rPr lang="en-US" spc="0" dirty="0" err="1"/>
              <a:t>Underoverskrift</a:t>
            </a:r>
            <a:endParaRPr lang="en-US" spc="0" dirty="0"/>
          </a:p>
        </p:txBody>
      </p:sp>
      <p:sp>
        <p:nvSpPr>
          <p:cNvPr id="25" name="Text Placeholder 14">
            <a:extLst>
              <a:ext uri="{FF2B5EF4-FFF2-40B4-BE49-F238E27FC236}">
                <a16:creationId xmlns:a16="http://schemas.microsoft.com/office/drawing/2014/main" id="{297A2DA9-E70A-2BE1-F11A-2B7FF68A6096}"/>
              </a:ext>
            </a:extLst>
          </p:cNvPr>
          <p:cNvSpPr>
            <a:spLocks noGrp="1"/>
          </p:cNvSpPr>
          <p:nvPr>
            <p:ph type="body" sz="quarter" idx="31" hasCustomPrompt="1"/>
          </p:nvPr>
        </p:nvSpPr>
        <p:spPr>
          <a:xfrm>
            <a:off x="735835" y="4511694"/>
            <a:ext cx="1554346" cy="542289"/>
          </a:xfrm>
          <a:prstGeom prst="rect">
            <a:avLst/>
          </a:prstGeom>
        </p:spPr>
        <p:txBody>
          <a:bodyPr wrap="square" anchor="t">
            <a:noAutofit/>
          </a:bodyPr>
          <a:lstStyle>
            <a:lvl1pPr marL="0" indent="0">
              <a:lnSpc>
                <a:spcPct val="100000"/>
              </a:lnSpc>
              <a:spcAft>
                <a:spcPts val="600"/>
              </a:spcAft>
              <a:buNone/>
              <a:defRPr sz="2000" b="0" i="0">
                <a:solidFill>
                  <a:srgbClr val="FFFFFF"/>
                </a:solidFill>
                <a:latin typeface="Arial" panose="020B0604020202020204" pitchFamily="34" charset="0"/>
                <a:cs typeface="Arial" panose="020B0604020202020204" pitchFamily="34" charset="0"/>
              </a:defRPr>
            </a:lvl1pPr>
          </a:lstStyle>
          <a:p>
            <a:pPr hangingPunct="1"/>
            <a:r>
              <a:rPr lang="en-US" spc="0" dirty="0"/>
              <a:t>Dato</a:t>
            </a:r>
          </a:p>
        </p:txBody>
      </p:sp>
    </p:spTree>
    <p:extLst>
      <p:ext uri="{BB962C8B-B14F-4D97-AF65-F5344CB8AC3E}">
        <p14:creationId xmlns:p14="http://schemas.microsoft.com/office/powerpoint/2010/main" val="1254513433"/>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extLst>
    <p:ext uri="{DCECCB84-F9BA-43D5-87BE-67443E8EF086}">
      <p15:sldGuideLst xmlns:p15="http://schemas.microsoft.com/office/powerpoint/2012/main">
        <p15:guide id="1" pos="6766"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 kolonner">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7757A297-48B0-931C-42E0-4D124F18C9F0}"/>
              </a:ext>
            </a:extLst>
          </p:cNvPr>
          <p:cNvSpPr/>
          <p:nvPr userDrawn="1"/>
        </p:nvSpPr>
        <p:spPr>
          <a:xfrm>
            <a:off x="4268970" y="2964437"/>
            <a:ext cx="928800" cy="928800"/>
          </a:xfrm>
          <a:prstGeom prst="ellipse">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da-DK"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3" name="Oval 2">
            <a:extLst>
              <a:ext uri="{FF2B5EF4-FFF2-40B4-BE49-F238E27FC236}">
                <a16:creationId xmlns:a16="http://schemas.microsoft.com/office/drawing/2014/main" id="{F413422F-B637-BD3B-3443-6A43536EDA62}"/>
              </a:ext>
            </a:extLst>
          </p:cNvPr>
          <p:cNvSpPr/>
          <p:nvPr userDrawn="1"/>
        </p:nvSpPr>
        <p:spPr>
          <a:xfrm>
            <a:off x="9806699" y="2964437"/>
            <a:ext cx="928800" cy="928800"/>
          </a:xfrm>
          <a:prstGeom prst="ellipse">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da-DK"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Oval 5">
            <a:extLst>
              <a:ext uri="{FF2B5EF4-FFF2-40B4-BE49-F238E27FC236}">
                <a16:creationId xmlns:a16="http://schemas.microsoft.com/office/drawing/2014/main" id="{7A69355F-C01E-DAA4-0C67-6139D64DACBA}"/>
              </a:ext>
            </a:extLst>
          </p:cNvPr>
          <p:cNvSpPr/>
          <p:nvPr userDrawn="1"/>
        </p:nvSpPr>
        <p:spPr>
          <a:xfrm>
            <a:off x="7037835" y="2964437"/>
            <a:ext cx="928800" cy="928800"/>
          </a:xfrm>
          <a:prstGeom prst="ellipse">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da-DK"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9" name="Oval 8">
            <a:extLst>
              <a:ext uri="{FF2B5EF4-FFF2-40B4-BE49-F238E27FC236}">
                <a16:creationId xmlns:a16="http://schemas.microsoft.com/office/drawing/2014/main" id="{37B975A0-F1C1-9037-B435-18C26D0CDD37}"/>
              </a:ext>
            </a:extLst>
          </p:cNvPr>
          <p:cNvSpPr/>
          <p:nvPr userDrawn="1"/>
        </p:nvSpPr>
        <p:spPr>
          <a:xfrm>
            <a:off x="1500105" y="2964437"/>
            <a:ext cx="928800" cy="928800"/>
          </a:xfrm>
          <a:prstGeom prst="ellipse">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da-DK"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pic>
        <p:nvPicPr>
          <p:cNvPr id="5" name="Picture 4" descr="A logo with blue dots&#10;&#10;AI-generated content may be incorrect.">
            <a:extLst>
              <a:ext uri="{FF2B5EF4-FFF2-40B4-BE49-F238E27FC236}">
                <a16:creationId xmlns:a16="http://schemas.microsoft.com/office/drawing/2014/main" id="{E85EA6AE-C95A-80D5-3650-4E058230EDC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0208" y="6311825"/>
            <a:ext cx="345456" cy="351674"/>
          </a:xfrm>
          <a:prstGeom prst="rect">
            <a:avLst/>
          </a:prstGeom>
        </p:spPr>
      </p:pic>
      <p:sp>
        <p:nvSpPr>
          <p:cNvPr id="21" name="Slide Number">
            <a:extLst>
              <a:ext uri="{FF2B5EF4-FFF2-40B4-BE49-F238E27FC236}">
                <a16:creationId xmlns:a16="http://schemas.microsoft.com/office/drawing/2014/main" id="{821465F0-D867-638B-56BB-6C2BE888E275}"/>
              </a:ext>
            </a:extLst>
          </p:cNvPr>
          <p:cNvSpPr txBox="1">
            <a:spLocks/>
          </p:cNvSpPr>
          <p:nvPr userDrawn="1"/>
        </p:nvSpPr>
        <p:spPr>
          <a:xfrm>
            <a:off x="10735499" y="6406622"/>
            <a:ext cx="739746" cy="174407"/>
          </a:xfrm>
          <a:prstGeom prst="rect">
            <a:avLst/>
          </a:prstGeom>
          <a:ln w="12700">
            <a:miter lim="400000"/>
          </a:ln>
        </p:spPr>
        <p:txBody>
          <a:bodyPr wrap="squar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84200" rtl="0" fontAlgn="auto" latinLnBrk="0" hangingPunct="0">
              <a:lnSpc>
                <a:spcPct val="100000"/>
              </a:lnSpc>
              <a:spcBef>
                <a:spcPts val="0"/>
              </a:spcBef>
              <a:spcAft>
                <a:spcPts val="0"/>
              </a:spcAft>
              <a:buClrTx/>
              <a:buSzTx/>
              <a:buFontTx/>
              <a:buNone/>
              <a:tabLst/>
              <a:defRPr kumimoji="0" sz="1100" b="0" i="0" u="none" strike="noStrike" cap="none" spc="0" normalizeH="0" baseline="0">
                <a:ln>
                  <a:noFill/>
                </a:ln>
                <a:solidFill>
                  <a:schemeClr val="bg1"/>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en-US" sz="800" b="0" i="0" smtClean="0">
                <a:solidFill>
                  <a:schemeClr val="bg1"/>
                </a:solidFill>
                <a:latin typeface="Arial" panose="020B0604020202020204" pitchFamily="34" charset="0"/>
                <a:cs typeface="Arial" panose="020B0604020202020204" pitchFamily="34" charset="0"/>
              </a:rPr>
              <a:pPr/>
              <a:t>‹#›</a:t>
            </a:fld>
            <a:endParaRPr lang="en-US" sz="550" b="0" i="0" dirty="0">
              <a:solidFill>
                <a:schemeClr val="bg1"/>
              </a:solidFill>
              <a:latin typeface="Arial" panose="020B0604020202020204" pitchFamily="34" charset="0"/>
              <a:cs typeface="Arial" panose="020B0604020202020204" pitchFamily="34" charset="0"/>
            </a:endParaRPr>
          </a:p>
        </p:txBody>
      </p:sp>
      <p:sp>
        <p:nvSpPr>
          <p:cNvPr id="4" name="Title Placeholder 1">
            <a:extLst>
              <a:ext uri="{FF2B5EF4-FFF2-40B4-BE49-F238E27FC236}">
                <a16:creationId xmlns:a16="http://schemas.microsoft.com/office/drawing/2014/main" id="{B6A6B145-DF80-4DB5-646B-1A3941B1B83E}"/>
              </a:ext>
            </a:extLst>
          </p:cNvPr>
          <p:cNvSpPr>
            <a:spLocks noGrp="1"/>
          </p:cNvSpPr>
          <p:nvPr>
            <p:ph type="title" hasCustomPrompt="1"/>
          </p:nvPr>
        </p:nvSpPr>
        <p:spPr>
          <a:xfrm>
            <a:off x="713581" y="1149681"/>
            <a:ext cx="10740748" cy="584775"/>
          </a:xfrm>
          <a:prstGeom prst="rect">
            <a:avLst/>
          </a:prstGeom>
        </p:spPr>
        <p:txBody>
          <a:bodyPr vert="horz" wrap="square" lIns="91440" tIns="45720" rIns="91440" bIns="45720" rtlCol="0" anchor="t">
            <a:spAutoFit/>
          </a:bodyPr>
          <a:lstStyle>
            <a:lvl1pPr marL="0" indent="0">
              <a:lnSpc>
                <a:spcPct val="80000"/>
              </a:lnSpc>
              <a:tabLst>
                <a:tab pos="750888" algn="l"/>
              </a:tabLst>
              <a:defRPr sz="4000" spc="0" baseline="0"/>
            </a:lvl1pPr>
          </a:lstStyle>
          <a:p>
            <a:r>
              <a:rPr lang="en-GB" dirty="0" err="1"/>
              <a:t>Overskrift</a:t>
            </a:r>
            <a:endParaRPr lang="en-US" dirty="0"/>
          </a:p>
        </p:txBody>
      </p:sp>
      <p:sp>
        <p:nvSpPr>
          <p:cNvPr id="7" name="Text Placeholder 3">
            <a:extLst>
              <a:ext uri="{FF2B5EF4-FFF2-40B4-BE49-F238E27FC236}">
                <a16:creationId xmlns:a16="http://schemas.microsoft.com/office/drawing/2014/main" id="{80B423AF-AEB9-7235-DF3A-B5DD36A6D19A}"/>
              </a:ext>
            </a:extLst>
          </p:cNvPr>
          <p:cNvSpPr>
            <a:spLocks noGrp="1"/>
          </p:cNvSpPr>
          <p:nvPr>
            <p:ph type="body" sz="quarter" idx="39" hasCustomPrompt="1"/>
          </p:nvPr>
        </p:nvSpPr>
        <p:spPr>
          <a:xfrm>
            <a:off x="713581" y="1822802"/>
            <a:ext cx="10740748" cy="376681"/>
          </a:xfrm>
          <a:prstGeom prst="rect">
            <a:avLst/>
          </a:prstGeom>
        </p:spPr>
        <p:txBody>
          <a:bodyPr/>
          <a:lstStyle>
            <a:lvl1pPr marL="0" indent="0">
              <a:buNone/>
              <a:defRPr sz="1600" b="1" i="0">
                <a:latin typeface="Arial" panose="020B0604020202020204" pitchFamily="34" charset="0"/>
                <a:cs typeface="Arial" panose="020B0604020202020204" pitchFamily="34" charset="0"/>
              </a:defRPr>
            </a:lvl1pPr>
          </a:lstStyle>
          <a:p>
            <a:pPr lvl="0"/>
            <a:r>
              <a:rPr lang="en-GB" dirty="0" err="1"/>
              <a:t>Underoverskrift</a:t>
            </a:r>
            <a:endParaRPr lang="en-DK" dirty="0"/>
          </a:p>
        </p:txBody>
      </p:sp>
      <p:sp>
        <p:nvSpPr>
          <p:cNvPr id="8" name="Text Placeholder 12">
            <a:extLst>
              <a:ext uri="{FF2B5EF4-FFF2-40B4-BE49-F238E27FC236}">
                <a16:creationId xmlns:a16="http://schemas.microsoft.com/office/drawing/2014/main" id="{280394E1-C977-A5D6-A9E8-1CB0A3E2FDBE}"/>
              </a:ext>
            </a:extLst>
          </p:cNvPr>
          <p:cNvSpPr>
            <a:spLocks noGrp="1"/>
          </p:cNvSpPr>
          <p:nvPr>
            <p:ph type="body" sz="quarter" idx="38" hasCustomPrompt="1"/>
          </p:nvPr>
        </p:nvSpPr>
        <p:spPr>
          <a:xfrm>
            <a:off x="714375" y="735288"/>
            <a:ext cx="10740748" cy="308712"/>
          </a:xfrm>
        </p:spPr>
        <p:txBody>
          <a:bodyPr anchor="ctr"/>
          <a:lstStyle>
            <a:lvl1pPr>
              <a:defRPr sz="1400">
                <a:solidFill>
                  <a:schemeClr val="tx1">
                    <a:lumMod val="50000"/>
                    <a:lumOff val="50000"/>
                  </a:schemeClr>
                </a:solidFill>
              </a:defRPr>
            </a:lvl1pPr>
          </a:lstStyle>
          <a:p>
            <a:pPr lvl="0"/>
            <a:r>
              <a:rPr lang="da-DK" dirty="0"/>
              <a:t>Tema</a:t>
            </a:r>
            <a:endParaRPr lang="en-DK" dirty="0"/>
          </a:p>
        </p:txBody>
      </p:sp>
      <p:sp>
        <p:nvSpPr>
          <p:cNvPr id="30" name="Text Placeholder 14">
            <a:extLst>
              <a:ext uri="{FF2B5EF4-FFF2-40B4-BE49-F238E27FC236}">
                <a16:creationId xmlns:a16="http://schemas.microsoft.com/office/drawing/2014/main" id="{4FB17B54-A0FA-3B1B-6C88-103FF86B56AB}"/>
              </a:ext>
            </a:extLst>
          </p:cNvPr>
          <p:cNvSpPr>
            <a:spLocks noGrp="1"/>
          </p:cNvSpPr>
          <p:nvPr>
            <p:ph type="body" sz="quarter" idx="30" hasCustomPrompt="1"/>
          </p:nvPr>
        </p:nvSpPr>
        <p:spPr>
          <a:xfrm>
            <a:off x="713581" y="4233012"/>
            <a:ext cx="2492579" cy="923330"/>
          </a:xfrm>
          <a:prstGeom prst="rect">
            <a:avLst/>
          </a:prstGeom>
        </p:spPr>
        <p:txBody>
          <a:bodyPr wrap="square" anchor="t" anchorCtr="0">
            <a:spAutoFit/>
          </a:bodyPr>
          <a:lstStyle>
            <a:lvl1pPr marL="0" marR="0" indent="0" algn="ctr" defTabSz="412750" rtl="0" eaLnBrk="1" fontAlgn="auto" latinLnBrk="0" hangingPunct="1">
              <a:lnSpc>
                <a:spcPct val="100000"/>
              </a:lnSpc>
              <a:spcBef>
                <a:spcPts val="0"/>
              </a:spcBef>
              <a:spcAft>
                <a:spcPts val="2400"/>
              </a:spcAft>
              <a:buClrTx/>
              <a:buSzTx/>
              <a:buFont typeface="+mj-lt"/>
              <a:buNone/>
              <a:tabLst/>
              <a:defRPr sz="1800" b="0">
                <a:solidFill>
                  <a:schemeClr val="bg1"/>
                </a:solidFill>
                <a:latin typeface="Arial" panose="020B0604020202020204" pitchFamily="34" charset="0"/>
                <a:cs typeface="Arial" panose="020B0604020202020204" pitchFamily="34" charset="0"/>
              </a:defRPr>
            </a:lvl1pPr>
          </a:lstStyle>
          <a:p>
            <a:pPr marL="0" marR="0" lvl="0" indent="0" algn="ctr" defTabSz="412750" rtl="0" eaLnBrk="1" fontAlgn="auto" latinLnBrk="0" hangingPunct="1">
              <a:lnSpc>
                <a:spcPct val="100000"/>
              </a:lnSpc>
              <a:spcBef>
                <a:spcPts val="0"/>
              </a:spcBef>
              <a:spcAft>
                <a:spcPts val="2400"/>
              </a:spcAft>
              <a:buClrTx/>
              <a:buSzTx/>
              <a:buFont typeface="+mj-lt"/>
              <a:buNone/>
              <a:tabLst/>
              <a:defRPr/>
            </a:pPr>
            <a:r>
              <a:rPr lang="en-US" dirty="0"/>
              <a:t>Lorem ipsum dolor sit </a:t>
            </a:r>
            <a:r>
              <a:rPr lang="en-US" dirty="0" err="1"/>
              <a:t>amet</a:t>
            </a:r>
            <a:r>
              <a:rPr lang="en-US" dirty="0"/>
              <a:t> </a:t>
            </a:r>
            <a:r>
              <a:rPr lang="en-US" dirty="0" err="1"/>
              <a:t>conset</a:t>
            </a:r>
            <a:r>
              <a:rPr lang="en-US" dirty="0"/>
              <a:t> </a:t>
            </a:r>
            <a:r>
              <a:rPr lang="en-US" dirty="0" err="1"/>
              <a:t>adipiscing</a:t>
            </a:r>
            <a:endParaRPr lang="en-US" dirty="0"/>
          </a:p>
        </p:txBody>
      </p:sp>
      <p:sp>
        <p:nvSpPr>
          <p:cNvPr id="39" name="Text Placeholder 14">
            <a:extLst>
              <a:ext uri="{FF2B5EF4-FFF2-40B4-BE49-F238E27FC236}">
                <a16:creationId xmlns:a16="http://schemas.microsoft.com/office/drawing/2014/main" id="{CD53E475-8DB0-1464-2B1E-2DB330302829}"/>
              </a:ext>
            </a:extLst>
          </p:cNvPr>
          <p:cNvSpPr>
            <a:spLocks noGrp="1"/>
          </p:cNvSpPr>
          <p:nvPr>
            <p:ph type="body" sz="quarter" idx="40" hasCustomPrompt="1"/>
          </p:nvPr>
        </p:nvSpPr>
        <p:spPr>
          <a:xfrm>
            <a:off x="8969686" y="4233012"/>
            <a:ext cx="2492579" cy="923330"/>
          </a:xfrm>
          <a:prstGeom prst="rect">
            <a:avLst/>
          </a:prstGeom>
        </p:spPr>
        <p:txBody>
          <a:bodyPr wrap="square" anchor="t" anchorCtr="0">
            <a:spAutoFit/>
          </a:bodyPr>
          <a:lstStyle>
            <a:lvl1pPr marL="0" marR="0" indent="0" algn="ctr" defTabSz="412750" rtl="0" eaLnBrk="1" fontAlgn="auto" latinLnBrk="0" hangingPunct="1">
              <a:lnSpc>
                <a:spcPct val="100000"/>
              </a:lnSpc>
              <a:spcBef>
                <a:spcPts val="0"/>
              </a:spcBef>
              <a:spcAft>
                <a:spcPts val="2400"/>
              </a:spcAft>
              <a:buClrTx/>
              <a:buSzTx/>
              <a:buFont typeface="+mj-lt"/>
              <a:buNone/>
              <a:tabLst/>
              <a:defRPr sz="1800" b="0">
                <a:solidFill>
                  <a:schemeClr val="bg1"/>
                </a:solidFill>
                <a:latin typeface="Arial" panose="020B0604020202020204" pitchFamily="34" charset="0"/>
                <a:cs typeface="Arial" panose="020B0604020202020204" pitchFamily="34" charset="0"/>
              </a:defRPr>
            </a:lvl1pPr>
          </a:lstStyle>
          <a:p>
            <a:pPr marL="0" marR="0" lvl="0" indent="0" algn="ctr" defTabSz="412750" rtl="0" eaLnBrk="1" fontAlgn="auto" latinLnBrk="0" hangingPunct="1">
              <a:lnSpc>
                <a:spcPct val="100000"/>
              </a:lnSpc>
              <a:spcBef>
                <a:spcPts val="0"/>
              </a:spcBef>
              <a:spcAft>
                <a:spcPts val="2400"/>
              </a:spcAft>
              <a:buClrTx/>
              <a:buSzTx/>
              <a:buFont typeface="+mj-lt"/>
              <a:buNone/>
              <a:tabLst/>
              <a:defRPr/>
            </a:pPr>
            <a:r>
              <a:rPr lang="en-US" dirty="0"/>
              <a:t>Lorem ipsum dolor sit </a:t>
            </a:r>
            <a:r>
              <a:rPr lang="en-US" dirty="0" err="1"/>
              <a:t>amet</a:t>
            </a:r>
            <a:r>
              <a:rPr lang="en-US" dirty="0"/>
              <a:t> </a:t>
            </a:r>
            <a:r>
              <a:rPr lang="en-US" dirty="0" err="1"/>
              <a:t>conset</a:t>
            </a:r>
            <a:r>
              <a:rPr lang="en-US" dirty="0"/>
              <a:t> </a:t>
            </a:r>
            <a:r>
              <a:rPr lang="en-US" dirty="0" err="1"/>
              <a:t>adipiscing</a:t>
            </a:r>
            <a:endParaRPr lang="en-US" dirty="0"/>
          </a:p>
        </p:txBody>
      </p:sp>
      <p:sp>
        <p:nvSpPr>
          <p:cNvPr id="42" name="Text Placeholder 14">
            <a:extLst>
              <a:ext uri="{FF2B5EF4-FFF2-40B4-BE49-F238E27FC236}">
                <a16:creationId xmlns:a16="http://schemas.microsoft.com/office/drawing/2014/main" id="{7524981C-560A-3E61-2B7F-783DB5A056CD}"/>
              </a:ext>
            </a:extLst>
          </p:cNvPr>
          <p:cNvSpPr>
            <a:spLocks noGrp="1"/>
          </p:cNvSpPr>
          <p:nvPr>
            <p:ph type="body" sz="quarter" idx="41" hasCustomPrompt="1"/>
          </p:nvPr>
        </p:nvSpPr>
        <p:spPr>
          <a:xfrm>
            <a:off x="3483286" y="4233012"/>
            <a:ext cx="2492579" cy="923330"/>
          </a:xfrm>
          <a:prstGeom prst="rect">
            <a:avLst/>
          </a:prstGeom>
        </p:spPr>
        <p:txBody>
          <a:bodyPr wrap="square" anchor="t" anchorCtr="0">
            <a:spAutoFit/>
          </a:bodyPr>
          <a:lstStyle>
            <a:lvl1pPr marL="0" marR="0" indent="0" algn="ctr" defTabSz="412750" rtl="0" eaLnBrk="1" fontAlgn="auto" latinLnBrk="0" hangingPunct="1">
              <a:lnSpc>
                <a:spcPct val="100000"/>
              </a:lnSpc>
              <a:spcBef>
                <a:spcPts val="0"/>
              </a:spcBef>
              <a:spcAft>
                <a:spcPts val="2400"/>
              </a:spcAft>
              <a:buClrTx/>
              <a:buSzTx/>
              <a:buFont typeface="+mj-lt"/>
              <a:buNone/>
              <a:tabLst/>
              <a:defRPr sz="1800" b="0">
                <a:solidFill>
                  <a:schemeClr val="bg1"/>
                </a:solidFill>
                <a:latin typeface="Arial" panose="020B0604020202020204" pitchFamily="34" charset="0"/>
                <a:cs typeface="Arial" panose="020B0604020202020204" pitchFamily="34" charset="0"/>
              </a:defRPr>
            </a:lvl1pPr>
          </a:lstStyle>
          <a:p>
            <a:pPr marL="0" marR="0" lvl="0" indent="0" algn="ctr" defTabSz="412750" rtl="0" eaLnBrk="1" fontAlgn="auto" latinLnBrk="0" hangingPunct="1">
              <a:lnSpc>
                <a:spcPct val="100000"/>
              </a:lnSpc>
              <a:spcBef>
                <a:spcPts val="0"/>
              </a:spcBef>
              <a:spcAft>
                <a:spcPts val="2400"/>
              </a:spcAft>
              <a:buClrTx/>
              <a:buSzTx/>
              <a:buFont typeface="+mj-lt"/>
              <a:buNone/>
              <a:tabLst/>
              <a:defRPr/>
            </a:pPr>
            <a:r>
              <a:rPr lang="en-US" dirty="0"/>
              <a:t>Lorem ipsum dolor sit </a:t>
            </a:r>
            <a:r>
              <a:rPr lang="en-US" dirty="0" err="1"/>
              <a:t>amet</a:t>
            </a:r>
            <a:r>
              <a:rPr lang="en-US" dirty="0"/>
              <a:t> </a:t>
            </a:r>
            <a:r>
              <a:rPr lang="en-US" dirty="0" err="1"/>
              <a:t>conset</a:t>
            </a:r>
            <a:r>
              <a:rPr lang="en-US" dirty="0"/>
              <a:t> </a:t>
            </a:r>
            <a:r>
              <a:rPr lang="en-US" dirty="0" err="1"/>
              <a:t>adipiscing</a:t>
            </a:r>
            <a:endParaRPr lang="en-US" dirty="0"/>
          </a:p>
        </p:txBody>
      </p:sp>
      <p:sp>
        <p:nvSpPr>
          <p:cNvPr id="43" name="Text Placeholder 14">
            <a:extLst>
              <a:ext uri="{FF2B5EF4-FFF2-40B4-BE49-F238E27FC236}">
                <a16:creationId xmlns:a16="http://schemas.microsoft.com/office/drawing/2014/main" id="{E0A857F7-042A-F7EA-AB65-4995E9355306}"/>
              </a:ext>
            </a:extLst>
          </p:cNvPr>
          <p:cNvSpPr>
            <a:spLocks noGrp="1"/>
          </p:cNvSpPr>
          <p:nvPr>
            <p:ph type="body" sz="quarter" idx="42" hasCustomPrompt="1"/>
          </p:nvPr>
        </p:nvSpPr>
        <p:spPr>
          <a:xfrm>
            <a:off x="6226486" y="4233012"/>
            <a:ext cx="2492579" cy="923330"/>
          </a:xfrm>
          <a:prstGeom prst="rect">
            <a:avLst/>
          </a:prstGeom>
        </p:spPr>
        <p:txBody>
          <a:bodyPr wrap="square" anchor="t" anchorCtr="0">
            <a:spAutoFit/>
          </a:bodyPr>
          <a:lstStyle>
            <a:lvl1pPr marL="0" marR="0" indent="0" algn="ctr" defTabSz="412750" rtl="0" eaLnBrk="1" fontAlgn="auto" latinLnBrk="0" hangingPunct="1">
              <a:lnSpc>
                <a:spcPct val="100000"/>
              </a:lnSpc>
              <a:spcBef>
                <a:spcPts val="0"/>
              </a:spcBef>
              <a:spcAft>
                <a:spcPts val="2400"/>
              </a:spcAft>
              <a:buClrTx/>
              <a:buSzTx/>
              <a:buFont typeface="+mj-lt"/>
              <a:buNone/>
              <a:tabLst/>
              <a:defRPr sz="1800" b="0">
                <a:solidFill>
                  <a:schemeClr val="bg1"/>
                </a:solidFill>
                <a:latin typeface="Arial" panose="020B0604020202020204" pitchFamily="34" charset="0"/>
                <a:cs typeface="Arial" panose="020B0604020202020204" pitchFamily="34" charset="0"/>
              </a:defRPr>
            </a:lvl1pPr>
          </a:lstStyle>
          <a:p>
            <a:pPr marL="0" marR="0" lvl="0" indent="0" algn="ctr" defTabSz="412750" rtl="0" eaLnBrk="1" fontAlgn="auto" latinLnBrk="0" hangingPunct="1">
              <a:lnSpc>
                <a:spcPct val="100000"/>
              </a:lnSpc>
              <a:spcBef>
                <a:spcPts val="0"/>
              </a:spcBef>
              <a:spcAft>
                <a:spcPts val="2400"/>
              </a:spcAft>
              <a:buClrTx/>
              <a:buSzTx/>
              <a:buFont typeface="+mj-lt"/>
              <a:buNone/>
              <a:tabLst/>
              <a:defRPr/>
            </a:pPr>
            <a:r>
              <a:rPr lang="en-US" dirty="0"/>
              <a:t>Lorem ipsum dolor sit </a:t>
            </a:r>
            <a:r>
              <a:rPr lang="en-US" dirty="0" err="1"/>
              <a:t>amet</a:t>
            </a:r>
            <a:r>
              <a:rPr lang="en-US" dirty="0"/>
              <a:t> </a:t>
            </a:r>
            <a:r>
              <a:rPr lang="en-US" dirty="0" err="1"/>
              <a:t>conset</a:t>
            </a:r>
            <a:r>
              <a:rPr lang="en-US" dirty="0"/>
              <a:t> </a:t>
            </a:r>
            <a:r>
              <a:rPr lang="en-US" dirty="0" err="1"/>
              <a:t>adipiscing</a:t>
            </a:r>
            <a:endParaRPr lang="en-US" dirty="0"/>
          </a:p>
        </p:txBody>
      </p:sp>
      <p:sp>
        <p:nvSpPr>
          <p:cNvPr id="48" name="Text Placeholder 3">
            <a:extLst>
              <a:ext uri="{FF2B5EF4-FFF2-40B4-BE49-F238E27FC236}">
                <a16:creationId xmlns:a16="http://schemas.microsoft.com/office/drawing/2014/main" id="{4D159230-4DF0-A0AA-C477-7450950EED8D}"/>
              </a:ext>
            </a:extLst>
          </p:cNvPr>
          <p:cNvSpPr>
            <a:spLocks noGrp="1"/>
          </p:cNvSpPr>
          <p:nvPr>
            <p:ph type="body" sz="quarter" idx="47" hasCustomPrompt="1"/>
          </p:nvPr>
        </p:nvSpPr>
        <p:spPr>
          <a:xfrm>
            <a:off x="1475054" y="3065752"/>
            <a:ext cx="960568" cy="745571"/>
          </a:xfrm>
          <a:prstGeom prst="rect">
            <a:avLst/>
          </a:prstGeom>
        </p:spPr>
        <p:txBody>
          <a:bodyPr/>
          <a:lstStyle>
            <a:lvl1pPr marL="0" indent="0" algn="ctr">
              <a:buNone/>
              <a:defRPr sz="3600" b="1" i="0">
                <a:solidFill>
                  <a:srgbClr val="FFFFFF"/>
                </a:solidFill>
                <a:latin typeface="Arial" panose="020B0604020202020204" pitchFamily="34" charset="0"/>
                <a:cs typeface="Arial" panose="020B0604020202020204" pitchFamily="34" charset="0"/>
              </a:defRPr>
            </a:lvl1pPr>
          </a:lstStyle>
          <a:p>
            <a:pPr lvl="0"/>
            <a:r>
              <a:rPr lang="en-GB" dirty="0"/>
              <a:t>1</a:t>
            </a:r>
            <a:endParaRPr lang="en-DK" dirty="0"/>
          </a:p>
        </p:txBody>
      </p:sp>
      <p:sp>
        <p:nvSpPr>
          <p:cNvPr id="50" name="Text Placeholder 3">
            <a:extLst>
              <a:ext uri="{FF2B5EF4-FFF2-40B4-BE49-F238E27FC236}">
                <a16:creationId xmlns:a16="http://schemas.microsoft.com/office/drawing/2014/main" id="{F62D4E30-C9EA-79EF-2E45-0502440A6B13}"/>
              </a:ext>
            </a:extLst>
          </p:cNvPr>
          <p:cNvSpPr>
            <a:spLocks noGrp="1"/>
          </p:cNvSpPr>
          <p:nvPr>
            <p:ph type="body" sz="quarter" idx="48" hasCustomPrompt="1"/>
          </p:nvPr>
        </p:nvSpPr>
        <p:spPr>
          <a:xfrm>
            <a:off x="4228887" y="3065752"/>
            <a:ext cx="960568" cy="745571"/>
          </a:xfrm>
          <a:prstGeom prst="rect">
            <a:avLst/>
          </a:prstGeom>
        </p:spPr>
        <p:txBody>
          <a:bodyPr/>
          <a:lstStyle>
            <a:lvl1pPr marL="0" indent="0" algn="ctr">
              <a:buNone/>
              <a:defRPr sz="3600" b="1" i="0">
                <a:solidFill>
                  <a:srgbClr val="FFFFFF"/>
                </a:solidFill>
                <a:latin typeface="Arial" panose="020B0604020202020204" pitchFamily="34" charset="0"/>
                <a:cs typeface="Arial" panose="020B0604020202020204" pitchFamily="34" charset="0"/>
              </a:defRPr>
            </a:lvl1pPr>
          </a:lstStyle>
          <a:p>
            <a:pPr lvl="0"/>
            <a:r>
              <a:rPr lang="en-GB" dirty="0"/>
              <a:t>2</a:t>
            </a:r>
            <a:endParaRPr lang="en-DK" dirty="0"/>
          </a:p>
        </p:txBody>
      </p:sp>
      <p:sp>
        <p:nvSpPr>
          <p:cNvPr id="51" name="Text Placeholder 3">
            <a:extLst>
              <a:ext uri="{FF2B5EF4-FFF2-40B4-BE49-F238E27FC236}">
                <a16:creationId xmlns:a16="http://schemas.microsoft.com/office/drawing/2014/main" id="{36D98D1B-2224-4868-C2C3-0321E23B0E66}"/>
              </a:ext>
            </a:extLst>
          </p:cNvPr>
          <p:cNvSpPr>
            <a:spLocks noGrp="1"/>
          </p:cNvSpPr>
          <p:nvPr>
            <p:ph type="body" sz="quarter" idx="49" hasCustomPrompt="1"/>
          </p:nvPr>
        </p:nvSpPr>
        <p:spPr>
          <a:xfrm>
            <a:off x="6982720" y="3065752"/>
            <a:ext cx="960568" cy="745571"/>
          </a:xfrm>
          <a:prstGeom prst="rect">
            <a:avLst/>
          </a:prstGeom>
        </p:spPr>
        <p:txBody>
          <a:bodyPr/>
          <a:lstStyle>
            <a:lvl1pPr marL="0" indent="0" algn="ctr">
              <a:buNone/>
              <a:defRPr sz="3600" b="1" i="0">
                <a:solidFill>
                  <a:srgbClr val="FFFFFF"/>
                </a:solidFill>
                <a:latin typeface="Arial" panose="020B0604020202020204" pitchFamily="34" charset="0"/>
                <a:cs typeface="Arial" panose="020B0604020202020204" pitchFamily="34" charset="0"/>
              </a:defRPr>
            </a:lvl1pPr>
          </a:lstStyle>
          <a:p>
            <a:pPr lvl="0"/>
            <a:r>
              <a:rPr lang="en-GB" dirty="0"/>
              <a:t>3</a:t>
            </a:r>
            <a:endParaRPr lang="en-DK" dirty="0"/>
          </a:p>
        </p:txBody>
      </p:sp>
      <p:sp>
        <p:nvSpPr>
          <p:cNvPr id="52" name="Text Placeholder 3">
            <a:extLst>
              <a:ext uri="{FF2B5EF4-FFF2-40B4-BE49-F238E27FC236}">
                <a16:creationId xmlns:a16="http://schemas.microsoft.com/office/drawing/2014/main" id="{FBD174AB-6E12-B09D-EA19-538643750C7F}"/>
              </a:ext>
            </a:extLst>
          </p:cNvPr>
          <p:cNvSpPr>
            <a:spLocks noGrp="1"/>
          </p:cNvSpPr>
          <p:nvPr>
            <p:ph type="body" sz="quarter" idx="50" hasCustomPrompt="1"/>
          </p:nvPr>
        </p:nvSpPr>
        <p:spPr>
          <a:xfrm>
            <a:off x="9736552" y="3065752"/>
            <a:ext cx="960568" cy="745571"/>
          </a:xfrm>
          <a:prstGeom prst="rect">
            <a:avLst/>
          </a:prstGeom>
        </p:spPr>
        <p:txBody>
          <a:bodyPr/>
          <a:lstStyle>
            <a:lvl1pPr marL="0" indent="0" algn="ctr">
              <a:buNone/>
              <a:defRPr sz="3600" b="1" i="0">
                <a:solidFill>
                  <a:srgbClr val="FFFFFF"/>
                </a:solidFill>
                <a:latin typeface="Arial" panose="020B0604020202020204" pitchFamily="34" charset="0"/>
                <a:cs typeface="Arial" panose="020B0604020202020204" pitchFamily="34" charset="0"/>
              </a:defRPr>
            </a:lvl1pPr>
          </a:lstStyle>
          <a:p>
            <a:pPr lvl="0"/>
            <a:r>
              <a:rPr lang="en-GB" dirty="0"/>
              <a:t>4</a:t>
            </a:r>
            <a:endParaRPr lang="en-DK" dirty="0"/>
          </a:p>
        </p:txBody>
      </p:sp>
    </p:spTree>
    <p:extLst>
      <p:ext uri="{BB962C8B-B14F-4D97-AF65-F5344CB8AC3E}">
        <p14:creationId xmlns:p14="http://schemas.microsoft.com/office/powerpoint/2010/main" val="1843373446"/>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Grid">
    <p:spTree>
      <p:nvGrpSpPr>
        <p:cNvPr id="1" name=""/>
        <p:cNvGrpSpPr/>
        <p:nvPr/>
      </p:nvGrpSpPr>
      <p:grpSpPr>
        <a:xfrm>
          <a:off x="0" y="0"/>
          <a:ext cx="0" cy="0"/>
          <a:chOff x="0" y="0"/>
          <a:chExt cx="0" cy="0"/>
        </a:xfrm>
      </p:grpSpPr>
      <p:sp>
        <p:nvSpPr>
          <p:cNvPr id="27" name="Picture Placeholder 6">
            <a:extLst>
              <a:ext uri="{FF2B5EF4-FFF2-40B4-BE49-F238E27FC236}">
                <a16:creationId xmlns:a16="http://schemas.microsoft.com/office/drawing/2014/main" id="{4AF3001E-0223-B886-B5FB-F5A4076B3510}"/>
              </a:ext>
            </a:extLst>
          </p:cNvPr>
          <p:cNvSpPr>
            <a:spLocks noGrp="1"/>
          </p:cNvSpPr>
          <p:nvPr>
            <p:ph type="pic" sz="half" idx="22" hasCustomPrompt="1"/>
          </p:nvPr>
        </p:nvSpPr>
        <p:spPr>
          <a:xfrm>
            <a:off x="720206" y="1963182"/>
            <a:ext cx="2480193" cy="1224000"/>
          </a:xfrm>
          <a:prstGeom prst="roundRect">
            <a:avLst>
              <a:gd name="adj" fmla="val 2806"/>
            </a:avLst>
          </a:prstGeom>
          <a:solidFill>
            <a:srgbClr val="F3F5F7"/>
          </a:solidFill>
        </p:spPr>
        <p:txBody>
          <a:bodyPr wrap="square" lIns="91439" tIns="45719" rIns="91439" bIns="45719">
            <a:noAutofit/>
          </a:bodyPr>
          <a:lstStyle/>
          <a:p>
            <a:r>
              <a:rPr lang="en-US" dirty="0"/>
              <a:t> </a:t>
            </a:r>
            <a:endParaRPr dirty="0"/>
          </a:p>
        </p:txBody>
      </p:sp>
      <p:pic>
        <p:nvPicPr>
          <p:cNvPr id="28" name="Picture 27" descr="A logo with blue dots&#10;&#10;AI-generated content may be incorrect.">
            <a:extLst>
              <a:ext uri="{FF2B5EF4-FFF2-40B4-BE49-F238E27FC236}">
                <a16:creationId xmlns:a16="http://schemas.microsoft.com/office/drawing/2014/main" id="{448B9F87-7FEC-84C8-2AC3-445D67E7D0A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0208" y="6311825"/>
            <a:ext cx="345456" cy="351674"/>
          </a:xfrm>
          <a:prstGeom prst="rect">
            <a:avLst/>
          </a:prstGeom>
        </p:spPr>
      </p:pic>
      <p:sp>
        <p:nvSpPr>
          <p:cNvPr id="29" name="Text Placeholder 14">
            <a:extLst>
              <a:ext uri="{FF2B5EF4-FFF2-40B4-BE49-F238E27FC236}">
                <a16:creationId xmlns:a16="http://schemas.microsoft.com/office/drawing/2014/main" id="{BFB49D66-F911-C7DC-69C8-4D584CEC4A8C}"/>
              </a:ext>
            </a:extLst>
          </p:cNvPr>
          <p:cNvSpPr>
            <a:spLocks noGrp="1"/>
          </p:cNvSpPr>
          <p:nvPr>
            <p:ph type="body" sz="quarter" idx="43" hasCustomPrompt="1"/>
          </p:nvPr>
        </p:nvSpPr>
        <p:spPr>
          <a:xfrm>
            <a:off x="720207" y="3206247"/>
            <a:ext cx="2480193" cy="342145"/>
          </a:xfrm>
          <a:prstGeom prst="rect">
            <a:avLst/>
          </a:prstGeom>
        </p:spPr>
        <p:txBody>
          <a:bodyPr wrap="square" anchor="t" anchorCtr="0">
            <a:spAutoFit/>
          </a:bodyPr>
          <a:lstStyle>
            <a:lvl1pPr marL="0" indent="0">
              <a:lnSpc>
                <a:spcPct val="110000"/>
              </a:lnSpc>
              <a:buFont typeface="Arial" panose="020B0604020202020204" pitchFamily="34" charset="0"/>
              <a:buNone/>
              <a:defRPr sz="1600" b="1">
                <a:solidFill>
                  <a:schemeClr val="tx1"/>
                </a:solidFill>
              </a:defRPr>
            </a:lvl1pPr>
          </a:lstStyle>
          <a:p>
            <a:pPr lvl="0"/>
            <a:r>
              <a:rPr lang="en-US" dirty="0" err="1"/>
              <a:t>Navn</a:t>
            </a:r>
            <a:endParaRPr lang="en-US" dirty="0"/>
          </a:p>
        </p:txBody>
      </p:sp>
      <p:sp>
        <p:nvSpPr>
          <p:cNvPr id="48" name="Text Placeholder 14">
            <a:extLst>
              <a:ext uri="{FF2B5EF4-FFF2-40B4-BE49-F238E27FC236}">
                <a16:creationId xmlns:a16="http://schemas.microsoft.com/office/drawing/2014/main" id="{75226D8A-716F-9DFA-4FF6-C4568A1C7DA4}"/>
              </a:ext>
            </a:extLst>
          </p:cNvPr>
          <p:cNvSpPr>
            <a:spLocks noGrp="1"/>
          </p:cNvSpPr>
          <p:nvPr>
            <p:ph type="body" sz="quarter" idx="58" hasCustomPrompt="1"/>
          </p:nvPr>
        </p:nvSpPr>
        <p:spPr>
          <a:xfrm>
            <a:off x="720207" y="3689404"/>
            <a:ext cx="2480192" cy="310919"/>
          </a:xfrm>
          <a:prstGeom prst="rect">
            <a:avLst/>
          </a:prstGeom>
        </p:spPr>
        <p:txBody>
          <a:bodyPr wrap="square" anchor="t" anchorCtr="0">
            <a:spAutoFit/>
          </a:bodyPr>
          <a:lstStyle>
            <a:lvl1pPr marL="0" indent="0">
              <a:lnSpc>
                <a:spcPct val="110000"/>
              </a:lnSpc>
              <a:buFont typeface="Arial" panose="020B0604020202020204" pitchFamily="34" charset="0"/>
              <a:buNone/>
              <a:defRPr sz="1400">
                <a:solidFill>
                  <a:schemeClr val="tx2">
                    <a:lumMod val="75000"/>
                    <a:lumOff val="25000"/>
                  </a:schemeClr>
                </a:solidFill>
              </a:defRPr>
            </a:lvl1pPr>
          </a:lstStyle>
          <a:p>
            <a:pPr lvl="0"/>
            <a:r>
              <a:rPr lang="en-US" dirty="0"/>
              <a:t>Titel</a:t>
            </a:r>
          </a:p>
        </p:txBody>
      </p:sp>
      <p:sp>
        <p:nvSpPr>
          <p:cNvPr id="64" name="Slide Number">
            <a:extLst>
              <a:ext uri="{FF2B5EF4-FFF2-40B4-BE49-F238E27FC236}">
                <a16:creationId xmlns:a16="http://schemas.microsoft.com/office/drawing/2014/main" id="{DF3DCCE6-F8B6-7E73-6092-8716E16B377D}"/>
              </a:ext>
            </a:extLst>
          </p:cNvPr>
          <p:cNvSpPr txBox="1">
            <a:spLocks/>
          </p:cNvSpPr>
          <p:nvPr userDrawn="1"/>
        </p:nvSpPr>
        <p:spPr>
          <a:xfrm>
            <a:off x="10735499" y="6406622"/>
            <a:ext cx="739746" cy="174407"/>
          </a:xfrm>
          <a:prstGeom prst="rect">
            <a:avLst/>
          </a:prstGeom>
          <a:ln w="12700">
            <a:miter lim="400000"/>
          </a:ln>
        </p:spPr>
        <p:txBody>
          <a:bodyPr wrap="squar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84200" rtl="0" fontAlgn="auto" latinLnBrk="0" hangingPunct="0">
              <a:lnSpc>
                <a:spcPct val="100000"/>
              </a:lnSpc>
              <a:spcBef>
                <a:spcPts val="0"/>
              </a:spcBef>
              <a:spcAft>
                <a:spcPts val="0"/>
              </a:spcAft>
              <a:buClrTx/>
              <a:buSzTx/>
              <a:buFontTx/>
              <a:buNone/>
              <a:tabLst/>
              <a:defRPr kumimoji="0" sz="1100" b="0" i="0" u="none" strike="noStrike" cap="none" spc="0" normalizeH="0" baseline="0">
                <a:ln>
                  <a:noFill/>
                </a:ln>
                <a:solidFill>
                  <a:schemeClr val="bg1"/>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en-US" sz="800" b="0" i="0" smtClean="0">
                <a:solidFill>
                  <a:schemeClr val="bg1"/>
                </a:solidFill>
                <a:latin typeface="Arial" panose="020B0604020202020204" pitchFamily="34" charset="0"/>
                <a:cs typeface="Arial" panose="020B0604020202020204" pitchFamily="34" charset="0"/>
              </a:rPr>
              <a:pPr/>
              <a:t>‹#›</a:t>
            </a:fld>
            <a:endParaRPr lang="en-US" sz="550" b="0" i="0" dirty="0">
              <a:solidFill>
                <a:schemeClr val="bg1"/>
              </a:solidFill>
              <a:latin typeface="Arial" panose="020B0604020202020204" pitchFamily="34" charset="0"/>
              <a:cs typeface="Arial" panose="020B0604020202020204" pitchFamily="34" charset="0"/>
            </a:endParaRPr>
          </a:p>
        </p:txBody>
      </p:sp>
      <p:sp>
        <p:nvSpPr>
          <p:cNvPr id="3" name="Title Placeholder 1">
            <a:extLst>
              <a:ext uri="{FF2B5EF4-FFF2-40B4-BE49-F238E27FC236}">
                <a16:creationId xmlns:a16="http://schemas.microsoft.com/office/drawing/2014/main" id="{E4E6A673-89DC-7A09-B86D-0C4A954AFB45}"/>
              </a:ext>
            </a:extLst>
          </p:cNvPr>
          <p:cNvSpPr>
            <a:spLocks noGrp="1"/>
          </p:cNvSpPr>
          <p:nvPr>
            <p:ph type="title" hasCustomPrompt="1"/>
          </p:nvPr>
        </p:nvSpPr>
        <p:spPr>
          <a:xfrm>
            <a:off x="714375" y="1131409"/>
            <a:ext cx="10740748" cy="584775"/>
          </a:xfrm>
          <a:prstGeom prst="rect">
            <a:avLst/>
          </a:prstGeom>
        </p:spPr>
        <p:txBody>
          <a:bodyPr vert="horz" wrap="square" lIns="91440" tIns="45720" rIns="91440" bIns="45720" rtlCol="0" anchor="t">
            <a:spAutoFit/>
          </a:bodyPr>
          <a:lstStyle>
            <a:lvl1pPr marL="0" indent="0">
              <a:lnSpc>
                <a:spcPct val="80000"/>
              </a:lnSpc>
              <a:tabLst>
                <a:tab pos="750888" algn="l"/>
              </a:tabLst>
              <a:defRPr sz="4000" spc="0" baseline="0"/>
            </a:lvl1pPr>
          </a:lstStyle>
          <a:p>
            <a:r>
              <a:rPr lang="en-GB" dirty="0" err="1"/>
              <a:t>Overskrift</a:t>
            </a:r>
            <a:endParaRPr lang="en-US" dirty="0"/>
          </a:p>
        </p:txBody>
      </p:sp>
      <p:sp>
        <p:nvSpPr>
          <p:cNvPr id="5" name="Text Placeholder 12">
            <a:extLst>
              <a:ext uri="{FF2B5EF4-FFF2-40B4-BE49-F238E27FC236}">
                <a16:creationId xmlns:a16="http://schemas.microsoft.com/office/drawing/2014/main" id="{0491CB5E-F0C3-65F4-ADD3-BD42B6163B15}"/>
              </a:ext>
            </a:extLst>
          </p:cNvPr>
          <p:cNvSpPr>
            <a:spLocks noGrp="1"/>
          </p:cNvSpPr>
          <p:nvPr>
            <p:ph type="body" sz="quarter" idx="38" hasCustomPrompt="1"/>
          </p:nvPr>
        </p:nvSpPr>
        <p:spPr>
          <a:xfrm>
            <a:off x="714375" y="735288"/>
            <a:ext cx="10740748" cy="310919"/>
          </a:xfrm>
        </p:spPr>
        <p:txBody>
          <a:bodyPr anchor="ctr"/>
          <a:lstStyle>
            <a:lvl1pPr>
              <a:defRPr sz="1400">
                <a:solidFill>
                  <a:schemeClr val="tx1">
                    <a:lumMod val="50000"/>
                    <a:lumOff val="50000"/>
                  </a:schemeClr>
                </a:solidFill>
              </a:defRPr>
            </a:lvl1pPr>
          </a:lstStyle>
          <a:p>
            <a:pPr lvl="0"/>
            <a:r>
              <a:rPr lang="da-DK" dirty="0"/>
              <a:t>Tema</a:t>
            </a:r>
            <a:endParaRPr lang="en-DK" dirty="0"/>
          </a:p>
        </p:txBody>
      </p:sp>
      <p:sp>
        <p:nvSpPr>
          <p:cNvPr id="12" name="Picture Placeholder 6">
            <a:extLst>
              <a:ext uri="{FF2B5EF4-FFF2-40B4-BE49-F238E27FC236}">
                <a16:creationId xmlns:a16="http://schemas.microsoft.com/office/drawing/2014/main" id="{752DEF7C-EF94-6672-7D9E-A02729AD08BB}"/>
              </a:ext>
            </a:extLst>
          </p:cNvPr>
          <p:cNvSpPr>
            <a:spLocks noGrp="1"/>
          </p:cNvSpPr>
          <p:nvPr>
            <p:ph type="pic" sz="half" idx="59" hasCustomPrompt="1"/>
          </p:nvPr>
        </p:nvSpPr>
        <p:spPr>
          <a:xfrm>
            <a:off x="3466718" y="1963182"/>
            <a:ext cx="2480193" cy="1224000"/>
          </a:xfrm>
          <a:prstGeom prst="roundRect">
            <a:avLst>
              <a:gd name="adj" fmla="val 2806"/>
            </a:avLst>
          </a:prstGeom>
          <a:solidFill>
            <a:srgbClr val="F3F5F7"/>
          </a:solidFill>
        </p:spPr>
        <p:txBody>
          <a:bodyPr wrap="square" lIns="91439" tIns="45719" rIns="91439" bIns="45719">
            <a:noAutofit/>
          </a:bodyPr>
          <a:lstStyle/>
          <a:p>
            <a:r>
              <a:rPr lang="en-US" dirty="0"/>
              <a:t> </a:t>
            </a:r>
            <a:endParaRPr dirty="0"/>
          </a:p>
        </p:txBody>
      </p:sp>
      <p:sp>
        <p:nvSpPr>
          <p:cNvPr id="13" name="Text Placeholder 14">
            <a:extLst>
              <a:ext uri="{FF2B5EF4-FFF2-40B4-BE49-F238E27FC236}">
                <a16:creationId xmlns:a16="http://schemas.microsoft.com/office/drawing/2014/main" id="{EEC4819B-A00D-1170-438E-F6AE7BEE9BC4}"/>
              </a:ext>
            </a:extLst>
          </p:cNvPr>
          <p:cNvSpPr>
            <a:spLocks noGrp="1"/>
          </p:cNvSpPr>
          <p:nvPr>
            <p:ph type="body" sz="quarter" idx="60" hasCustomPrompt="1"/>
          </p:nvPr>
        </p:nvSpPr>
        <p:spPr>
          <a:xfrm>
            <a:off x="3466719" y="3206247"/>
            <a:ext cx="2480193" cy="342145"/>
          </a:xfrm>
          <a:prstGeom prst="rect">
            <a:avLst/>
          </a:prstGeom>
        </p:spPr>
        <p:txBody>
          <a:bodyPr wrap="square" anchor="t" anchorCtr="0">
            <a:spAutoFit/>
          </a:bodyPr>
          <a:lstStyle>
            <a:lvl1pPr marL="0" indent="0">
              <a:lnSpc>
                <a:spcPct val="110000"/>
              </a:lnSpc>
              <a:buFont typeface="Arial" panose="020B0604020202020204" pitchFamily="34" charset="0"/>
              <a:buNone/>
              <a:defRPr sz="1600" b="1">
                <a:solidFill>
                  <a:schemeClr val="tx1"/>
                </a:solidFill>
              </a:defRPr>
            </a:lvl1pPr>
          </a:lstStyle>
          <a:p>
            <a:pPr lvl="0"/>
            <a:r>
              <a:rPr lang="en-US" dirty="0" err="1"/>
              <a:t>Navn</a:t>
            </a:r>
            <a:endParaRPr lang="en-US" dirty="0"/>
          </a:p>
        </p:txBody>
      </p:sp>
      <p:sp>
        <p:nvSpPr>
          <p:cNvPr id="14" name="Text Placeholder 14">
            <a:extLst>
              <a:ext uri="{FF2B5EF4-FFF2-40B4-BE49-F238E27FC236}">
                <a16:creationId xmlns:a16="http://schemas.microsoft.com/office/drawing/2014/main" id="{40DFC0F0-4F0D-4F16-5A94-4C5AD7469EEE}"/>
              </a:ext>
            </a:extLst>
          </p:cNvPr>
          <p:cNvSpPr>
            <a:spLocks noGrp="1"/>
          </p:cNvSpPr>
          <p:nvPr>
            <p:ph type="body" sz="quarter" idx="61" hasCustomPrompt="1"/>
          </p:nvPr>
        </p:nvSpPr>
        <p:spPr>
          <a:xfrm>
            <a:off x="3466719" y="3689404"/>
            <a:ext cx="2480192" cy="310919"/>
          </a:xfrm>
          <a:prstGeom prst="rect">
            <a:avLst/>
          </a:prstGeom>
        </p:spPr>
        <p:txBody>
          <a:bodyPr wrap="square" anchor="t" anchorCtr="0">
            <a:spAutoFit/>
          </a:bodyPr>
          <a:lstStyle>
            <a:lvl1pPr marL="0" indent="0">
              <a:lnSpc>
                <a:spcPct val="110000"/>
              </a:lnSpc>
              <a:buFont typeface="Arial" panose="020B0604020202020204" pitchFamily="34" charset="0"/>
              <a:buNone/>
              <a:defRPr sz="1400">
                <a:solidFill>
                  <a:schemeClr val="tx2">
                    <a:lumMod val="75000"/>
                    <a:lumOff val="25000"/>
                  </a:schemeClr>
                </a:solidFill>
              </a:defRPr>
            </a:lvl1pPr>
          </a:lstStyle>
          <a:p>
            <a:pPr lvl="0"/>
            <a:r>
              <a:rPr lang="en-US" dirty="0"/>
              <a:t>Titel</a:t>
            </a:r>
          </a:p>
        </p:txBody>
      </p:sp>
      <p:sp>
        <p:nvSpPr>
          <p:cNvPr id="15" name="Picture Placeholder 6">
            <a:extLst>
              <a:ext uri="{FF2B5EF4-FFF2-40B4-BE49-F238E27FC236}">
                <a16:creationId xmlns:a16="http://schemas.microsoft.com/office/drawing/2014/main" id="{57BB9B00-35D9-01DA-F171-CD3F0B795A4D}"/>
              </a:ext>
            </a:extLst>
          </p:cNvPr>
          <p:cNvSpPr>
            <a:spLocks noGrp="1"/>
          </p:cNvSpPr>
          <p:nvPr>
            <p:ph type="pic" sz="half" idx="62" hasCustomPrompt="1"/>
          </p:nvPr>
        </p:nvSpPr>
        <p:spPr>
          <a:xfrm>
            <a:off x="6213232" y="1963182"/>
            <a:ext cx="2480193" cy="1224000"/>
          </a:xfrm>
          <a:prstGeom prst="roundRect">
            <a:avLst>
              <a:gd name="adj" fmla="val 2806"/>
            </a:avLst>
          </a:prstGeom>
          <a:solidFill>
            <a:srgbClr val="F3F5F7"/>
          </a:solidFill>
        </p:spPr>
        <p:txBody>
          <a:bodyPr wrap="square" lIns="91439" tIns="45719" rIns="91439" bIns="45719">
            <a:noAutofit/>
          </a:bodyPr>
          <a:lstStyle/>
          <a:p>
            <a:r>
              <a:rPr lang="en-US" dirty="0"/>
              <a:t> </a:t>
            </a:r>
            <a:endParaRPr dirty="0"/>
          </a:p>
        </p:txBody>
      </p:sp>
      <p:sp>
        <p:nvSpPr>
          <p:cNvPr id="16" name="Text Placeholder 14">
            <a:extLst>
              <a:ext uri="{FF2B5EF4-FFF2-40B4-BE49-F238E27FC236}">
                <a16:creationId xmlns:a16="http://schemas.microsoft.com/office/drawing/2014/main" id="{D790C96B-542E-2659-1E25-1A6F4447812F}"/>
              </a:ext>
            </a:extLst>
          </p:cNvPr>
          <p:cNvSpPr>
            <a:spLocks noGrp="1"/>
          </p:cNvSpPr>
          <p:nvPr>
            <p:ph type="body" sz="quarter" idx="63" hasCustomPrompt="1"/>
          </p:nvPr>
        </p:nvSpPr>
        <p:spPr>
          <a:xfrm>
            <a:off x="6213233" y="3206247"/>
            <a:ext cx="2480193" cy="342145"/>
          </a:xfrm>
          <a:prstGeom prst="rect">
            <a:avLst/>
          </a:prstGeom>
        </p:spPr>
        <p:txBody>
          <a:bodyPr wrap="square" anchor="t" anchorCtr="0">
            <a:spAutoFit/>
          </a:bodyPr>
          <a:lstStyle>
            <a:lvl1pPr marL="0" indent="0">
              <a:lnSpc>
                <a:spcPct val="110000"/>
              </a:lnSpc>
              <a:buFont typeface="Arial" panose="020B0604020202020204" pitchFamily="34" charset="0"/>
              <a:buNone/>
              <a:defRPr sz="1600" b="1">
                <a:solidFill>
                  <a:schemeClr val="tx1"/>
                </a:solidFill>
              </a:defRPr>
            </a:lvl1pPr>
          </a:lstStyle>
          <a:p>
            <a:pPr lvl="0"/>
            <a:r>
              <a:rPr lang="en-US" dirty="0" err="1"/>
              <a:t>Navn</a:t>
            </a:r>
            <a:endParaRPr lang="en-US" dirty="0"/>
          </a:p>
        </p:txBody>
      </p:sp>
      <p:sp>
        <p:nvSpPr>
          <p:cNvPr id="17" name="Text Placeholder 14">
            <a:extLst>
              <a:ext uri="{FF2B5EF4-FFF2-40B4-BE49-F238E27FC236}">
                <a16:creationId xmlns:a16="http://schemas.microsoft.com/office/drawing/2014/main" id="{C5250122-B854-AA82-94C6-B48D38703CB2}"/>
              </a:ext>
            </a:extLst>
          </p:cNvPr>
          <p:cNvSpPr>
            <a:spLocks noGrp="1"/>
          </p:cNvSpPr>
          <p:nvPr>
            <p:ph type="body" sz="quarter" idx="64" hasCustomPrompt="1"/>
          </p:nvPr>
        </p:nvSpPr>
        <p:spPr>
          <a:xfrm>
            <a:off x="6213233" y="3689404"/>
            <a:ext cx="2480192" cy="310919"/>
          </a:xfrm>
          <a:prstGeom prst="rect">
            <a:avLst/>
          </a:prstGeom>
        </p:spPr>
        <p:txBody>
          <a:bodyPr wrap="square" anchor="t" anchorCtr="0">
            <a:spAutoFit/>
          </a:bodyPr>
          <a:lstStyle>
            <a:lvl1pPr marL="0" indent="0">
              <a:lnSpc>
                <a:spcPct val="110000"/>
              </a:lnSpc>
              <a:buFont typeface="Arial" panose="020B0604020202020204" pitchFamily="34" charset="0"/>
              <a:buNone/>
              <a:defRPr sz="1400">
                <a:solidFill>
                  <a:schemeClr val="tx2">
                    <a:lumMod val="75000"/>
                    <a:lumOff val="25000"/>
                  </a:schemeClr>
                </a:solidFill>
              </a:defRPr>
            </a:lvl1pPr>
          </a:lstStyle>
          <a:p>
            <a:pPr lvl="0"/>
            <a:r>
              <a:rPr lang="en-US" dirty="0"/>
              <a:t>Titel</a:t>
            </a:r>
          </a:p>
        </p:txBody>
      </p:sp>
      <p:sp>
        <p:nvSpPr>
          <p:cNvPr id="18" name="Picture Placeholder 6">
            <a:extLst>
              <a:ext uri="{FF2B5EF4-FFF2-40B4-BE49-F238E27FC236}">
                <a16:creationId xmlns:a16="http://schemas.microsoft.com/office/drawing/2014/main" id="{E684E747-5158-A00C-21D8-E98EE46EADE5}"/>
              </a:ext>
            </a:extLst>
          </p:cNvPr>
          <p:cNvSpPr>
            <a:spLocks noGrp="1"/>
          </p:cNvSpPr>
          <p:nvPr>
            <p:ph type="pic" sz="half" idx="65" hasCustomPrompt="1"/>
          </p:nvPr>
        </p:nvSpPr>
        <p:spPr>
          <a:xfrm>
            <a:off x="8982936" y="1963182"/>
            <a:ext cx="2480193" cy="1224000"/>
          </a:xfrm>
          <a:prstGeom prst="roundRect">
            <a:avLst>
              <a:gd name="adj" fmla="val 2806"/>
            </a:avLst>
          </a:prstGeom>
          <a:solidFill>
            <a:srgbClr val="F3F5F7"/>
          </a:solidFill>
        </p:spPr>
        <p:txBody>
          <a:bodyPr wrap="square" lIns="91439" tIns="45719" rIns="91439" bIns="45719">
            <a:noAutofit/>
          </a:bodyPr>
          <a:lstStyle/>
          <a:p>
            <a:r>
              <a:rPr lang="en-US" dirty="0"/>
              <a:t> </a:t>
            </a:r>
            <a:endParaRPr dirty="0"/>
          </a:p>
        </p:txBody>
      </p:sp>
      <p:sp>
        <p:nvSpPr>
          <p:cNvPr id="19" name="Text Placeholder 14">
            <a:extLst>
              <a:ext uri="{FF2B5EF4-FFF2-40B4-BE49-F238E27FC236}">
                <a16:creationId xmlns:a16="http://schemas.microsoft.com/office/drawing/2014/main" id="{A29E1757-1659-5231-E2B6-37A38F99D3A7}"/>
              </a:ext>
            </a:extLst>
          </p:cNvPr>
          <p:cNvSpPr>
            <a:spLocks noGrp="1"/>
          </p:cNvSpPr>
          <p:nvPr>
            <p:ph type="body" sz="quarter" idx="66" hasCustomPrompt="1"/>
          </p:nvPr>
        </p:nvSpPr>
        <p:spPr>
          <a:xfrm>
            <a:off x="8982937" y="3206247"/>
            <a:ext cx="2480193" cy="342145"/>
          </a:xfrm>
          <a:prstGeom prst="rect">
            <a:avLst/>
          </a:prstGeom>
        </p:spPr>
        <p:txBody>
          <a:bodyPr wrap="square" anchor="t" anchorCtr="0">
            <a:spAutoFit/>
          </a:bodyPr>
          <a:lstStyle>
            <a:lvl1pPr marL="0" indent="0">
              <a:lnSpc>
                <a:spcPct val="110000"/>
              </a:lnSpc>
              <a:buFont typeface="Arial" panose="020B0604020202020204" pitchFamily="34" charset="0"/>
              <a:buNone/>
              <a:defRPr sz="1600" b="1">
                <a:solidFill>
                  <a:schemeClr val="tx1"/>
                </a:solidFill>
              </a:defRPr>
            </a:lvl1pPr>
          </a:lstStyle>
          <a:p>
            <a:pPr lvl="0"/>
            <a:r>
              <a:rPr lang="en-US" dirty="0" err="1"/>
              <a:t>Navn</a:t>
            </a:r>
            <a:endParaRPr lang="en-US" dirty="0"/>
          </a:p>
        </p:txBody>
      </p:sp>
      <p:sp>
        <p:nvSpPr>
          <p:cNvPr id="20" name="Text Placeholder 14">
            <a:extLst>
              <a:ext uri="{FF2B5EF4-FFF2-40B4-BE49-F238E27FC236}">
                <a16:creationId xmlns:a16="http://schemas.microsoft.com/office/drawing/2014/main" id="{D2132B4A-0F16-F2F3-4130-5480A7BA6176}"/>
              </a:ext>
            </a:extLst>
          </p:cNvPr>
          <p:cNvSpPr>
            <a:spLocks noGrp="1"/>
          </p:cNvSpPr>
          <p:nvPr>
            <p:ph type="body" sz="quarter" idx="67" hasCustomPrompt="1"/>
          </p:nvPr>
        </p:nvSpPr>
        <p:spPr>
          <a:xfrm>
            <a:off x="8982937" y="3689404"/>
            <a:ext cx="2480192" cy="310919"/>
          </a:xfrm>
          <a:prstGeom prst="rect">
            <a:avLst/>
          </a:prstGeom>
        </p:spPr>
        <p:txBody>
          <a:bodyPr wrap="square" anchor="t" anchorCtr="0">
            <a:spAutoFit/>
          </a:bodyPr>
          <a:lstStyle>
            <a:lvl1pPr marL="0" indent="0">
              <a:lnSpc>
                <a:spcPct val="110000"/>
              </a:lnSpc>
              <a:buFont typeface="Arial" panose="020B0604020202020204" pitchFamily="34" charset="0"/>
              <a:buNone/>
              <a:defRPr sz="1400">
                <a:solidFill>
                  <a:schemeClr val="tx2">
                    <a:lumMod val="75000"/>
                    <a:lumOff val="25000"/>
                  </a:schemeClr>
                </a:solidFill>
              </a:defRPr>
            </a:lvl1pPr>
          </a:lstStyle>
          <a:p>
            <a:pPr lvl="0"/>
            <a:r>
              <a:rPr lang="en-US" dirty="0"/>
              <a:t>Titel</a:t>
            </a:r>
          </a:p>
        </p:txBody>
      </p:sp>
      <p:sp>
        <p:nvSpPr>
          <p:cNvPr id="21" name="Picture Placeholder 6">
            <a:extLst>
              <a:ext uri="{FF2B5EF4-FFF2-40B4-BE49-F238E27FC236}">
                <a16:creationId xmlns:a16="http://schemas.microsoft.com/office/drawing/2014/main" id="{385B056E-4AD5-D4C4-A626-844F967F717A}"/>
              </a:ext>
            </a:extLst>
          </p:cNvPr>
          <p:cNvSpPr>
            <a:spLocks noGrp="1"/>
          </p:cNvSpPr>
          <p:nvPr>
            <p:ph type="pic" sz="half" idx="68" hasCustomPrompt="1"/>
          </p:nvPr>
        </p:nvSpPr>
        <p:spPr>
          <a:xfrm>
            <a:off x="728872" y="4110090"/>
            <a:ext cx="2480193" cy="1224000"/>
          </a:xfrm>
          <a:prstGeom prst="roundRect">
            <a:avLst>
              <a:gd name="adj" fmla="val 2806"/>
            </a:avLst>
          </a:prstGeom>
          <a:solidFill>
            <a:srgbClr val="F3F5F7"/>
          </a:solidFill>
        </p:spPr>
        <p:txBody>
          <a:bodyPr wrap="square" lIns="91439" tIns="45719" rIns="91439" bIns="45719">
            <a:noAutofit/>
          </a:bodyPr>
          <a:lstStyle/>
          <a:p>
            <a:r>
              <a:rPr lang="en-US" dirty="0"/>
              <a:t> </a:t>
            </a:r>
            <a:endParaRPr dirty="0"/>
          </a:p>
        </p:txBody>
      </p:sp>
      <p:sp>
        <p:nvSpPr>
          <p:cNvPr id="22" name="Text Placeholder 14">
            <a:extLst>
              <a:ext uri="{FF2B5EF4-FFF2-40B4-BE49-F238E27FC236}">
                <a16:creationId xmlns:a16="http://schemas.microsoft.com/office/drawing/2014/main" id="{50083704-2A67-F828-9E71-8FA636C12894}"/>
              </a:ext>
            </a:extLst>
          </p:cNvPr>
          <p:cNvSpPr>
            <a:spLocks noGrp="1"/>
          </p:cNvSpPr>
          <p:nvPr>
            <p:ph type="body" sz="quarter" idx="69" hasCustomPrompt="1"/>
          </p:nvPr>
        </p:nvSpPr>
        <p:spPr>
          <a:xfrm>
            <a:off x="728873" y="5353155"/>
            <a:ext cx="2480193" cy="342145"/>
          </a:xfrm>
          <a:prstGeom prst="rect">
            <a:avLst/>
          </a:prstGeom>
        </p:spPr>
        <p:txBody>
          <a:bodyPr wrap="square" anchor="t" anchorCtr="0">
            <a:spAutoFit/>
          </a:bodyPr>
          <a:lstStyle>
            <a:lvl1pPr marL="0" indent="0">
              <a:lnSpc>
                <a:spcPct val="110000"/>
              </a:lnSpc>
              <a:buFont typeface="Arial" panose="020B0604020202020204" pitchFamily="34" charset="0"/>
              <a:buNone/>
              <a:defRPr sz="1600" b="1">
                <a:solidFill>
                  <a:schemeClr val="tx1"/>
                </a:solidFill>
              </a:defRPr>
            </a:lvl1pPr>
          </a:lstStyle>
          <a:p>
            <a:pPr lvl="0"/>
            <a:r>
              <a:rPr lang="en-US" dirty="0" err="1"/>
              <a:t>Navn</a:t>
            </a:r>
            <a:endParaRPr lang="en-US" dirty="0"/>
          </a:p>
        </p:txBody>
      </p:sp>
      <p:sp>
        <p:nvSpPr>
          <p:cNvPr id="23" name="Text Placeholder 14">
            <a:extLst>
              <a:ext uri="{FF2B5EF4-FFF2-40B4-BE49-F238E27FC236}">
                <a16:creationId xmlns:a16="http://schemas.microsoft.com/office/drawing/2014/main" id="{3BDBE77B-D93A-1596-6763-8D89F66943BE}"/>
              </a:ext>
            </a:extLst>
          </p:cNvPr>
          <p:cNvSpPr>
            <a:spLocks noGrp="1"/>
          </p:cNvSpPr>
          <p:nvPr>
            <p:ph type="body" sz="quarter" idx="70" hasCustomPrompt="1"/>
          </p:nvPr>
        </p:nvSpPr>
        <p:spPr>
          <a:xfrm>
            <a:off x="728873" y="5836312"/>
            <a:ext cx="2480192" cy="310919"/>
          </a:xfrm>
          <a:prstGeom prst="rect">
            <a:avLst/>
          </a:prstGeom>
        </p:spPr>
        <p:txBody>
          <a:bodyPr wrap="square" anchor="t" anchorCtr="0">
            <a:spAutoFit/>
          </a:bodyPr>
          <a:lstStyle>
            <a:lvl1pPr marL="0" indent="0">
              <a:lnSpc>
                <a:spcPct val="110000"/>
              </a:lnSpc>
              <a:buFont typeface="Arial" panose="020B0604020202020204" pitchFamily="34" charset="0"/>
              <a:buNone/>
              <a:defRPr sz="1400">
                <a:solidFill>
                  <a:schemeClr val="tx2">
                    <a:lumMod val="75000"/>
                    <a:lumOff val="25000"/>
                  </a:schemeClr>
                </a:solidFill>
              </a:defRPr>
            </a:lvl1pPr>
          </a:lstStyle>
          <a:p>
            <a:pPr lvl="0"/>
            <a:r>
              <a:rPr lang="en-US" dirty="0"/>
              <a:t>Titel</a:t>
            </a:r>
          </a:p>
        </p:txBody>
      </p:sp>
      <p:sp>
        <p:nvSpPr>
          <p:cNvPr id="24" name="Picture Placeholder 6">
            <a:extLst>
              <a:ext uri="{FF2B5EF4-FFF2-40B4-BE49-F238E27FC236}">
                <a16:creationId xmlns:a16="http://schemas.microsoft.com/office/drawing/2014/main" id="{F99B41E3-9493-4632-6672-481123803436}"/>
              </a:ext>
            </a:extLst>
          </p:cNvPr>
          <p:cNvSpPr>
            <a:spLocks noGrp="1"/>
          </p:cNvSpPr>
          <p:nvPr>
            <p:ph type="pic" sz="half" idx="71" hasCustomPrompt="1"/>
          </p:nvPr>
        </p:nvSpPr>
        <p:spPr>
          <a:xfrm>
            <a:off x="3475384" y="4110090"/>
            <a:ext cx="2480193" cy="1224000"/>
          </a:xfrm>
          <a:prstGeom prst="roundRect">
            <a:avLst>
              <a:gd name="adj" fmla="val 2806"/>
            </a:avLst>
          </a:prstGeom>
          <a:solidFill>
            <a:srgbClr val="F3F5F7"/>
          </a:solidFill>
        </p:spPr>
        <p:txBody>
          <a:bodyPr wrap="square" lIns="91439" tIns="45719" rIns="91439" bIns="45719">
            <a:noAutofit/>
          </a:bodyPr>
          <a:lstStyle/>
          <a:p>
            <a:r>
              <a:rPr lang="en-US" dirty="0"/>
              <a:t> </a:t>
            </a:r>
            <a:endParaRPr dirty="0"/>
          </a:p>
        </p:txBody>
      </p:sp>
      <p:sp>
        <p:nvSpPr>
          <p:cNvPr id="25" name="Text Placeholder 14">
            <a:extLst>
              <a:ext uri="{FF2B5EF4-FFF2-40B4-BE49-F238E27FC236}">
                <a16:creationId xmlns:a16="http://schemas.microsoft.com/office/drawing/2014/main" id="{34D26204-CCE9-6875-6109-FA2782DDC2AB}"/>
              </a:ext>
            </a:extLst>
          </p:cNvPr>
          <p:cNvSpPr>
            <a:spLocks noGrp="1"/>
          </p:cNvSpPr>
          <p:nvPr>
            <p:ph type="body" sz="quarter" idx="72" hasCustomPrompt="1"/>
          </p:nvPr>
        </p:nvSpPr>
        <p:spPr>
          <a:xfrm>
            <a:off x="3475385" y="5353155"/>
            <a:ext cx="2480193" cy="342145"/>
          </a:xfrm>
          <a:prstGeom prst="rect">
            <a:avLst/>
          </a:prstGeom>
        </p:spPr>
        <p:txBody>
          <a:bodyPr wrap="square" anchor="t" anchorCtr="0">
            <a:spAutoFit/>
          </a:bodyPr>
          <a:lstStyle>
            <a:lvl1pPr marL="0" indent="0">
              <a:lnSpc>
                <a:spcPct val="110000"/>
              </a:lnSpc>
              <a:buFont typeface="Arial" panose="020B0604020202020204" pitchFamily="34" charset="0"/>
              <a:buNone/>
              <a:defRPr sz="1600" b="1">
                <a:solidFill>
                  <a:schemeClr val="tx1"/>
                </a:solidFill>
              </a:defRPr>
            </a:lvl1pPr>
          </a:lstStyle>
          <a:p>
            <a:pPr lvl="0"/>
            <a:r>
              <a:rPr lang="en-US" dirty="0" err="1"/>
              <a:t>Navn</a:t>
            </a:r>
            <a:endParaRPr lang="en-US" dirty="0"/>
          </a:p>
        </p:txBody>
      </p:sp>
      <p:sp>
        <p:nvSpPr>
          <p:cNvPr id="26" name="Text Placeholder 14">
            <a:extLst>
              <a:ext uri="{FF2B5EF4-FFF2-40B4-BE49-F238E27FC236}">
                <a16:creationId xmlns:a16="http://schemas.microsoft.com/office/drawing/2014/main" id="{0934F0D0-72EB-F5C6-2144-CE60D1612D23}"/>
              </a:ext>
            </a:extLst>
          </p:cNvPr>
          <p:cNvSpPr>
            <a:spLocks noGrp="1"/>
          </p:cNvSpPr>
          <p:nvPr>
            <p:ph type="body" sz="quarter" idx="73" hasCustomPrompt="1"/>
          </p:nvPr>
        </p:nvSpPr>
        <p:spPr>
          <a:xfrm>
            <a:off x="3475385" y="5836312"/>
            <a:ext cx="2480192" cy="310919"/>
          </a:xfrm>
          <a:prstGeom prst="rect">
            <a:avLst/>
          </a:prstGeom>
        </p:spPr>
        <p:txBody>
          <a:bodyPr wrap="square" anchor="t" anchorCtr="0">
            <a:spAutoFit/>
          </a:bodyPr>
          <a:lstStyle>
            <a:lvl1pPr marL="0" indent="0">
              <a:lnSpc>
                <a:spcPct val="110000"/>
              </a:lnSpc>
              <a:buFont typeface="Arial" panose="020B0604020202020204" pitchFamily="34" charset="0"/>
              <a:buNone/>
              <a:defRPr sz="1400">
                <a:solidFill>
                  <a:schemeClr val="tx2">
                    <a:lumMod val="75000"/>
                    <a:lumOff val="25000"/>
                  </a:schemeClr>
                </a:solidFill>
              </a:defRPr>
            </a:lvl1pPr>
          </a:lstStyle>
          <a:p>
            <a:pPr lvl="0"/>
            <a:r>
              <a:rPr lang="en-US" dirty="0"/>
              <a:t>Titel</a:t>
            </a:r>
          </a:p>
        </p:txBody>
      </p:sp>
      <p:sp>
        <p:nvSpPr>
          <p:cNvPr id="30" name="Picture Placeholder 6">
            <a:extLst>
              <a:ext uri="{FF2B5EF4-FFF2-40B4-BE49-F238E27FC236}">
                <a16:creationId xmlns:a16="http://schemas.microsoft.com/office/drawing/2014/main" id="{BF28DC21-C5CE-0055-7C2E-719C052BB56D}"/>
              </a:ext>
            </a:extLst>
          </p:cNvPr>
          <p:cNvSpPr>
            <a:spLocks noGrp="1"/>
          </p:cNvSpPr>
          <p:nvPr>
            <p:ph type="pic" sz="half" idx="74" hasCustomPrompt="1"/>
          </p:nvPr>
        </p:nvSpPr>
        <p:spPr>
          <a:xfrm>
            <a:off x="6221898" y="4110090"/>
            <a:ext cx="2480193" cy="1224000"/>
          </a:xfrm>
          <a:prstGeom prst="roundRect">
            <a:avLst>
              <a:gd name="adj" fmla="val 2806"/>
            </a:avLst>
          </a:prstGeom>
          <a:solidFill>
            <a:srgbClr val="F3F5F7"/>
          </a:solidFill>
        </p:spPr>
        <p:txBody>
          <a:bodyPr wrap="square" lIns="91439" tIns="45719" rIns="91439" bIns="45719">
            <a:noAutofit/>
          </a:bodyPr>
          <a:lstStyle/>
          <a:p>
            <a:r>
              <a:rPr lang="en-US" dirty="0"/>
              <a:t> </a:t>
            </a:r>
            <a:endParaRPr dirty="0"/>
          </a:p>
        </p:txBody>
      </p:sp>
      <p:sp>
        <p:nvSpPr>
          <p:cNvPr id="31" name="Text Placeholder 14">
            <a:extLst>
              <a:ext uri="{FF2B5EF4-FFF2-40B4-BE49-F238E27FC236}">
                <a16:creationId xmlns:a16="http://schemas.microsoft.com/office/drawing/2014/main" id="{3416A175-E79A-E46D-18D4-C41AF983AE75}"/>
              </a:ext>
            </a:extLst>
          </p:cNvPr>
          <p:cNvSpPr>
            <a:spLocks noGrp="1"/>
          </p:cNvSpPr>
          <p:nvPr>
            <p:ph type="body" sz="quarter" idx="75" hasCustomPrompt="1"/>
          </p:nvPr>
        </p:nvSpPr>
        <p:spPr>
          <a:xfrm>
            <a:off x="6221899" y="5353155"/>
            <a:ext cx="2480193" cy="342145"/>
          </a:xfrm>
          <a:prstGeom prst="rect">
            <a:avLst/>
          </a:prstGeom>
        </p:spPr>
        <p:txBody>
          <a:bodyPr wrap="square" anchor="t" anchorCtr="0">
            <a:spAutoFit/>
          </a:bodyPr>
          <a:lstStyle>
            <a:lvl1pPr marL="0" indent="0">
              <a:lnSpc>
                <a:spcPct val="110000"/>
              </a:lnSpc>
              <a:buFont typeface="Arial" panose="020B0604020202020204" pitchFamily="34" charset="0"/>
              <a:buNone/>
              <a:defRPr sz="1600" b="1">
                <a:solidFill>
                  <a:schemeClr val="tx1"/>
                </a:solidFill>
              </a:defRPr>
            </a:lvl1pPr>
          </a:lstStyle>
          <a:p>
            <a:pPr lvl="0"/>
            <a:r>
              <a:rPr lang="en-US" dirty="0" err="1"/>
              <a:t>Navn</a:t>
            </a:r>
            <a:endParaRPr lang="en-US" dirty="0"/>
          </a:p>
        </p:txBody>
      </p:sp>
      <p:sp>
        <p:nvSpPr>
          <p:cNvPr id="32" name="Text Placeholder 14">
            <a:extLst>
              <a:ext uri="{FF2B5EF4-FFF2-40B4-BE49-F238E27FC236}">
                <a16:creationId xmlns:a16="http://schemas.microsoft.com/office/drawing/2014/main" id="{265578FA-7E0E-7DC2-2CB9-30B11582C986}"/>
              </a:ext>
            </a:extLst>
          </p:cNvPr>
          <p:cNvSpPr>
            <a:spLocks noGrp="1"/>
          </p:cNvSpPr>
          <p:nvPr>
            <p:ph type="body" sz="quarter" idx="76" hasCustomPrompt="1"/>
          </p:nvPr>
        </p:nvSpPr>
        <p:spPr>
          <a:xfrm>
            <a:off x="6221899" y="5836312"/>
            <a:ext cx="2480192" cy="310919"/>
          </a:xfrm>
          <a:prstGeom prst="rect">
            <a:avLst/>
          </a:prstGeom>
        </p:spPr>
        <p:txBody>
          <a:bodyPr wrap="square" anchor="t" anchorCtr="0">
            <a:spAutoFit/>
          </a:bodyPr>
          <a:lstStyle>
            <a:lvl1pPr marL="0" indent="0">
              <a:lnSpc>
                <a:spcPct val="110000"/>
              </a:lnSpc>
              <a:buFont typeface="Arial" panose="020B0604020202020204" pitchFamily="34" charset="0"/>
              <a:buNone/>
              <a:defRPr sz="1400">
                <a:solidFill>
                  <a:schemeClr val="tx2">
                    <a:lumMod val="75000"/>
                    <a:lumOff val="25000"/>
                  </a:schemeClr>
                </a:solidFill>
              </a:defRPr>
            </a:lvl1pPr>
          </a:lstStyle>
          <a:p>
            <a:pPr lvl="0"/>
            <a:r>
              <a:rPr lang="en-US" dirty="0"/>
              <a:t>Titel</a:t>
            </a:r>
          </a:p>
        </p:txBody>
      </p:sp>
      <p:sp>
        <p:nvSpPr>
          <p:cNvPr id="33" name="Picture Placeholder 6">
            <a:extLst>
              <a:ext uri="{FF2B5EF4-FFF2-40B4-BE49-F238E27FC236}">
                <a16:creationId xmlns:a16="http://schemas.microsoft.com/office/drawing/2014/main" id="{A2C2523A-6F33-E7B2-788D-0893E315C935}"/>
              </a:ext>
            </a:extLst>
          </p:cNvPr>
          <p:cNvSpPr>
            <a:spLocks noGrp="1"/>
          </p:cNvSpPr>
          <p:nvPr>
            <p:ph type="pic" sz="half" idx="77" hasCustomPrompt="1"/>
          </p:nvPr>
        </p:nvSpPr>
        <p:spPr>
          <a:xfrm>
            <a:off x="8991602" y="4110090"/>
            <a:ext cx="2480193" cy="1224000"/>
          </a:xfrm>
          <a:prstGeom prst="roundRect">
            <a:avLst>
              <a:gd name="adj" fmla="val 2806"/>
            </a:avLst>
          </a:prstGeom>
          <a:solidFill>
            <a:srgbClr val="F3F5F7"/>
          </a:solidFill>
        </p:spPr>
        <p:txBody>
          <a:bodyPr wrap="square" lIns="91439" tIns="45719" rIns="91439" bIns="45719">
            <a:noAutofit/>
          </a:bodyPr>
          <a:lstStyle/>
          <a:p>
            <a:r>
              <a:rPr lang="en-US" dirty="0"/>
              <a:t> </a:t>
            </a:r>
            <a:endParaRPr dirty="0"/>
          </a:p>
        </p:txBody>
      </p:sp>
      <p:sp>
        <p:nvSpPr>
          <p:cNvPr id="34" name="Text Placeholder 14">
            <a:extLst>
              <a:ext uri="{FF2B5EF4-FFF2-40B4-BE49-F238E27FC236}">
                <a16:creationId xmlns:a16="http://schemas.microsoft.com/office/drawing/2014/main" id="{9B0259DE-E628-4C90-046E-71710B0F60E4}"/>
              </a:ext>
            </a:extLst>
          </p:cNvPr>
          <p:cNvSpPr>
            <a:spLocks noGrp="1"/>
          </p:cNvSpPr>
          <p:nvPr>
            <p:ph type="body" sz="quarter" idx="78" hasCustomPrompt="1"/>
          </p:nvPr>
        </p:nvSpPr>
        <p:spPr>
          <a:xfrm>
            <a:off x="8991603" y="5353155"/>
            <a:ext cx="2480193" cy="342145"/>
          </a:xfrm>
          <a:prstGeom prst="rect">
            <a:avLst/>
          </a:prstGeom>
        </p:spPr>
        <p:txBody>
          <a:bodyPr wrap="square" anchor="t" anchorCtr="0">
            <a:spAutoFit/>
          </a:bodyPr>
          <a:lstStyle>
            <a:lvl1pPr marL="0" indent="0">
              <a:lnSpc>
                <a:spcPct val="110000"/>
              </a:lnSpc>
              <a:buFont typeface="Arial" panose="020B0604020202020204" pitchFamily="34" charset="0"/>
              <a:buNone/>
              <a:defRPr sz="1600" b="1">
                <a:solidFill>
                  <a:schemeClr val="tx1"/>
                </a:solidFill>
              </a:defRPr>
            </a:lvl1pPr>
          </a:lstStyle>
          <a:p>
            <a:pPr lvl="0"/>
            <a:r>
              <a:rPr lang="en-US" dirty="0" err="1"/>
              <a:t>Navn</a:t>
            </a:r>
            <a:endParaRPr lang="en-US" dirty="0"/>
          </a:p>
        </p:txBody>
      </p:sp>
      <p:sp>
        <p:nvSpPr>
          <p:cNvPr id="35" name="Text Placeholder 14">
            <a:extLst>
              <a:ext uri="{FF2B5EF4-FFF2-40B4-BE49-F238E27FC236}">
                <a16:creationId xmlns:a16="http://schemas.microsoft.com/office/drawing/2014/main" id="{317B82C3-43C5-6D41-B635-358C40B85242}"/>
              </a:ext>
            </a:extLst>
          </p:cNvPr>
          <p:cNvSpPr>
            <a:spLocks noGrp="1"/>
          </p:cNvSpPr>
          <p:nvPr>
            <p:ph type="body" sz="quarter" idx="79" hasCustomPrompt="1"/>
          </p:nvPr>
        </p:nvSpPr>
        <p:spPr>
          <a:xfrm>
            <a:off x="8991603" y="5836312"/>
            <a:ext cx="2480192" cy="310919"/>
          </a:xfrm>
          <a:prstGeom prst="rect">
            <a:avLst/>
          </a:prstGeom>
        </p:spPr>
        <p:txBody>
          <a:bodyPr wrap="square" anchor="t" anchorCtr="0">
            <a:spAutoFit/>
          </a:bodyPr>
          <a:lstStyle>
            <a:lvl1pPr marL="0" indent="0">
              <a:lnSpc>
                <a:spcPct val="110000"/>
              </a:lnSpc>
              <a:buFont typeface="Arial" panose="020B0604020202020204" pitchFamily="34" charset="0"/>
              <a:buNone/>
              <a:defRPr sz="1400">
                <a:solidFill>
                  <a:schemeClr val="tx2">
                    <a:lumMod val="75000"/>
                    <a:lumOff val="25000"/>
                  </a:schemeClr>
                </a:solidFill>
              </a:defRPr>
            </a:lvl1pPr>
          </a:lstStyle>
          <a:p>
            <a:pPr lvl="0"/>
            <a:r>
              <a:rPr lang="en-US" dirty="0"/>
              <a:t>Titel</a:t>
            </a:r>
          </a:p>
        </p:txBody>
      </p:sp>
    </p:spTree>
    <p:extLst>
      <p:ext uri="{BB962C8B-B14F-4D97-AF65-F5344CB8AC3E}">
        <p14:creationId xmlns:p14="http://schemas.microsoft.com/office/powerpoint/2010/main" val="1057714846"/>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 infobokse">
    <p:spTree>
      <p:nvGrpSpPr>
        <p:cNvPr id="1" name=""/>
        <p:cNvGrpSpPr/>
        <p:nvPr/>
      </p:nvGrpSpPr>
      <p:grpSpPr>
        <a:xfrm>
          <a:off x="0" y="0"/>
          <a:ext cx="0" cy="0"/>
          <a:chOff x="0" y="0"/>
          <a:chExt cx="0" cy="0"/>
        </a:xfrm>
      </p:grpSpPr>
      <p:sp>
        <p:nvSpPr>
          <p:cNvPr id="12" name="Rounded Rectangle">
            <a:extLst>
              <a:ext uri="{FF2B5EF4-FFF2-40B4-BE49-F238E27FC236}">
                <a16:creationId xmlns:a16="http://schemas.microsoft.com/office/drawing/2014/main" id="{8A9E7A6A-F604-83F6-2651-AFC9BB37BB8D}"/>
              </a:ext>
            </a:extLst>
          </p:cNvPr>
          <p:cNvSpPr/>
          <p:nvPr userDrawn="1"/>
        </p:nvSpPr>
        <p:spPr>
          <a:xfrm>
            <a:off x="6240957" y="2140429"/>
            <a:ext cx="5220000" cy="3985772"/>
          </a:xfrm>
          <a:prstGeom prst="roundRect">
            <a:avLst>
              <a:gd name="adj" fmla="val 2279"/>
            </a:avLst>
          </a:prstGeom>
          <a:solidFill>
            <a:schemeClr val="accent1"/>
          </a:solidFill>
          <a:ln w="12700">
            <a:miter lim="400000"/>
          </a:ln>
        </p:spPr>
        <p:txBody>
          <a:bodyPr lIns="25400" tIns="25400" rIns="25400" bIns="25400" anchor="ctr"/>
          <a:lstStyle/>
          <a:p>
            <a:pPr algn="ctr" rtl="0">
              <a:lnSpc>
                <a:spcPct val="100000"/>
              </a:lnSpc>
              <a:defRPr sz="3200" spc="0">
                <a:solidFill>
                  <a:srgbClr val="FFFFFF"/>
                </a:solidFill>
              </a:defRPr>
            </a:pPr>
            <a:endParaRPr sz="1600" dirty="0"/>
          </a:p>
        </p:txBody>
      </p:sp>
      <p:sp>
        <p:nvSpPr>
          <p:cNvPr id="14" name="Rounded Rectangle">
            <a:extLst>
              <a:ext uri="{FF2B5EF4-FFF2-40B4-BE49-F238E27FC236}">
                <a16:creationId xmlns:a16="http://schemas.microsoft.com/office/drawing/2014/main" id="{CAA65DEE-DBC4-2B68-385D-0434677DD25D}"/>
              </a:ext>
            </a:extLst>
          </p:cNvPr>
          <p:cNvSpPr/>
          <p:nvPr userDrawn="1"/>
        </p:nvSpPr>
        <p:spPr>
          <a:xfrm>
            <a:off x="713582" y="2140429"/>
            <a:ext cx="5220000" cy="3982284"/>
          </a:xfrm>
          <a:prstGeom prst="roundRect">
            <a:avLst>
              <a:gd name="adj" fmla="val 2343"/>
            </a:avLst>
          </a:prstGeom>
          <a:solidFill>
            <a:schemeClr val="accent3"/>
          </a:solidFill>
          <a:ln w="12700">
            <a:miter lim="400000"/>
          </a:ln>
        </p:spPr>
        <p:txBody>
          <a:bodyPr lIns="25400" tIns="25400" rIns="25400" bIns="25400" anchor="ctr"/>
          <a:lstStyle/>
          <a:p>
            <a:pPr algn="ctr">
              <a:lnSpc>
                <a:spcPct val="100000"/>
              </a:lnSpc>
              <a:defRPr sz="3200" spc="0">
                <a:solidFill>
                  <a:srgbClr val="FFFFFF"/>
                </a:solidFill>
              </a:defRPr>
            </a:pPr>
            <a:endParaRPr sz="1600" dirty="0"/>
          </a:p>
        </p:txBody>
      </p:sp>
      <p:pic>
        <p:nvPicPr>
          <p:cNvPr id="4" name="Picture 3" descr="A logo with blue dots&#10;&#10;AI-generated content may be incorrect.">
            <a:extLst>
              <a:ext uri="{FF2B5EF4-FFF2-40B4-BE49-F238E27FC236}">
                <a16:creationId xmlns:a16="http://schemas.microsoft.com/office/drawing/2014/main" id="{67B1DE0C-8947-65D0-B963-52B7E84BB55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0208" y="6311825"/>
            <a:ext cx="345456" cy="351674"/>
          </a:xfrm>
          <a:prstGeom prst="rect">
            <a:avLst/>
          </a:prstGeom>
        </p:spPr>
      </p:pic>
      <p:sp>
        <p:nvSpPr>
          <p:cNvPr id="20" name="Slide Number">
            <a:extLst>
              <a:ext uri="{FF2B5EF4-FFF2-40B4-BE49-F238E27FC236}">
                <a16:creationId xmlns:a16="http://schemas.microsoft.com/office/drawing/2014/main" id="{783285FA-87E3-0416-26A5-46538C4A8A53}"/>
              </a:ext>
            </a:extLst>
          </p:cNvPr>
          <p:cNvSpPr txBox="1">
            <a:spLocks/>
          </p:cNvSpPr>
          <p:nvPr userDrawn="1"/>
        </p:nvSpPr>
        <p:spPr>
          <a:xfrm>
            <a:off x="10735499" y="6406622"/>
            <a:ext cx="739746" cy="174407"/>
          </a:xfrm>
          <a:prstGeom prst="rect">
            <a:avLst/>
          </a:prstGeom>
          <a:ln w="12700">
            <a:miter lim="400000"/>
          </a:ln>
        </p:spPr>
        <p:txBody>
          <a:bodyPr wrap="squar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84200" rtl="0" fontAlgn="auto" latinLnBrk="0" hangingPunct="0">
              <a:lnSpc>
                <a:spcPct val="100000"/>
              </a:lnSpc>
              <a:spcBef>
                <a:spcPts val="0"/>
              </a:spcBef>
              <a:spcAft>
                <a:spcPts val="0"/>
              </a:spcAft>
              <a:buClrTx/>
              <a:buSzTx/>
              <a:buFontTx/>
              <a:buNone/>
              <a:tabLst/>
              <a:defRPr kumimoji="0" sz="1100" b="0" i="0" u="none" strike="noStrike" cap="none" spc="0" normalizeH="0" baseline="0">
                <a:ln>
                  <a:noFill/>
                </a:ln>
                <a:solidFill>
                  <a:schemeClr val="bg1"/>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en-US" sz="800" b="0" i="0" smtClean="0">
                <a:solidFill>
                  <a:schemeClr val="bg1"/>
                </a:solidFill>
                <a:latin typeface="Arial" panose="020B0604020202020204" pitchFamily="34" charset="0"/>
                <a:cs typeface="Arial" panose="020B0604020202020204" pitchFamily="34" charset="0"/>
              </a:rPr>
              <a:pPr/>
              <a:t>‹#›</a:t>
            </a:fld>
            <a:endParaRPr lang="en-US" sz="550" b="0" i="0" dirty="0">
              <a:solidFill>
                <a:schemeClr val="bg1"/>
              </a:solidFill>
              <a:latin typeface="Arial" panose="020B0604020202020204" pitchFamily="34" charset="0"/>
              <a:cs typeface="Arial" panose="020B0604020202020204" pitchFamily="34" charset="0"/>
            </a:endParaRPr>
          </a:p>
        </p:txBody>
      </p:sp>
      <p:sp>
        <p:nvSpPr>
          <p:cNvPr id="8" name="Text Placeholder 12">
            <a:extLst>
              <a:ext uri="{FF2B5EF4-FFF2-40B4-BE49-F238E27FC236}">
                <a16:creationId xmlns:a16="http://schemas.microsoft.com/office/drawing/2014/main" id="{D0A62E3C-7F1B-0D9E-F91E-1A68ACEDF5DC}"/>
              </a:ext>
            </a:extLst>
          </p:cNvPr>
          <p:cNvSpPr>
            <a:spLocks noGrp="1"/>
          </p:cNvSpPr>
          <p:nvPr>
            <p:ph type="body" sz="quarter" idx="39" hasCustomPrompt="1"/>
          </p:nvPr>
        </p:nvSpPr>
        <p:spPr>
          <a:xfrm>
            <a:off x="714375" y="735288"/>
            <a:ext cx="10740748" cy="311051"/>
          </a:xfrm>
        </p:spPr>
        <p:txBody>
          <a:bodyPr anchor="ctr"/>
          <a:lstStyle>
            <a:lvl1pPr>
              <a:defRPr sz="1400">
                <a:solidFill>
                  <a:schemeClr val="tx1">
                    <a:lumMod val="50000"/>
                    <a:lumOff val="50000"/>
                  </a:schemeClr>
                </a:solidFill>
              </a:defRPr>
            </a:lvl1pPr>
          </a:lstStyle>
          <a:p>
            <a:pPr lvl="0"/>
            <a:r>
              <a:rPr lang="da-DK" dirty="0"/>
              <a:t>Tema</a:t>
            </a:r>
            <a:endParaRPr lang="en-DK" dirty="0"/>
          </a:p>
        </p:txBody>
      </p:sp>
      <p:sp>
        <p:nvSpPr>
          <p:cNvPr id="9" name="Title Placeholder 1">
            <a:extLst>
              <a:ext uri="{FF2B5EF4-FFF2-40B4-BE49-F238E27FC236}">
                <a16:creationId xmlns:a16="http://schemas.microsoft.com/office/drawing/2014/main" id="{0618EE30-CFEC-E5A8-5025-B6AF4164C042}"/>
              </a:ext>
            </a:extLst>
          </p:cNvPr>
          <p:cNvSpPr>
            <a:spLocks noGrp="1"/>
          </p:cNvSpPr>
          <p:nvPr>
            <p:ph type="title" hasCustomPrompt="1"/>
          </p:nvPr>
        </p:nvSpPr>
        <p:spPr>
          <a:xfrm>
            <a:off x="713008" y="1141966"/>
            <a:ext cx="10740748" cy="584775"/>
          </a:xfrm>
          <a:prstGeom prst="rect">
            <a:avLst/>
          </a:prstGeom>
        </p:spPr>
        <p:txBody>
          <a:bodyPr vert="horz" wrap="square" lIns="91440" tIns="45720" rIns="91440" bIns="45720" rtlCol="0" anchor="t">
            <a:spAutoFit/>
          </a:bodyPr>
          <a:lstStyle>
            <a:lvl1pPr marL="0" indent="0">
              <a:lnSpc>
                <a:spcPct val="80000"/>
              </a:lnSpc>
              <a:tabLst>
                <a:tab pos="750888" algn="l"/>
              </a:tabLst>
              <a:defRPr sz="4000" spc="0" baseline="0"/>
            </a:lvl1pPr>
          </a:lstStyle>
          <a:p>
            <a:r>
              <a:rPr lang="en-GB" dirty="0" err="1"/>
              <a:t>Overskrift</a:t>
            </a:r>
            <a:endParaRPr lang="en-US" dirty="0"/>
          </a:p>
        </p:txBody>
      </p:sp>
      <p:sp>
        <p:nvSpPr>
          <p:cNvPr id="26" name="Text Placeholder 3">
            <a:extLst>
              <a:ext uri="{FF2B5EF4-FFF2-40B4-BE49-F238E27FC236}">
                <a16:creationId xmlns:a16="http://schemas.microsoft.com/office/drawing/2014/main" id="{CC871F1A-BE62-BC7F-7620-ED32D51DC0E3}"/>
              </a:ext>
            </a:extLst>
          </p:cNvPr>
          <p:cNvSpPr>
            <a:spLocks noGrp="1"/>
          </p:cNvSpPr>
          <p:nvPr>
            <p:ph type="body" sz="quarter" idx="37" hasCustomPrompt="1"/>
          </p:nvPr>
        </p:nvSpPr>
        <p:spPr>
          <a:xfrm>
            <a:off x="893730" y="2329541"/>
            <a:ext cx="4818407" cy="661545"/>
          </a:xfrm>
          <a:prstGeom prst="rect">
            <a:avLst/>
          </a:prstGeom>
        </p:spPr>
        <p:txBody>
          <a:bodyPr>
            <a:normAutofit/>
          </a:bodyPr>
          <a:lstStyle>
            <a:lvl1pPr marL="0" indent="0">
              <a:buNone/>
              <a:defRPr sz="2800" b="1" i="0">
                <a:solidFill>
                  <a:srgbClr val="FFFFFF"/>
                </a:solidFill>
                <a:latin typeface="Arial" panose="020B0604020202020204" pitchFamily="34" charset="0"/>
                <a:cs typeface="Arial" panose="020B0604020202020204" pitchFamily="34" charset="0"/>
              </a:defRPr>
            </a:lvl1pPr>
          </a:lstStyle>
          <a:p>
            <a:pPr lvl="0"/>
            <a:r>
              <a:rPr lang="en-GB" dirty="0" err="1"/>
              <a:t>Overskrift</a:t>
            </a:r>
            <a:endParaRPr lang="en-DK" dirty="0"/>
          </a:p>
        </p:txBody>
      </p:sp>
      <p:sp>
        <p:nvSpPr>
          <p:cNvPr id="27" name="Text Placeholder 10">
            <a:extLst>
              <a:ext uri="{FF2B5EF4-FFF2-40B4-BE49-F238E27FC236}">
                <a16:creationId xmlns:a16="http://schemas.microsoft.com/office/drawing/2014/main" id="{67747BC4-0BEC-43A8-7A96-A171E89401BE}"/>
              </a:ext>
            </a:extLst>
          </p:cNvPr>
          <p:cNvSpPr>
            <a:spLocks noGrp="1"/>
          </p:cNvSpPr>
          <p:nvPr>
            <p:ph type="body" sz="quarter" idx="38" hasCustomPrompt="1"/>
          </p:nvPr>
        </p:nvSpPr>
        <p:spPr>
          <a:xfrm>
            <a:off x="892936" y="3311174"/>
            <a:ext cx="4819201" cy="2625800"/>
          </a:xfrm>
        </p:spPr>
        <p:txBody>
          <a:bodyPr>
            <a:normAutofit/>
          </a:bodyPr>
          <a:lstStyle>
            <a:lvl1pPr>
              <a:defRPr sz="1800">
                <a:solidFill>
                  <a:srgbClr val="FFFFFF"/>
                </a:solidFill>
              </a:defRPr>
            </a:lvl1pPr>
          </a:lstStyle>
          <a:p>
            <a:pPr lvl="0"/>
            <a:r>
              <a:rPr lang="en-GB" dirty="0" err="1"/>
              <a:t>Tekst</a:t>
            </a:r>
            <a:endParaRPr lang="en-GB" dirty="0"/>
          </a:p>
        </p:txBody>
      </p:sp>
      <p:sp>
        <p:nvSpPr>
          <p:cNvPr id="29" name="Text Placeholder 3">
            <a:extLst>
              <a:ext uri="{FF2B5EF4-FFF2-40B4-BE49-F238E27FC236}">
                <a16:creationId xmlns:a16="http://schemas.microsoft.com/office/drawing/2014/main" id="{99D6AC21-6590-24B7-2231-F2AD6F44A86F}"/>
              </a:ext>
            </a:extLst>
          </p:cNvPr>
          <p:cNvSpPr>
            <a:spLocks noGrp="1"/>
          </p:cNvSpPr>
          <p:nvPr>
            <p:ph type="body" sz="quarter" idx="40" hasCustomPrompt="1"/>
          </p:nvPr>
        </p:nvSpPr>
        <p:spPr>
          <a:xfrm>
            <a:off x="6453017" y="2329541"/>
            <a:ext cx="4818407" cy="661545"/>
          </a:xfrm>
          <a:prstGeom prst="rect">
            <a:avLst/>
          </a:prstGeom>
        </p:spPr>
        <p:txBody>
          <a:bodyPr>
            <a:normAutofit/>
          </a:bodyPr>
          <a:lstStyle>
            <a:lvl1pPr marL="0" indent="0">
              <a:buNone/>
              <a:defRPr sz="2800" b="1" i="0">
                <a:solidFill>
                  <a:srgbClr val="FFFFFF"/>
                </a:solidFill>
                <a:latin typeface="Arial" panose="020B0604020202020204" pitchFamily="34" charset="0"/>
                <a:cs typeface="Arial" panose="020B0604020202020204" pitchFamily="34" charset="0"/>
              </a:defRPr>
            </a:lvl1pPr>
          </a:lstStyle>
          <a:p>
            <a:pPr lvl="0"/>
            <a:r>
              <a:rPr lang="en-GB" dirty="0" err="1"/>
              <a:t>Overskrift</a:t>
            </a:r>
            <a:endParaRPr lang="en-DK" dirty="0"/>
          </a:p>
        </p:txBody>
      </p:sp>
      <p:sp>
        <p:nvSpPr>
          <p:cNvPr id="30" name="Text Placeholder 10">
            <a:extLst>
              <a:ext uri="{FF2B5EF4-FFF2-40B4-BE49-F238E27FC236}">
                <a16:creationId xmlns:a16="http://schemas.microsoft.com/office/drawing/2014/main" id="{5DFE6FAC-14FA-C6C4-2E5A-CA6C237BA19D}"/>
              </a:ext>
            </a:extLst>
          </p:cNvPr>
          <p:cNvSpPr>
            <a:spLocks noGrp="1"/>
          </p:cNvSpPr>
          <p:nvPr>
            <p:ph type="body" sz="quarter" idx="41" hasCustomPrompt="1"/>
          </p:nvPr>
        </p:nvSpPr>
        <p:spPr>
          <a:xfrm>
            <a:off x="6452223" y="3311174"/>
            <a:ext cx="4819201" cy="2625800"/>
          </a:xfrm>
        </p:spPr>
        <p:txBody>
          <a:bodyPr>
            <a:normAutofit/>
          </a:bodyPr>
          <a:lstStyle>
            <a:lvl1pPr>
              <a:defRPr sz="1800">
                <a:solidFill>
                  <a:srgbClr val="FFFFFF"/>
                </a:solidFill>
              </a:defRPr>
            </a:lvl1pPr>
          </a:lstStyle>
          <a:p>
            <a:pPr lvl="0"/>
            <a:r>
              <a:rPr lang="en-GB" dirty="0" err="1"/>
              <a:t>Tekst</a:t>
            </a:r>
            <a:endParaRPr lang="en-GB" dirty="0"/>
          </a:p>
        </p:txBody>
      </p:sp>
    </p:spTree>
    <p:extLst>
      <p:ext uri="{BB962C8B-B14F-4D97-AF65-F5344CB8AC3E}">
        <p14:creationId xmlns:p14="http://schemas.microsoft.com/office/powerpoint/2010/main" val="474732645"/>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 infobokse">
    <p:spTree>
      <p:nvGrpSpPr>
        <p:cNvPr id="1" name=""/>
        <p:cNvGrpSpPr/>
        <p:nvPr/>
      </p:nvGrpSpPr>
      <p:grpSpPr>
        <a:xfrm>
          <a:off x="0" y="0"/>
          <a:ext cx="0" cy="0"/>
          <a:chOff x="0" y="0"/>
          <a:chExt cx="0" cy="0"/>
        </a:xfrm>
      </p:grpSpPr>
      <p:pic>
        <p:nvPicPr>
          <p:cNvPr id="7" name="Picture 6" descr="A logo with blue dots&#10;&#10;AI-generated content may be incorrect.">
            <a:extLst>
              <a:ext uri="{FF2B5EF4-FFF2-40B4-BE49-F238E27FC236}">
                <a16:creationId xmlns:a16="http://schemas.microsoft.com/office/drawing/2014/main" id="{112C96D6-0ADC-F5F5-A689-C4F777D5F81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0208" y="6311825"/>
            <a:ext cx="345456" cy="351674"/>
          </a:xfrm>
          <a:prstGeom prst="rect">
            <a:avLst/>
          </a:prstGeom>
        </p:spPr>
      </p:pic>
      <p:sp>
        <p:nvSpPr>
          <p:cNvPr id="25" name="Slide Number">
            <a:extLst>
              <a:ext uri="{FF2B5EF4-FFF2-40B4-BE49-F238E27FC236}">
                <a16:creationId xmlns:a16="http://schemas.microsoft.com/office/drawing/2014/main" id="{9876F5C1-1EF2-EC56-2A8F-F246D1581709}"/>
              </a:ext>
            </a:extLst>
          </p:cNvPr>
          <p:cNvSpPr txBox="1">
            <a:spLocks/>
          </p:cNvSpPr>
          <p:nvPr userDrawn="1"/>
        </p:nvSpPr>
        <p:spPr>
          <a:xfrm>
            <a:off x="10735499" y="6406622"/>
            <a:ext cx="739746" cy="174407"/>
          </a:xfrm>
          <a:prstGeom prst="rect">
            <a:avLst/>
          </a:prstGeom>
          <a:ln w="12700">
            <a:miter lim="400000"/>
          </a:ln>
        </p:spPr>
        <p:txBody>
          <a:bodyPr wrap="squar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84200" rtl="0" fontAlgn="auto" latinLnBrk="0" hangingPunct="0">
              <a:lnSpc>
                <a:spcPct val="100000"/>
              </a:lnSpc>
              <a:spcBef>
                <a:spcPts val="0"/>
              </a:spcBef>
              <a:spcAft>
                <a:spcPts val="0"/>
              </a:spcAft>
              <a:buClrTx/>
              <a:buSzTx/>
              <a:buFontTx/>
              <a:buNone/>
              <a:tabLst/>
              <a:defRPr kumimoji="0" sz="1100" b="0" i="0" u="none" strike="noStrike" cap="none" spc="0" normalizeH="0" baseline="0">
                <a:ln>
                  <a:noFill/>
                </a:ln>
                <a:solidFill>
                  <a:schemeClr val="bg1"/>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en-US" sz="800" b="0" i="0" smtClean="0">
                <a:solidFill>
                  <a:schemeClr val="bg1"/>
                </a:solidFill>
                <a:latin typeface="Arial" panose="020B0604020202020204" pitchFamily="34" charset="0"/>
                <a:cs typeface="Arial" panose="020B0604020202020204" pitchFamily="34" charset="0"/>
              </a:rPr>
              <a:pPr/>
              <a:t>‹#›</a:t>
            </a:fld>
            <a:endParaRPr lang="en-US" sz="550" b="0" i="0" dirty="0">
              <a:solidFill>
                <a:schemeClr val="bg1"/>
              </a:solidFill>
              <a:latin typeface="Arial" panose="020B0604020202020204" pitchFamily="34" charset="0"/>
              <a:cs typeface="Arial" panose="020B0604020202020204" pitchFamily="34" charset="0"/>
            </a:endParaRPr>
          </a:p>
        </p:txBody>
      </p:sp>
      <p:sp>
        <p:nvSpPr>
          <p:cNvPr id="2" name="Text Placeholder 12">
            <a:extLst>
              <a:ext uri="{FF2B5EF4-FFF2-40B4-BE49-F238E27FC236}">
                <a16:creationId xmlns:a16="http://schemas.microsoft.com/office/drawing/2014/main" id="{82886198-559A-B665-656E-651892B2FA77}"/>
              </a:ext>
            </a:extLst>
          </p:cNvPr>
          <p:cNvSpPr>
            <a:spLocks noGrp="1"/>
          </p:cNvSpPr>
          <p:nvPr>
            <p:ph type="body" sz="quarter" idx="40" hasCustomPrompt="1"/>
          </p:nvPr>
        </p:nvSpPr>
        <p:spPr>
          <a:xfrm>
            <a:off x="714375" y="735288"/>
            <a:ext cx="10740748" cy="311166"/>
          </a:xfrm>
        </p:spPr>
        <p:txBody>
          <a:bodyPr anchor="ctr"/>
          <a:lstStyle>
            <a:lvl1pPr>
              <a:defRPr sz="1400">
                <a:solidFill>
                  <a:schemeClr val="tx1">
                    <a:lumMod val="50000"/>
                    <a:lumOff val="50000"/>
                  </a:schemeClr>
                </a:solidFill>
              </a:defRPr>
            </a:lvl1pPr>
          </a:lstStyle>
          <a:p>
            <a:pPr lvl="0"/>
            <a:r>
              <a:rPr lang="da-DK" dirty="0"/>
              <a:t>Tema</a:t>
            </a:r>
            <a:endParaRPr lang="en-DK" dirty="0"/>
          </a:p>
        </p:txBody>
      </p:sp>
      <p:sp>
        <p:nvSpPr>
          <p:cNvPr id="5" name="Title Placeholder 1">
            <a:extLst>
              <a:ext uri="{FF2B5EF4-FFF2-40B4-BE49-F238E27FC236}">
                <a16:creationId xmlns:a16="http://schemas.microsoft.com/office/drawing/2014/main" id="{BED9DE57-79CC-4C60-4A11-997682F22117}"/>
              </a:ext>
            </a:extLst>
          </p:cNvPr>
          <p:cNvSpPr>
            <a:spLocks noGrp="1"/>
          </p:cNvSpPr>
          <p:nvPr>
            <p:ph type="title" hasCustomPrompt="1"/>
          </p:nvPr>
        </p:nvSpPr>
        <p:spPr>
          <a:xfrm>
            <a:off x="713582" y="1134766"/>
            <a:ext cx="10740748" cy="584775"/>
          </a:xfrm>
          <a:prstGeom prst="rect">
            <a:avLst/>
          </a:prstGeom>
        </p:spPr>
        <p:txBody>
          <a:bodyPr vert="horz" wrap="square" lIns="91440" tIns="45720" rIns="91440" bIns="45720" rtlCol="0" anchor="t">
            <a:spAutoFit/>
          </a:bodyPr>
          <a:lstStyle>
            <a:lvl1pPr marL="0" indent="0">
              <a:lnSpc>
                <a:spcPct val="80000"/>
              </a:lnSpc>
              <a:tabLst>
                <a:tab pos="750888" algn="l"/>
              </a:tabLst>
              <a:defRPr sz="4000" spc="0" baseline="0"/>
            </a:lvl1pPr>
          </a:lstStyle>
          <a:p>
            <a:r>
              <a:rPr lang="en-GB" dirty="0" err="1"/>
              <a:t>Overskrift</a:t>
            </a:r>
            <a:endParaRPr lang="en-US" dirty="0"/>
          </a:p>
        </p:txBody>
      </p:sp>
      <p:sp>
        <p:nvSpPr>
          <p:cNvPr id="8" name="Rounded Rectangle">
            <a:extLst>
              <a:ext uri="{FF2B5EF4-FFF2-40B4-BE49-F238E27FC236}">
                <a16:creationId xmlns:a16="http://schemas.microsoft.com/office/drawing/2014/main" id="{3EF41EF0-5D41-01F8-6E7F-A036A387096D}"/>
              </a:ext>
            </a:extLst>
          </p:cNvPr>
          <p:cNvSpPr/>
          <p:nvPr userDrawn="1"/>
        </p:nvSpPr>
        <p:spPr>
          <a:xfrm>
            <a:off x="713582" y="2140430"/>
            <a:ext cx="3487357" cy="3982283"/>
          </a:xfrm>
          <a:prstGeom prst="roundRect">
            <a:avLst>
              <a:gd name="adj" fmla="val 2343"/>
            </a:avLst>
          </a:prstGeom>
          <a:solidFill>
            <a:schemeClr val="accent3"/>
          </a:solidFill>
          <a:ln w="12700">
            <a:miter lim="400000"/>
          </a:ln>
        </p:spPr>
        <p:txBody>
          <a:bodyPr lIns="25400" tIns="25400" rIns="25400" bIns="25400" anchor="ctr"/>
          <a:lstStyle/>
          <a:p>
            <a:pPr algn="ctr">
              <a:lnSpc>
                <a:spcPct val="100000"/>
              </a:lnSpc>
              <a:defRPr sz="3200" spc="0">
                <a:solidFill>
                  <a:srgbClr val="FFFFFF"/>
                </a:solidFill>
              </a:defRPr>
            </a:pPr>
            <a:endParaRPr sz="1600" dirty="0"/>
          </a:p>
        </p:txBody>
      </p:sp>
      <p:sp>
        <p:nvSpPr>
          <p:cNvPr id="9" name="Text Placeholder 3">
            <a:extLst>
              <a:ext uri="{FF2B5EF4-FFF2-40B4-BE49-F238E27FC236}">
                <a16:creationId xmlns:a16="http://schemas.microsoft.com/office/drawing/2014/main" id="{EFB6A1C0-09AD-A40C-5BE6-D1B4BAC25B7D}"/>
              </a:ext>
            </a:extLst>
          </p:cNvPr>
          <p:cNvSpPr>
            <a:spLocks noGrp="1"/>
          </p:cNvSpPr>
          <p:nvPr>
            <p:ph type="body" sz="quarter" idx="37" hasCustomPrompt="1"/>
          </p:nvPr>
        </p:nvSpPr>
        <p:spPr>
          <a:xfrm>
            <a:off x="893731" y="2329541"/>
            <a:ext cx="3174957" cy="523220"/>
          </a:xfrm>
          <a:prstGeom prst="rect">
            <a:avLst/>
          </a:prstGeom>
        </p:spPr>
        <p:txBody>
          <a:bodyPr wrap="square">
            <a:spAutoFit/>
          </a:bodyPr>
          <a:lstStyle>
            <a:lvl1pPr marL="0" indent="0">
              <a:buNone/>
              <a:defRPr sz="2800" b="1" i="0">
                <a:solidFill>
                  <a:srgbClr val="FFFFFF"/>
                </a:solidFill>
                <a:latin typeface="Arial" panose="020B0604020202020204" pitchFamily="34" charset="0"/>
                <a:cs typeface="Arial" panose="020B0604020202020204" pitchFamily="34" charset="0"/>
              </a:defRPr>
            </a:lvl1pPr>
          </a:lstStyle>
          <a:p>
            <a:pPr lvl="0"/>
            <a:r>
              <a:rPr lang="en-GB" dirty="0" err="1"/>
              <a:t>Overskrift</a:t>
            </a:r>
            <a:endParaRPr lang="en-DK" dirty="0"/>
          </a:p>
        </p:txBody>
      </p:sp>
      <p:sp>
        <p:nvSpPr>
          <p:cNvPr id="11" name="Text Placeholder 10">
            <a:extLst>
              <a:ext uri="{FF2B5EF4-FFF2-40B4-BE49-F238E27FC236}">
                <a16:creationId xmlns:a16="http://schemas.microsoft.com/office/drawing/2014/main" id="{EB1AB984-92E0-03A3-EF0A-545A7104628C}"/>
              </a:ext>
            </a:extLst>
          </p:cNvPr>
          <p:cNvSpPr>
            <a:spLocks noGrp="1"/>
          </p:cNvSpPr>
          <p:nvPr>
            <p:ph type="body" sz="quarter" idx="38" hasCustomPrompt="1"/>
          </p:nvPr>
        </p:nvSpPr>
        <p:spPr>
          <a:xfrm>
            <a:off x="892937" y="3041873"/>
            <a:ext cx="3175480" cy="2922834"/>
          </a:xfrm>
        </p:spPr>
        <p:txBody>
          <a:bodyPr/>
          <a:lstStyle>
            <a:lvl1pPr>
              <a:defRPr sz="1800">
                <a:solidFill>
                  <a:srgbClr val="FFFFFF"/>
                </a:solidFill>
              </a:defRPr>
            </a:lvl1pPr>
          </a:lstStyle>
          <a:p>
            <a:pPr lvl="0"/>
            <a:r>
              <a:rPr lang="en-GB" dirty="0" err="1"/>
              <a:t>Tekst</a:t>
            </a:r>
            <a:endParaRPr lang="en-GB" dirty="0"/>
          </a:p>
        </p:txBody>
      </p:sp>
      <p:sp>
        <p:nvSpPr>
          <p:cNvPr id="26" name="Rounded Rectangle">
            <a:extLst>
              <a:ext uri="{FF2B5EF4-FFF2-40B4-BE49-F238E27FC236}">
                <a16:creationId xmlns:a16="http://schemas.microsoft.com/office/drawing/2014/main" id="{9A4673AC-379A-C967-11EA-EFFD5730E32E}"/>
              </a:ext>
            </a:extLst>
          </p:cNvPr>
          <p:cNvSpPr/>
          <p:nvPr userDrawn="1"/>
        </p:nvSpPr>
        <p:spPr>
          <a:xfrm>
            <a:off x="4343987" y="2140429"/>
            <a:ext cx="3487357" cy="3982283"/>
          </a:xfrm>
          <a:prstGeom prst="roundRect">
            <a:avLst>
              <a:gd name="adj" fmla="val 2343"/>
            </a:avLst>
          </a:prstGeom>
          <a:solidFill>
            <a:schemeClr val="accent2"/>
          </a:solidFill>
          <a:ln w="12700">
            <a:miter lim="400000"/>
          </a:ln>
        </p:spPr>
        <p:txBody>
          <a:bodyPr lIns="25400" tIns="25400" rIns="25400" bIns="25400" anchor="ctr"/>
          <a:lstStyle/>
          <a:p>
            <a:pPr algn="ctr">
              <a:lnSpc>
                <a:spcPct val="100000"/>
              </a:lnSpc>
              <a:defRPr sz="3200" spc="0">
                <a:solidFill>
                  <a:srgbClr val="FFFFFF"/>
                </a:solidFill>
              </a:defRPr>
            </a:pPr>
            <a:endParaRPr sz="1600" dirty="0"/>
          </a:p>
        </p:txBody>
      </p:sp>
      <p:sp>
        <p:nvSpPr>
          <p:cNvPr id="27" name="Text Placeholder 3">
            <a:extLst>
              <a:ext uri="{FF2B5EF4-FFF2-40B4-BE49-F238E27FC236}">
                <a16:creationId xmlns:a16="http://schemas.microsoft.com/office/drawing/2014/main" id="{8A463060-775F-BE10-56F6-93C2AC4ACB9F}"/>
              </a:ext>
            </a:extLst>
          </p:cNvPr>
          <p:cNvSpPr>
            <a:spLocks noGrp="1"/>
          </p:cNvSpPr>
          <p:nvPr>
            <p:ph type="body" sz="quarter" idx="41" hasCustomPrompt="1"/>
          </p:nvPr>
        </p:nvSpPr>
        <p:spPr>
          <a:xfrm>
            <a:off x="4524136" y="2329540"/>
            <a:ext cx="3174957" cy="523220"/>
          </a:xfrm>
          <a:prstGeom prst="rect">
            <a:avLst/>
          </a:prstGeom>
        </p:spPr>
        <p:txBody>
          <a:bodyPr wrap="square">
            <a:spAutoFit/>
          </a:bodyPr>
          <a:lstStyle>
            <a:lvl1pPr marL="0" indent="0">
              <a:buNone/>
              <a:defRPr sz="2800" b="1" i="0">
                <a:solidFill>
                  <a:srgbClr val="FFFFFF"/>
                </a:solidFill>
                <a:latin typeface="Arial" panose="020B0604020202020204" pitchFamily="34" charset="0"/>
                <a:cs typeface="Arial" panose="020B0604020202020204" pitchFamily="34" charset="0"/>
              </a:defRPr>
            </a:lvl1pPr>
          </a:lstStyle>
          <a:p>
            <a:pPr lvl="0"/>
            <a:r>
              <a:rPr lang="en-GB" dirty="0" err="1"/>
              <a:t>Overskrift</a:t>
            </a:r>
            <a:endParaRPr lang="en-DK" dirty="0"/>
          </a:p>
        </p:txBody>
      </p:sp>
      <p:sp>
        <p:nvSpPr>
          <p:cNvPr id="29" name="Text Placeholder 10">
            <a:extLst>
              <a:ext uri="{FF2B5EF4-FFF2-40B4-BE49-F238E27FC236}">
                <a16:creationId xmlns:a16="http://schemas.microsoft.com/office/drawing/2014/main" id="{AC7076C5-DEDB-D13F-DC7E-BACEE2924260}"/>
              </a:ext>
            </a:extLst>
          </p:cNvPr>
          <p:cNvSpPr>
            <a:spLocks noGrp="1"/>
          </p:cNvSpPr>
          <p:nvPr>
            <p:ph type="body" sz="quarter" idx="42" hasCustomPrompt="1"/>
          </p:nvPr>
        </p:nvSpPr>
        <p:spPr>
          <a:xfrm>
            <a:off x="4523342" y="3041872"/>
            <a:ext cx="3175480" cy="2922834"/>
          </a:xfrm>
        </p:spPr>
        <p:txBody>
          <a:bodyPr/>
          <a:lstStyle>
            <a:lvl1pPr>
              <a:defRPr sz="1800">
                <a:solidFill>
                  <a:srgbClr val="FFFFFF"/>
                </a:solidFill>
              </a:defRPr>
            </a:lvl1pPr>
          </a:lstStyle>
          <a:p>
            <a:pPr lvl="0"/>
            <a:r>
              <a:rPr lang="en-GB" dirty="0" err="1"/>
              <a:t>Tekst</a:t>
            </a:r>
            <a:endParaRPr lang="en-GB" dirty="0"/>
          </a:p>
        </p:txBody>
      </p:sp>
      <p:sp>
        <p:nvSpPr>
          <p:cNvPr id="31" name="Rounded Rectangle">
            <a:extLst>
              <a:ext uri="{FF2B5EF4-FFF2-40B4-BE49-F238E27FC236}">
                <a16:creationId xmlns:a16="http://schemas.microsoft.com/office/drawing/2014/main" id="{702D65B9-4A3B-EAC8-BCD1-3B86AB3981D0}"/>
              </a:ext>
            </a:extLst>
          </p:cNvPr>
          <p:cNvSpPr/>
          <p:nvPr userDrawn="1"/>
        </p:nvSpPr>
        <p:spPr>
          <a:xfrm>
            <a:off x="7974393" y="2140429"/>
            <a:ext cx="3487357" cy="3982283"/>
          </a:xfrm>
          <a:prstGeom prst="roundRect">
            <a:avLst>
              <a:gd name="adj" fmla="val 2343"/>
            </a:avLst>
          </a:prstGeom>
          <a:solidFill>
            <a:schemeClr val="accent1"/>
          </a:solidFill>
          <a:ln w="12700">
            <a:miter lim="400000"/>
          </a:ln>
        </p:spPr>
        <p:txBody>
          <a:bodyPr lIns="25400" tIns="25400" rIns="25400" bIns="25400" anchor="ctr"/>
          <a:lstStyle/>
          <a:p>
            <a:pPr algn="ctr">
              <a:lnSpc>
                <a:spcPct val="100000"/>
              </a:lnSpc>
              <a:defRPr sz="3200" spc="0">
                <a:solidFill>
                  <a:srgbClr val="FFFFFF"/>
                </a:solidFill>
              </a:defRPr>
            </a:pPr>
            <a:endParaRPr sz="1600" dirty="0"/>
          </a:p>
        </p:txBody>
      </p:sp>
      <p:sp>
        <p:nvSpPr>
          <p:cNvPr id="32" name="Text Placeholder 3">
            <a:extLst>
              <a:ext uri="{FF2B5EF4-FFF2-40B4-BE49-F238E27FC236}">
                <a16:creationId xmlns:a16="http://schemas.microsoft.com/office/drawing/2014/main" id="{A6AB248A-3091-DC42-0BE4-728CF1FE66E4}"/>
              </a:ext>
            </a:extLst>
          </p:cNvPr>
          <p:cNvSpPr>
            <a:spLocks noGrp="1"/>
          </p:cNvSpPr>
          <p:nvPr>
            <p:ph type="body" sz="quarter" idx="43" hasCustomPrompt="1"/>
          </p:nvPr>
        </p:nvSpPr>
        <p:spPr>
          <a:xfrm>
            <a:off x="8154542" y="2329540"/>
            <a:ext cx="3174957" cy="523220"/>
          </a:xfrm>
          <a:prstGeom prst="rect">
            <a:avLst/>
          </a:prstGeom>
        </p:spPr>
        <p:txBody>
          <a:bodyPr wrap="square">
            <a:spAutoFit/>
          </a:bodyPr>
          <a:lstStyle>
            <a:lvl1pPr marL="0" indent="0">
              <a:buNone/>
              <a:defRPr sz="2800" b="1" i="0">
                <a:solidFill>
                  <a:srgbClr val="FFFFFF"/>
                </a:solidFill>
                <a:latin typeface="Arial" panose="020B0604020202020204" pitchFamily="34" charset="0"/>
                <a:cs typeface="Arial" panose="020B0604020202020204" pitchFamily="34" charset="0"/>
              </a:defRPr>
            </a:lvl1pPr>
          </a:lstStyle>
          <a:p>
            <a:pPr lvl="0"/>
            <a:r>
              <a:rPr lang="en-GB" dirty="0" err="1"/>
              <a:t>Overskrift</a:t>
            </a:r>
            <a:endParaRPr lang="en-DK" dirty="0"/>
          </a:p>
        </p:txBody>
      </p:sp>
      <p:sp>
        <p:nvSpPr>
          <p:cNvPr id="33" name="Text Placeholder 10">
            <a:extLst>
              <a:ext uri="{FF2B5EF4-FFF2-40B4-BE49-F238E27FC236}">
                <a16:creationId xmlns:a16="http://schemas.microsoft.com/office/drawing/2014/main" id="{A2D65120-BFD2-DFFA-1FE9-139F71ECE24A}"/>
              </a:ext>
            </a:extLst>
          </p:cNvPr>
          <p:cNvSpPr>
            <a:spLocks noGrp="1"/>
          </p:cNvSpPr>
          <p:nvPr>
            <p:ph type="body" sz="quarter" idx="44" hasCustomPrompt="1"/>
          </p:nvPr>
        </p:nvSpPr>
        <p:spPr>
          <a:xfrm>
            <a:off x="8153748" y="3041872"/>
            <a:ext cx="3175480" cy="2922834"/>
          </a:xfrm>
        </p:spPr>
        <p:txBody>
          <a:bodyPr/>
          <a:lstStyle>
            <a:lvl1pPr>
              <a:defRPr sz="1800">
                <a:solidFill>
                  <a:srgbClr val="FFFFFF"/>
                </a:solidFill>
              </a:defRPr>
            </a:lvl1pPr>
          </a:lstStyle>
          <a:p>
            <a:pPr lvl="0"/>
            <a:r>
              <a:rPr lang="en-GB" dirty="0" err="1"/>
              <a:t>Tekst</a:t>
            </a:r>
            <a:endParaRPr lang="en-GB" dirty="0"/>
          </a:p>
        </p:txBody>
      </p:sp>
    </p:spTree>
    <p:extLst>
      <p:ext uri="{BB962C8B-B14F-4D97-AF65-F5344CB8AC3E}">
        <p14:creationId xmlns:p14="http://schemas.microsoft.com/office/powerpoint/2010/main" val="2271047358"/>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 infobokse">
    <p:spTree>
      <p:nvGrpSpPr>
        <p:cNvPr id="1" name=""/>
        <p:cNvGrpSpPr/>
        <p:nvPr/>
      </p:nvGrpSpPr>
      <p:grpSpPr>
        <a:xfrm>
          <a:off x="0" y="0"/>
          <a:ext cx="0" cy="0"/>
          <a:chOff x="0" y="0"/>
          <a:chExt cx="0" cy="0"/>
        </a:xfrm>
      </p:grpSpPr>
      <p:pic>
        <p:nvPicPr>
          <p:cNvPr id="4" name="Picture 3" descr="A logo with blue dots&#10;&#10;AI-generated content may be incorrect.">
            <a:extLst>
              <a:ext uri="{FF2B5EF4-FFF2-40B4-BE49-F238E27FC236}">
                <a16:creationId xmlns:a16="http://schemas.microsoft.com/office/drawing/2014/main" id="{CE93F7CD-8F51-3CCD-6D26-B1DC292B8F9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0208" y="6311825"/>
            <a:ext cx="345456" cy="351674"/>
          </a:xfrm>
          <a:prstGeom prst="rect">
            <a:avLst/>
          </a:prstGeom>
        </p:spPr>
      </p:pic>
      <p:sp>
        <p:nvSpPr>
          <p:cNvPr id="38" name="Slide Number">
            <a:extLst>
              <a:ext uri="{FF2B5EF4-FFF2-40B4-BE49-F238E27FC236}">
                <a16:creationId xmlns:a16="http://schemas.microsoft.com/office/drawing/2014/main" id="{595CF73A-4D3D-D9C3-143F-DE8EF5E687B6}"/>
              </a:ext>
            </a:extLst>
          </p:cNvPr>
          <p:cNvSpPr txBox="1">
            <a:spLocks/>
          </p:cNvSpPr>
          <p:nvPr userDrawn="1"/>
        </p:nvSpPr>
        <p:spPr>
          <a:xfrm>
            <a:off x="10735499" y="6406622"/>
            <a:ext cx="739746" cy="174407"/>
          </a:xfrm>
          <a:prstGeom prst="rect">
            <a:avLst/>
          </a:prstGeom>
          <a:ln w="12700">
            <a:miter lim="400000"/>
          </a:ln>
        </p:spPr>
        <p:txBody>
          <a:bodyPr wrap="squar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84200" rtl="0" fontAlgn="auto" latinLnBrk="0" hangingPunct="0">
              <a:lnSpc>
                <a:spcPct val="100000"/>
              </a:lnSpc>
              <a:spcBef>
                <a:spcPts val="0"/>
              </a:spcBef>
              <a:spcAft>
                <a:spcPts val="0"/>
              </a:spcAft>
              <a:buClrTx/>
              <a:buSzTx/>
              <a:buFontTx/>
              <a:buNone/>
              <a:tabLst/>
              <a:defRPr kumimoji="0" sz="1100" b="0" i="0" u="none" strike="noStrike" cap="none" spc="0" normalizeH="0" baseline="0">
                <a:ln>
                  <a:noFill/>
                </a:ln>
                <a:solidFill>
                  <a:schemeClr val="bg1"/>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en-US" sz="800" b="0" i="0" smtClean="0">
                <a:solidFill>
                  <a:schemeClr val="bg1"/>
                </a:solidFill>
                <a:latin typeface="Arial" panose="020B0604020202020204" pitchFamily="34" charset="0"/>
                <a:cs typeface="Arial" panose="020B0604020202020204" pitchFamily="34" charset="0"/>
              </a:rPr>
              <a:pPr/>
              <a:t>‹#›</a:t>
            </a:fld>
            <a:endParaRPr lang="en-US" sz="550" b="0" i="0" dirty="0">
              <a:solidFill>
                <a:schemeClr val="bg1"/>
              </a:solidFill>
              <a:latin typeface="Arial" panose="020B0604020202020204" pitchFamily="34" charset="0"/>
              <a:cs typeface="Arial" panose="020B0604020202020204" pitchFamily="34" charset="0"/>
            </a:endParaRPr>
          </a:p>
        </p:txBody>
      </p:sp>
      <p:sp>
        <p:nvSpPr>
          <p:cNvPr id="2" name="Text Placeholder 12">
            <a:extLst>
              <a:ext uri="{FF2B5EF4-FFF2-40B4-BE49-F238E27FC236}">
                <a16:creationId xmlns:a16="http://schemas.microsoft.com/office/drawing/2014/main" id="{F729867E-31D0-5804-3861-213C6611A19B}"/>
              </a:ext>
            </a:extLst>
          </p:cNvPr>
          <p:cNvSpPr>
            <a:spLocks noGrp="1"/>
          </p:cNvSpPr>
          <p:nvPr>
            <p:ph type="body" sz="quarter" idx="41" hasCustomPrompt="1"/>
          </p:nvPr>
        </p:nvSpPr>
        <p:spPr>
          <a:xfrm>
            <a:off x="714375" y="735288"/>
            <a:ext cx="10740748" cy="311166"/>
          </a:xfrm>
        </p:spPr>
        <p:txBody>
          <a:bodyPr anchor="ctr">
            <a:noAutofit/>
          </a:bodyPr>
          <a:lstStyle>
            <a:lvl1pPr>
              <a:defRPr sz="1400">
                <a:solidFill>
                  <a:schemeClr val="tx1">
                    <a:lumMod val="50000"/>
                    <a:lumOff val="50000"/>
                  </a:schemeClr>
                </a:solidFill>
              </a:defRPr>
            </a:lvl1pPr>
          </a:lstStyle>
          <a:p>
            <a:pPr lvl="0"/>
            <a:r>
              <a:rPr lang="da-DK" dirty="0"/>
              <a:t>Tema</a:t>
            </a:r>
            <a:endParaRPr lang="en-DK" dirty="0"/>
          </a:p>
        </p:txBody>
      </p:sp>
      <p:sp>
        <p:nvSpPr>
          <p:cNvPr id="6" name="Title Placeholder 1">
            <a:extLst>
              <a:ext uri="{FF2B5EF4-FFF2-40B4-BE49-F238E27FC236}">
                <a16:creationId xmlns:a16="http://schemas.microsoft.com/office/drawing/2014/main" id="{CCC3DB5B-5995-96E9-0B93-92EF2311E958}"/>
              </a:ext>
            </a:extLst>
          </p:cNvPr>
          <p:cNvSpPr>
            <a:spLocks noGrp="1"/>
          </p:cNvSpPr>
          <p:nvPr>
            <p:ph type="title" hasCustomPrompt="1"/>
          </p:nvPr>
        </p:nvSpPr>
        <p:spPr>
          <a:xfrm>
            <a:off x="713583" y="1134766"/>
            <a:ext cx="10740748" cy="584775"/>
          </a:xfrm>
          <a:prstGeom prst="rect">
            <a:avLst/>
          </a:prstGeom>
        </p:spPr>
        <p:txBody>
          <a:bodyPr vert="horz" wrap="square" lIns="91440" tIns="45720" rIns="91440" bIns="45720" rtlCol="0" anchor="t">
            <a:spAutoFit/>
          </a:bodyPr>
          <a:lstStyle>
            <a:lvl1pPr marL="0" indent="0">
              <a:lnSpc>
                <a:spcPct val="80000"/>
              </a:lnSpc>
              <a:tabLst>
                <a:tab pos="750888" algn="l"/>
              </a:tabLst>
              <a:defRPr sz="4000" spc="0" baseline="0"/>
            </a:lvl1pPr>
          </a:lstStyle>
          <a:p>
            <a:r>
              <a:rPr lang="en-GB" dirty="0" err="1"/>
              <a:t>Overskrift</a:t>
            </a:r>
            <a:endParaRPr lang="en-US" dirty="0"/>
          </a:p>
        </p:txBody>
      </p:sp>
      <p:sp>
        <p:nvSpPr>
          <p:cNvPr id="7" name="Rounded Rectangle">
            <a:extLst>
              <a:ext uri="{FF2B5EF4-FFF2-40B4-BE49-F238E27FC236}">
                <a16:creationId xmlns:a16="http://schemas.microsoft.com/office/drawing/2014/main" id="{4B4C54B0-66D5-183A-DA50-51594C29C81A}"/>
              </a:ext>
            </a:extLst>
          </p:cNvPr>
          <p:cNvSpPr/>
          <p:nvPr userDrawn="1"/>
        </p:nvSpPr>
        <p:spPr>
          <a:xfrm>
            <a:off x="713583" y="2140429"/>
            <a:ext cx="2506695" cy="3982284"/>
          </a:xfrm>
          <a:prstGeom prst="roundRect">
            <a:avLst>
              <a:gd name="adj" fmla="val 2343"/>
            </a:avLst>
          </a:prstGeom>
          <a:solidFill>
            <a:schemeClr val="accent3"/>
          </a:solidFill>
          <a:ln w="12700">
            <a:miter lim="400000"/>
          </a:ln>
        </p:spPr>
        <p:txBody>
          <a:bodyPr lIns="25400" tIns="25400" rIns="25400" bIns="25400" anchor="ctr"/>
          <a:lstStyle/>
          <a:p>
            <a:pPr algn="ctr">
              <a:lnSpc>
                <a:spcPct val="100000"/>
              </a:lnSpc>
              <a:defRPr sz="3200" spc="0">
                <a:solidFill>
                  <a:srgbClr val="FFFFFF"/>
                </a:solidFill>
              </a:defRPr>
            </a:pPr>
            <a:endParaRPr sz="1600" dirty="0"/>
          </a:p>
        </p:txBody>
      </p:sp>
      <p:sp>
        <p:nvSpPr>
          <p:cNvPr id="8" name="Text Placeholder 3">
            <a:extLst>
              <a:ext uri="{FF2B5EF4-FFF2-40B4-BE49-F238E27FC236}">
                <a16:creationId xmlns:a16="http://schemas.microsoft.com/office/drawing/2014/main" id="{5DAA9C49-90BF-C9F8-4EE4-5543B804658A}"/>
              </a:ext>
            </a:extLst>
          </p:cNvPr>
          <p:cNvSpPr>
            <a:spLocks noGrp="1"/>
          </p:cNvSpPr>
          <p:nvPr>
            <p:ph type="body" sz="quarter" idx="37" hasCustomPrompt="1"/>
          </p:nvPr>
        </p:nvSpPr>
        <p:spPr>
          <a:xfrm>
            <a:off x="893731" y="2329541"/>
            <a:ext cx="2114563" cy="523220"/>
          </a:xfrm>
          <a:prstGeom prst="rect">
            <a:avLst/>
          </a:prstGeom>
        </p:spPr>
        <p:txBody>
          <a:bodyPr wrap="square">
            <a:spAutoFit/>
          </a:bodyPr>
          <a:lstStyle>
            <a:lvl1pPr marL="0" indent="0">
              <a:buNone/>
              <a:defRPr sz="2800" b="1" i="0">
                <a:solidFill>
                  <a:srgbClr val="FFFFFF"/>
                </a:solidFill>
                <a:latin typeface="Arial" panose="020B0604020202020204" pitchFamily="34" charset="0"/>
                <a:cs typeface="Arial" panose="020B0604020202020204" pitchFamily="34" charset="0"/>
              </a:defRPr>
            </a:lvl1pPr>
          </a:lstStyle>
          <a:p>
            <a:pPr lvl="0"/>
            <a:r>
              <a:rPr lang="en-GB" dirty="0" err="1"/>
              <a:t>Overskrift</a:t>
            </a:r>
            <a:endParaRPr lang="en-DK" dirty="0"/>
          </a:p>
        </p:txBody>
      </p:sp>
      <p:sp>
        <p:nvSpPr>
          <p:cNvPr id="9" name="Text Placeholder 10">
            <a:extLst>
              <a:ext uri="{FF2B5EF4-FFF2-40B4-BE49-F238E27FC236}">
                <a16:creationId xmlns:a16="http://schemas.microsoft.com/office/drawing/2014/main" id="{BFD83DDC-139A-A69A-8054-925BA67C45CF}"/>
              </a:ext>
            </a:extLst>
          </p:cNvPr>
          <p:cNvSpPr>
            <a:spLocks noGrp="1"/>
          </p:cNvSpPr>
          <p:nvPr>
            <p:ph type="body" sz="quarter" idx="38" hasCustomPrompt="1"/>
          </p:nvPr>
        </p:nvSpPr>
        <p:spPr>
          <a:xfrm>
            <a:off x="892937" y="3041873"/>
            <a:ext cx="2115306" cy="2922833"/>
          </a:xfrm>
        </p:spPr>
        <p:txBody>
          <a:bodyPr/>
          <a:lstStyle>
            <a:lvl1pPr>
              <a:defRPr sz="1800">
                <a:solidFill>
                  <a:srgbClr val="FFFFFF"/>
                </a:solidFill>
              </a:defRPr>
            </a:lvl1pPr>
          </a:lstStyle>
          <a:p>
            <a:pPr lvl="0"/>
            <a:r>
              <a:rPr lang="en-GB" dirty="0" err="1"/>
              <a:t>Tekst</a:t>
            </a:r>
            <a:endParaRPr lang="en-GB" dirty="0"/>
          </a:p>
        </p:txBody>
      </p:sp>
      <p:sp>
        <p:nvSpPr>
          <p:cNvPr id="29" name="Rounded Rectangle">
            <a:extLst>
              <a:ext uri="{FF2B5EF4-FFF2-40B4-BE49-F238E27FC236}">
                <a16:creationId xmlns:a16="http://schemas.microsoft.com/office/drawing/2014/main" id="{545829F9-C687-8D8B-28A1-17FA37836EA9}"/>
              </a:ext>
            </a:extLst>
          </p:cNvPr>
          <p:cNvSpPr/>
          <p:nvPr userDrawn="1"/>
        </p:nvSpPr>
        <p:spPr>
          <a:xfrm>
            <a:off x="3450157" y="2140429"/>
            <a:ext cx="2506695" cy="3982284"/>
          </a:xfrm>
          <a:prstGeom prst="roundRect">
            <a:avLst>
              <a:gd name="adj" fmla="val 2343"/>
            </a:avLst>
          </a:prstGeom>
          <a:solidFill>
            <a:schemeClr val="accent2"/>
          </a:solidFill>
          <a:ln w="12700">
            <a:miter lim="400000"/>
          </a:ln>
        </p:spPr>
        <p:txBody>
          <a:bodyPr lIns="25400" tIns="25400" rIns="25400" bIns="25400" anchor="ctr"/>
          <a:lstStyle/>
          <a:p>
            <a:pPr algn="ctr">
              <a:lnSpc>
                <a:spcPct val="100000"/>
              </a:lnSpc>
              <a:defRPr sz="3200" spc="0">
                <a:solidFill>
                  <a:srgbClr val="FFFFFF"/>
                </a:solidFill>
              </a:defRPr>
            </a:pPr>
            <a:endParaRPr sz="1600" dirty="0"/>
          </a:p>
        </p:txBody>
      </p:sp>
      <p:sp>
        <p:nvSpPr>
          <p:cNvPr id="30" name="Text Placeholder 3">
            <a:extLst>
              <a:ext uri="{FF2B5EF4-FFF2-40B4-BE49-F238E27FC236}">
                <a16:creationId xmlns:a16="http://schemas.microsoft.com/office/drawing/2014/main" id="{EC3B20D3-7E5A-6861-A38E-3FA467B11A79}"/>
              </a:ext>
            </a:extLst>
          </p:cNvPr>
          <p:cNvSpPr>
            <a:spLocks noGrp="1"/>
          </p:cNvSpPr>
          <p:nvPr>
            <p:ph type="body" sz="quarter" idx="42" hasCustomPrompt="1"/>
          </p:nvPr>
        </p:nvSpPr>
        <p:spPr>
          <a:xfrm>
            <a:off x="3630305" y="2329541"/>
            <a:ext cx="2114563" cy="523220"/>
          </a:xfrm>
          <a:prstGeom prst="rect">
            <a:avLst/>
          </a:prstGeom>
        </p:spPr>
        <p:txBody>
          <a:bodyPr wrap="square">
            <a:spAutoFit/>
          </a:bodyPr>
          <a:lstStyle>
            <a:lvl1pPr marL="0" indent="0">
              <a:buNone/>
              <a:defRPr sz="2800" b="1" i="0">
                <a:solidFill>
                  <a:srgbClr val="FFFFFF"/>
                </a:solidFill>
                <a:latin typeface="Arial" panose="020B0604020202020204" pitchFamily="34" charset="0"/>
                <a:cs typeface="Arial" panose="020B0604020202020204" pitchFamily="34" charset="0"/>
              </a:defRPr>
            </a:lvl1pPr>
          </a:lstStyle>
          <a:p>
            <a:pPr lvl="0"/>
            <a:r>
              <a:rPr lang="en-GB" dirty="0" err="1"/>
              <a:t>Overskrift</a:t>
            </a:r>
            <a:endParaRPr lang="en-DK" dirty="0"/>
          </a:p>
        </p:txBody>
      </p:sp>
      <p:sp>
        <p:nvSpPr>
          <p:cNvPr id="39" name="Text Placeholder 10">
            <a:extLst>
              <a:ext uri="{FF2B5EF4-FFF2-40B4-BE49-F238E27FC236}">
                <a16:creationId xmlns:a16="http://schemas.microsoft.com/office/drawing/2014/main" id="{F355B383-69D7-71F4-4D74-C13D833383A6}"/>
              </a:ext>
            </a:extLst>
          </p:cNvPr>
          <p:cNvSpPr>
            <a:spLocks noGrp="1"/>
          </p:cNvSpPr>
          <p:nvPr>
            <p:ph type="body" sz="quarter" idx="43" hasCustomPrompt="1"/>
          </p:nvPr>
        </p:nvSpPr>
        <p:spPr>
          <a:xfrm>
            <a:off x="3629511" y="3041873"/>
            <a:ext cx="2115306" cy="2922833"/>
          </a:xfrm>
        </p:spPr>
        <p:txBody>
          <a:bodyPr/>
          <a:lstStyle>
            <a:lvl1pPr>
              <a:defRPr sz="1800">
                <a:solidFill>
                  <a:srgbClr val="FFFFFF"/>
                </a:solidFill>
              </a:defRPr>
            </a:lvl1pPr>
          </a:lstStyle>
          <a:p>
            <a:pPr lvl="0"/>
            <a:r>
              <a:rPr lang="en-GB" dirty="0" err="1"/>
              <a:t>Tekst</a:t>
            </a:r>
            <a:endParaRPr lang="en-GB" dirty="0"/>
          </a:p>
        </p:txBody>
      </p:sp>
      <p:sp>
        <p:nvSpPr>
          <p:cNvPr id="40" name="Rounded Rectangle">
            <a:extLst>
              <a:ext uri="{FF2B5EF4-FFF2-40B4-BE49-F238E27FC236}">
                <a16:creationId xmlns:a16="http://schemas.microsoft.com/office/drawing/2014/main" id="{E4A1B7CB-9023-5E49-428E-41A2EF10BD9B}"/>
              </a:ext>
            </a:extLst>
          </p:cNvPr>
          <p:cNvSpPr/>
          <p:nvPr userDrawn="1"/>
        </p:nvSpPr>
        <p:spPr>
          <a:xfrm>
            <a:off x="6186731" y="2140429"/>
            <a:ext cx="2506695" cy="3982284"/>
          </a:xfrm>
          <a:prstGeom prst="roundRect">
            <a:avLst>
              <a:gd name="adj" fmla="val 2343"/>
            </a:avLst>
          </a:prstGeom>
          <a:solidFill>
            <a:schemeClr val="accent1"/>
          </a:solidFill>
          <a:ln w="12700">
            <a:miter lim="400000"/>
          </a:ln>
        </p:spPr>
        <p:txBody>
          <a:bodyPr lIns="25400" tIns="25400" rIns="25400" bIns="25400" anchor="ctr"/>
          <a:lstStyle/>
          <a:p>
            <a:pPr algn="ctr">
              <a:lnSpc>
                <a:spcPct val="100000"/>
              </a:lnSpc>
              <a:defRPr sz="3200" spc="0">
                <a:solidFill>
                  <a:srgbClr val="FFFFFF"/>
                </a:solidFill>
              </a:defRPr>
            </a:pPr>
            <a:endParaRPr sz="1600" dirty="0"/>
          </a:p>
        </p:txBody>
      </p:sp>
      <p:sp>
        <p:nvSpPr>
          <p:cNvPr id="41" name="Text Placeholder 3">
            <a:extLst>
              <a:ext uri="{FF2B5EF4-FFF2-40B4-BE49-F238E27FC236}">
                <a16:creationId xmlns:a16="http://schemas.microsoft.com/office/drawing/2014/main" id="{9F37B231-3652-48BA-C380-D195655E1806}"/>
              </a:ext>
            </a:extLst>
          </p:cNvPr>
          <p:cNvSpPr>
            <a:spLocks noGrp="1"/>
          </p:cNvSpPr>
          <p:nvPr>
            <p:ph type="body" sz="quarter" idx="44" hasCustomPrompt="1"/>
          </p:nvPr>
        </p:nvSpPr>
        <p:spPr>
          <a:xfrm>
            <a:off x="6373505" y="2329541"/>
            <a:ext cx="2114563" cy="523220"/>
          </a:xfrm>
          <a:prstGeom prst="rect">
            <a:avLst/>
          </a:prstGeom>
        </p:spPr>
        <p:txBody>
          <a:bodyPr wrap="square">
            <a:spAutoFit/>
          </a:bodyPr>
          <a:lstStyle>
            <a:lvl1pPr marL="0" indent="0">
              <a:buNone/>
              <a:defRPr sz="2800" b="1" i="0">
                <a:solidFill>
                  <a:srgbClr val="FFFFFF"/>
                </a:solidFill>
                <a:latin typeface="Arial" panose="020B0604020202020204" pitchFamily="34" charset="0"/>
                <a:cs typeface="Arial" panose="020B0604020202020204" pitchFamily="34" charset="0"/>
              </a:defRPr>
            </a:lvl1pPr>
          </a:lstStyle>
          <a:p>
            <a:pPr lvl="0"/>
            <a:r>
              <a:rPr lang="en-GB" dirty="0" err="1"/>
              <a:t>Overskrift</a:t>
            </a:r>
            <a:endParaRPr lang="en-DK" dirty="0"/>
          </a:p>
        </p:txBody>
      </p:sp>
      <p:sp>
        <p:nvSpPr>
          <p:cNvPr id="42" name="Text Placeholder 10">
            <a:extLst>
              <a:ext uri="{FF2B5EF4-FFF2-40B4-BE49-F238E27FC236}">
                <a16:creationId xmlns:a16="http://schemas.microsoft.com/office/drawing/2014/main" id="{2E7F7F3B-3941-CF41-A42C-692E0B2E8F38}"/>
              </a:ext>
            </a:extLst>
          </p:cNvPr>
          <p:cNvSpPr>
            <a:spLocks noGrp="1"/>
          </p:cNvSpPr>
          <p:nvPr>
            <p:ph type="body" sz="quarter" idx="45" hasCustomPrompt="1"/>
          </p:nvPr>
        </p:nvSpPr>
        <p:spPr>
          <a:xfrm>
            <a:off x="6372711" y="3041873"/>
            <a:ext cx="2115306" cy="2922833"/>
          </a:xfrm>
        </p:spPr>
        <p:txBody>
          <a:bodyPr/>
          <a:lstStyle>
            <a:lvl1pPr>
              <a:defRPr sz="1800">
                <a:solidFill>
                  <a:srgbClr val="FFFFFF"/>
                </a:solidFill>
              </a:defRPr>
            </a:lvl1pPr>
          </a:lstStyle>
          <a:p>
            <a:pPr lvl="0"/>
            <a:r>
              <a:rPr lang="en-GB" dirty="0" err="1"/>
              <a:t>Tekst</a:t>
            </a:r>
            <a:endParaRPr lang="en-GB" dirty="0"/>
          </a:p>
        </p:txBody>
      </p:sp>
      <p:sp>
        <p:nvSpPr>
          <p:cNvPr id="44" name="Rounded Rectangle">
            <a:extLst>
              <a:ext uri="{FF2B5EF4-FFF2-40B4-BE49-F238E27FC236}">
                <a16:creationId xmlns:a16="http://schemas.microsoft.com/office/drawing/2014/main" id="{F5456FC0-822A-B9A3-2C09-F1E82F62EAB8}"/>
              </a:ext>
            </a:extLst>
          </p:cNvPr>
          <p:cNvSpPr/>
          <p:nvPr userDrawn="1"/>
        </p:nvSpPr>
        <p:spPr>
          <a:xfrm>
            <a:off x="8956435" y="2140429"/>
            <a:ext cx="2506695" cy="3982284"/>
          </a:xfrm>
          <a:prstGeom prst="roundRect">
            <a:avLst>
              <a:gd name="adj" fmla="val 2343"/>
            </a:avLst>
          </a:prstGeom>
          <a:solidFill>
            <a:srgbClr val="1F4242"/>
          </a:solidFill>
          <a:ln w="12700">
            <a:miter lim="400000"/>
          </a:ln>
        </p:spPr>
        <p:txBody>
          <a:bodyPr lIns="25400" tIns="25400" rIns="25400" bIns="25400" anchor="ctr"/>
          <a:lstStyle/>
          <a:p>
            <a:pPr algn="ctr">
              <a:lnSpc>
                <a:spcPct val="100000"/>
              </a:lnSpc>
              <a:defRPr sz="3200" spc="0">
                <a:solidFill>
                  <a:srgbClr val="FFFFFF"/>
                </a:solidFill>
              </a:defRPr>
            </a:pPr>
            <a:endParaRPr sz="1600" dirty="0"/>
          </a:p>
        </p:txBody>
      </p:sp>
      <p:sp>
        <p:nvSpPr>
          <p:cNvPr id="46" name="Text Placeholder 3">
            <a:extLst>
              <a:ext uri="{FF2B5EF4-FFF2-40B4-BE49-F238E27FC236}">
                <a16:creationId xmlns:a16="http://schemas.microsoft.com/office/drawing/2014/main" id="{2A7D93FC-7C22-AAE8-FC41-3C42CFB2A9A4}"/>
              </a:ext>
            </a:extLst>
          </p:cNvPr>
          <p:cNvSpPr>
            <a:spLocks noGrp="1"/>
          </p:cNvSpPr>
          <p:nvPr>
            <p:ph type="body" sz="quarter" idx="46" hasCustomPrompt="1"/>
          </p:nvPr>
        </p:nvSpPr>
        <p:spPr>
          <a:xfrm>
            <a:off x="9136583" y="2329541"/>
            <a:ext cx="2114563" cy="523220"/>
          </a:xfrm>
          <a:prstGeom prst="rect">
            <a:avLst/>
          </a:prstGeom>
        </p:spPr>
        <p:txBody>
          <a:bodyPr wrap="square">
            <a:spAutoFit/>
          </a:bodyPr>
          <a:lstStyle>
            <a:lvl1pPr marL="0" indent="0">
              <a:buNone/>
              <a:defRPr sz="2800" b="1" i="0">
                <a:solidFill>
                  <a:srgbClr val="FFFFFF"/>
                </a:solidFill>
                <a:latin typeface="Arial" panose="020B0604020202020204" pitchFamily="34" charset="0"/>
                <a:cs typeface="Arial" panose="020B0604020202020204" pitchFamily="34" charset="0"/>
              </a:defRPr>
            </a:lvl1pPr>
          </a:lstStyle>
          <a:p>
            <a:pPr lvl="0"/>
            <a:r>
              <a:rPr lang="en-GB" dirty="0" err="1"/>
              <a:t>Overskrift</a:t>
            </a:r>
            <a:endParaRPr lang="en-DK" dirty="0"/>
          </a:p>
        </p:txBody>
      </p:sp>
      <p:sp>
        <p:nvSpPr>
          <p:cNvPr id="47" name="Text Placeholder 10">
            <a:extLst>
              <a:ext uri="{FF2B5EF4-FFF2-40B4-BE49-F238E27FC236}">
                <a16:creationId xmlns:a16="http://schemas.microsoft.com/office/drawing/2014/main" id="{397C8E65-EE78-4F34-D234-E85C3C22544F}"/>
              </a:ext>
            </a:extLst>
          </p:cNvPr>
          <p:cNvSpPr>
            <a:spLocks noGrp="1"/>
          </p:cNvSpPr>
          <p:nvPr>
            <p:ph type="body" sz="quarter" idx="47" hasCustomPrompt="1"/>
          </p:nvPr>
        </p:nvSpPr>
        <p:spPr>
          <a:xfrm>
            <a:off x="9129163" y="3041873"/>
            <a:ext cx="2115306" cy="2922833"/>
          </a:xfrm>
        </p:spPr>
        <p:txBody>
          <a:bodyPr/>
          <a:lstStyle>
            <a:lvl1pPr>
              <a:defRPr sz="1800">
                <a:solidFill>
                  <a:srgbClr val="FFFFFF"/>
                </a:solidFill>
              </a:defRPr>
            </a:lvl1pPr>
          </a:lstStyle>
          <a:p>
            <a:pPr lvl="0"/>
            <a:r>
              <a:rPr lang="en-GB" dirty="0" err="1"/>
              <a:t>Tekst</a:t>
            </a:r>
            <a:endParaRPr lang="en-GB" dirty="0"/>
          </a:p>
        </p:txBody>
      </p:sp>
    </p:spTree>
    <p:extLst>
      <p:ext uri="{BB962C8B-B14F-4D97-AF65-F5344CB8AC3E}">
        <p14:creationId xmlns:p14="http://schemas.microsoft.com/office/powerpoint/2010/main" val="553176899"/>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Medie og tekst">
    <p:spTree>
      <p:nvGrpSpPr>
        <p:cNvPr id="1" name=""/>
        <p:cNvGrpSpPr/>
        <p:nvPr/>
      </p:nvGrpSpPr>
      <p:grpSpPr>
        <a:xfrm>
          <a:off x="0" y="0"/>
          <a:ext cx="0" cy="0"/>
          <a:chOff x="0" y="0"/>
          <a:chExt cx="0" cy="0"/>
        </a:xfrm>
      </p:grpSpPr>
      <p:sp>
        <p:nvSpPr>
          <p:cNvPr id="4" name="Picture Placeholder 2">
            <a:extLst>
              <a:ext uri="{FF2B5EF4-FFF2-40B4-BE49-F238E27FC236}">
                <a16:creationId xmlns:a16="http://schemas.microsoft.com/office/drawing/2014/main" id="{53215119-67CC-BE9B-FB17-7CB6B0B1DD0A}"/>
              </a:ext>
            </a:extLst>
          </p:cNvPr>
          <p:cNvSpPr>
            <a:spLocks noGrp="1"/>
          </p:cNvSpPr>
          <p:nvPr>
            <p:ph type="pic" idx="21" hasCustomPrompt="1"/>
          </p:nvPr>
        </p:nvSpPr>
        <p:spPr>
          <a:xfrm>
            <a:off x="713582" y="728663"/>
            <a:ext cx="5022056" cy="5392245"/>
          </a:xfrm>
          <a:prstGeom prst="roundRect">
            <a:avLst>
              <a:gd name="adj" fmla="val 1801"/>
            </a:avLst>
          </a:prstGeom>
          <a:solidFill>
            <a:srgbClr val="F3F5F7"/>
          </a:solidFill>
        </p:spPr>
        <p:txBody>
          <a:bodyPr wrap="square" lIns="91439" tIns="45719" rIns="91439" bIns="45719">
            <a:noAutofit/>
          </a:bodyPr>
          <a:lstStyle/>
          <a:p>
            <a:r>
              <a:rPr lang="en-US" dirty="0"/>
              <a:t> </a:t>
            </a:r>
            <a:endParaRPr dirty="0"/>
          </a:p>
        </p:txBody>
      </p:sp>
      <p:pic>
        <p:nvPicPr>
          <p:cNvPr id="2" name="Picture 1" descr="A logo with blue dots&#10;&#10;AI-generated content may be incorrect.">
            <a:extLst>
              <a:ext uri="{FF2B5EF4-FFF2-40B4-BE49-F238E27FC236}">
                <a16:creationId xmlns:a16="http://schemas.microsoft.com/office/drawing/2014/main" id="{96DD84E1-8DFD-42BD-5798-D97F6537A98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0208" y="6311825"/>
            <a:ext cx="345456" cy="351674"/>
          </a:xfrm>
          <a:prstGeom prst="rect">
            <a:avLst/>
          </a:prstGeom>
        </p:spPr>
      </p:pic>
      <p:sp>
        <p:nvSpPr>
          <p:cNvPr id="12" name="Slide Number">
            <a:extLst>
              <a:ext uri="{FF2B5EF4-FFF2-40B4-BE49-F238E27FC236}">
                <a16:creationId xmlns:a16="http://schemas.microsoft.com/office/drawing/2014/main" id="{2E1C1399-8DE9-2F9C-C9FD-DDB0E6B73AF3}"/>
              </a:ext>
            </a:extLst>
          </p:cNvPr>
          <p:cNvSpPr txBox="1">
            <a:spLocks/>
          </p:cNvSpPr>
          <p:nvPr userDrawn="1"/>
        </p:nvSpPr>
        <p:spPr>
          <a:xfrm>
            <a:off x="10735499" y="6406622"/>
            <a:ext cx="739746" cy="174407"/>
          </a:xfrm>
          <a:prstGeom prst="rect">
            <a:avLst/>
          </a:prstGeom>
          <a:ln w="12700">
            <a:miter lim="400000"/>
          </a:ln>
        </p:spPr>
        <p:txBody>
          <a:bodyPr wrap="squar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84200" rtl="0" fontAlgn="auto" latinLnBrk="0" hangingPunct="0">
              <a:lnSpc>
                <a:spcPct val="100000"/>
              </a:lnSpc>
              <a:spcBef>
                <a:spcPts val="0"/>
              </a:spcBef>
              <a:spcAft>
                <a:spcPts val="0"/>
              </a:spcAft>
              <a:buClrTx/>
              <a:buSzTx/>
              <a:buFontTx/>
              <a:buNone/>
              <a:tabLst/>
              <a:defRPr kumimoji="0" sz="1100" b="0" i="0" u="none" strike="noStrike" cap="none" spc="0" normalizeH="0" baseline="0">
                <a:ln>
                  <a:noFill/>
                </a:ln>
                <a:solidFill>
                  <a:schemeClr val="bg1"/>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en-US" sz="800" b="0" i="0" smtClean="0">
                <a:solidFill>
                  <a:schemeClr val="bg1"/>
                </a:solidFill>
                <a:latin typeface="Arial" panose="020B0604020202020204" pitchFamily="34" charset="0"/>
                <a:cs typeface="Arial" panose="020B0604020202020204" pitchFamily="34" charset="0"/>
              </a:rPr>
              <a:pPr/>
              <a:t>‹#›</a:t>
            </a:fld>
            <a:endParaRPr lang="en-US" sz="550" b="0" i="0" dirty="0">
              <a:solidFill>
                <a:schemeClr val="bg1"/>
              </a:solidFill>
              <a:latin typeface="Arial" panose="020B0604020202020204" pitchFamily="34" charset="0"/>
              <a:cs typeface="Arial" panose="020B0604020202020204" pitchFamily="34" charset="0"/>
            </a:endParaRPr>
          </a:p>
        </p:txBody>
      </p:sp>
      <p:sp>
        <p:nvSpPr>
          <p:cNvPr id="9" name="Text Placeholder 14">
            <a:extLst>
              <a:ext uri="{FF2B5EF4-FFF2-40B4-BE49-F238E27FC236}">
                <a16:creationId xmlns:a16="http://schemas.microsoft.com/office/drawing/2014/main" id="{1BF354D0-43FC-01E8-76A1-4E740DD97E45}"/>
              </a:ext>
            </a:extLst>
          </p:cNvPr>
          <p:cNvSpPr>
            <a:spLocks noGrp="1"/>
          </p:cNvSpPr>
          <p:nvPr>
            <p:ph type="body" sz="quarter" idx="29" hasCustomPrompt="1"/>
          </p:nvPr>
        </p:nvSpPr>
        <p:spPr>
          <a:xfrm>
            <a:off x="6456364" y="5606618"/>
            <a:ext cx="4385987" cy="516983"/>
          </a:xfrm>
        </p:spPr>
        <p:txBody>
          <a:bodyPr wrap="square" anchor="b">
            <a:spAutoFit/>
          </a:bodyPr>
          <a:lstStyle>
            <a:lvl1pPr marL="0" indent="0">
              <a:lnSpc>
                <a:spcPct val="110000"/>
              </a:lnSpc>
              <a:buNone/>
              <a:defRPr sz="1000">
                <a:solidFill>
                  <a:schemeClr val="tx1">
                    <a:lumMod val="50000"/>
                    <a:lumOff val="50000"/>
                  </a:schemeClr>
                </a:solidFill>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labore et dolore magna </a:t>
            </a:r>
            <a:r>
              <a:rPr lang="en-US" dirty="0" err="1"/>
              <a:t>aliqua</a:t>
            </a:r>
            <a:r>
              <a:rPr lang="en-US" dirty="0"/>
              <a:t>.</a:t>
            </a:r>
          </a:p>
        </p:txBody>
      </p:sp>
      <p:sp>
        <p:nvSpPr>
          <p:cNvPr id="10" name="Title Placeholder 1">
            <a:extLst>
              <a:ext uri="{FF2B5EF4-FFF2-40B4-BE49-F238E27FC236}">
                <a16:creationId xmlns:a16="http://schemas.microsoft.com/office/drawing/2014/main" id="{C1863C49-7752-6124-12EB-0F19AB0B275C}"/>
              </a:ext>
            </a:extLst>
          </p:cNvPr>
          <p:cNvSpPr>
            <a:spLocks noGrp="1"/>
          </p:cNvSpPr>
          <p:nvPr>
            <p:ph type="title" hasCustomPrompt="1"/>
          </p:nvPr>
        </p:nvSpPr>
        <p:spPr>
          <a:xfrm>
            <a:off x="6450100" y="1142701"/>
            <a:ext cx="4398514" cy="646331"/>
          </a:xfrm>
          <a:prstGeom prst="rect">
            <a:avLst/>
          </a:prstGeom>
        </p:spPr>
        <p:txBody>
          <a:bodyPr vert="horz" wrap="square" lIns="91440" tIns="45720" rIns="91440" bIns="45720" rtlCol="0" anchor="t">
            <a:spAutoFit/>
          </a:bodyPr>
          <a:lstStyle>
            <a:lvl1pPr marL="0" indent="0">
              <a:lnSpc>
                <a:spcPct val="90000"/>
              </a:lnSpc>
              <a:buFont typeface="Arial" panose="020B0604020202020204" pitchFamily="34" charset="0"/>
              <a:buNone/>
              <a:defRPr sz="4000" spc="0" baseline="0"/>
            </a:lvl1pPr>
          </a:lstStyle>
          <a:p>
            <a:r>
              <a:rPr lang="en-GB" dirty="0" err="1"/>
              <a:t>Overskrift</a:t>
            </a:r>
            <a:endParaRPr lang="en-US" dirty="0"/>
          </a:p>
        </p:txBody>
      </p:sp>
      <p:sp>
        <p:nvSpPr>
          <p:cNvPr id="11" name="Text Placeholder 14">
            <a:extLst>
              <a:ext uri="{FF2B5EF4-FFF2-40B4-BE49-F238E27FC236}">
                <a16:creationId xmlns:a16="http://schemas.microsoft.com/office/drawing/2014/main" id="{81B4B4A5-6059-7E98-716E-F67AD86EA404}"/>
              </a:ext>
            </a:extLst>
          </p:cNvPr>
          <p:cNvSpPr>
            <a:spLocks noGrp="1"/>
          </p:cNvSpPr>
          <p:nvPr>
            <p:ph type="body" sz="quarter" idx="30" hasCustomPrompt="1"/>
          </p:nvPr>
        </p:nvSpPr>
        <p:spPr>
          <a:xfrm>
            <a:off x="6456364" y="749318"/>
            <a:ext cx="4385987" cy="328583"/>
          </a:xfrm>
        </p:spPr>
        <p:txBody>
          <a:bodyPr vert="horz" lIns="91440" tIns="45720" rIns="91440" bIns="45720" rtlCol="0" anchor="b">
            <a:noAutofit/>
          </a:bodyPr>
          <a:lstStyle>
            <a:lvl1pPr marL="0" indent="0">
              <a:buNone/>
              <a:defRPr lang="en-US" sz="1400" dirty="0" smtClean="0">
                <a:solidFill>
                  <a:schemeClr val="tx1">
                    <a:lumMod val="50000"/>
                    <a:lumOff val="50000"/>
                  </a:schemeClr>
                </a:solidFill>
              </a:defRPr>
            </a:lvl1pPr>
          </a:lstStyle>
          <a:p>
            <a:pPr lvl="0">
              <a:lnSpc>
                <a:spcPct val="110000"/>
              </a:lnSpc>
            </a:pPr>
            <a:r>
              <a:rPr lang="en-US" dirty="0"/>
              <a:t>Tema</a:t>
            </a:r>
          </a:p>
        </p:txBody>
      </p:sp>
      <p:sp>
        <p:nvSpPr>
          <p:cNvPr id="13" name="Text Placeholder 3">
            <a:extLst>
              <a:ext uri="{FF2B5EF4-FFF2-40B4-BE49-F238E27FC236}">
                <a16:creationId xmlns:a16="http://schemas.microsoft.com/office/drawing/2014/main" id="{B44E2F60-BB33-209E-D6E8-AB10D818C2C2}"/>
              </a:ext>
            </a:extLst>
          </p:cNvPr>
          <p:cNvSpPr>
            <a:spLocks noGrp="1"/>
          </p:cNvSpPr>
          <p:nvPr>
            <p:ph type="body" sz="quarter" idx="41" hasCustomPrompt="1"/>
          </p:nvPr>
        </p:nvSpPr>
        <p:spPr>
          <a:xfrm>
            <a:off x="6456364" y="2909745"/>
            <a:ext cx="4385987" cy="1043896"/>
          </a:xfrm>
        </p:spPr>
        <p:txBody>
          <a:bodyPr>
            <a:normAutofit/>
          </a:bodyPr>
          <a:lstStyle>
            <a:lvl1pPr marL="0" indent="0">
              <a:buNone/>
              <a:defRPr sz="1600"/>
            </a:lvl1pPr>
          </a:lstStyle>
          <a:p>
            <a:pPr lvl="0"/>
            <a:r>
              <a:rPr lang="en-GB" dirty="0"/>
              <a:t>Kort </a:t>
            </a:r>
            <a:r>
              <a:rPr lang="en-GB" dirty="0" err="1"/>
              <a:t>tekst</a:t>
            </a:r>
            <a:r>
              <a:rPr lang="en-GB" dirty="0"/>
              <a:t>…</a:t>
            </a:r>
            <a:endParaRPr lang="en-DK" dirty="0"/>
          </a:p>
        </p:txBody>
      </p:sp>
      <p:sp>
        <p:nvSpPr>
          <p:cNvPr id="14" name="Text Placeholder 3">
            <a:extLst>
              <a:ext uri="{FF2B5EF4-FFF2-40B4-BE49-F238E27FC236}">
                <a16:creationId xmlns:a16="http://schemas.microsoft.com/office/drawing/2014/main" id="{21175E97-53E8-0FF3-113B-1DAA3F918C73}"/>
              </a:ext>
            </a:extLst>
          </p:cNvPr>
          <p:cNvSpPr>
            <a:spLocks noGrp="1"/>
          </p:cNvSpPr>
          <p:nvPr>
            <p:ph type="body" sz="quarter" idx="39" hasCustomPrompt="1"/>
          </p:nvPr>
        </p:nvSpPr>
        <p:spPr>
          <a:xfrm>
            <a:off x="6455967" y="1868308"/>
            <a:ext cx="4386780" cy="351674"/>
          </a:xfrm>
          <a:prstGeom prst="rect">
            <a:avLst/>
          </a:prstGeom>
        </p:spPr>
        <p:txBody>
          <a:bodyPr>
            <a:noAutofit/>
          </a:bodyPr>
          <a:lstStyle>
            <a:lvl1pPr marL="0" indent="0">
              <a:buNone/>
              <a:defRPr sz="1600" b="1" i="0">
                <a:latin typeface="Arial" panose="020B0604020202020204" pitchFamily="34" charset="0"/>
                <a:cs typeface="Arial" panose="020B0604020202020204" pitchFamily="34" charset="0"/>
              </a:defRPr>
            </a:lvl1pPr>
          </a:lstStyle>
          <a:p>
            <a:pPr lvl="0"/>
            <a:r>
              <a:rPr lang="en-GB" dirty="0" err="1"/>
              <a:t>Underoverskrift</a:t>
            </a:r>
            <a:endParaRPr lang="en-DK" dirty="0"/>
          </a:p>
        </p:txBody>
      </p:sp>
    </p:spTree>
    <p:extLst>
      <p:ext uri="{BB962C8B-B14F-4D97-AF65-F5344CB8AC3E}">
        <p14:creationId xmlns:p14="http://schemas.microsoft.com/office/powerpoint/2010/main" val="496884021"/>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extLst>
    <p:ext uri="{DCECCB84-F9BA-43D5-87BE-67443E8EF086}">
      <p15:sldGuideLst xmlns:p15="http://schemas.microsoft.com/office/powerpoint/2012/main">
        <p15:guide id="1" pos="3613" userDrawn="1">
          <p15:clr>
            <a:srgbClr val="FBAE40"/>
          </p15:clr>
        </p15:guide>
        <p15:guide id="2" pos="4067"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kst og medie">
    <p:spTree>
      <p:nvGrpSpPr>
        <p:cNvPr id="1" name=""/>
        <p:cNvGrpSpPr/>
        <p:nvPr/>
      </p:nvGrpSpPr>
      <p:grpSpPr>
        <a:xfrm>
          <a:off x="0" y="0"/>
          <a:ext cx="0" cy="0"/>
          <a:chOff x="0" y="0"/>
          <a:chExt cx="0" cy="0"/>
        </a:xfrm>
      </p:grpSpPr>
      <p:sp>
        <p:nvSpPr>
          <p:cNvPr id="5" name="Picture Placeholder 2">
            <a:extLst>
              <a:ext uri="{FF2B5EF4-FFF2-40B4-BE49-F238E27FC236}">
                <a16:creationId xmlns:a16="http://schemas.microsoft.com/office/drawing/2014/main" id="{29A02D2A-2E8B-68F6-417D-DF0465F813EF}"/>
              </a:ext>
            </a:extLst>
          </p:cNvPr>
          <p:cNvSpPr>
            <a:spLocks noGrp="1"/>
          </p:cNvSpPr>
          <p:nvPr>
            <p:ph type="pic" idx="22" hasCustomPrompt="1"/>
          </p:nvPr>
        </p:nvSpPr>
        <p:spPr>
          <a:xfrm>
            <a:off x="6452791" y="728663"/>
            <a:ext cx="5008166" cy="5400675"/>
          </a:xfrm>
          <a:prstGeom prst="roundRect">
            <a:avLst>
              <a:gd name="adj" fmla="val 1444"/>
            </a:avLst>
          </a:prstGeom>
          <a:solidFill>
            <a:srgbClr val="F3F5F7"/>
          </a:solidFill>
        </p:spPr>
        <p:txBody>
          <a:bodyPr wrap="square" lIns="91439" tIns="45719" rIns="91439" bIns="45719">
            <a:noAutofit/>
          </a:bodyPr>
          <a:lstStyle/>
          <a:p>
            <a:r>
              <a:rPr lang="en-US" dirty="0"/>
              <a:t> </a:t>
            </a:r>
            <a:endParaRPr dirty="0"/>
          </a:p>
        </p:txBody>
      </p:sp>
      <p:pic>
        <p:nvPicPr>
          <p:cNvPr id="4" name="Picture 3" descr="A logo with blue dots&#10;&#10;AI-generated content may be incorrect.">
            <a:extLst>
              <a:ext uri="{FF2B5EF4-FFF2-40B4-BE49-F238E27FC236}">
                <a16:creationId xmlns:a16="http://schemas.microsoft.com/office/drawing/2014/main" id="{A046EA84-657A-C68E-675B-F5B7258BCEC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0208" y="6311825"/>
            <a:ext cx="345456" cy="351674"/>
          </a:xfrm>
          <a:prstGeom prst="rect">
            <a:avLst/>
          </a:prstGeom>
        </p:spPr>
      </p:pic>
      <p:sp>
        <p:nvSpPr>
          <p:cNvPr id="10" name="Slide Number">
            <a:extLst>
              <a:ext uri="{FF2B5EF4-FFF2-40B4-BE49-F238E27FC236}">
                <a16:creationId xmlns:a16="http://schemas.microsoft.com/office/drawing/2014/main" id="{CDF19416-F05C-A2CA-F94B-19F42EEEE63E}"/>
              </a:ext>
            </a:extLst>
          </p:cNvPr>
          <p:cNvSpPr txBox="1">
            <a:spLocks/>
          </p:cNvSpPr>
          <p:nvPr userDrawn="1"/>
        </p:nvSpPr>
        <p:spPr>
          <a:xfrm>
            <a:off x="10735499" y="6406622"/>
            <a:ext cx="739746" cy="174407"/>
          </a:xfrm>
          <a:prstGeom prst="rect">
            <a:avLst/>
          </a:prstGeom>
          <a:ln w="12700">
            <a:miter lim="400000"/>
          </a:ln>
        </p:spPr>
        <p:txBody>
          <a:bodyPr wrap="squar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84200" rtl="0" fontAlgn="auto" latinLnBrk="0" hangingPunct="0">
              <a:lnSpc>
                <a:spcPct val="100000"/>
              </a:lnSpc>
              <a:spcBef>
                <a:spcPts val="0"/>
              </a:spcBef>
              <a:spcAft>
                <a:spcPts val="0"/>
              </a:spcAft>
              <a:buClrTx/>
              <a:buSzTx/>
              <a:buFontTx/>
              <a:buNone/>
              <a:tabLst/>
              <a:defRPr kumimoji="0" sz="1100" b="0" i="0" u="none" strike="noStrike" cap="none" spc="0" normalizeH="0" baseline="0">
                <a:ln>
                  <a:noFill/>
                </a:ln>
                <a:solidFill>
                  <a:schemeClr val="bg1"/>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en-US" sz="800" b="0" i="0" smtClean="0">
                <a:solidFill>
                  <a:schemeClr val="bg1"/>
                </a:solidFill>
                <a:latin typeface="Arial" panose="020B0604020202020204" pitchFamily="34" charset="0"/>
                <a:cs typeface="Arial" panose="020B0604020202020204" pitchFamily="34" charset="0"/>
              </a:rPr>
              <a:pPr/>
              <a:t>‹#›</a:t>
            </a:fld>
            <a:endParaRPr lang="en-US" sz="550" b="0" i="0" dirty="0">
              <a:solidFill>
                <a:schemeClr val="bg1"/>
              </a:solidFill>
              <a:latin typeface="Arial" panose="020B0604020202020204" pitchFamily="34" charset="0"/>
              <a:cs typeface="Arial" panose="020B0604020202020204" pitchFamily="34" charset="0"/>
            </a:endParaRPr>
          </a:p>
        </p:txBody>
      </p:sp>
      <p:sp>
        <p:nvSpPr>
          <p:cNvPr id="9" name="Text Placeholder 14">
            <a:extLst>
              <a:ext uri="{FF2B5EF4-FFF2-40B4-BE49-F238E27FC236}">
                <a16:creationId xmlns:a16="http://schemas.microsoft.com/office/drawing/2014/main" id="{916AF97C-F7C7-DF1E-3AA1-97A60AC2C068}"/>
              </a:ext>
            </a:extLst>
          </p:cNvPr>
          <p:cNvSpPr>
            <a:spLocks noGrp="1"/>
          </p:cNvSpPr>
          <p:nvPr>
            <p:ph type="body" sz="quarter" idx="29" hasCustomPrompt="1"/>
          </p:nvPr>
        </p:nvSpPr>
        <p:spPr>
          <a:xfrm>
            <a:off x="720208" y="5603925"/>
            <a:ext cx="4385987" cy="516983"/>
          </a:xfrm>
        </p:spPr>
        <p:txBody>
          <a:bodyPr wrap="square" anchor="b">
            <a:spAutoFit/>
          </a:bodyPr>
          <a:lstStyle>
            <a:lvl1pPr marL="0" indent="0">
              <a:lnSpc>
                <a:spcPct val="110000"/>
              </a:lnSpc>
              <a:buNone/>
              <a:defRPr sz="1000">
                <a:solidFill>
                  <a:schemeClr val="tx1">
                    <a:lumMod val="50000"/>
                    <a:lumOff val="50000"/>
                  </a:schemeClr>
                </a:solidFill>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labore et dolore magna </a:t>
            </a:r>
            <a:r>
              <a:rPr lang="en-US" dirty="0" err="1"/>
              <a:t>aliqua</a:t>
            </a:r>
            <a:r>
              <a:rPr lang="en-US" dirty="0"/>
              <a:t>.</a:t>
            </a:r>
          </a:p>
        </p:txBody>
      </p:sp>
      <p:sp>
        <p:nvSpPr>
          <p:cNvPr id="11" name="Title Placeholder 1">
            <a:extLst>
              <a:ext uri="{FF2B5EF4-FFF2-40B4-BE49-F238E27FC236}">
                <a16:creationId xmlns:a16="http://schemas.microsoft.com/office/drawing/2014/main" id="{A433A447-D68D-90F2-1E2B-66C136F1F409}"/>
              </a:ext>
            </a:extLst>
          </p:cNvPr>
          <p:cNvSpPr>
            <a:spLocks noGrp="1"/>
          </p:cNvSpPr>
          <p:nvPr>
            <p:ph type="title" hasCustomPrompt="1"/>
          </p:nvPr>
        </p:nvSpPr>
        <p:spPr>
          <a:xfrm>
            <a:off x="713944" y="1140008"/>
            <a:ext cx="4398514" cy="646331"/>
          </a:xfrm>
          <a:prstGeom prst="rect">
            <a:avLst/>
          </a:prstGeom>
        </p:spPr>
        <p:txBody>
          <a:bodyPr vert="horz" wrap="square" lIns="91440" tIns="45720" rIns="91440" bIns="45720" rtlCol="0" anchor="t">
            <a:spAutoFit/>
          </a:bodyPr>
          <a:lstStyle>
            <a:lvl1pPr marL="0" indent="0">
              <a:lnSpc>
                <a:spcPct val="90000"/>
              </a:lnSpc>
              <a:buFont typeface="Arial" panose="020B0604020202020204" pitchFamily="34" charset="0"/>
              <a:buNone/>
              <a:defRPr sz="4000" spc="0" baseline="0"/>
            </a:lvl1pPr>
          </a:lstStyle>
          <a:p>
            <a:r>
              <a:rPr lang="en-GB" dirty="0" err="1"/>
              <a:t>Overskrift</a:t>
            </a:r>
            <a:endParaRPr lang="en-US" dirty="0"/>
          </a:p>
        </p:txBody>
      </p:sp>
      <p:sp>
        <p:nvSpPr>
          <p:cNvPr id="12" name="Text Placeholder 14">
            <a:extLst>
              <a:ext uri="{FF2B5EF4-FFF2-40B4-BE49-F238E27FC236}">
                <a16:creationId xmlns:a16="http://schemas.microsoft.com/office/drawing/2014/main" id="{94C0A4DF-459B-F91A-21A5-7553815E9D0B}"/>
              </a:ext>
            </a:extLst>
          </p:cNvPr>
          <p:cNvSpPr>
            <a:spLocks noGrp="1"/>
          </p:cNvSpPr>
          <p:nvPr>
            <p:ph type="body" sz="quarter" idx="30" hasCustomPrompt="1"/>
          </p:nvPr>
        </p:nvSpPr>
        <p:spPr>
          <a:xfrm>
            <a:off x="720208" y="746625"/>
            <a:ext cx="4385987" cy="328583"/>
          </a:xfrm>
        </p:spPr>
        <p:txBody>
          <a:bodyPr vert="horz" lIns="91440" tIns="45720" rIns="91440" bIns="45720" rtlCol="0" anchor="b">
            <a:noAutofit/>
          </a:bodyPr>
          <a:lstStyle>
            <a:lvl1pPr marL="0" indent="0">
              <a:buNone/>
              <a:defRPr lang="en-US" sz="1400" dirty="0" smtClean="0">
                <a:solidFill>
                  <a:schemeClr val="tx1">
                    <a:lumMod val="50000"/>
                    <a:lumOff val="50000"/>
                  </a:schemeClr>
                </a:solidFill>
              </a:defRPr>
            </a:lvl1pPr>
          </a:lstStyle>
          <a:p>
            <a:pPr lvl="0">
              <a:lnSpc>
                <a:spcPct val="110000"/>
              </a:lnSpc>
            </a:pPr>
            <a:r>
              <a:rPr lang="en-US" dirty="0"/>
              <a:t>Tema</a:t>
            </a:r>
          </a:p>
        </p:txBody>
      </p:sp>
      <p:sp>
        <p:nvSpPr>
          <p:cNvPr id="13" name="Text Placeholder 3">
            <a:extLst>
              <a:ext uri="{FF2B5EF4-FFF2-40B4-BE49-F238E27FC236}">
                <a16:creationId xmlns:a16="http://schemas.microsoft.com/office/drawing/2014/main" id="{7F7C98E7-B0EC-E406-6F23-08D66EC6DED0}"/>
              </a:ext>
            </a:extLst>
          </p:cNvPr>
          <p:cNvSpPr>
            <a:spLocks noGrp="1"/>
          </p:cNvSpPr>
          <p:nvPr>
            <p:ph type="body" sz="quarter" idx="41" hasCustomPrompt="1"/>
          </p:nvPr>
        </p:nvSpPr>
        <p:spPr>
          <a:xfrm>
            <a:off x="720208" y="2907052"/>
            <a:ext cx="4385987" cy="1043896"/>
          </a:xfrm>
        </p:spPr>
        <p:txBody>
          <a:bodyPr>
            <a:normAutofit/>
          </a:bodyPr>
          <a:lstStyle>
            <a:lvl1pPr marL="0" indent="0">
              <a:buNone/>
              <a:defRPr sz="1600"/>
            </a:lvl1pPr>
          </a:lstStyle>
          <a:p>
            <a:pPr lvl="0"/>
            <a:r>
              <a:rPr lang="en-GB" dirty="0"/>
              <a:t>Kort </a:t>
            </a:r>
            <a:r>
              <a:rPr lang="en-GB" dirty="0" err="1"/>
              <a:t>tekst</a:t>
            </a:r>
            <a:r>
              <a:rPr lang="en-GB" dirty="0"/>
              <a:t>…</a:t>
            </a:r>
            <a:endParaRPr lang="en-DK" dirty="0"/>
          </a:p>
        </p:txBody>
      </p:sp>
      <p:sp>
        <p:nvSpPr>
          <p:cNvPr id="14" name="Text Placeholder 3">
            <a:extLst>
              <a:ext uri="{FF2B5EF4-FFF2-40B4-BE49-F238E27FC236}">
                <a16:creationId xmlns:a16="http://schemas.microsoft.com/office/drawing/2014/main" id="{683BAF9F-5914-F511-BDC8-002CBACEDC12}"/>
              </a:ext>
            </a:extLst>
          </p:cNvPr>
          <p:cNvSpPr>
            <a:spLocks noGrp="1"/>
          </p:cNvSpPr>
          <p:nvPr>
            <p:ph type="body" sz="quarter" idx="39" hasCustomPrompt="1"/>
          </p:nvPr>
        </p:nvSpPr>
        <p:spPr>
          <a:xfrm>
            <a:off x="719811" y="1865615"/>
            <a:ext cx="4386780" cy="351674"/>
          </a:xfrm>
          <a:prstGeom prst="rect">
            <a:avLst/>
          </a:prstGeom>
        </p:spPr>
        <p:txBody>
          <a:bodyPr>
            <a:noAutofit/>
          </a:bodyPr>
          <a:lstStyle>
            <a:lvl1pPr marL="0" indent="0">
              <a:buNone/>
              <a:defRPr sz="1600" b="1" i="0">
                <a:latin typeface="Arial" panose="020B0604020202020204" pitchFamily="34" charset="0"/>
                <a:cs typeface="Arial" panose="020B0604020202020204" pitchFamily="34" charset="0"/>
              </a:defRPr>
            </a:lvl1pPr>
          </a:lstStyle>
          <a:p>
            <a:pPr lvl="0"/>
            <a:r>
              <a:rPr lang="en-GB" dirty="0" err="1"/>
              <a:t>Underoverskrift</a:t>
            </a:r>
            <a:endParaRPr lang="en-DK" dirty="0"/>
          </a:p>
        </p:txBody>
      </p:sp>
    </p:spTree>
    <p:extLst>
      <p:ext uri="{BB962C8B-B14F-4D97-AF65-F5344CB8AC3E}">
        <p14:creationId xmlns:p14="http://schemas.microsoft.com/office/powerpoint/2010/main" val="3914453825"/>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extLst>
    <p:ext uri="{DCECCB84-F9BA-43D5-87BE-67443E8EF086}">
      <p15:sldGuideLst xmlns:p15="http://schemas.microsoft.com/office/powerpoint/2012/main">
        <p15:guide id="1" pos="3602" userDrawn="1">
          <p15:clr>
            <a:srgbClr val="FBAE40"/>
          </p15:clr>
        </p15:guide>
        <p15:guide id="2" pos="4067"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Tekst og medie XL">
    <p:spTree>
      <p:nvGrpSpPr>
        <p:cNvPr id="1" name=""/>
        <p:cNvGrpSpPr/>
        <p:nvPr/>
      </p:nvGrpSpPr>
      <p:grpSpPr>
        <a:xfrm>
          <a:off x="0" y="0"/>
          <a:ext cx="0" cy="0"/>
          <a:chOff x="0" y="0"/>
          <a:chExt cx="0" cy="0"/>
        </a:xfrm>
      </p:grpSpPr>
      <p:sp>
        <p:nvSpPr>
          <p:cNvPr id="7" name="Picture Placeholder 5">
            <a:extLst>
              <a:ext uri="{FF2B5EF4-FFF2-40B4-BE49-F238E27FC236}">
                <a16:creationId xmlns:a16="http://schemas.microsoft.com/office/drawing/2014/main" id="{FA23B49D-9718-43B4-203B-035DF8D3A771}"/>
              </a:ext>
            </a:extLst>
          </p:cNvPr>
          <p:cNvSpPr>
            <a:spLocks noGrp="1"/>
          </p:cNvSpPr>
          <p:nvPr>
            <p:ph type="pic" idx="21" hasCustomPrompt="1"/>
          </p:nvPr>
        </p:nvSpPr>
        <p:spPr>
          <a:xfrm>
            <a:off x="5832232" y="0"/>
            <a:ext cx="6359769" cy="6858000"/>
          </a:xfrm>
          <a:prstGeom prst="rect">
            <a:avLst/>
          </a:prstGeom>
          <a:solidFill>
            <a:srgbClr val="F3F5F7"/>
          </a:solidFill>
        </p:spPr>
        <p:txBody>
          <a:bodyPr wrap="square" lIns="91439" tIns="45719" rIns="91439" bIns="45719">
            <a:noAutofit/>
          </a:bodyPr>
          <a:lstStyle>
            <a:lvl1pPr marL="0" indent="0">
              <a:buNone/>
              <a:defRPr/>
            </a:lvl1pPr>
          </a:lstStyle>
          <a:p>
            <a:r>
              <a:rPr lang="en-US" dirty="0"/>
              <a:t> </a:t>
            </a:r>
            <a:endParaRPr dirty="0"/>
          </a:p>
        </p:txBody>
      </p:sp>
      <p:pic>
        <p:nvPicPr>
          <p:cNvPr id="2" name="Picture 1" descr="A logo with blue dots&#10;&#10;AI-generated content may be incorrect.">
            <a:extLst>
              <a:ext uri="{FF2B5EF4-FFF2-40B4-BE49-F238E27FC236}">
                <a16:creationId xmlns:a16="http://schemas.microsoft.com/office/drawing/2014/main" id="{D955C726-BC1D-C59C-CF95-55F28541E04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0208" y="6311825"/>
            <a:ext cx="345456" cy="351674"/>
          </a:xfrm>
          <a:prstGeom prst="rect">
            <a:avLst/>
          </a:prstGeom>
        </p:spPr>
      </p:pic>
      <p:sp>
        <p:nvSpPr>
          <p:cNvPr id="10" name="Text Placeholder 14">
            <a:extLst>
              <a:ext uri="{FF2B5EF4-FFF2-40B4-BE49-F238E27FC236}">
                <a16:creationId xmlns:a16="http://schemas.microsoft.com/office/drawing/2014/main" id="{DDCD8E20-EA38-ECF7-2A7D-E8EC2C1C5D6D}"/>
              </a:ext>
            </a:extLst>
          </p:cNvPr>
          <p:cNvSpPr>
            <a:spLocks noGrp="1"/>
          </p:cNvSpPr>
          <p:nvPr>
            <p:ph type="body" sz="quarter" idx="29" hasCustomPrompt="1"/>
          </p:nvPr>
        </p:nvSpPr>
        <p:spPr>
          <a:xfrm>
            <a:off x="720208" y="5603925"/>
            <a:ext cx="4385987" cy="516983"/>
          </a:xfrm>
        </p:spPr>
        <p:txBody>
          <a:bodyPr wrap="square" anchor="b">
            <a:spAutoFit/>
          </a:bodyPr>
          <a:lstStyle>
            <a:lvl1pPr marL="0" indent="0">
              <a:lnSpc>
                <a:spcPct val="110000"/>
              </a:lnSpc>
              <a:buNone/>
              <a:defRPr sz="1000">
                <a:solidFill>
                  <a:schemeClr val="tx1">
                    <a:lumMod val="50000"/>
                    <a:lumOff val="50000"/>
                  </a:schemeClr>
                </a:solidFill>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labore et dolore magna </a:t>
            </a:r>
            <a:r>
              <a:rPr lang="en-US" dirty="0" err="1"/>
              <a:t>aliqua</a:t>
            </a:r>
            <a:r>
              <a:rPr lang="en-US" dirty="0"/>
              <a:t>.</a:t>
            </a:r>
          </a:p>
        </p:txBody>
      </p:sp>
      <p:sp>
        <p:nvSpPr>
          <p:cNvPr id="12" name="Title Placeholder 1">
            <a:extLst>
              <a:ext uri="{FF2B5EF4-FFF2-40B4-BE49-F238E27FC236}">
                <a16:creationId xmlns:a16="http://schemas.microsoft.com/office/drawing/2014/main" id="{202161ED-A852-3F3F-C115-57AFD16BD292}"/>
              </a:ext>
            </a:extLst>
          </p:cNvPr>
          <p:cNvSpPr>
            <a:spLocks noGrp="1"/>
          </p:cNvSpPr>
          <p:nvPr>
            <p:ph type="title" hasCustomPrompt="1"/>
          </p:nvPr>
        </p:nvSpPr>
        <p:spPr>
          <a:xfrm>
            <a:off x="713944" y="1140008"/>
            <a:ext cx="4398514" cy="646331"/>
          </a:xfrm>
          <a:prstGeom prst="rect">
            <a:avLst/>
          </a:prstGeom>
        </p:spPr>
        <p:txBody>
          <a:bodyPr vert="horz" wrap="square" lIns="91440" tIns="45720" rIns="91440" bIns="45720" rtlCol="0" anchor="t">
            <a:spAutoFit/>
          </a:bodyPr>
          <a:lstStyle>
            <a:lvl1pPr marL="0" indent="0">
              <a:lnSpc>
                <a:spcPct val="90000"/>
              </a:lnSpc>
              <a:buFont typeface="Arial" panose="020B0604020202020204" pitchFamily="34" charset="0"/>
              <a:buNone/>
              <a:defRPr sz="4000" spc="0" baseline="0"/>
            </a:lvl1pPr>
          </a:lstStyle>
          <a:p>
            <a:r>
              <a:rPr lang="en-GB" dirty="0" err="1"/>
              <a:t>Overskrift</a:t>
            </a:r>
            <a:endParaRPr lang="en-US" dirty="0"/>
          </a:p>
        </p:txBody>
      </p:sp>
      <p:sp>
        <p:nvSpPr>
          <p:cNvPr id="11" name="Slide Number">
            <a:extLst>
              <a:ext uri="{FF2B5EF4-FFF2-40B4-BE49-F238E27FC236}">
                <a16:creationId xmlns:a16="http://schemas.microsoft.com/office/drawing/2014/main" id="{2A9FE7B4-0D59-DA15-CDFC-B041D57FD2E1}"/>
              </a:ext>
            </a:extLst>
          </p:cNvPr>
          <p:cNvSpPr txBox="1">
            <a:spLocks/>
          </p:cNvSpPr>
          <p:nvPr userDrawn="1"/>
        </p:nvSpPr>
        <p:spPr>
          <a:xfrm>
            <a:off x="10735499" y="6406622"/>
            <a:ext cx="739746" cy="174407"/>
          </a:xfrm>
          <a:prstGeom prst="rect">
            <a:avLst/>
          </a:prstGeom>
          <a:ln w="12700">
            <a:miter lim="400000"/>
          </a:ln>
        </p:spPr>
        <p:txBody>
          <a:bodyPr wrap="squar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84200" rtl="0" fontAlgn="auto" latinLnBrk="0" hangingPunct="0">
              <a:lnSpc>
                <a:spcPct val="100000"/>
              </a:lnSpc>
              <a:spcBef>
                <a:spcPts val="0"/>
              </a:spcBef>
              <a:spcAft>
                <a:spcPts val="0"/>
              </a:spcAft>
              <a:buClrTx/>
              <a:buSzTx/>
              <a:buFontTx/>
              <a:buNone/>
              <a:tabLst/>
              <a:defRPr kumimoji="0" sz="1100" b="0" i="0" u="none" strike="noStrike" cap="none" spc="0" normalizeH="0" baseline="0">
                <a:ln>
                  <a:noFill/>
                </a:ln>
                <a:solidFill>
                  <a:schemeClr val="bg1"/>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pPr marL="0" indent="0">
              <a:buFont typeface="Arial" panose="020B0604020202020204" pitchFamily="34" charset="0"/>
              <a:buNone/>
            </a:pPr>
            <a:fld id="{86CB4B4D-7CA3-9044-876B-883B54F8677D}" type="slidenum">
              <a:rPr lang="en-US" sz="800" b="0" i="0" smtClean="0">
                <a:solidFill>
                  <a:schemeClr val="bg1"/>
                </a:solidFill>
                <a:latin typeface="Arial" panose="020B0604020202020204" pitchFamily="34" charset="0"/>
                <a:cs typeface="Arial" panose="020B0604020202020204" pitchFamily="34" charset="0"/>
              </a:rPr>
              <a:pPr marL="0" indent="0">
                <a:buFont typeface="Arial" panose="020B0604020202020204" pitchFamily="34" charset="0"/>
                <a:buNone/>
              </a:pPr>
              <a:t>‹#›</a:t>
            </a:fld>
            <a:endParaRPr lang="en-US" sz="550" b="0" i="0" dirty="0">
              <a:solidFill>
                <a:schemeClr val="bg1"/>
              </a:solidFill>
              <a:latin typeface="Arial" panose="020B0604020202020204" pitchFamily="34" charset="0"/>
              <a:cs typeface="Arial" panose="020B0604020202020204" pitchFamily="34" charset="0"/>
            </a:endParaRPr>
          </a:p>
        </p:txBody>
      </p:sp>
      <p:sp>
        <p:nvSpPr>
          <p:cNvPr id="14" name="Text Placeholder 14">
            <a:extLst>
              <a:ext uri="{FF2B5EF4-FFF2-40B4-BE49-F238E27FC236}">
                <a16:creationId xmlns:a16="http://schemas.microsoft.com/office/drawing/2014/main" id="{E1EE8116-6F81-5ED0-2140-5907CBA3EA2B}"/>
              </a:ext>
            </a:extLst>
          </p:cNvPr>
          <p:cNvSpPr>
            <a:spLocks noGrp="1"/>
          </p:cNvSpPr>
          <p:nvPr>
            <p:ph type="body" sz="quarter" idx="30" hasCustomPrompt="1"/>
          </p:nvPr>
        </p:nvSpPr>
        <p:spPr>
          <a:xfrm>
            <a:off x="720208" y="746625"/>
            <a:ext cx="4385987" cy="328583"/>
          </a:xfrm>
        </p:spPr>
        <p:txBody>
          <a:bodyPr vert="horz" lIns="91440" tIns="45720" rIns="91440" bIns="45720" rtlCol="0" anchor="b">
            <a:noAutofit/>
          </a:bodyPr>
          <a:lstStyle>
            <a:lvl1pPr marL="0" indent="0">
              <a:buNone/>
              <a:defRPr lang="en-US" sz="1400" dirty="0" smtClean="0">
                <a:solidFill>
                  <a:schemeClr val="tx1">
                    <a:lumMod val="50000"/>
                    <a:lumOff val="50000"/>
                  </a:schemeClr>
                </a:solidFill>
              </a:defRPr>
            </a:lvl1pPr>
          </a:lstStyle>
          <a:p>
            <a:pPr lvl="0">
              <a:lnSpc>
                <a:spcPct val="110000"/>
              </a:lnSpc>
            </a:pPr>
            <a:r>
              <a:rPr lang="en-US" dirty="0"/>
              <a:t>Tema</a:t>
            </a:r>
          </a:p>
        </p:txBody>
      </p:sp>
      <p:sp>
        <p:nvSpPr>
          <p:cNvPr id="5" name="Text Placeholder 3">
            <a:extLst>
              <a:ext uri="{FF2B5EF4-FFF2-40B4-BE49-F238E27FC236}">
                <a16:creationId xmlns:a16="http://schemas.microsoft.com/office/drawing/2014/main" id="{5DF822D1-DA68-1DFA-9A87-BE64EACD4B12}"/>
              </a:ext>
            </a:extLst>
          </p:cNvPr>
          <p:cNvSpPr>
            <a:spLocks noGrp="1"/>
          </p:cNvSpPr>
          <p:nvPr>
            <p:ph type="body" sz="quarter" idx="41" hasCustomPrompt="1"/>
          </p:nvPr>
        </p:nvSpPr>
        <p:spPr>
          <a:xfrm>
            <a:off x="720208" y="2907052"/>
            <a:ext cx="4385987" cy="1043896"/>
          </a:xfrm>
        </p:spPr>
        <p:txBody>
          <a:bodyPr>
            <a:normAutofit/>
          </a:bodyPr>
          <a:lstStyle>
            <a:lvl1pPr marL="0" indent="0">
              <a:buNone/>
              <a:defRPr sz="1600"/>
            </a:lvl1pPr>
          </a:lstStyle>
          <a:p>
            <a:pPr lvl="0"/>
            <a:r>
              <a:rPr lang="en-GB" dirty="0"/>
              <a:t>Kort </a:t>
            </a:r>
            <a:r>
              <a:rPr lang="en-GB" dirty="0" err="1"/>
              <a:t>tekst</a:t>
            </a:r>
            <a:r>
              <a:rPr lang="en-GB" dirty="0"/>
              <a:t>…</a:t>
            </a:r>
            <a:endParaRPr lang="en-DK" dirty="0"/>
          </a:p>
        </p:txBody>
      </p:sp>
      <p:sp>
        <p:nvSpPr>
          <p:cNvPr id="3" name="Text Placeholder 3">
            <a:extLst>
              <a:ext uri="{FF2B5EF4-FFF2-40B4-BE49-F238E27FC236}">
                <a16:creationId xmlns:a16="http://schemas.microsoft.com/office/drawing/2014/main" id="{FDF81189-68FE-232C-73B1-E052DFDC7CA9}"/>
              </a:ext>
            </a:extLst>
          </p:cNvPr>
          <p:cNvSpPr>
            <a:spLocks noGrp="1"/>
          </p:cNvSpPr>
          <p:nvPr>
            <p:ph type="body" sz="quarter" idx="39" hasCustomPrompt="1"/>
          </p:nvPr>
        </p:nvSpPr>
        <p:spPr>
          <a:xfrm>
            <a:off x="719811" y="1865615"/>
            <a:ext cx="4386780" cy="351674"/>
          </a:xfrm>
          <a:prstGeom prst="rect">
            <a:avLst/>
          </a:prstGeom>
        </p:spPr>
        <p:txBody>
          <a:bodyPr>
            <a:noAutofit/>
          </a:bodyPr>
          <a:lstStyle>
            <a:lvl1pPr marL="0" indent="0">
              <a:buNone/>
              <a:defRPr sz="1600" b="1" i="0">
                <a:latin typeface="Arial" panose="020B0604020202020204" pitchFamily="34" charset="0"/>
                <a:cs typeface="Arial" panose="020B0604020202020204" pitchFamily="34" charset="0"/>
              </a:defRPr>
            </a:lvl1pPr>
          </a:lstStyle>
          <a:p>
            <a:pPr lvl="0"/>
            <a:r>
              <a:rPr lang="en-GB" dirty="0" err="1"/>
              <a:t>Underoverskrift</a:t>
            </a:r>
            <a:endParaRPr lang="en-DK" dirty="0"/>
          </a:p>
        </p:txBody>
      </p:sp>
    </p:spTree>
    <p:extLst>
      <p:ext uri="{BB962C8B-B14F-4D97-AF65-F5344CB8AC3E}">
        <p14:creationId xmlns:p14="http://schemas.microsoft.com/office/powerpoint/2010/main" val="2579438915"/>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extLst>
    <p:ext uri="{DCECCB84-F9BA-43D5-87BE-67443E8EF086}">
      <p15:sldGuideLst xmlns:p15="http://schemas.microsoft.com/office/powerpoint/2012/main">
        <p15:guide id="1" pos="3670">
          <p15:clr>
            <a:srgbClr val="FBAE40"/>
          </p15:clr>
        </p15:guide>
        <p15:guide id="2" pos="3217">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reaker - Grøn">
    <p:spTree>
      <p:nvGrpSpPr>
        <p:cNvPr id="1" name=""/>
        <p:cNvGrpSpPr/>
        <p:nvPr/>
      </p:nvGrpSpPr>
      <p:grpSpPr>
        <a:xfrm>
          <a:off x="0" y="0"/>
          <a:ext cx="0" cy="0"/>
          <a:chOff x="0" y="0"/>
          <a:chExt cx="0" cy="0"/>
        </a:xfrm>
      </p:grpSpPr>
      <p:sp>
        <p:nvSpPr>
          <p:cNvPr id="3" name="Round Single Corner of Rectangle 2">
            <a:extLst>
              <a:ext uri="{FF2B5EF4-FFF2-40B4-BE49-F238E27FC236}">
                <a16:creationId xmlns:a16="http://schemas.microsoft.com/office/drawing/2014/main" id="{4B3FF1A1-D772-7F88-F1C2-D3A45D7423DF}"/>
              </a:ext>
            </a:extLst>
          </p:cNvPr>
          <p:cNvSpPr/>
          <p:nvPr userDrawn="1"/>
        </p:nvSpPr>
        <p:spPr>
          <a:xfrm flipV="1">
            <a:off x="0" y="0"/>
            <a:ext cx="12192000" cy="6858000"/>
          </a:xfrm>
          <a:prstGeom prst="round1Rect">
            <a:avLst>
              <a:gd name="adj" fmla="val 0"/>
            </a:avLst>
          </a:prstGeom>
          <a:gradFill flip="none" rotWithShape="1">
            <a:gsLst>
              <a:gs pos="62000">
                <a:srgbClr val="246260"/>
              </a:gs>
              <a:gs pos="88000">
                <a:srgbClr val="1E4D4B"/>
              </a:gs>
            </a:gsLst>
            <a:path path="circle">
              <a:fillToRect l="100000" t="100000"/>
            </a:path>
            <a:tileRect r="-100000" b="-10000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noAutofit/>
          </a:bodyPr>
          <a:lstStyle/>
          <a:p>
            <a:pPr marL="0" marR="0" indent="0" algn="ctr" defTabSz="412750" rtl="0" fontAlgn="auto" latinLnBrk="0" hangingPunct="0">
              <a:lnSpc>
                <a:spcPct val="100000"/>
              </a:lnSpc>
              <a:spcBef>
                <a:spcPts val="0"/>
              </a:spcBef>
              <a:spcAft>
                <a:spcPts val="0"/>
              </a:spcAft>
              <a:buClrTx/>
              <a:buSzTx/>
              <a:buFontTx/>
              <a:buNone/>
              <a:tabLst/>
            </a:pPr>
            <a:endParaRPr kumimoji="0" lang="en-DK" sz="1600" b="0" i="0" u="none" strike="noStrike" cap="none" spc="0" normalizeH="0" baseline="0" dirty="0">
              <a:ln>
                <a:noFill/>
              </a:ln>
              <a:solidFill>
                <a:srgbClr val="FFFFFF"/>
              </a:solidFill>
              <a:effectLst/>
              <a:uFillTx/>
              <a:latin typeface="Helvetica Neue Medium"/>
              <a:ea typeface="Helvetica Neue Medium"/>
              <a:cs typeface="Helvetica Neue Medium"/>
              <a:sym typeface="Helvetica Neue Medium"/>
            </a:endParaRPr>
          </a:p>
        </p:txBody>
      </p:sp>
      <p:pic>
        <p:nvPicPr>
          <p:cNvPr id="2" name="Picture 1">
            <a:extLst>
              <a:ext uri="{FF2B5EF4-FFF2-40B4-BE49-F238E27FC236}">
                <a16:creationId xmlns:a16="http://schemas.microsoft.com/office/drawing/2014/main" id="{FC5C037C-B2F9-48C1-C019-1B4C34297026}"/>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720208" y="6312516"/>
            <a:ext cx="345456" cy="350292"/>
          </a:xfrm>
          <a:prstGeom prst="rect">
            <a:avLst/>
          </a:prstGeom>
        </p:spPr>
      </p:pic>
      <p:sp>
        <p:nvSpPr>
          <p:cNvPr id="7" name="Text Placeholder 14">
            <a:extLst>
              <a:ext uri="{FF2B5EF4-FFF2-40B4-BE49-F238E27FC236}">
                <a16:creationId xmlns:a16="http://schemas.microsoft.com/office/drawing/2014/main" id="{58263ACD-5407-AAE1-54C9-2881C2248DDC}"/>
              </a:ext>
            </a:extLst>
          </p:cNvPr>
          <p:cNvSpPr>
            <a:spLocks noGrp="1"/>
          </p:cNvSpPr>
          <p:nvPr>
            <p:ph type="body" sz="quarter" idx="29" hasCustomPrompt="1"/>
          </p:nvPr>
        </p:nvSpPr>
        <p:spPr>
          <a:xfrm>
            <a:off x="724664" y="2510076"/>
            <a:ext cx="10735496" cy="861774"/>
          </a:xfrm>
          <a:prstGeom prst="rect">
            <a:avLst/>
          </a:prstGeom>
        </p:spPr>
        <p:txBody>
          <a:bodyPr wrap="square" anchor="b">
            <a:spAutoFit/>
          </a:bodyPr>
          <a:lstStyle>
            <a:lvl1pPr algn="ctr">
              <a:lnSpc>
                <a:spcPct val="100000"/>
              </a:lnSpc>
              <a:defRPr sz="5000" b="1">
                <a:solidFill>
                  <a:srgbClr val="FFFFFF"/>
                </a:solidFill>
              </a:defRPr>
            </a:lvl1pPr>
          </a:lstStyle>
          <a:p>
            <a:pPr hangingPunct="1"/>
            <a:r>
              <a:rPr lang="en-GB" dirty="0" err="1"/>
              <a:t>Overskrift</a:t>
            </a:r>
            <a:endParaRPr lang="en-US" spc="0" dirty="0"/>
          </a:p>
        </p:txBody>
      </p:sp>
      <p:sp>
        <p:nvSpPr>
          <p:cNvPr id="19" name="Text Placeholder 14">
            <a:extLst>
              <a:ext uri="{FF2B5EF4-FFF2-40B4-BE49-F238E27FC236}">
                <a16:creationId xmlns:a16="http://schemas.microsoft.com/office/drawing/2014/main" id="{6450D907-E667-7F87-4248-948701CF8CDA}"/>
              </a:ext>
            </a:extLst>
          </p:cNvPr>
          <p:cNvSpPr>
            <a:spLocks noGrp="1"/>
          </p:cNvSpPr>
          <p:nvPr>
            <p:ph type="body" sz="quarter" idx="30" hasCustomPrompt="1"/>
          </p:nvPr>
        </p:nvSpPr>
        <p:spPr>
          <a:xfrm>
            <a:off x="724664" y="3536507"/>
            <a:ext cx="10735496" cy="492443"/>
          </a:xfrm>
          <a:prstGeom prst="rect">
            <a:avLst/>
          </a:prstGeom>
        </p:spPr>
        <p:txBody>
          <a:bodyPr wrap="square" anchor="b">
            <a:spAutoFit/>
          </a:bodyPr>
          <a:lstStyle>
            <a:lvl1pPr algn="ctr">
              <a:lnSpc>
                <a:spcPct val="100000"/>
              </a:lnSpc>
              <a:defRPr sz="2600" b="0">
                <a:solidFill>
                  <a:srgbClr val="FFFFFF"/>
                </a:solidFill>
              </a:defRPr>
            </a:lvl1pPr>
          </a:lstStyle>
          <a:p>
            <a:pPr hangingPunct="1"/>
            <a:r>
              <a:rPr lang="en-GB" dirty="0" err="1"/>
              <a:t>Underoverskrift</a:t>
            </a:r>
            <a:endParaRPr lang="en-US" spc="0" dirty="0"/>
          </a:p>
        </p:txBody>
      </p:sp>
      <p:sp>
        <p:nvSpPr>
          <p:cNvPr id="20" name="Slide Number">
            <a:extLst>
              <a:ext uri="{FF2B5EF4-FFF2-40B4-BE49-F238E27FC236}">
                <a16:creationId xmlns:a16="http://schemas.microsoft.com/office/drawing/2014/main" id="{4ED7287E-B48F-16E4-6E46-92F5599AB26A}"/>
              </a:ext>
            </a:extLst>
          </p:cNvPr>
          <p:cNvSpPr txBox="1">
            <a:spLocks/>
          </p:cNvSpPr>
          <p:nvPr userDrawn="1"/>
        </p:nvSpPr>
        <p:spPr>
          <a:xfrm>
            <a:off x="10735499" y="6406622"/>
            <a:ext cx="739746" cy="174407"/>
          </a:xfrm>
          <a:prstGeom prst="rect">
            <a:avLst/>
          </a:prstGeom>
          <a:ln w="12700">
            <a:miter lim="400000"/>
          </a:ln>
        </p:spPr>
        <p:txBody>
          <a:bodyPr wrap="squar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84200" rtl="0" fontAlgn="auto" latinLnBrk="0" hangingPunct="0">
              <a:lnSpc>
                <a:spcPct val="100000"/>
              </a:lnSpc>
              <a:spcBef>
                <a:spcPts val="0"/>
              </a:spcBef>
              <a:spcAft>
                <a:spcPts val="0"/>
              </a:spcAft>
              <a:buClrTx/>
              <a:buSzTx/>
              <a:buFontTx/>
              <a:buNone/>
              <a:tabLst/>
              <a:defRPr kumimoji="0" sz="1100" b="0" i="0" u="none" strike="noStrike" cap="none" spc="0" normalizeH="0" baseline="0">
                <a:ln>
                  <a:noFill/>
                </a:ln>
                <a:solidFill>
                  <a:schemeClr val="bg1"/>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en-US" sz="800" b="0" i="0" smtClean="0">
                <a:solidFill>
                  <a:srgbClr val="FFFFFF"/>
                </a:solidFill>
                <a:latin typeface="Arial" panose="020B0604020202020204" pitchFamily="34" charset="0"/>
                <a:cs typeface="Arial" panose="020B0604020202020204" pitchFamily="34" charset="0"/>
              </a:rPr>
              <a:pPr/>
              <a:t>‹#›</a:t>
            </a:fld>
            <a:endParaRPr lang="en-US" sz="550" b="0" i="0" dirty="0">
              <a:solidFill>
                <a:srgbClr val="FFFFF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55947908"/>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reaker - Sand">
    <p:bg>
      <p:bgPr>
        <a:solidFill>
          <a:srgbClr val="F7F5EE"/>
        </a:solidFill>
        <a:effectLst/>
      </p:bgPr>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3558F8AE-DEC7-0364-AC02-C8CD48BE6565}"/>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6038850" y="3371850"/>
            <a:ext cx="114300" cy="114300"/>
          </a:xfrm>
          <a:prstGeom prst="rect">
            <a:avLst/>
          </a:prstGeom>
        </p:spPr>
      </p:pic>
      <p:pic>
        <p:nvPicPr>
          <p:cNvPr id="6" name="Picture 5">
            <a:extLst>
              <a:ext uri="{FF2B5EF4-FFF2-40B4-BE49-F238E27FC236}">
                <a16:creationId xmlns:a16="http://schemas.microsoft.com/office/drawing/2014/main" id="{21B3FF09-265D-E0C1-85DA-CD2146E8DA64}"/>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720208" y="6312170"/>
            <a:ext cx="345456" cy="350983"/>
          </a:xfrm>
          <a:prstGeom prst="rect">
            <a:avLst/>
          </a:prstGeom>
        </p:spPr>
      </p:pic>
      <p:sp>
        <p:nvSpPr>
          <p:cNvPr id="15" name="Slide Number">
            <a:extLst>
              <a:ext uri="{FF2B5EF4-FFF2-40B4-BE49-F238E27FC236}">
                <a16:creationId xmlns:a16="http://schemas.microsoft.com/office/drawing/2014/main" id="{3E4C1459-C5DD-D58C-0C51-81EDC3F0B657}"/>
              </a:ext>
            </a:extLst>
          </p:cNvPr>
          <p:cNvSpPr txBox="1">
            <a:spLocks/>
          </p:cNvSpPr>
          <p:nvPr userDrawn="1"/>
        </p:nvSpPr>
        <p:spPr>
          <a:xfrm>
            <a:off x="10735499" y="6406622"/>
            <a:ext cx="739746" cy="174407"/>
          </a:xfrm>
          <a:prstGeom prst="rect">
            <a:avLst/>
          </a:prstGeom>
          <a:ln w="12700">
            <a:miter lim="400000"/>
          </a:ln>
        </p:spPr>
        <p:txBody>
          <a:bodyPr wrap="squar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84200" rtl="0" fontAlgn="auto" latinLnBrk="0" hangingPunct="0">
              <a:lnSpc>
                <a:spcPct val="100000"/>
              </a:lnSpc>
              <a:spcBef>
                <a:spcPts val="0"/>
              </a:spcBef>
              <a:spcAft>
                <a:spcPts val="0"/>
              </a:spcAft>
              <a:buClrTx/>
              <a:buSzTx/>
              <a:buFontTx/>
              <a:buNone/>
              <a:tabLst/>
              <a:defRPr kumimoji="0" sz="1100" b="0" i="0" u="none" strike="noStrike" cap="none" spc="0" normalizeH="0" baseline="0">
                <a:ln>
                  <a:noFill/>
                </a:ln>
                <a:solidFill>
                  <a:schemeClr val="bg1"/>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en-US" sz="800" b="0" i="0" smtClean="0">
                <a:solidFill>
                  <a:schemeClr val="bg1"/>
                </a:solidFill>
                <a:latin typeface="Arial" panose="020B0604020202020204" pitchFamily="34" charset="0"/>
                <a:cs typeface="Arial" panose="020B0604020202020204" pitchFamily="34" charset="0"/>
              </a:rPr>
              <a:pPr/>
              <a:t>‹#›</a:t>
            </a:fld>
            <a:endParaRPr lang="en-US" sz="550" b="0" i="0" dirty="0">
              <a:solidFill>
                <a:schemeClr val="bg1"/>
              </a:solidFill>
              <a:latin typeface="Arial" panose="020B0604020202020204" pitchFamily="34" charset="0"/>
              <a:cs typeface="Arial" panose="020B0604020202020204" pitchFamily="34" charset="0"/>
            </a:endParaRPr>
          </a:p>
        </p:txBody>
      </p:sp>
      <p:sp>
        <p:nvSpPr>
          <p:cNvPr id="2" name="Text Placeholder 14">
            <a:extLst>
              <a:ext uri="{FF2B5EF4-FFF2-40B4-BE49-F238E27FC236}">
                <a16:creationId xmlns:a16="http://schemas.microsoft.com/office/drawing/2014/main" id="{9234BE4C-D6CC-90EF-CB77-5A99C533D5DE}"/>
              </a:ext>
            </a:extLst>
          </p:cNvPr>
          <p:cNvSpPr>
            <a:spLocks noGrp="1"/>
          </p:cNvSpPr>
          <p:nvPr>
            <p:ph type="body" sz="quarter" idx="29" hasCustomPrompt="1"/>
          </p:nvPr>
        </p:nvSpPr>
        <p:spPr>
          <a:xfrm>
            <a:off x="724664" y="2510076"/>
            <a:ext cx="10735496" cy="861774"/>
          </a:xfrm>
          <a:prstGeom prst="rect">
            <a:avLst/>
          </a:prstGeom>
        </p:spPr>
        <p:txBody>
          <a:bodyPr wrap="square" anchor="b">
            <a:spAutoFit/>
          </a:bodyPr>
          <a:lstStyle>
            <a:lvl1pPr algn="ctr">
              <a:lnSpc>
                <a:spcPct val="100000"/>
              </a:lnSpc>
              <a:defRPr sz="5000" b="1">
                <a:solidFill>
                  <a:schemeClr val="bg1"/>
                </a:solidFill>
              </a:defRPr>
            </a:lvl1pPr>
          </a:lstStyle>
          <a:p>
            <a:pPr hangingPunct="1"/>
            <a:r>
              <a:rPr lang="en-GB" dirty="0" err="1"/>
              <a:t>Overskrift</a:t>
            </a:r>
            <a:endParaRPr lang="en-US" spc="0" dirty="0"/>
          </a:p>
        </p:txBody>
      </p:sp>
      <p:sp>
        <p:nvSpPr>
          <p:cNvPr id="4" name="Text Placeholder 14">
            <a:extLst>
              <a:ext uri="{FF2B5EF4-FFF2-40B4-BE49-F238E27FC236}">
                <a16:creationId xmlns:a16="http://schemas.microsoft.com/office/drawing/2014/main" id="{7549DB09-9D42-0B3B-E7FF-266CE96FEE67}"/>
              </a:ext>
            </a:extLst>
          </p:cNvPr>
          <p:cNvSpPr>
            <a:spLocks noGrp="1"/>
          </p:cNvSpPr>
          <p:nvPr>
            <p:ph type="body" sz="quarter" idx="30" hasCustomPrompt="1"/>
          </p:nvPr>
        </p:nvSpPr>
        <p:spPr>
          <a:xfrm>
            <a:off x="724664" y="3536507"/>
            <a:ext cx="10735496" cy="492443"/>
          </a:xfrm>
          <a:prstGeom prst="rect">
            <a:avLst/>
          </a:prstGeom>
        </p:spPr>
        <p:txBody>
          <a:bodyPr wrap="square" anchor="b">
            <a:spAutoFit/>
          </a:bodyPr>
          <a:lstStyle>
            <a:lvl1pPr algn="ctr">
              <a:lnSpc>
                <a:spcPct val="100000"/>
              </a:lnSpc>
              <a:defRPr sz="2600" b="0">
                <a:solidFill>
                  <a:schemeClr val="bg1"/>
                </a:solidFill>
              </a:defRPr>
            </a:lvl1pPr>
          </a:lstStyle>
          <a:p>
            <a:pPr hangingPunct="1"/>
            <a:r>
              <a:rPr lang="en-GB" dirty="0" err="1"/>
              <a:t>Underoverskrift</a:t>
            </a:r>
            <a:endParaRPr lang="en-US" spc="0" dirty="0"/>
          </a:p>
        </p:txBody>
      </p:sp>
    </p:spTree>
    <p:extLst>
      <p:ext uri="{BB962C8B-B14F-4D97-AF65-F5344CB8AC3E}">
        <p14:creationId xmlns:p14="http://schemas.microsoft.com/office/powerpoint/2010/main" val="3186437830"/>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Forside - Blå">
    <p:spTree>
      <p:nvGrpSpPr>
        <p:cNvPr id="1" name=""/>
        <p:cNvGrpSpPr/>
        <p:nvPr/>
      </p:nvGrpSpPr>
      <p:grpSpPr>
        <a:xfrm>
          <a:off x="0" y="0"/>
          <a:ext cx="0" cy="0"/>
          <a:chOff x="0" y="0"/>
          <a:chExt cx="0" cy="0"/>
        </a:xfrm>
      </p:grpSpPr>
      <p:sp>
        <p:nvSpPr>
          <p:cNvPr id="8" name="BG">
            <a:extLst>
              <a:ext uri="{FF2B5EF4-FFF2-40B4-BE49-F238E27FC236}">
                <a16:creationId xmlns:a16="http://schemas.microsoft.com/office/drawing/2014/main" id="{AEC19C36-E784-4918-3650-03D8297DB751}"/>
              </a:ext>
            </a:extLst>
          </p:cNvPr>
          <p:cNvSpPr/>
          <p:nvPr userDrawn="1"/>
        </p:nvSpPr>
        <p:spPr>
          <a:xfrm flipV="1">
            <a:off x="0" y="-23450"/>
            <a:ext cx="11457016" cy="5275390"/>
          </a:xfrm>
          <a:prstGeom prst="round1Rect">
            <a:avLst>
              <a:gd name="adj" fmla="val 27702"/>
            </a:avLst>
          </a:prstGeom>
          <a:gradFill flip="none" rotWithShape="1">
            <a:gsLst>
              <a:gs pos="67000">
                <a:srgbClr val="504D5E"/>
              </a:gs>
              <a:gs pos="100000">
                <a:srgbClr val="2F2D3E"/>
              </a:gs>
            </a:gsLst>
            <a:path path="circle">
              <a:fillToRect l="100000" t="100000"/>
            </a:path>
            <a:tileRect r="-100000" b="-10000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noAutofit/>
          </a:bodyPr>
          <a:lstStyle/>
          <a:p>
            <a:pPr marL="0" marR="0" indent="0" algn="ctr" defTabSz="412750" rtl="0" fontAlgn="auto" latinLnBrk="0" hangingPunct="0">
              <a:lnSpc>
                <a:spcPct val="100000"/>
              </a:lnSpc>
              <a:spcBef>
                <a:spcPts val="0"/>
              </a:spcBef>
              <a:spcAft>
                <a:spcPts val="0"/>
              </a:spcAft>
              <a:buClrTx/>
              <a:buSzTx/>
              <a:buFontTx/>
              <a:buNone/>
              <a:tabLst/>
            </a:pPr>
            <a:endParaRPr kumimoji="0" lang="en-DK" sz="1600" b="0" i="0" u="none" strike="noStrike" cap="none" spc="0" normalizeH="0" baseline="0" dirty="0">
              <a:ln>
                <a:noFill/>
              </a:ln>
              <a:solidFill>
                <a:srgbClr val="FFFFFF"/>
              </a:solidFill>
              <a:effectLst/>
              <a:uFillTx/>
              <a:latin typeface="Helvetica Neue Medium"/>
              <a:ea typeface="Helvetica Neue Medium"/>
              <a:cs typeface="Helvetica Neue Medium"/>
              <a:sym typeface="Helvetica Neue Medium"/>
            </a:endParaRPr>
          </a:p>
        </p:txBody>
      </p:sp>
      <p:pic>
        <p:nvPicPr>
          <p:cNvPr id="9" name="Logo" descr="A logo with blue dots&#10;&#10;AI-generated content may be incorrect.">
            <a:extLst>
              <a:ext uri="{FF2B5EF4-FFF2-40B4-BE49-F238E27FC236}">
                <a16:creationId xmlns:a16="http://schemas.microsoft.com/office/drawing/2014/main" id="{7B3DBCDE-9E6B-6074-BE16-95B33CFBA44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0207" y="5668161"/>
            <a:ext cx="739745" cy="753060"/>
          </a:xfrm>
          <a:prstGeom prst="rect">
            <a:avLst/>
          </a:prstGeom>
        </p:spPr>
      </p:pic>
      <p:sp>
        <p:nvSpPr>
          <p:cNvPr id="13" name="Text Placeholder 14">
            <a:extLst>
              <a:ext uri="{FF2B5EF4-FFF2-40B4-BE49-F238E27FC236}">
                <a16:creationId xmlns:a16="http://schemas.microsoft.com/office/drawing/2014/main" id="{569D0B8B-A19C-6ADE-D43C-8CA920C164A5}"/>
              </a:ext>
            </a:extLst>
          </p:cNvPr>
          <p:cNvSpPr>
            <a:spLocks noGrp="1"/>
          </p:cNvSpPr>
          <p:nvPr>
            <p:ph type="body" sz="quarter" idx="29" hasCustomPrompt="1"/>
          </p:nvPr>
        </p:nvSpPr>
        <p:spPr>
          <a:xfrm>
            <a:off x="741361" y="2579436"/>
            <a:ext cx="10015568" cy="1015663"/>
          </a:xfrm>
          <a:prstGeom prst="rect">
            <a:avLst/>
          </a:prstGeom>
        </p:spPr>
        <p:txBody>
          <a:bodyPr wrap="square" anchor="b">
            <a:spAutoFit/>
          </a:bodyPr>
          <a:lstStyle>
            <a:lvl1pPr marL="0" marR="0" indent="0" algn="l" defTabSz="412750" rtl="0" eaLnBrk="1" fontAlgn="auto" latinLnBrk="0" hangingPunct="1">
              <a:lnSpc>
                <a:spcPts val="6600"/>
              </a:lnSpc>
              <a:spcBef>
                <a:spcPts val="0"/>
              </a:spcBef>
              <a:spcAft>
                <a:spcPts val="600"/>
              </a:spcAft>
              <a:buClrTx/>
              <a:buSzPct val="90000"/>
              <a:buFont typeface="Arial" panose="020B0604020202020204" pitchFamily="34" charset="0"/>
              <a:buNone/>
              <a:tabLst/>
              <a:defRPr sz="6000" b="1">
                <a:solidFill>
                  <a:srgbClr val="FFFFFF"/>
                </a:solidFill>
              </a:defRPr>
            </a:lvl1pPr>
          </a:lstStyle>
          <a:p>
            <a:pPr marL="0" marR="0" lvl="0" indent="0" algn="l" defTabSz="412750" rtl="0" eaLnBrk="1" fontAlgn="auto" latinLnBrk="0" hangingPunct="1">
              <a:lnSpc>
                <a:spcPct val="100000"/>
              </a:lnSpc>
              <a:spcBef>
                <a:spcPts val="0"/>
              </a:spcBef>
              <a:spcAft>
                <a:spcPts val="1200"/>
              </a:spcAft>
              <a:buClrTx/>
              <a:buSzPct val="90000"/>
              <a:buFont typeface="Arial" panose="020B0604020202020204" pitchFamily="34" charset="0"/>
              <a:buNone/>
              <a:tabLst/>
              <a:defRPr/>
            </a:pPr>
            <a:r>
              <a:rPr lang="en-US" spc="0" dirty="0" err="1"/>
              <a:t>Overskrift</a:t>
            </a:r>
            <a:endParaRPr lang="en-US" spc="0" dirty="0"/>
          </a:p>
        </p:txBody>
      </p:sp>
      <p:sp>
        <p:nvSpPr>
          <p:cNvPr id="14" name="Text Placeholder 14">
            <a:extLst>
              <a:ext uri="{FF2B5EF4-FFF2-40B4-BE49-F238E27FC236}">
                <a16:creationId xmlns:a16="http://schemas.microsoft.com/office/drawing/2014/main" id="{94A11669-CC24-B093-4DE0-FA5FA34F114D}"/>
              </a:ext>
            </a:extLst>
          </p:cNvPr>
          <p:cNvSpPr>
            <a:spLocks noGrp="1"/>
          </p:cNvSpPr>
          <p:nvPr>
            <p:ph type="body" sz="quarter" idx="30" hasCustomPrompt="1"/>
          </p:nvPr>
        </p:nvSpPr>
        <p:spPr>
          <a:xfrm>
            <a:off x="740568" y="3610273"/>
            <a:ext cx="10015568" cy="492443"/>
          </a:xfrm>
          <a:prstGeom prst="rect">
            <a:avLst/>
          </a:prstGeom>
        </p:spPr>
        <p:txBody>
          <a:bodyPr wrap="square" anchor="t">
            <a:spAutoFit/>
          </a:bodyPr>
          <a:lstStyle>
            <a:lvl1pPr marL="0" indent="0">
              <a:lnSpc>
                <a:spcPct val="100000"/>
              </a:lnSpc>
              <a:spcAft>
                <a:spcPts val="600"/>
              </a:spcAft>
              <a:buNone/>
              <a:defRPr sz="2600" b="1" i="0">
                <a:solidFill>
                  <a:srgbClr val="FFFFFF"/>
                </a:solidFill>
                <a:latin typeface="Arial" panose="020B0604020202020204" pitchFamily="34" charset="0"/>
                <a:cs typeface="Arial" panose="020B0604020202020204" pitchFamily="34" charset="0"/>
              </a:defRPr>
            </a:lvl1pPr>
          </a:lstStyle>
          <a:p>
            <a:pPr hangingPunct="1"/>
            <a:r>
              <a:rPr lang="en-US" spc="0" dirty="0" err="1"/>
              <a:t>Underoverskrift</a:t>
            </a:r>
            <a:endParaRPr lang="en-US" spc="0" dirty="0"/>
          </a:p>
        </p:txBody>
      </p:sp>
      <p:sp>
        <p:nvSpPr>
          <p:cNvPr id="15" name="Text Placeholder 14">
            <a:extLst>
              <a:ext uri="{FF2B5EF4-FFF2-40B4-BE49-F238E27FC236}">
                <a16:creationId xmlns:a16="http://schemas.microsoft.com/office/drawing/2014/main" id="{AFD104F4-3C99-447F-7F5E-B4EE3C9804C3}"/>
              </a:ext>
            </a:extLst>
          </p:cNvPr>
          <p:cNvSpPr>
            <a:spLocks noGrp="1"/>
          </p:cNvSpPr>
          <p:nvPr>
            <p:ph type="body" sz="quarter" idx="31" hasCustomPrompt="1"/>
          </p:nvPr>
        </p:nvSpPr>
        <p:spPr>
          <a:xfrm>
            <a:off x="735835" y="4511694"/>
            <a:ext cx="1554346" cy="542289"/>
          </a:xfrm>
          <a:prstGeom prst="rect">
            <a:avLst/>
          </a:prstGeom>
        </p:spPr>
        <p:txBody>
          <a:bodyPr wrap="square" anchor="t">
            <a:noAutofit/>
          </a:bodyPr>
          <a:lstStyle>
            <a:lvl1pPr marL="0" indent="0">
              <a:lnSpc>
                <a:spcPct val="100000"/>
              </a:lnSpc>
              <a:spcAft>
                <a:spcPts val="600"/>
              </a:spcAft>
              <a:buNone/>
              <a:defRPr sz="2000" b="0" i="0">
                <a:solidFill>
                  <a:srgbClr val="FFFFFF"/>
                </a:solidFill>
                <a:latin typeface="Arial" panose="020B0604020202020204" pitchFamily="34" charset="0"/>
                <a:cs typeface="Arial" panose="020B0604020202020204" pitchFamily="34" charset="0"/>
              </a:defRPr>
            </a:lvl1pPr>
          </a:lstStyle>
          <a:p>
            <a:pPr hangingPunct="1"/>
            <a:r>
              <a:rPr lang="en-US" spc="0" dirty="0"/>
              <a:t>Dato</a:t>
            </a:r>
          </a:p>
        </p:txBody>
      </p:sp>
    </p:spTree>
    <p:extLst>
      <p:ext uri="{BB962C8B-B14F-4D97-AF65-F5344CB8AC3E}">
        <p14:creationId xmlns:p14="http://schemas.microsoft.com/office/powerpoint/2010/main" val="1184490885"/>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extLst>
    <p:ext uri="{DCECCB84-F9BA-43D5-87BE-67443E8EF086}">
      <p15:sldGuideLst xmlns:p15="http://schemas.microsoft.com/office/powerpoint/2012/main">
        <p15:guide id="1" pos="6766"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reaker - Blå">
    <p:spTree>
      <p:nvGrpSpPr>
        <p:cNvPr id="1" name=""/>
        <p:cNvGrpSpPr/>
        <p:nvPr/>
      </p:nvGrpSpPr>
      <p:grpSpPr>
        <a:xfrm>
          <a:off x="0" y="0"/>
          <a:ext cx="0" cy="0"/>
          <a:chOff x="0" y="0"/>
          <a:chExt cx="0" cy="0"/>
        </a:xfrm>
      </p:grpSpPr>
      <p:sp>
        <p:nvSpPr>
          <p:cNvPr id="8" name="Round Single Corner of Rectangle 7">
            <a:extLst>
              <a:ext uri="{FF2B5EF4-FFF2-40B4-BE49-F238E27FC236}">
                <a16:creationId xmlns:a16="http://schemas.microsoft.com/office/drawing/2014/main" id="{BD83C580-52B8-C455-8A0F-E0E9ED069FBF}"/>
              </a:ext>
            </a:extLst>
          </p:cNvPr>
          <p:cNvSpPr/>
          <p:nvPr userDrawn="1"/>
        </p:nvSpPr>
        <p:spPr>
          <a:xfrm flipV="1">
            <a:off x="0" y="0"/>
            <a:ext cx="12192000" cy="6858000"/>
          </a:xfrm>
          <a:prstGeom prst="round1Rect">
            <a:avLst>
              <a:gd name="adj" fmla="val 0"/>
            </a:avLst>
          </a:prstGeom>
          <a:gradFill flip="none" rotWithShape="1">
            <a:gsLst>
              <a:gs pos="67000">
                <a:srgbClr val="504D5E"/>
              </a:gs>
              <a:gs pos="100000">
                <a:srgbClr val="2F2D3E"/>
              </a:gs>
            </a:gsLst>
            <a:path path="circle">
              <a:fillToRect l="100000" t="100000"/>
            </a:path>
            <a:tileRect r="-100000" b="-10000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noAutofit/>
          </a:bodyPr>
          <a:lstStyle/>
          <a:p>
            <a:pPr marL="0" marR="0" indent="0" algn="ctr" defTabSz="412750" rtl="0" fontAlgn="auto" latinLnBrk="0" hangingPunct="0">
              <a:lnSpc>
                <a:spcPct val="100000"/>
              </a:lnSpc>
              <a:spcBef>
                <a:spcPts val="0"/>
              </a:spcBef>
              <a:spcAft>
                <a:spcPts val="0"/>
              </a:spcAft>
              <a:buClrTx/>
              <a:buSzTx/>
              <a:buFontTx/>
              <a:buNone/>
              <a:tabLst/>
            </a:pPr>
            <a:endParaRPr kumimoji="0" lang="en-DK" sz="1600" b="0" i="0" u="none" strike="noStrike" cap="none" spc="0" normalizeH="0" baseline="0" dirty="0">
              <a:ln>
                <a:noFill/>
              </a:ln>
              <a:solidFill>
                <a:srgbClr val="FFFFFF"/>
              </a:solidFill>
              <a:effectLst/>
              <a:uFillTx/>
              <a:latin typeface="Helvetica Neue Medium"/>
              <a:ea typeface="Helvetica Neue Medium"/>
              <a:cs typeface="Helvetica Neue Medium"/>
              <a:sym typeface="Helvetica Neue Medium"/>
            </a:endParaRPr>
          </a:p>
        </p:txBody>
      </p:sp>
      <p:pic>
        <p:nvPicPr>
          <p:cNvPr id="4" name="Picture 3">
            <a:extLst>
              <a:ext uri="{FF2B5EF4-FFF2-40B4-BE49-F238E27FC236}">
                <a16:creationId xmlns:a16="http://schemas.microsoft.com/office/drawing/2014/main" id="{63DFBB5F-A1B1-696A-BF25-785C6C9AE30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720208" y="6312516"/>
            <a:ext cx="345456" cy="350292"/>
          </a:xfrm>
          <a:prstGeom prst="rect">
            <a:avLst/>
          </a:prstGeom>
        </p:spPr>
      </p:pic>
      <p:pic>
        <p:nvPicPr>
          <p:cNvPr id="10" name="Graphic 9">
            <a:extLst>
              <a:ext uri="{FF2B5EF4-FFF2-40B4-BE49-F238E27FC236}">
                <a16:creationId xmlns:a16="http://schemas.microsoft.com/office/drawing/2014/main" id="{3558F8AE-DEC7-0364-AC02-C8CD48BE6565}"/>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6038850" y="3371850"/>
            <a:ext cx="114300" cy="114300"/>
          </a:xfrm>
          <a:prstGeom prst="rect">
            <a:avLst/>
          </a:prstGeom>
        </p:spPr>
      </p:pic>
      <p:sp>
        <p:nvSpPr>
          <p:cNvPr id="7" name="Slide Number">
            <a:extLst>
              <a:ext uri="{FF2B5EF4-FFF2-40B4-BE49-F238E27FC236}">
                <a16:creationId xmlns:a16="http://schemas.microsoft.com/office/drawing/2014/main" id="{4F056A9A-F053-7076-498D-DF0C7B1157B3}"/>
              </a:ext>
            </a:extLst>
          </p:cNvPr>
          <p:cNvSpPr txBox="1">
            <a:spLocks/>
          </p:cNvSpPr>
          <p:nvPr userDrawn="1"/>
        </p:nvSpPr>
        <p:spPr>
          <a:xfrm>
            <a:off x="10735499" y="6406622"/>
            <a:ext cx="739746" cy="174407"/>
          </a:xfrm>
          <a:prstGeom prst="rect">
            <a:avLst/>
          </a:prstGeom>
          <a:ln w="12700">
            <a:miter lim="400000"/>
          </a:ln>
        </p:spPr>
        <p:txBody>
          <a:bodyPr wrap="squar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84200" rtl="0" fontAlgn="auto" latinLnBrk="0" hangingPunct="0">
              <a:lnSpc>
                <a:spcPct val="100000"/>
              </a:lnSpc>
              <a:spcBef>
                <a:spcPts val="0"/>
              </a:spcBef>
              <a:spcAft>
                <a:spcPts val="0"/>
              </a:spcAft>
              <a:buClrTx/>
              <a:buSzTx/>
              <a:buFontTx/>
              <a:buNone/>
              <a:tabLst/>
              <a:defRPr kumimoji="0" sz="1100" b="0" i="0" u="none" strike="noStrike" cap="none" spc="0" normalizeH="0" baseline="0">
                <a:ln>
                  <a:noFill/>
                </a:ln>
                <a:solidFill>
                  <a:schemeClr val="bg1"/>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en-US" sz="800" b="0" i="0" smtClean="0">
                <a:solidFill>
                  <a:srgbClr val="FFFFFF"/>
                </a:solidFill>
                <a:latin typeface="Arial" panose="020B0604020202020204" pitchFamily="34" charset="0"/>
                <a:cs typeface="Arial" panose="020B0604020202020204" pitchFamily="34" charset="0"/>
              </a:rPr>
              <a:pPr/>
              <a:t>‹#›</a:t>
            </a:fld>
            <a:endParaRPr lang="en-US" sz="550" b="0" i="0" dirty="0">
              <a:solidFill>
                <a:srgbClr val="FFFFFF"/>
              </a:solidFill>
              <a:latin typeface="Arial" panose="020B0604020202020204" pitchFamily="34" charset="0"/>
              <a:cs typeface="Arial" panose="020B0604020202020204" pitchFamily="34" charset="0"/>
            </a:endParaRPr>
          </a:p>
        </p:txBody>
      </p:sp>
      <p:sp>
        <p:nvSpPr>
          <p:cNvPr id="2" name="Text Placeholder 14">
            <a:extLst>
              <a:ext uri="{FF2B5EF4-FFF2-40B4-BE49-F238E27FC236}">
                <a16:creationId xmlns:a16="http://schemas.microsoft.com/office/drawing/2014/main" id="{8391BA96-CD8D-0035-0BAD-BCEE44194FBB}"/>
              </a:ext>
            </a:extLst>
          </p:cNvPr>
          <p:cNvSpPr>
            <a:spLocks noGrp="1"/>
          </p:cNvSpPr>
          <p:nvPr>
            <p:ph type="body" sz="quarter" idx="29" hasCustomPrompt="1"/>
          </p:nvPr>
        </p:nvSpPr>
        <p:spPr>
          <a:xfrm>
            <a:off x="724664" y="2510076"/>
            <a:ext cx="10735496" cy="861774"/>
          </a:xfrm>
          <a:prstGeom prst="rect">
            <a:avLst/>
          </a:prstGeom>
        </p:spPr>
        <p:txBody>
          <a:bodyPr wrap="square" anchor="b">
            <a:spAutoFit/>
          </a:bodyPr>
          <a:lstStyle>
            <a:lvl1pPr algn="ctr">
              <a:lnSpc>
                <a:spcPct val="100000"/>
              </a:lnSpc>
              <a:defRPr sz="5000" b="1">
                <a:solidFill>
                  <a:srgbClr val="FFFFFF"/>
                </a:solidFill>
              </a:defRPr>
            </a:lvl1pPr>
          </a:lstStyle>
          <a:p>
            <a:pPr hangingPunct="1"/>
            <a:r>
              <a:rPr lang="en-GB" dirty="0" err="1"/>
              <a:t>Overskrift</a:t>
            </a:r>
            <a:endParaRPr lang="en-US" spc="0" dirty="0"/>
          </a:p>
        </p:txBody>
      </p:sp>
      <p:sp>
        <p:nvSpPr>
          <p:cNvPr id="5" name="Text Placeholder 14">
            <a:extLst>
              <a:ext uri="{FF2B5EF4-FFF2-40B4-BE49-F238E27FC236}">
                <a16:creationId xmlns:a16="http://schemas.microsoft.com/office/drawing/2014/main" id="{51CA371D-EAF6-E52D-E204-0E92B8858FE5}"/>
              </a:ext>
            </a:extLst>
          </p:cNvPr>
          <p:cNvSpPr>
            <a:spLocks noGrp="1"/>
          </p:cNvSpPr>
          <p:nvPr>
            <p:ph type="body" sz="quarter" idx="30" hasCustomPrompt="1"/>
          </p:nvPr>
        </p:nvSpPr>
        <p:spPr>
          <a:xfrm>
            <a:off x="724664" y="3536507"/>
            <a:ext cx="10735496" cy="492443"/>
          </a:xfrm>
          <a:prstGeom prst="rect">
            <a:avLst/>
          </a:prstGeom>
        </p:spPr>
        <p:txBody>
          <a:bodyPr wrap="square" anchor="b">
            <a:spAutoFit/>
          </a:bodyPr>
          <a:lstStyle>
            <a:lvl1pPr algn="ctr">
              <a:lnSpc>
                <a:spcPct val="100000"/>
              </a:lnSpc>
              <a:defRPr sz="2600" b="0">
                <a:solidFill>
                  <a:srgbClr val="FFFFFF"/>
                </a:solidFill>
              </a:defRPr>
            </a:lvl1pPr>
          </a:lstStyle>
          <a:p>
            <a:pPr hangingPunct="1"/>
            <a:r>
              <a:rPr lang="en-GB" dirty="0" err="1"/>
              <a:t>Underoverskrift</a:t>
            </a:r>
            <a:endParaRPr lang="en-US" spc="0" dirty="0"/>
          </a:p>
        </p:txBody>
      </p:sp>
    </p:spTree>
    <p:extLst>
      <p:ext uri="{BB962C8B-B14F-4D97-AF65-F5344CB8AC3E}">
        <p14:creationId xmlns:p14="http://schemas.microsoft.com/office/powerpoint/2010/main" val="2804361240"/>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kærmbillede Stor - Laptop">
    <p:spTree>
      <p:nvGrpSpPr>
        <p:cNvPr id="1" name=""/>
        <p:cNvGrpSpPr/>
        <p:nvPr/>
      </p:nvGrpSpPr>
      <p:grpSpPr>
        <a:xfrm>
          <a:off x="0" y="0"/>
          <a:ext cx="0" cy="0"/>
          <a:chOff x="0" y="0"/>
          <a:chExt cx="0" cy="0"/>
        </a:xfrm>
      </p:grpSpPr>
      <p:pic>
        <p:nvPicPr>
          <p:cNvPr id="2" name="Picture 1" descr="A logo with blue dots&#10;&#10;AI-generated content may be incorrect.">
            <a:extLst>
              <a:ext uri="{FF2B5EF4-FFF2-40B4-BE49-F238E27FC236}">
                <a16:creationId xmlns:a16="http://schemas.microsoft.com/office/drawing/2014/main" id="{D955C726-BC1D-C59C-CF95-55F28541E04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0208" y="6311825"/>
            <a:ext cx="345456" cy="351674"/>
          </a:xfrm>
          <a:prstGeom prst="rect">
            <a:avLst/>
          </a:prstGeom>
        </p:spPr>
      </p:pic>
      <p:pic>
        <p:nvPicPr>
          <p:cNvPr id="1026" name="Picture 2">
            <a:extLst>
              <a:ext uri="{FF2B5EF4-FFF2-40B4-BE49-F238E27FC236}">
                <a16:creationId xmlns:a16="http://schemas.microsoft.com/office/drawing/2014/main" id="{9CFA4311-3A6B-1D76-6284-09C07C9B7B3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52" t="19963" r="-222" b="20259"/>
          <a:stretch>
            <a:fillRect/>
          </a:stretch>
        </p:blipFill>
        <p:spPr bwMode="auto">
          <a:xfrm>
            <a:off x="821941" y="0"/>
            <a:ext cx="10548117" cy="6294682"/>
          </a:xfrm>
          <a:prstGeom prst="rect">
            <a:avLst/>
          </a:prstGeom>
          <a:noFill/>
          <a:extLst>
            <a:ext uri="{909E8E84-426E-40DD-AFC4-6F175D3DCCD1}">
              <a14:hiddenFill xmlns:a14="http://schemas.microsoft.com/office/drawing/2010/main">
                <a:solidFill>
                  <a:srgbClr val="FFFFFF"/>
                </a:solidFill>
              </a14:hiddenFill>
            </a:ext>
          </a:extLst>
        </p:spPr>
      </p:pic>
      <p:sp>
        <p:nvSpPr>
          <p:cNvPr id="10" name="Picture Placeholder 3">
            <a:extLst>
              <a:ext uri="{FF2B5EF4-FFF2-40B4-BE49-F238E27FC236}">
                <a16:creationId xmlns:a16="http://schemas.microsoft.com/office/drawing/2014/main" id="{8B736DD5-2B5F-38E7-14D0-3BA6B41AD459}"/>
              </a:ext>
            </a:extLst>
          </p:cNvPr>
          <p:cNvSpPr>
            <a:spLocks noGrp="1"/>
          </p:cNvSpPr>
          <p:nvPr>
            <p:ph type="pic" sz="half" idx="24" hasCustomPrompt="1"/>
          </p:nvPr>
        </p:nvSpPr>
        <p:spPr>
          <a:xfrm>
            <a:off x="2286000" y="525780"/>
            <a:ext cx="7597140" cy="5059680"/>
          </a:xfrm>
          <a:prstGeom prst="roundRect">
            <a:avLst>
              <a:gd name="adj" fmla="val 0"/>
            </a:avLst>
          </a:prstGeom>
          <a:solidFill>
            <a:srgbClr val="F3F5F7"/>
          </a:solidFill>
        </p:spPr>
        <p:txBody>
          <a:bodyPr wrap="square" lIns="91439" tIns="45719" rIns="91439" bIns="45719">
            <a:noAutofit/>
          </a:bodyPr>
          <a:lstStyle/>
          <a:p>
            <a:r>
              <a:rPr lang="en-US" dirty="0"/>
              <a:t> </a:t>
            </a:r>
            <a:endParaRPr dirty="0"/>
          </a:p>
        </p:txBody>
      </p:sp>
      <p:sp>
        <p:nvSpPr>
          <p:cNvPr id="16" name="Slide Number">
            <a:extLst>
              <a:ext uri="{FF2B5EF4-FFF2-40B4-BE49-F238E27FC236}">
                <a16:creationId xmlns:a16="http://schemas.microsoft.com/office/drawing/2014/main" id="{9288BA47-E57B-AA61-9045-90B18175FFDC}"/>
              </a:ext>
            </a:extLst>
          </p:cNvPr>
          <p:cNvSpPr txBox="1">
            <a:spLocks/>
          </p:cNvSpPr>
          <p:nvPr userDrawn="1"/>
        </p:nvSpPr>
        <p:spPr>
          <a:xfrm>
            <a:off x="10735499" y="6406622"/>
            <a:ext cx="739746" cy="174407"/>
          </a:xfrm>
          <a:prstGeom prst="rect">
            <a:avLst/>
          </a:prstGeom>
          <a:ln w="12700">
            <a:miter lim="400000"/>
          </a:ln>
        </p:spPr>
        <p:txBody>
          <a:bodyPr wrap="squar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84200" rtl="0" fontAlgn="auto" latinLnBrk="0" hangingPunct="0">
              <a:lnSpc>
                <a:spcPct val="100000"/>
              </a:lnSpc>
              <a:spcBef>
                <a:spcPts val="0"/>
              </a:spcBef>
              <a:spcAft>
                <a:spcPts val="0"/>
              </a:spcAft>
              <a:buClrTx/>
              <a:buSzTx/>
              <a:buFontTx/>
              <a:buNone/>
              <a:tabLst/>
              <a:defRPr kumimoji="0" sz="1100" b="0" i="0" u="none" strike="noStrike" cap="none" spc="0" normalizeH="0" baseline="0">
                <a:ln>
                  <a:noFill/>
                </a:ln>
                <a:solidFill>
                  <a:schemeClr val="bg1"/>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en-US" sz="800" b="0" i="0" smtClean="0">
                <a:solidFill>
                  <a:schemeClr val="bg1"/>
                </a:solidFill>
                <a:latin typeface="Arial" panose="020B0604020202020204" pitchFamily="34" charset="0"/>
                <a:cs typeface="Arial" panose="020B0604020202020204" pitchFamily="34" charset="0"/>
              </a:rPr>
              <a:pPr/>
              <a:t>‹#›</a:t>
            </a:fld>
            <a:endParaRPr lang="en-US" sz="550" b="0" i="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33245491"/>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kærmbillede - Laptop">
    <p:spTree>
      <p:nvGrpSpPr>
        <p:cNvPr id="1" name=""/>
        <p:cNvGrpSpPr/>
        <p:nvPr/>
      </p:nvGrpSpPr>
      <p:grpSpPr>
        <a:xfrm>
          <a:off x="0" y="0"/>
          <a:ext cx="0" cy="0"/>
          <a:chOff x="0" y="0"/>
          <a:chExt cx="0" cy="0"/>
        </a:xfrm>
      </p:grpSpPr>
      <p:pic>
        <p:nvPicPr>
          <p:cNvPr id="2" name="Picture 1" descr="A logo with blue dots&#10;&#10;AI-generated content may be incorrect.">
            <a:extLst>
              <a:ext uri="{FF2B5EF4-FFF2-40B4-BE49-F238E27FC236}">
                <a16:creationId xmlns:a16="http://schemas.microsoft.com/office/drawing/2014/main" id="{D955C726-BC1D-C59C-CF95-55F28541E04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0208" y="6311825"/>
            <a:ext cx="345456" cy="351674"/>
          </a:xfrm>
          <a:prstGeom prst="rect">
            <a:avLst/>
          </a:prstGeom>
        </p:spPr>
      </p:pic>
      <p:pic>
        <p:nvPicPr>
          <p:cNvPr id="1026" name="Picture 2">
            <a:extLst>
              <a:ext uri="{FF2B5EF4-FFF2-40B4-BE49-F238E27FC236}">
                <a16:creationId xmlns:a16="http://schemas.microsoft.com/office/drawing/2014/main" id="{9CFA4311-3A6B-1D76-6284-09C07C9B7B31}"/>
              </a:ext>
            </a:extLst>
          </p:cNvPr>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l="52" t="19963" r="-222" b="20259"/>
          <a:stretch>
            <a:fillRect/>
          </a:stretch>
        </p:blipFill>
        <p:spPr bwMode="auto">
          <a:xfrm>
            <a:off x="4471520" y="1050779"/>
            <a:ext cx="7780011" cy="4642791"/>
          </a:xfrm>
          <a:prstGeom prst="rect">
            <a:avLst/>
          </a:prstGeom>
          <a:noFill/>
          <a:extLst>
            <a:ext uri="{909E8E84-426E-40DD-AFC4-6F175D3DCCD1}">
              <a14:hiddenFill xmlns:a14="http://schemas.microsoft.com/office/drawing/2010/main">
                <a:solidFill>
                  <a:srgbClr val="FFFFFF"/>
                </a:solidFill>
              </a14:hiddenFill>
            </a:ext>
          </a:extLst>
        </p:spPr>
      </p:pic>
      <p:sp>
        <p:nvSpPr>
          <p:cNvPr id="10" name="Picture Placeholder 3">
            <a:extLst>
              <a:ext uri="{FF2B5EF4-FFF2-40B4-BE49-F238E27FC236}">
                <a16:creationId xmlns:a16="http://schemas.microsoft.com/office/drawing/2014/main" id="{8B736DD5-2B5F-38E7-14D0-3BA6B41AD459}"/>
              </a:ext>
            </a:extLst>
          </p:cNvPr>
          <p:cNvSpPr>
            <a:spLocks noGrp="1"/>
          </p:cNvSpPr>
          <p:nvPr>
            <p:ph type="pic" sz="half" idx="24" hasCustomPrompt="1"/>
          </p:nvPr>
        </p:nvSpPr>
        <p:spPr>
          <a:xfrm>
            <a:off x="5785875" y="1585652"/>
            <a:ext cx="5426081" cy="3614999"/>
          </a:xfrm>
          <a:prstGeom prst="roundRect">
            <a:avLst>
              <a:gd name="adj" fmla="val 0"/>
            </a:avLst>
          </a:prstGeom>
          <a:solidFill>
            <a:srgbClr val="F3F5F7"/>
          </a:solidFill>
        </p:spPr>
        <p:txBody>
          <a:bodyPr wrap="square" lIns="91439" tIns="45719" rIns="91439" bIns="45719">
            <a:noAutofit/>
          </a:bodyPr>
          <a:lstStyle>
            <a:lvl1pPr marL="0" indent="0">
              <a:buNone/>
              <a:defRPr/>
            </a:lvl1pPr>
          </a:lstStyle>
          <a:p>
            <a:r>
              <a:rPr lang="en-US" dirty="0"/>
              <a:t> </a:t>
            </a:r>
            <a:endParaRPr dirty="0"/>
          </a:p>
        </p:txBody>
      </p:sp>
      <p:sp>
        <p:nvSpPr>
          <p:cNvPr id="12" name="Text Placeholder 14">
            <a:extLst>
              <a:ext uri="{FF2B5EF4-FFF2-40B4-BE49-F238E27FC236}">
                <a16:creationId xmlns:a16="http://schemas.microsoft.com/office/drawing/2014/main" id="{E384E983-CBD4-D938-C55F-F3B2FAB6EBBD}"/>
              </a:ext>
            </a:extLst>
          </p:cNvPr>
          <p:cNvSpPr>
            <a:spLocks noGrp="1"/>
          </p:cNvSpPr>
          <p:nvPr>
            <p:ph type="body" sz="quarter" idx="29" hasCustomPrompt="1"/>
          </p:nvPr>
        </p:nvSpPr>
        <p:spPr>
          <a:xfrm>
            <a:off x="2312305" y="4311496"/>
            <a:ext cx="2828495" cy="889154"/>
          </a:xfrm>
        </p:spPr>
        <p:txBody>
          <a:bodyPr wrap="square" anchor="b">
            <a:spAutoFit/>
          </a:bodyPr>
          <a:lstStyle>
            <a:lvl1pPr marL="0" indent="0" algn="r">
              <a:lnSpc>
                <a:spcPct val="110000"/>
              </a:lnSpc>
              <a:buNone/>
              <a:defRPr sz="1200">
                <a:solidFill>
                  <a:schemeClr val="tx1">
                    <a:lumMod val="50000"/>
                    <a:lumOff val="50000"/>
                  </a:schemeClr>
                </a:solidFill>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labore et dolore magna </a:t>
            </a:r>
            <a:r>
              <a:rPr lang="en-US" dirty="0" err="1"/>
              <a:t>aliqua</a:t>
            </a:r>
            <a:r>
              <a:rPr lang="en-US" dirty="0"/>
              <a:t>.</a:t>
            </a:r>
          </a:p>
        </p:txBody>
      </p:sp>
      <p:sp>
        <p:nvSpPr>
          <p:cNvPr id="16" name="Slide Number">
            <a:extLst>
              <a:ext uri="{FF2B5EF4-FFF2-40B4-BE49-F238E27FC236}">
                <a16:creationId xmlns:a16="http://schemas.microsoft.com/office/drawing/2014/main" id="{9288BA47-E57B-AA61-9045-90B18175FFDC}"/>
              </a:ext>
            </a:extLst>
          </p:cNvPr>
          <p:cNvSpPr txBox="1">
            <a:spLocks/>
          </p:cNvSpPr>
          <p:nvPr userDrawn="1"/>
        </p:nvSpPr>
        <p:spPr>
          <a:xfrm>
            <a:off x="10735499" y="6406622"/>
            <a:ext cx="739746" cy="174407"/>
          </a:xfrm>
          <a:prstGeom prst="rect">
            <a:avLst/>
          </a:prstGeom>
          <a:ln w="12700">
            <a:miter lim="400000"/>
          </a:ln>
        </p:spPr>
        <p:txBody>
          <a:bodyPr wrap="squar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84200" rtl="0" fontAlgn="auto" latinLnBrk="0" hangingPunct="0">
              <a:lnSpc>
                <a:spcPct val="100000"/>
              </a:lnSpc>
              <a:spcBef>
                <a:spcPts val="0"/>
              </a:spcBef>
              <a:spcAft>
                <a:spcPts val="0"/>
              </a:spcAft>
              <a:buClrTx/>
              <a:buSzTx/>
              <a:buFontTx/>
              <a:buNone/>
              <a:tabLst/>
              <a:defRPr kumimoji="0" sz="1100" b="0" i="0" u="none" strike="noStrike" cap="none" spc="0" normalizeH="0" baseline="0">
                <a:ln>
                  <a:noFill/>
                </a:ln>
                <a:solidFill>
                  <a:schemeClr val="bg1"/>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pPr marL="0" indent="0">
              <a:buFont typeface="Arial" panose="020B0604020202020204" pitchFamily="34" charset="0"/>
              <a:buNone/>
            </a:pPr>
            <a:fld id="{86CB4B4D-7CA3-9044-876B-883B54F8677D}" type="slidenum">
              <a:rPr lang="en-US" sz="800" b="0" i="0" smtClean="0">
                <a:solidFill>
                  <a:schemeClr val="bg1"/>
                </a:solidFill>
                <a:latin typeface="Arial" panose="020B0604020202020204" pitchFamily="34" charset="0"/>
                <a:cs typeface="Arial" panose="020B0604020202020204" pitchFamily="34" charset="0"/>
              </a:rPr>
              <a:pPr marL="0" indent="0">
                <a:buFont typeface="Arial" panose="020B0604020202020204" pitchFamily="34" charset="0"/>
                <a:buNone/>
              </a:pPr>
              <a:t>‹#›</a:t>
            </a:fld>
            <a:endParaRPr lang="en-US" sz="550" b="0" i="0" dirty="0">
              <a:solidFill>
                <a:schemeClr val="bg1"/>
              </a:solidFill>
              <a:latin typeface="Arial" panose="020B0604020202020204" pitchFamily="34" charset="0"/>
              <a:cs typeface="Arial" panose="020B0604020202020204" pitchFamily="34" charset="0"/>
            </a:endParaRPr>
          </a:p>
        </p:txBody>
      </p:sp>
      <p:sp>
        <p:nvSpPr>
          <p:cNvPr id="17" name="Title Placeholder 1">
            <a:extLst>
              <a:ext uri="{FF2B5EF4-FFF2-40B4-BE49-F238E27FC236}">
                <a16:creationId xmlns:a16="http://schemas.microsoft.com/office/drawing/2014/main" id="{0A805259-A95A-AF89-D3FD-1BC59A64FCA6}"/>
              </a:ext>
            </a:extLst>
          </p:cNvPr>
          <p:cNvSpPr>
            <a:spLocks noGrp="1"/>
          </p:cNvSpPr>
          <p:nvPr>
            <p:ph type="title" hasCustomPrompt="1"/>
          </p:nvPr>
        </p:nvSpPr>
        <p:spPr>
          <a:xfrm>
            <a:off x="714031" y="1156433"/>
            <a:ext cx="4382212" cy="646331"/>
          </a:xfrm>
          <a:prstGeom prst="rect">
            <a:avLst/>
          </a:prstGeom>
        </p:spPr>
        <p:txBody>
          <a:bodyPr vert="horz" wrap="square" lIns="91440" tIns="45720" rIns="91440" bIns="45720" rtlCol="0" anchor="t">
            <a:spAutoFit/>
          </a:bodyPr>
          <a:lstStyle>
            <a:lvl1pPr marL="0" indent="0">
              <a:lnSpc>
                <a:spcPct val="90000"/>
              </a:lnSpc>
              <a:buFont typeface="Arial" panose="020B0604020202020204" pitchFamily="34" charset="0"/>
              <a:buNone/>
              <a:defRPr sz="4000" spc="0" baseline="0"/>
            </a:lvl1pPr>
          </a:lstStyle>
          <a:p>
            <a:r>
              <a:rPr lang="en-GB" dirty="0" err="1"/>
              <a:t>Overskrift</a:t>
            </a:r>
            <a:endParaRPr lang="en-US" dirty="0"/>
          </a:p>
        </p:txBody>
      </p:sp>
      <p:sp>
        <p:nvSpPr>
          <p:cNvPr id="19" name="Text Placeholder 14">
            <a:extLst>
              <a:ext uri="{FF2B5EF4-FFF2-40B4-BE49-F238E27FC236}">
                <a16:creationId xmlns:a16="http://schemas.microsoft.com/office/drawing/2014/main" id="{4E6A3DC9-66C5-ACF3-45EA-D5F0463E3355}"/>
              </a:ext>
            </a:extLst>
          </p:cNvPr>
          <p:cNvSpPr>
            <a:spLocks noGrp="1"/>
          </p:cNvSpPr>
          <p:nvPr>
            <p:ph type="body" sz="quarter" idx="30" hasCustomPrompt="1"/>
          </p:nvPr>
        </p:nvSpPr>
        <p:spPr>
          <a:xfrm>
            <a:off x="720209" y="737093"/>
            <a:ext cx="4376206" cy="313686"/>
          </a:xfrm>
        </p:spPr>
        <p:txBody>
          <a:bodyPr vert="horz" lIns="91440" tIns="45720" rIns="91440" bIns="45720" rtlCol="0" anchor="b">
            <a:normAutofit/>
          </a:bodyPr>
          <a:lstStyle>
            <a:lvl1pPr marL="0" indent="0">
              <a:buNone/>
              <a:defRPr lang="en-US" sz="1400" dirty="0" smtClean="0">
                <a:solidFill>
                  <a:schemeClr val="tx1">
                    <a:lumMod val="50000"/>
                    <a:lumOff val="50000"/>
                  </a:schemeClr>
                </a:solidFill>
              </a:defRPr>
            </a:lvl1pPr>
          </a:lstStyle>
          <a:p>
            <a:pPr lvl="0">
              <a:lnSpc>
                <a:spcPct val="110000"/>
              </a:lnSpc>
            </a:pPr>
            <a:r>
              <a:rPr lang="en-US" dirty="0"/>
              <a:t>Tema</a:t>
            </a:r>
          </a:p>
        </p:txBody>
      </p:sp>
      <p:sp>
        <p:nvSpPr>
          <p:cNvPr id="3" name="Text Placeholder 10">
            <a:extLst>
              <a:ext uri="{FF2B5EF4-FFF2-40B4-BE49-F238E27FC236}">
                <a16:creationId xmlns:a16="http://schemas.microsoft.com/office/drawing/2014/main" id="{FD1178CD-B7A9-CCBD-717B-E3A626F4A3FD}"/>
              </a:ext>
            </a:extLst>
          </p:cNvPr>
          <p:cNvSpPr>
            <a:spLocks noGrp="1"/>
          </p:cNvSpPr>
          <p:nvPr>
            <p:ph type="body" sz="quarter" idx="40" hasCustomPrompt="1"/>
          </p:nvPr>
        </p:nvSpPr>
        <p:spPr>
          <a:xfrm>
            <a:off x="715886" y="1973567"/>
            <a:ext cx="4387882" cy="1968601"/>
          </a:xfrm>
        </p:spPr>
        <p:txBody>
          <a:bodyPr/>
          <a:lstStyle>
            <a:lvl1pPr marL="0" indent="0">
              <a:buFont typeface="Arial" panose="020B0604020202020204" pitchFamily="34" charset="0"/>
              <a:buNone/>
              <a:defRPr sz="1800"/>
            </a:lvl1pPr>
          </a:lstStyle>
          <a:p>
            <a:pPr lvl="0"/>
            <a:r>
              <a:rPr lang="en-GB" dirty="0" err="1"/>
              <a:t>Tekst</a:t>
            </a:r>
            <a:endParaRPr lang="en-GB" dirty="0"/>
          </a:p>
        </p:txBody>
      </p:sp>
    </p:spTree>
    <p:extLst>
      <p:ext uri="{BB962C8B-B14F-4D97-AF65-F5344CB8AC3E}">
        <p14:creationId xmlns:p14="http://schemas.microsoft.com/office/powerpoint/2010/main" val="2143540963"/>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extLst>
    <p:ext uri="{DCECCB84-F9BA-43D5-87BE-67443E8EF086}">
      <p15:sldGuideLst xmlns:p15="http://schemas.microsoft.com/office/powerpoint/2012/main">
        <p15:guide id="1" orient="horz" pos="731" userDrawn="1">
          <p15:clr>
            <a:srgbClr val="FBAE40"/>
          </p15:clr>
        </p15:guide>
        <p15:guide id="2" orient="horz" pos="3544">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kærmbillede - Mobil">
    <p:spTree>
      <p:nvGrpSpPr>
        <p:cNvPr id="1" name=""/>
        <p:cNvGrpSpPr/>
        <p:nvPr/>
      </p:nvGrpSpPr>
      <p:grpSpPr>
        <a:xfrm>
          <a:off x="0" y="0"/>
          <a:ext cx="0" cy="0"/>
          <a:chOff x="0" y="0"/>
          <a:chExt cx="0" cy="0"/>
        </a:xfrm>
      </p:grpSpPr>
      <p:pic>
        <p:nvPicPr>
          <p:cNvPr id="4" name="j919912012_A_hand_holding_an_iPhone_mockup_white_background_hig_d0703df8-77c8-4761-a5f3-97b86d4b47ba-2.png" descr="j919912012_A_hand_holding_an_iPhone_mockup_white_background_hig_d0703df8-77c8-4761-a5f3-97b86d4b47ba-2.png">
            <a:extLst>
              <a:ext uri="{FF2B5EF4-FFF2-40B4-BE49-F238E27FC236}">
                <a16:creationId xmlns:a16="http://schemas.microsoft.com/office/drawing/2014/main" id="{CCF90F73-DD6A-79F8-2D5B-0928B358198A}"/>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a:xfrm>
            <a:off x="7038894" y="737093"/>
            <a:ext cx="5191929" cy="6161515"/>
          </a:xfrm>
          <a:custGeom>
            <a:avLst/>
            <a:gdLst/>
            <a:ahLst/>
            <a:cxnLst>
              <a:cxn ang="0">
                <a:pos x="wd2" y="hd2"/>
              </a:cxn>
              <a:cxn ang="5400000">
                <a:pos x="wd2" y="hd2"/>
              </a:cxn>
              <a:cxn ang="10800000">
                <a:pos x="wd2" y="hd2"/>
              </a:cxn>
              <a:cxn ang="16200000">
                <a:pos x="wd2" y="hd2"/>
              </a:cxn>
            </a:cxnLst>
            <a:rect l="0" t="0" r="r" b="b"/>
            <a:pathLst>
              <a:path w="21563" h="21597" extrusionOk="0">
                <a:moveTo>
                  <a:pt x="6853" y="2"/>
                </a:moveTo>
                <a:cubicBezTo>
                  <a:pt x="3078" y="7"/>
                  <a:pt x="3084" y="7"/>
                  <a:pt x="2710" y="175"/>
                </a:cubicBezTo>
                <a:cubicBezTo>
                  <a:pt x="2469" y="284"/>
                  <a:pt x="2253" y="495"/>
                  <a:pt x="2141" y="733"/>
                </a:cubicBezTo>
                <a:cubicBezTo>
                  <a:pt x="2076" y="873"/>
                  <a:pt x="2067" y="949"/>
                  <a:pt x="2055" y="1560"/>
                </a:cubicBezTo>
                <a:cubicBezTo>
                  <a:pt x="2048" y="1931"/>
                  <a:pt x="2029" y="2245"/>
                  <a:pt x="2012" y="2260"/>
                </a:cubicBezTo>
                <a:cubicBezTo>
                  <a:pt x="1970" y="2296"/>
                  <a:pt x="1972" y="2942"/>
                  <a:pt x="2014" y="2963"/>
                </a:cubicBezTo>
                <a:cubicBezTo>
                  <a:pt x="2048" y="2981"/>
                  <a:pt x="2063" y="3460"/>
                  <a:pt x="2030" y="3488"/>
                </a:cubicBezTo>
                <a:cubicBezTo>
                  <a:pt x="2006" y="3509"/>
                  <a:pt x="2004" y="4465"/>
                  <a:pt x="2029" y="4485"/>
                </a:cubicBezTo>
                <a:cubicBezTo>
                  <a:pt x="2058" y="4510"/>
                  <a:pt x="2052" y="4683"/>
                  <a:pt x="2022" y="4699"/>
                </a:cubicBezTo>
                <a:cubicBezTo>
                  <a:pt x="1994" y="4714"/>
                  <a:pt x="2004" y="5774"/>
                  <a:pt x="2033" y="5814"/>
                </a:cubicBezTo>
                <a:cubicBezTo>
                  <a:pt x="2043" y="5827"/>
                  <a:pt x="2048" y="6035"/>
                  <a:pt x="2045" y="6277"/>
                </a:cubicBezTo>
                <a:cubicBezTo>
                  <a:pt x="2039" y="6780"/>
                  <a:pt x="2029" y="6801"/>
                  <a:pt x="1772" y="6833"/>
                </a:cubicBezTo>
                <a:cubicBezTo>
                  <a:pt x="1689" y="6844"/>
                  <a:pt x="1443" y="6891"/>
                  <a:pt x="1227" y="6937"/>
                </a:cubicBezTo>
                <a:cubicBezTo>
                  <a:pt x="1011" y="6984"/>
                  <a:pt x="738" y="7033"/>
                  <a:pt x="619" y="7046"/>
                </a:cubicBezTo>
                <a:cubicBezTo>
                  <a:pt x="362" y="7074"/>
                  <a:pt x="255" y="7105"/>
                  <a:pt x="182" y="7176"/>
                </a:cubicBezTo>
                <a:cubicBezTo>
                  <a:pt x="35" y="7318"/>
                  <a:pt x="-37" y="7570"/>
                  <a:pt x="19" y="7746"/>
                </a:cubicBezTo>
                <a:cubicBezTo>
                  <a:pt x="64" y="7886"/>
                  <a:pt x="342" y="8243"/>
                  <a:pt x="493" y="8354"/>
                </a:cubicBezTo>
                <a:cubicBezTo>
                  <a:pt x="674" y="8488"/>
                  <a:pt x="852" y="8530"/>
                  <a:pt x="1467" y="8583"/>
                </a:cubicBezTo>
                <a:lnTo>
                  <a:pt x="2031" y="8631"/>
                </a:lnTo>
                <a:lnTo>
                  <a:pt x="2031" y="8783"/>
                </a:lnTo>
                <a:lnTo>
                  <a:pt x="2031" y="8936"/>
                </a:lnTo>
                <a:lnTo>
                  <a:pt x="1865" y="8967"/>
                </a:lnTo>
                <a:cubicBezTo>
                  <a:pt x="1636" y="9011"/>
                  <a:pt x="1569" y="9047"/>
                  <a:pt x="1294" y="9263"/>
                </a:cubicBezTo>
                <a:cubicBezTo>
                  <a:pt x="1162" y="9366"/>
                  <a:pt x="958" y="9491"/>
                  <a:pt x="841" y="9540"/>
                </a:cubicBezTo>
                <a:cubicBezTo>
                  <a:pt x="479" y="9692"/>
                  <a:pt x="321" y="9894"/>
                  <a:pt x="320" y="10204"/>
                </a:cubicBezTo>
                <a:cubicBezTo>
                  <a:pt x="319" y="10349"/>
                  <a:pt x="341" y="10412"/>
                  <a:pt x="464" y="10625"/>
                </a:cubicBezTo>
                <a:cubicBezTo>
                  <a:pt x="629" y="10910"/>
                  <a:pt x="680" y="10957"/>
                  <a:pt x="905" y="11029"/>
                </a:cubicBezTo>
                <a:cubicBezTo>
                  <a:pt x="1035" y="11071"/>
                  <a:pt x="1070" y="11095"/>
                  <a:pt x="1078" y="11154"/>
                </a:cubicBezTo>
                <a:cubicBezTo>
                  <a:pt x="1087" y="11212"/>
                  <a:pt x="1067" y="11237"/>
                  <a:pt x="981" y="11276"/>
                </a:cubicBezTo>
                <a:cubicBezTo>
                  <a:pt x="574" y="11461"/>
                  <a:pt x="363" y="11833"/>
                  <a:pt x="393" y="12315"/>
                </a:cubicBezTo>
                <a:cubicBezTo>
                  <a:pt x="422" y="12794"/>
                  <a:pt x="634" y="13021"/>
                  <a:pt x="1174" y="13151"/>
                </a:cubicBezTo>
                <a:cubicBezTo>
                  <a:pt x="1202" y="13157"/>
                  <a:pt x="1190" y="13198"/>
                  <a:pt x="1133" y="13281"/>
                </a:cubicBezTo>
                <a:cubicBezTo>
                  <a:pt x="1088" y="13347"/>
                  <a:pt x="1052" y="13427"/>
                  <a:pt x="1052" y="13459"/>
                </a:cubicBezTo>
                <a:cubicBezTo>
                  <a:pt x="1051" y="13490"/>
                  <a:pt x="1000" y="13597"/>
                  <a:pt x="937" y="13697"/>
                </a:cubicBezTo>
                <a:cubicBezTo>
                  <a:pt x="781" y="13947"/>
                  <a:pt x="731" y="14177"/>
                  <a:pt x="783" y="14404"/>
                </a:cubicBezTo>
                <a:cubicBezTo>
                  <a:pt x="837" y="14635"/>
                  <a:pt x="882" y="14702"/>
                  <a:pt x="1087" y="14858"/>
                </a:cubicBezTo>
                <a:cubicBezTo>
                  <a:pt x="1320" y="15034"/>
                  <a:pt x="1618" y="15170"/>
                  <a:pt x="2080" y="15311"/>
                </a:cubicBezTo>
                <a:cubicBezTo>
                  <a:pt x="2291" y="15376"/>
                  <a:pt x="2712" y="15538"/>
                  <a:pt x="3017" y="15671"/>
                </a:cubicBezTo>
                <a:cubicBezTo>
                  <a:pt x="3321" y="15805"/>
                  <a:pt x="3888" y="16040"/>
                  <a:pt x="4277" y="16194"/>
                </a:cubicBezTo>
                <a:cubicBezTo>
                  <a:pt x="4845" y="16418"/>
                  <a:pt x="5097" y="16538"/>
                  <a:pt x="5564" y="16803"/>
                </a:cubicBezTo>
                <a:cubicBezTo>
                  <a:pt x="6018" y="17061"/>
                  <a:pt x="6180" y="17170"/>
                  <a:pt x="6305" y="17302"/>
                </a:cubicBezTo>
                <a:cubicBezTo>
                  <a:pt x="6392" y="17394"/>
                  <a:pt x="6594" y="17577"/>
                  <a:pt x="6752" y="17708"/>
                </a:cubicBezTo>
                <a:cubicBezTo>
                  <a:pt x="6911" y="17840"/>
                  <a:pt x="7147" y="18067"/>
                  <a:pt x="7276" y="18214"/>
                </a:cubicBezTo>
                <a:cubicBezTo>
                  <a:pt x="7596" y="18576"/>
                  <a:pt x="9110" y="19851"/>
                  <a:pt x="9536" y="20117"/>
                </a:cubicBezTo>
                <a:cubicBezTo>
                  <a:pt x="9714" y="20228"/>
                  <a:pt x="10028" y="20409"/>
                  <a:pt x="10234" y="20519"/>
                </a:cubicBezTo>
                <a:cubicBezTo>
                  <a:pt x="10440" y="20629"/>
                  <a:pt x="10654" y="20745"/>
                  <a:pt x="10709" y="20777"/>
                </a:cubicBezTo>
                <a:cubicBezTo>
                  <a:pt x="10764" y="20809"/>
                  <a:pt x="10925" y="20903"/>
                  <a:pt x="11066" y="20985"/>
                </a:cubicBezTo>
                <a:cubicBezTo>
                  <a:pt x="11207" y="21067"/>
                  <a:pt x="11537" y="21224"/>
                  <a:pt x="11798" y="21333"/>
                </a:cubicBezTo>
                <a:lnTo>
                  <a:pt x="12272" y="21531"/>
                </a:lnTo>
                <a:lnTo>
                  <a:pt x="12348" y="21597"/>
                </a:lnTo>
                <a:lnTo>
                  <a:pt x="21563" y="21597"/>
                </a:lnTo>
                <a:cubicBezTo>
                  <a:pt x="21233" y="21246"/>
                  <a:pt x="20857" y="20834"/>
                  <a:pt x="20238" y="20139"/>
                </a:cubicBezTo>
                <a:cubicBezTo>
                  <a:pt x="19714" y="19551"/>
                  <a:pt x="19204" y="18981"/>
                  <a:pt x="19104" y="18873"/>
                </a:cubicBezTo>
                <a:cubicBezTo>
                  <a:pt x="19004" y="18765"/>
                  <a:pt x="18781" y="18519"/>
                  <a:pt x="18608" y="18326"/>
                </a:cubicBezTo>
                <a:cubicBezTo>
                  <a:pt x="18435" y="18133"/>
                  <a:pt x="18210" y="17885"/>
                  <a:pt x="18108" y="17775"/>
                </a:cubicBezTo>
                <a:cubicBezTo>
                  <a:pt x="18006" y="17665"/>
                  <a:pt x="17819" y="17459"/>
                  <a:pt x="17691" y="17316"/>
                </a:cubicBezTo>
                <a:cubicBezTo>
                  <a:pt x="17563" y="17174"/>
                  <a:pt x="17327" y="16917"/>
                  <a:pt x="17166" y="16745"/>
                </a:cubicBezTo>
                <a:cubicBezTo>
                  <a:pt x="17005" y="16573"/>
                  <a:pt x="16826" y="16362"/>
                  <a:pt x="16769" y="16277"/>
                </a:cubicBezTo>
                <a:cubicBezTo>
                  <a:pt x="16712" y="16193"/>
                  <a:pt x="16588" y="16014"/>
                  <a:pt x="16494" y="15881"/>
                </a:cubicBezTo>
                <a:cubicBezTo>
                  <a:pt x="16215" y="15489"/>
                  <a:pt x="16161" y="15356"/>
                  <a:pt x="15896" y="14412"/>
                </a:cubicBezTo>
                <a:cubicBezTo>
                  <a:pt x="15711" y="13755"/>
                  <a:pt x="15664" y="13309"/>
                  <a:pt x="15630" y="11900"/>
                </a:cubicBezTo>
                <a:cubicBezTo>
                  <a:pt x="15609" y="11022"/>
                  <a:pt x="15579" y="10817"/>
                  <a:pt x="15426" y="10472"/>
                </a:cubicBezTo>
                <a:cubicBezTo>
                  <a:pt x="15238" y="10045"/>
                  <a:pt x="15085" y="9595"/>
                  <a:pt x="15033" y="9318"/>
                </a:cubicBezTo>
                <a:cubicBezTo>
                  <a:pt x="15003" y="9156"/>
                  <a:pt x="14964" y="8972"/>
                  <a:pt x="14947" y="8909"/>
                </a:cubicBezTo>
                <a:cubicBezTo>
                  <a:pt x="14930" y="8845"/>
                  <a:pt x="14909" y="8731"/>
                  <a:pt x="14899" y="8656"/>
                </a:cubicBezTo>
                <a:cubicBezTo>
                  <a:pt x="14890" y="8580"/>
                  <a:pt x="14859" y="8424"/>
                  <a:pt x="14830" y="8308"/>
                </a:cubicBezTo>
                <a:cubicBezTo>
                  <a:pt x="14801" y="8193"/>
                  <a:pt x="14763" y="8023"/>
                  <a:pt x="14746" y="7931"/>
                </a:cubicBezTo>
                <a:cubicBezTo>
                  <a:pt x="14728" y="7839"/>
                  <a:pt x="14684" y="7711"/>
                  <a:pt x="14648" y="7648"/>
                </a:cubicBezTo>
                <a:cubicBezTo>
                  <a:pt x="14612" y="7585"/>
                  <a:pt x="14582" y="7501"/>
                  <a:pt x="14582" y="7460"/>
                </a:cubicBezTo>
                <a:cubicBezTo>
                  <a:pt x="14582" y="7420"/>
                  <a:pt x="14550" y="7316"/>
                  <a:pt x="14510" y="7228"/>
                </a:cubicBezTo>
                <a:cubicBezTo>
                  <a:pt x="14452" y="7100"/>
                  <a:pt x="14376" y="7018"/>
                  <a:pt x="14128" y="6812"/>
                </a:cubicBezTo>
                <a:cubicBezTo>
                  <a:pt x="13447" y="6245"/>
                  <a:pt x="13348" y="6149"/>
                  <a:pt x="13160" y="5877"/>
                </a:cubicBezTo>
                <a:cubicBezTo>
                  <a:pt x="13053" y="5722"/>
                  <a:pt x="12952" y="5611"/>
                  <a:pt x="12902" y="5591"/>
                </a:cubicBezTo>
                <a:cubicBezTo>
                  <a:pt x="12807" y="5555"/>
                  <a:pt x="12789" y="5522"/>
                  <a:pt x="12673" y="5190"/>
                </a:cubicBezTo>
                <a:cubicBezTo>
                  <a:pt x="12626" y="5057"/>
                  <a:pt x="12477" y="4761"/>
                  <a:pt x="12342" y="4531"/>
                </a:cubicBezTo>
                <a:cubicBezTo>
                  <a:pt x="12146" y="4198"/>
                  <a:pt x="12076" y="4103"/>
                  <a:pt x="11990" y="4062"/>
                </a:cubicBezTo>
                <a:cubicBezTo>
                  <a:pt x="11870" y="4003"/>
                  <a:pt x="11716" y="4014"/>
                  <a:pt x="11616" y="4091"/>
                </a:cubicBezTo>
                <a:cubicBezTo>
                  <a:pt x="11579" y="4119"/>
                  <a:pt x="11543" y="4128"/>
                  <a:pt x="11524" y="4112"/>
                </a:cubicBezTo>
                <a:cubicBezTo>
                  <a:pt x="11488" y="4081"/>
                  <a:pt x="11466" y="3591"/>
                  <a:pt x="11432" y="2023"/>
                </a:cubicBezTo>
                <a:cubicBezTo>
                  <a:pt x="11407" y="905"/>
                  <a:pt x="11403" y="853"/>
                  <a:pt x="11331" y="700"/>
                </a:cubicBezTo>
                <a:cubicBezTo>
                  <a:pt x="11176" y="374"/>
                  <a:pt x="10906" y="166"/>
                  <a:pt x="10495" y="55"/>
                </a:cubicBezTo>
                <a:cubicBezTo>
                  <a:pt x="10280" y="-2"/>
                  <a:pt x="10237" y="-3"/>
                  <a:pt x="6853" y="2"/>
                </a:cubicBezTo>
                <a:close/>
                <a:moveTo>
                  <a:pt x="9736" y="425"/>
                </a:moveTo>
                <a:cubicBezTo>
                  <a:pt x="10220" y="429"/>
                  <a:pt x="10306" y="442"/>
                  <a:pt x="10380" y="465"/>
                </a:cubicBezTo>
                <a:cubicBezTo>
                  <a:pt x="10590" y="533"/>
                  <a:pt x="10770" y="676"/>
                  <a:pt x="10854" y="841"/>
                </a:cubicBezTo>
                <a:cubicBezTo>
                  <a:pt x="10923" y="977"/>
                  <a:pt x="10923" y="982"/>
                  <a:pt x="10961" y="7766"/>
                </a:cubicBezTo>
                <a:cubicBezTo>
                  <a:pt x="10988" y="12785"/>
                  <a:pt x="10988" y="14585"/>
                  <a:pt x="10961" y="14671"/>
                </a:cubicBezTo>
                <a:cubicBezTo>
                  <a:pt x="10904" y="14849"/>
                  <a:pt x="10736" y="15018"/>
                  <a:pt x="10526" y="15106"/>
                </a:cubicBezTo>
                <a:lnTo>
                  <a:pt x="10343" y="15183"/>
                </a:lnTo>
                <a:lnTo>
                  <a:pt x="6802" y="15197"/>
                </a:lnTo>
                <a:cubicBezTo>
                  <a:pt x="4625" y="15206"/>
                  <a:pt x="3225" y="15201"/>
                  <a:pt x="3166" y="15185"/>
                </a:cubicBezTo>
                <a:cubicBezTo>
                  <a:pt x="2924" y="15118"/>
                  <a:pt x="2692" y="14914"/>
                  <a:pt x="2619" y="14706"/>
                </a:cubicBezTo>
                <a:cubicBezTo>
                  <a:pt x="2596" y="14641"/>
                  <a:pt x="2578" y="12885"/>
                  <a:pt x="2566" y="9529"/>
                </a:cubicBezTo>
                <a:cubicBezTo>
                  <a:pt x="2555" y="6736"/>
                  <a:pt x="2537" y="3699"/>
                  <a:pt x="2526" y="2781"/>
                </a:cubicBezTo>
                <a:cubicBezTo>
                  <a:pt x="2506" y="1294"/>
                  <a:pt x="2510" y="1094"/>
                  <a:pt x="2557" y="956"/>
                </a:cubicBezTo>
                <a:cubicBezTo>
                  <a:pt x="2627" y="753"/>
                  <a:pt x="2796" y="589"/>
                  <a:pt x="3017" y="509"/>
                </a:cubicBezTo>
                <a:lnTo>
                  <a:pt x="3190" y="446"/>
                </a:lnTo>
                <a:lnTo>
                  <a:pt x="6707" y="430"/>
                </a:lnTo>
                <a:cubicBezTo>
                  <a:pt x="8371" y="423"/>
                  <a:pt x="9252" y="420"/>
                  <a:pt x="9736" y="425"/>
                </a:cubicBezTo>
                <a:close/>
                <a:moveTo>
                  <a:pt x="11468" y="7263"/>
                </a:moveTo>
                <a:cubicBezTo>
                  <a:pt x="11480" y="7259"/>
                  <a:pt x="11538" y="7319"/>
                  <a:pt x="11598" y="7396"/>
                </a:cubicBezTo>
                <a:cubicBezTo>
                  <a:pt x="11657" y="7472"/>
                  <a:pt x="11838" y="7628"/>
                  <a:pt x="11999" y="7742"/>
                </a:cubicBezTo>
                <a:lnTo>
                  <a:pt x="12291" y="7950"/>
                </a:lnTo>
                <a:lnTo>
                  <a:pt x="12232" y="8024"/>
                </a:lnTo>
                <a:cubicBezTo>
                  <a:pt x="12155" y="8119"/>
                  <a:pt x="12155" y="8549"/>
                  <a:pt x="12232" y="8898"/>
                </a:cubicBezTo>
                <a:cubicBezTo>
                  <a:pt x="12261" y="9029"/>
                  <a:pt x="12274" y="9145"/>
                  <a:pt x="12261" y="9156"/>
                </a:cubicBezTo>
                <a:cubicBezTo>
                  <a:pt x="12248" y="9166"/>
                  <a:pt x="12055" y="9039"/>
                  <a:pt x="11830" y="8874"/>
                </a:cubicBezTo>
                <a:lnTo>
                  <a:pt x="11422" y="8575"/>
                </a:lnTo>
                <a:lnTo>
                  <a:pt x="11433" y="7923"/>
                </a:lnTo>
                <a:cubicBezTo>
                  <a:pt x="11440" y="7564"/>
                  <a:pt x="11456" y="7267"/>
                  <a:pt x="11468" y="7263"/>
                </a:cubicBezTo>
                <a:close/>
              </a:path>
            </a:pathLst>
          </a:custGeom>
          <a:ln w="12700">
            <a:miter lim="400000"/>
          </a:ln>
        </p:spPr>
      </p:pic>
      <p:sp>
        <p:nvSpPr>
          <p:cNvPr id="6" name="Picture Placeholder 3">
            <a:extLst>
              <a:ext uri="{FF2B5EF4-FFF2-40B4-BE49-F238E27FC236}">
                <a16:creationId xmlns:a16="http://schemas.microsoft.com/office/drawing/2014/main" id="{F0203553-58F5-8CF7-366E-4345CE9244FF}"/>
              </a:ext>
            </a:extLst>
          </p:cNvPr>
          <p:cNvSpPr>
            <a:spLocks noGrp="1"/>
          </p:cNvSpPr>
          <p:nvPr>
            <p:ph type="pic" sz="half" idx="24" hasCustomPrompt="1"/>
          </p:nvPr>
        </p:nvSpPr>
        <p:spPr>
          <a:xfrm>
            <a:off x="7646704" y="857966"/>
            <a:ext cx="2047741" cy="4221561"/>
          </a:xfrm>
          <a:prstGeom prst="roundRect">
            <a:avLst>
              <a:gd name="adj" fmla="val 10323"/>
            </a:avLst>
          </a:prstGeom>
          <a:solidFill>
            <a:srgbClr val="F3F5F7"/>
          </a:solidFill>
        </p:spPr>
        <p:txBody>
          <a:bodyPr wrap="square" lIns="91439" tIns="45719" rIns="91439" bIns="45719">
            <a:noAutofit/>
          </a:bodyPr>
          <a:lstStyle/>
          <a:p>
            <a:r>
              <a:rPr lang="en-US" dirty="0"/>
              <a:t> </a:t>
            </a:r>
            <a:endParaRPr dirty="0"/>
          </a:p>
        </p:txBody>
      </p:sp>
      <p:pic>
        <p:nvPicPr>
          <p:cNvPr id="2" name="Picture 1" descr="A logo with blue dots&#10;&#10;AI-generated content may be incorrect.">
            <a:extLst>
              <a:ext uri="{FF2B5EF4-FFF2-40B4-BE49-F238E27FC236}">
                <a16:creationId xmlns:a16="http://schemas.microsoft.com/office/drawing/2014/main" id="{D955C726-BC1D-C59C-CF95-55F28541E04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20208" y="6311825"/>
            <a:ext cx="345456" cy="351674"/>
          </a:xfrm>
          <a:prstGeom prst="rect">
            <a:avLst/>
          </a:prstGeom>
        </p:spPr>
      </p:pic>
      <p:sp>
        <p:nvSpPr>
          <p:cNvPr id="14" name="Slide Number">
            <a:extLst>
              <a:ext uri="{FF2B5EF4-FFF2-40B4-BE49-F238E27FC236}">
                <a16:creationId xmlns:a16="http://schemas.microsoft.com/office/drawing/2014/main" id="{45A3784C-FE39-A544-9114-D71CB758B98A}"/>
              </a:ext>
            </a:extLst>
          </p:cNvPr>
          <p:cNvSpPr txBox="1">
            <a:spLocks/>
          </p:cNvSpPr>
          <p:nvPr userDrawn="1"/>
        </p:nvSpPr>
        <p:spPr>
          <a:xfrm>
            <a:off x="10735499" y="6406622"/>
            <a:ext cx="739746" cy="174407"/>
          </a:xfrm>
          <a:prstGeom prst="rect">
            <a:avLst/>
          </a:prstGeom>
          <a:ln w="12700">
            <a:miter lim="400000"/>
          </a:ln>
        </p:spPr>
        <p:txBody>
          <a:bodyPr wrap="squar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84200" rtl="0" fontAlgn="auto" latinLnBrk="0" hangingPunct="0">
              <a:lnSpc>
                <a:spcPct val="100000"/>
              </a:lnSpc>
              <a:spcBef>
                <a:spcPts val="0"/>
              </a:spcBef>
              <a:spcAft>
                <a:spcPts val="0"/>
              </a:spcAft>
              <a:buClrTx/>
              <a:buSzTx/>
              <a:buFontTx/>
              <a:buNone/>
              <a:tabLst/>
              <a:defRPr kumimoji="0" sz="1100" b="0" i="0" u="none" strike="noStrike" cap="none" spc="0" normalizeH="0" baseline="0">
                <a:ln>
                  <a:noFill/>
                </a:ln>
                <a:solidFill>
                  <a:schemeClr val="bg1"/>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en-US" sz="800" b="0" i="0" smtClean="0">
                <a:solidFill>
                  <a:srgbClr val="FFFFFF"/>
                </a:solidFill>
                <a:latin typeface="Arial" panose="020B0604020202020204" pitchFamily="34" charset="0"/>
                <a:cs typeface="Arial" panose="020B0604020202020204" pitchFamily="34" charset="0"/>
              </a:rPr>
              <a:pPr/>
              <a:t>‹#›</a:t>
            </a:fld>
            <a:endParaRPr lang="en-US" sz="550" b="0" i="0" dirty="0">
              <a:solidFill>
                <a:srgbClr val="FFFFFF"/>
              </a:solidFill>
              <a:latin typeface="Arial" panose="020B0604020202020204" pitchFamily="34" charset="0"/>
              <a:cs typeface="Arial" panose="020B0604020202020204" pitchFamily="34" charset="0"/>
            </a:endParaRPr>
          </a:p>
        </p:txBody>
      </p:sp>
      <p:sp>
        <p:nvSpPr>
          <p:cNvPr id="13" name="Text Placeholder 14">
            <a:extLst>
              <a:ext uri="{FF2B5EF4-FFF2-40B4-BE49-F238E27FC236}">
                <a16:creationId xmlns:a16="http://schemas.microsoft.com/office/drawing/2014/main" id="{BA096E32-E0B9-F347-FEC2-3AC8070CAEA3}"/>
              </a:ext>
            </a:extLst>
          </p:cNvPr>
          <p:cNvSpPr>
            <a:spLocks noGrp="1"/>
          </p:cNvSpPr>
          <p:nvPr>
            <p:ph type="body" sz="quarter" idx="29" hasCustomPrompt="1"/>
          </p:nvPr>
        </p:nvSpPr>
        <p:spPr>
          <a:xfrm>
            <a:off x="720208" y="5778763"/>
            <a:ext cx="5992018" cy="342145"/>
          </a:xfrm>
          <a:prstGeom prst="rect">
            <a:avLst/>
          </a:prstGeom>
        </p:spPr>
        <p:txBody>
          <a:bodyPr wrap="square" anchor="b">
            <a:spAutoFit/>
          </a:bodyPr>
          <a:lstStyle>
            <a:lvl1pPr>
              <a:lnSpc>
                <a:spcPct val="110000"/>
              </a:lnSpc>
              <a:defRPr sz="1600">
                <a:solidFill>
                  <a:schemeClr val="tx1">
                    <a:lumMod val="50000"/>
                    <a:lumOff val="50000"/>
                  </a:schemeClr>
                </a:solidFill>
              </a:defRPr>
            </a:lvl1pPr>
          </a:lstStyle>
          <a:p>
            <a:pPr lvl="0"/>
            <a:r>
              <a:rPr lang="en-GB" dirty="0" err="1"/>
              <a:t>Bemærkning</a:t>
            </a:r>
            <a:r>
              <a:rPr lang="en-GB" dirty="0"/>
              <a:t> </a:t>
            </a:r>
            <a:r>
              <a:rPr lang="en-GB" dirty="0" err="1"/>
              <a:t>eller</a:t>
            </a:r>
            <a:r>
              <a:rPr lang="en-GB" dirty="0"/>
              <a:t> </a:t>
            </a:r>
            <a:r>
              <a:rPr lang="en-GB" dirty="0" err="1"/>
              <a:t>kilde</a:t>
            </a:r>
            <a:endParaRPr lang="en-US" dirty="0"/>
          </a:p>
        </p:txBody>
      </p:sp>
      <p:sp>
        <p:nvSpPr>
          <p:cNvPr id="15" name="Text Placeholder 12">
            <a:extLst>
              <a:ext uri="{FF2B5EF4-FFF2-40B4-BE49-F238E27FC236}">
                <a16:creationId xmlns:a16="http://schemas.microsoft.com/office/drawing/2014/main" id="{B9552E76-7248-DEEA-3E2D-B0EBC1F30714}"/>
              </a:ext>
            </a:extLst>
          </p:cNvPr>
          <p:cNvSpPr>
            <a:spLocks noGrp="1"/>
          </p:cNvSpPr>
          <p:nvPr>
            <p:ph type="body" sz="quarter" idx="38" hasCustomPrompt="1"/>
          </p:nvPr>
        </p:nvSpPr>
        <p:spPr>
          <a:xfrm>
            <a:off x="714375" y="735288"/>
            <a:ext cx="6000103" cy="351674"/>
          </a:xfrm>
        </p:spPr>
        <p:txBody>
          <a:bodyPr anchor="ctr"/>
          <a:lstStyle>
            <a:lvl1pPr>
              <a:defRPr sz="1400">
                <a:solidFill>
                  <a:schemeClr val="tx1">
                    <a:lumMod val="50000"/>
                    <a:lumOff val="50000"/>
                  </a:schemeClr>
                </a:solidFill>
              </a:defRPr>
            </a:lvl1pPr>
          </a:lstStyle>
          <a:p>
            <a:pPr lvl="0"/>
            <a:r>
              <a:rPr lang="da-DK" dirty="0"/>
              <a:t>Tema</a:t>
            </a:r>
            <a:endParaRPr lang="en-DK" dirty="0"/>
          </a:p>
        </p:txBody>
      </p:sp>
      <p:sp>
        <p:nvSpPr>
          <p:cNvPr id="16" name="Title Placeholder 1">
            <a:extLst>
              <a:ext uri="{FF2B5EF4-FFF2-40B4-BE49-F238E27FC236}">
                <a16:creationId xmlns:a16="http://schemas.microsoft.com/office/drawing/2014/main" id="{CBEB21BD-3CB1-1629-76BE-91884F69EB8B}"/>
              </a:ext>
            </a:extLst>
          </p:cNvPr>
          <p:cNvSpPr>
            <a:spLocks noGrp="1"/>
          </p:cNvSpPr>
          <p:nvPr>
            <p:ph type="title" hasCustomPrompt="1"/>
          </p:nvPr>
        </p:nvSpPr>
        <p:spPr>
          <a:xfrm>
            <a:off x="719125" y="1202368"/>
            <a:ext cx="5993101" cy="584775"/>
          </a:xfrm>
          <a:prstGeom prst="rect">
            <a:avLst/>
          </a:prstGeom>
        </p:spPr>
        <p:txBody>
          <a:bodyPr vert="horz" wrap="square" lIns="91440" tIns="45720" rIns="91440" bIns="45720" rtlCol="0" anchor="t">
            <a:spAutoFit/>
          </a:bodyPr>
          <a:lstStyle>
            <a:lvl1pPr marL="0" indent="0">
              <a:lnSpc>
                <a:spcPct val="80000"/>
              </a:lnSpc>
              <a:tabLst>
                <a:tab pos="750888" algn="l"/>
              </a:tabLst>
              <a:defRPr sz="4000" spc="0" baseline="0"/>
            </a:lvl1pPr>
          </a:lstStyle>
          <a:p>
            <a:r>
              <a:rPr lang="en-GB" dirty="0" err="1"/>
              <a:t>Overskrift</a:t>
            </a:r>
            <a:endParaRPr lang="en-US" dirty="0"/>
          </a:p>
        </p:txBody>
      </p:sp>
      <p:sp>
        <p:nvSpPr>
          <p:cNvPr id="17" name="Text Placeholder 3">
            <a:extLst>
              <a:ext uri="{FF2B5EF4-FFF2-40B4-BE49-F238E27FC236}">
                <a16:creationId xmlns:a16="http://schemas.microsoft.com/office/drawing/2014/main" id="{F516F898-D3F6-E24B-C11A-10B33FE901B1}"/>
              </a:ext>
            </a:extLst>
          </p:cNvPr>
          <p:cNvSpPr>
            <a:spLocks noGrp="1"/>
          </p:cNvSpPr>
          <p:nvPr>
            <p:ph type="body" sz="quarter" idx="39" hasCustomPrompt="1"/>
          </p:nvPr>
        </p:nvSpPr>
        <p:spPr>
          <a:xfrm>
            <a:off x="719125" y="1897119"/>
            <a:ext cx="5993101" cy="461665"/>
          </a:xfrm>
          <a:prstGeom prst="rect">
            <a:avLst/>
          </a:prstGeom>
        </p:spPr>
        <p:txBody>
          <a:bodyPr/>
          <a:lstStyle>
            <a:lvl1pPr marL="0" indent="0">
              <a:buNone/>
              <a:defRPr sz="1600" b="1" i="0">
                <a:latin typeface="Arial" panose="020B0604020202020204" pitchFamily="34" charset="0"/>
                <a:cs typeface="Arial" panose="020B0604020202020204" pitchFamily="34" charset="0"/>
              </a:defRPr>
            </a:lvl1pPr>
          </a:lstStyle>
          <a:p>
            <a:pPr lvl="0"/>
            <a:r>
              <a:rPr lang="en-GB" dirty="0" err="1"/>
              <a:t>Underoverskrift</a:t>
            </a:r>
            <a:endParaRPr lang="en-DK" dirty="0"/>
          </a:p>
        </p:txBody>
      </p:sp>
      <p:sp>
        <p:nvSpPr>
          <p:cNvPr id="18" name="Text Placeholder 10">
            <a:extLst>
              <a:ext uri="{FF2B5EF4-FFF2-40B4-BE49-F238E27FC236}">
                <a16:creationId xmlns:a16="http://schemas.microsoft.com/office/drawing/2014/main" id="{65C0BCEC-6302-3B65-2154-234165916D16}"/>
              </a:ext>
            </a:extLst>
          </p:cNvPr>
          <p:cNvSpPr>
            <a:spLocks noGrp="1"/>
          </p:cNvSpPr>
          <p:nvPr>
            <p:ph type="body" sz="quarter" idx="40" hasCustomPrompt="1"/>
          </p:nvPr>
        </p:nvSpPr>
        <p:spPr>
          <a:xfrm>
            <a:off x="720208" y="2635200"/>
            <a:ext cx="5992018" cy="2508646"/>
          </a:xfrm>
        </p:spPr>
        <p:txBody>
          <a:bodyPr>
            <a:normAutofit/>
          </a:bodyPr>
          <a:lstStyle>
            <a:lvl1pPr marL="571500" indent="-571500">
              <a:buFont typeface="Arial" panose="020B0604020202020204" pitchFamily="34" charset="0"/>
              <a:buChar char="•"/>
              <a:defRPr sz="1800"/>
            </a:lvl1pPr>
          </a:lstStyle>
          <a:p>
            <a:pPr lvl="0"/>
            <a:r>
              <a:rPr lang="en-GB" dirty="0" err="1"/>
              <a:t>Tekst</a:t>
            </a:r>
            <a:endParaRPr lang="en-GB" dirty="0"/>
          </a:p>
          <a:p>
            <a:pPr lvl="0"/>
            <a:r>
              <a:rPr lang="en-GB" dirty="0" err="1"/>
              <a:t>Tekst</a:t>
            </a:r>
            <a:endParaRPr lang="en-GB" dirty="0"/>
          </a:p>
          <a:p>
            <a:pPr lvl="0"/>
            <a:r>
              <a:rPr lang="en-GB" dirty="0" err="1"/>
              <a:t>Tekst</a:t>
            </a:r>
            <a:endParaRPr lang="en-GB" dirty="0"/>
          </a:p>
        </p:txBody>
      </p:sp>
    </p:spTree>
    <p:extLst>
      <p:ext uri="{BB962C8B-B14F-4D97-AF65-F5344CB8AC3E}">
        <p14:creationId xmlns:p14="http://schemas.microsoft.com/office/powerpoint/2010/main" val="2353553794"/>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Graf canvas med kilde">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7DED83-004C-6E1F-1091-AAA46DC7D81F}"/>
              </a:ext>
            </a:extLst>
          </p:cNvPr>
          <p:cNvSpPr>
            <a:spLocks noGrp="1"/>
          </p:cNvSpPr>
          <p:nvPr>
            <p:ph type="title" hasCustomPrompt="1"/>
          </p:nvPr>
        </p:nvSpPr>
        <p:spPr>
          <a:xfrm>
            <a:off x="725626" y="728663"/>
            <a:ext cx="10740748" cy="584775"/>
          </a:xfrm>
          <a:prstGeom prst="rect">
            <a:avLst/>
          </a:prstGeom>
        </p:spPr>
        <p:txBody>
          <a:bodyPr vert="horz" wrap="square" lIns="91440" tIns="45720" rIns="91440" bIns="45720" rtlCol="0" anchor="t">
            <a:spAutoFit/>
          </a:bodyPr>
          <a:lstStyle>
            <a:lvl1pPr marL="0" indent="0">
              <a:lnSpc>
                <a:spcPct val="80000"/>
              </a:lnSpc>
              <a:tabLst>
                <a:tab pos="750888" algn="l"/>
              </a:tabLst>
              <a:defRPr sz="4000" spc="0" baseline="0"/>
            </a:lvl1pPr>
          </a:lstStyle>
          <a:p>
            <a:r>
              <a:rPr lang="en-GB" dirty="0" err="1"/>
              <a:t>Overskrift</a:t>
            </a:r>
            <a:endParaRPr lang="en-US" dirty="0"/>
          </a:p>
        </p:txBody>
      </p:sp>
      <p:pic>
        <p:nvPicPr>
          <p:cNvPr id="4" name="Picture 3" descr="A logo with blue dots&#10;&#10;AI-generated content may be incorrect.">
            <a:extLst>
              <a:ext uri="{FF2B5EF4-FFF2-40B4-BE49-F238E27FC236}">
                <a16:creationId xmlns:a16="http://schemas.microsoft.com/office/drawing/2014/main" id="{79466588-5C06-F803-02FA-E2A62C9A403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0208" y="6311825"/>
            <a:ext cx="345456" cy="351674"/>
          </a:xfrm>
          <a:prstGeom prst="rect">
            <a:avLst/>
          </a:prstGeom>
        </p:spPr>
      </p:pic>
      <p:sp>
        <p:nvSpPr>
          <p:cNvPr id="5" name="Slide Number">
            <a:extLst>
              <a:ext uri="{FF2B5EF4-FFF2-40B4-BE49-F238E27FC236}">
                <a16:creationId xmlns:a16="http://schemas.microsoft.com/office/drawing/2014/main" id="{20238901-5186-54EE-110F-6374661DF463}"/>
              </a:ext>
            </a:extLst>
          </p:cNvPr>
          <p:cNvSpPr txBox="1">
            <a:spLocks/>
          </p:cNvSpPr>
          <p:nvPr userDrawn="1"/>
        </p:nvSpPr>
        <p:spPr>
          <a:xfrm>
            <a:off x="10735499" y="6406622"/>
            <a:ext cx="739746" cy="174407"/>
          </a:xfrm>
          <a:prstGeom prst="rect">
            <a:avLst/>
          </a:prstGeom>
          <a:ln w="12700">
            <a:miter lim="400000"/>
          </a:ln>
        </p:spPr>
        <p:txBody>
          <a:bodyPr wrap="squar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84200" rtl="0" fontAlgn="auto" latinLnBrk="0" hangingPunct="0">
              <a:lnSpc>
                <a:spcPct val="100000"/>
              </a:lnSpc>
              <a:spcBef>
                <a:spcPts val="0"/>
              </a:spcBef>
              <a:spcAft>
                <a:spcPts val="0"/>
              </a:spcAft>
              <a:buClrTx/>
              <a:buSzTx/>
              <a:buFontTx/>
              <a:buNone/>
              <a:tabLst/>
              <a:defRPr kumimoji="0" sz="1100" b="0" i="0" u="none" strike="noStrike" cap="none" spc="0" normalizeH="0" baseline="0">
                <a:ln>
                  <a:noFill/>
                </a:ln>
                <a:solidFill>
                  <a:schemeClr val="bg1"/>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en-US" sz="800" b="0" i="0" smtClean="0">
                <a:solidFill>
                  <a:schemeClr val="bg1"/>
                </a:solidFill>
                <a:latin typeface="Arial" panose="020B0604020202020204" pitchFamily="34" charset="0"/>
                <a:cs typeface="Arial" panose="020B0604020202020204" pitchFamily="34" charset="0"/>
              </a:rPr>
              <a:pPr/>
              <a:t>‹#›</a:t>
            </a:fld>
            <a:endParaRPr lang="en-US" sz="550" b="0" i="0" dirty="0">
              <a:solidFill>
                <a:schemeClr val="bg1"/>
              </a:solidFill>
              <a:latin typeface="Arial" panose="020B0604020202020204" pitchFamily="34" charset="0"/>
              <a:cs typeface="Arial" panose="020B0604020202020204" pitchFamily="34" charset="0"/>
            </a:endParaRPr>
          </a:p>
        </p:txBody>
      </p:sp>
      <p:sp>
        <p:nvSpPr>
          <p:cNvPr id="8" name="Text Placeholder 7">
            <a:extLst>
              <a:ext uri="{FF2B5EF4-FFF2-40B4-BE49-F238E27FC236}">
                <a16:creationId xmlns:a16="http://schemas.microsoft.com/office/drawing/2014/main" id="{F4691154-A363-36E5-A2CA-6BC0C107C2E8}"/>
              </a:ext>
            </a:extLst>
          </p:cNvPr>
          <p:cNvSpPr>
            <a:spLocks noGrp="1"/>
          </p:cNvSpPr>
          <p:nvPr>
            <p:ph type="body" sz="quarter" idx="10" hasCustomPrompt="1"/>
          </p:nvPr>
        </p:nvSpPr>
        <p:spPr>
          <a:xfrm>
            <a:off x="6875463" y="6129338"/>
            <a:ext cx="4586287" cy="227136"/>
          </a:xfrm>
        </p:spPr>
        <p:txBody>
          <a:bodyPr>
            <a:normAutofit/>
          </a:bodyPr>
          <a:lstStyle>
            <a:lvl1pPr algn="r">
              <a:defRPr sz="1000" b="1"/>
            </a:lvl1pPr>
          </a:lstStyle>
          <a:p>
            <a:pPr algn="r" hangingPunct="1"/>
            <a:r>
              <a:rPr lang="en-GB" sz="1000" i="1" dirty="0"/>
              <a:t>Kilde: </a:t>
            </a:r>
            <a:r>
              <a:rPr lang="en-GB" sz="1000" i="1" dirty="0" err="1"/>
              <a:t>datakilde</a:t>
            </a:r>
            <a:r>
              <a:rPr lang="en-GB" sz="1000" i="1" dirty="0"/>
              <a:t>, </a:t>
            </a:r>
            <a:r>
              <a:rPr lang="en-GB" sz="1000" i="1" dirty="0" err="1"/>
              <a:t>oktober</a:t>
            </a:r>
            <a:r>
              <a:rPr lang="en-GB" sz="1000" i="1" dirty="0"/>
              <a:t> 20XX – September 20YY</a:t>
            </a:r>
            <a:endParaRPr lang="en-US" sz="1000" i="1" dirty="0"/>
          </a:p>
        </p:txBody>
      </p:sp>
    </p:spTree>
    <p:extLst>
      <p:ext uri="{BB962C8B-B14F-4D97-AF65-F5344CB8AC3E}">
        <p14:creationId xmlns:p14="http://schemas.microsoft.com/office/powerpoint/2010/main" val="1789315669"/>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Video canvas">
    <p:spTree>
      <p:nvGrpSpPr>
        <p:cNvPr id="1" name=""/>
        <p:cNvGrpSpPr/>
        <p:nvPr/>
      </p:nvGrpSpPr>
      <p:grpSpPr>
        <a:xfrm>
          <a:off x="0" y="0"/>
          <a:ext cx="0" cy="0"/>
          <a:chOff x="0" y="0"/>
          <a:chExt cx="0" cy="0"/>
        </a:xfrm>
      </p:grpSpPr>
      <p:sp>
        <p:nvSpPr>
          <p:cNvPr id="30" name="Media Placeholder 29">
            <a:extLst>
              <a:ext uri="{FF2B5EF4-FFF2-40B4-BE49-F238E27FC236}">
                <a16:creationId xmlns:a16="http://schemas.microsoft.com/office/drawing/2014/main" id="{0B4E84CA-466B-43BA-82EF-908E1D2432A6}"/>
              </a:ext>
            </a:extLst>
          </p:cNvPr>
          <p:cNvSpPr>
            <a:spLocks noGrp="1"/>
          </p:cNvSpPr>
          <p:nvPr>
            <p:ph type="media" sz="quarter" idx="26"/>
          </p:nvPr>
        </p:nvSpPr>
        <p:spPr>
          <a:xfrm>
            <a:off x="714376" y="728663"/>
            <a:ext cx="10760870" cy="5400675"/>
          </a:xfrm>
          <a:prstGeom prst="roundRect">
            <a:avLst>
              <a:gd name="adj" fmla="val 4567"/>
            </a:avLst>
          </a:prstGeom>
          <a:solidFill>
            <a:srgbClr val="F3F5F7"/>
          </a:solidFill>
        </p:spPr>
        <p:txBody>
          <a:bodyPr/>
          <a:lstStyle/>
          <a:p>
            <a:r>
              <a:rPr lang="da-DK"/>
              <a:t>Klik på ikonet for at tilføje et medie</a:t>
            </a:r>
          </a:p>
        </p:txBody>
      </p:sp>
      <p:pic>
        <p:nvPicPr>
          <p:cNvPr id="4" name="KiAP logo" descr="A logo with blue dots&#10;&#10;AI-generated content may be incorrect.">
            <a:extLst>
              <a:ext uri="{FF2B5EF4-FFF2-40B4-BE49-F238E27FC236}">
                <a16:creationId xmlns:a16="http://schemas.microsoft.com/office/drawing/2014/main" id="{63DFBB5F-A1B1-696A-BF25-785C6C9AE30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0208" y="6311825"/>
            <a:ext cx="345456" cy="351674"/>
          </a:xfrm>
          <a:prstGeom prst="rect">
            <a:avLst/>
          </a:prstGeom>
        </p:spPr>
      </p:pic>
      <p:sp>
        <p:nvSpPr>
          <p:cNvPr id="2" name="Slide Number">
            <a:extLst>
              <a:ext uri="{FF2B5EF4-FFF2-40B4-BE49-F238E27FC236}">
                <a16:creationId xmlns:a16="http://schemas.microsoft.com/office/drawing/2014/main" id="{59FABC4E-1C32-019A-09F1-E20DE8647FE3}"/>
              </a:ext>
            </a:extLst>
          </p:cNvPr>
          <p:cNvSpPr txBox="1">
            <a:spLocks/>
          </p:cNvSpPr>
          <p:nvPr userDrawn="1"/>
        </p:nvSpPr>
        <p:spPr>
          <a:xfrm>
            <a:off x="10735499" y="6406622"/>
            <a:ext cx="739746" cy="174407"/>
          </a:xfrm>
          <a:prstGeom prst="rect">
            <a:avLst/>
          </a:prstGeom>
          <a:ln w="12700">
            <a:miter lim="400000"/>
          </a:ln>
        </p:spPr>
        <p:txBody>
          <a:bodyPr wrap="squar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84200" rtl="0" fontAlgn="auto" latinLnBrk="0" hangingPunct="0">
              <a:lnSpc>
                <a:spcPct val="100000"/>
              </a:lnSpc>
              <a:spcBef>
                <a:spcPts val="0"/>
              </a:spcBef>
              <a:spcAft>
                <a:spcPts val="0"/>
              </a:spcAft>
              <a:buClrTx/>
              <a:buSzTx/>
              <a:buFontTx/>
              <a:buNone/>
              <a:tabLst/>
              <a:defRPr kumimoji="0" sz="1100" b="0" i="0" u="none" strike="noStrike" cap="none" spc="0" normalizeH="0" baseline="0">
                <a:ln>
                  <a:noFill/>
                </a:ln>
                <a:solidFill>
                  <a:schemeClr val="bg1"/>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en-US" sz="800" b="0" i="0" smtClean="0">
                <a:solidFill>
                  <a:schemeClr val="bg1"/>
                </a:solidFill>
                <a:latin typeface="Arial" panose="020B0604020202020204" pitchFamily="34" charset="0"/>
                <a:cs typeface="Arial" panose="020B0604020202020204" pitchFamily="34" charset="0"/>
              </a:rPr>
              <a:pPr/>
              <a:t>‹#›</a:t>
            </a:fld>
            <a:endParaRPr lang="en-US" sz="550" b="0" i="0" dirty="0">
              <a:solidFill>
                <a:schemeClr val="bg1"/>
              </a:solidFill>
              <a:latin typeface="Arial" panose="020B0604020202020204" pitchFamily="34" charset="0"/>
              <a:cs typeface="Arial" panose="020B0604020202020204" pitchFamily="34" charset="0"/>
            </a:endParaRPr>
          </a:p>
        </p:txBody>
      </p:sp>
      <p:sp>
        <p:nvSpPr>
          <p:cNvPr id="28" name="Text Placeholder 27">
            <a:extLst>
              <a:ext uri="{FF2B5EF4-FFF2-40B4-BE49-F238E27FC236}">
                <a16:creationId xmlns:a16="http://schemas.microsoft.com/office/drawing/2014/main" id="{6FB7A877-BACE-90F4-489D-70738B1F4121}"/>
              </a:ext>
            </a:extLst>
          </p:cNvPr>
          <p:cNvSpPr>
            <a:spLocks noGrp="1"/>
          </p:cNvSpPr>
          <p:nvPr>
            <p:ph type="body" sz="quarter" idx="25" hasCustomPrompt="1"/>
          </p:nvPr>
        </p:nvSpPr>
        <p:spPr>
          <a:xfrm>
            <a:off x="7097635" y="102953"/>
            <a:ext cx="4973982" cy="4553572"/>
          </a:xfrm>
          <a:blipFill dpi="0" rotWithShape="1">
            <a:blip r:embed="rId3">
              <a:extLst>
                <a:ext uri="{28A0092B-C50C-407E-A947-70E740481C1C}">
                  <a14:useLocalDpi xmlns:a14="http://schemas.microsoft.com/office/drawing/2010/main" val="0"/>
                </a:ext>
              </a:extLst>
            </a:blip>
            <a:srcRect/>
            <a:stretch>
              <a:fillRect/>
            </a:stretch>
          </a:blipFill>
          <a:effectLst>
            <a:outerShdw blurRad="50800" dist="127000" dir="8100000" algn="tr" rotWithShape="0">
              <a:prstClr val="black">
                <a:alpha val="40000"/>
              </a:prstClr>
            </a:outerShdw>
          </a:effectLst>
        </p:spPr>
        <p:txBody>
          <a:bodyPr>
            <a:normAutofit/>
          </a:bodyPr>
          <a:lstStyle>
            <a:lvl1pPr>
              <a:defRPr sz="1200">
                <a:solidFill>
                  <a:srgbClr val="5A8181"/>
                </a:solidFill>
              </a:defRPr>
            </a:lvl1pPr>
            <a:lvl2pPr>
              <a:defRPr sz="100">
                <a:solidFill>
                  <a:srgbClr val="246260"/>
                </a:solidFill>
              </a:defRPr>
            </a:lvl2pPr>
            <a:lvl3pPr>
              <a:defRPr sz="100">
                <a:solidFill>
                  <a:srgbClr val="246260"/>
                </a:solidFill>
              </a:defRPr>
            </a:lvl3pPr>
            <a:lvl4pPr>
              <a:defRPr sz="100">
                <a:solidFill>
                  <a:srgbClr val="246260"/>
                </a:solidFill>
              </a:defRPr>
            </a:lvl4pPr>
            <a:lvl5pPr>
              <a:defRPr sz="100">
                <a:solidFill>
                  <a:srgbClr val="246260"/>
                </a:solidFill>
              </a:defRPr>
            </a:lvl5pPr>
          </a:lstStyle>
          <a:p>
            <a:pPr lvl="0"/>
            <a:r>
              <a:rPr lang="en-US" dirty="0" err="1"/>
              <a:t>Instruktioner</a:t>
            </a:r>
            <a:endParaRPr lang="da-DK" dirty="0"/>
          </a:p>
        </p:txBody>
      </p:sp>
    </p:spTree>
    <p:extLst>
      <p:ext uri="{BB962C8B-B14F-4D97-AF65-F5344CB8AC3E}">
        <p14:creationId xmlns:p14="http://schemas.microsoft.com/office/powerpoint/2010/main" val="551418882"/>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martArt canvas">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B1158027-E04D-85E2-DFD7-BAFCDDABA251}"/>
              </a:ext>
            </a:extLst>
          </p:cNvPr>
          <p:cNvSpPr>
            <a:spLocks noGrp="1"/>
          </p:cNvSpPr>
          <p:nvPr>
            <p:ph type="title" hasCustomPrompt="1"/>
          </p:nvPr>
        </p:nvSpPr>
        <p:spPr>
          <a:xfrm>
            <a:off x="713581" y="1149681"/>
            <a:ext cx="10740748" cy="584775"/>
          </a:xfrm>
          <a:prstGeom prst="rect">
            <a:avLst/>
          </a:prstGeom>
        </p:spPr>
        <p:txBody>
          <a:bodyPr vert="horz" wrap="square" lIns="91440" tIns="45720" rIns="91440" bIns="45720" rtlCol="0" anchor="t">
            <a:spAutoFit/>
          </a:bodyPr>
          <a:lstStyle>
            <a:lvl1pPr marL="0" indent="0">
              <a:lnSpc>
                <a:spcPct val="80000"/>
              </a:lnSpc>
              <a:tabLst>
                <a:tab pos="750888" algn="l"/>
              </a:tabLst>
              <a:defRPr sz="4000" spc="0" baseline="0"/>
            </a:lvl1pPr>
          </a:lstStyle>
          <a:p>
            <a:r>
              <a:rPr lang="en-GB" dirty="0" err="1"/>
              <a:t>Overskrift</a:t>
            </a:r>
            <a:endParaRPr lang="en-US" dirty="0"/>
          </a:p>
        </p:txBody>
      </p:sp>
      <p:sp>
        <p:nvSpPr>
          <p:cNvPr id="7" name="Text Placeholder 3">
            <a:extLst>
              <a:ext uri="{FF2B5EF4-FFF2-40B4-BE49-F238E27FC236}">
                <a16:creationId xmlns:a16="http://schemas.microsoft.com/office/drawing/2014/main" id="{05E409D6-4923-52C8-36B3-37924D303648}"/>
              </a:ext>
            </a:extLst>
          </p:cNvPr>
          <p:cNvSpPr>
            <a:spLocks noGrp="1"/>
          </p:cNvSpPr>
          <p:nvPr>
            <p:ph type="body" sz="quarter" idx="39" hasCustomPrompt="1"/>
          </p:nvPr>
        </p:nvSpPr>
        <p:spPr>
          <a:xfrm>
            <a:off x="713581" y="1822802"/>
            <a:ext cx="10740748" cy="376681"/>
          </a:xfrm>
          <a:prstGeom prst="rect">
            <a:avLst/>
          </a:prstGeom>
        </p:spPr>
        <p:txBody>
          <a:bodyPr/>
          <a:lstStyle>
            <a:lvl1pPr marL="0" indent="0">
              <a:buNone/>
              <a:defRPr sz="1600" b="1" i="0">
                <a:latin typeface="Arial" panose="020B0604020202020204" pitchFamily="34" charset="0"/>
                <a:cs typeface="Arial" panose="020B0604020202020204" pitchFamily="34" charset="0"/>
              </a:defRPr>
            </a:lvl1pPr>
          </a:lstStyle>
          <a:p>
            <a:pPr lvl="0"/>
            <a:r>
              <a:rPr lang="en-GB" dirty="0" err="1"/>
              <a:t>Underoverskrift</a:t>
            </a:r>
            <a:endParaRPr lang="en-DK" dirty="0"/>
          </a:p>
        </p:txBody>
      </p:sp>
      <p:sp>
        <p:nvSpPr>
          <p:cNvPr id="8" name="Text Placeholder 12">
            <a:extLst>
              <a:ext uri="{FF2B5EF4-FFF2-40B4-BE49-F238E27FC236}">
                <a16:creationId xmlns:a16="http://schemas.microsoft.com/office/drawing/2014/main" id="{556C00A5-879D-BF80-7DB9-7AD307062771}"/>
              </a:ext>
            </a:extLst>
          </p:cNvPr>
          <p:cNvSpPr>
            <a:spLocks noGrp="1"/>
          </p:cNvSpPr>
          <p:nvPr>
            <p:ph type="body" sz="quarter" idx="38" hasCustomPrompt="1"/>
          </p:nvPr>
        </p:nvSpPr>
        <p:spPr>
          <a:xfrm>
            <a:off x="714375" y="735288"/>
            <a:ext cx="10740748" cy="308712"/>
          </a:xfrm>
        </p:spPr>
        <p:txBody>
          <a:bodyPr anchor="ctr"/>
          <a:lstStyle>
            <a:lvl1pPr>
              <a:defRPr sz="1400">
                <a:solidFill>
                  <a:schemeClr val="tx1">
                    <a:lumMod val="50000"/>
                    <a:lumOff val="50000"/>
                  </a:schemeClr>
                </a:solidFill>
              </a:defRPr>
            </a:lvl1pPr>
          </a:lstStyle>
          <a:p>
            <a:pPr lvl="0"/>
            <a:r>
              <a:rPr lang="da-DK" dirty="0"/>
              <a:t>Tema</a:t>
            </a:r>
            <a:endParaRPr lang="en-DK" dirty="0"/>
          </a:p>
        </p:txBody>
      </p:sp>
      <p:sp>
        <p:nvSpPr>
          <p:cNvPr id="10" name="SmartArt Placeholder 9">
            <a:extLst>
              <a:ext uri="{FF2B5EF4-FFF2-40B4-BE49-F238E27FC236}">
                <a16:creationId xmlns:a16="http://schemas.microsoft.com/office/drawing/2014/main" id="{BCA2E3A6-2DCE-F9BD-6BFF-07372F5FFEBA}"/>
              </a:ext>
            </a:extLst>
          </p:cNvPr>
          <p:cNvSpPr>
            <a:spLocks noGrp="1"/>
          </p:cNvSpPr>
          <p:nvPr>
            <p:ph type="dgm" sz="quarter" idx="40"/>
          </p:nvPr>
        </p:nvSpPr>
        <p:spPr>
          <a:xfrm>
            <a:off x="713581" y="2287829"/>
            <a:ext cx="10748169" cy="3841509"/>
          </a:xfrm>
          <a:prstGeom prst="roundRect">
            <a:avLst/>
          </a:prstGeom>
          <a:solidFill>
            <a:srgbClr val="F3F5F7"/>
          </a:solidFill>
        </p:spPr>
        <p:txBody>
          <a:bodyPr/>
          <a:lstStyle/>
          <a:p>
            <a:r>
              <a:rPr lang="da-DK"/>
              <a:t>Klik på ikonet for at tilføje SmartArt-grafik</a:t>
            </a:r>
          </a:p>
        </p:txBody>
      </p:sp>
    </p:spTree>
    <p:extLst>
      <p:ext uri="{BB962C8B-B14F-4D97-AF65-F5344CB8AC3E}">
        <p14:creationId xmlns:p14="http://schemas.microsoft.com/office/powerpoint/2010/main" val="3559714444"/>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itat - Mørk bg">
    <p:spTree>
      <p:nvGrpSpPr>
        <p:cNvPr id="1" name=""/>
        <p:cNvGrpSpPr/>
        <p:nvPr/>
      </p:nvGrpSpPr>
      <p:grpSpPr>
        <a:xfrm>
          <a:off x="0" y="0"/>
          <a:ext cx="0" cy="0"/>
          <a:chOff x="0" y="0"/>
          <a:chExt cx="0" cy="0"/>
        </a:xfrm>
      </p:grpSpPr>
      <p:sp>
        <p:nvSpPr>
          <p:cNvPr id="3" name="Rounded Rectangle 2">
            <a:extLst>
              <a:ext uri="{FF2B5EF4-FFF2-40B4-BE49-F238E27FC236}">
                <a16:creationId xmlns:a16="http://schemas.microsoft.com/office/drawing/2014/main" id="{23E8768C-FE37-E8A6-ED06-6A41898345B1}"/>
              </a:ext>
            </a:extLst>
          </p:cNvPr>
          <p:cNvSpPr/>
          <p:nvPr userDrawn="1"/>
        </p:nvSpPr>
        <p:spPr>
          <a:xfrm flipV="1">
            <a:off x="714375" y="734155"/>
            <a:ext cx="10747375" cy="5387120"/>
          </a:xfrm>
          <a:prstGeom prst="roundRect">
            <a:avLst>
              <a:gd name="adj" fmla="val 4330"/>
            </a:avLst>
          </a:prstGeom>
          <a:gradFill flip="none" rotWithShape="1">
            <a:gsLst>
              <a:gs pos="62000">
                <a:srgbClr val="246260"/>
              </a:gs>
              <a:gs pos="88000">
                <a:srgbClr val="1E4D4B"/>
              </a:gs>
            </a:gsLst>
            <a:path path="circle">
              <a:fillToRect l="100000" t="100000"/>
            </a:path>
            <a:tileRect r="-100000" b="-10000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noAutofit/>
          </a:bodyPr>
          <a:lstStyle/>
          <a:p>
            <a:pPr marL="0" marR="0" indent="0" algn="ctr" defTabSz="412750" rtl="0" fontAlgn="auto" latinLnBrk="0" hangingPunct="0">
              <a:lnSpc>
                <a:spcPct val="100000"/>
              </a:lnSpc>
              <a:spcBef>
                <a:spcPts val="0"/>
              </a:spcBef>
              <a:spcAft>
                <a:spcPts val="0"/>
              </a:spcAft>
              <a:buClrTx/>
              <a:buSzTx/>
              <a:buFontTx/>
              <a:buNone/>
              <a:tabLst/>
            </a:pPr>
            <a:endParaRPr kumimoji="0" lang="en-DK" sz="1600" b="0" i="0" u="none" strike="noStrike" cap="none" spc="0" normalizeH="0" baseline="0" dirty="0">
              <a:ln>
                <a:noFill/>
              </a:ln>
              <a:solidFill>
                <a:srgbClr val="FFFFFF"/>
              </a:solidFill>
              <a:effectLst/>
              <a:uFillTx/>
              <a:latin typeface="Helvetica Neue Medium"/>
              <a:ea typeface="Helvetica Neue Medium"/>
              <a:cs typeface="Helvetica Neue Medium"/>
              <a:sym typeface="Helvetica Neue Medium"/>
            </a:endParaRPr>
          </a:p>
        </p:txBody>
      </p:sp>
      <p:pic>
        <p:nvPicPr>
          <p:cNvPr id="4" name="Picture 3" descr="A logo with blue dots&#10;&#10;AI-generated content may be incorrect.">
            <a:extLst>
              <a:ext uri="{FF2B5EF4-FFF2-40B4-BE49-F238E27FC236}">
                <a16:creationId xmlns:a16="http://schemas.microsoft.com/office/drawing/2014/main" id="{63DFBB5F-A1B1-696A-BF25-785C6C9AE30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0208" y="6311825"/>
            <a:ext cx="345456" cy="351674"/>
          </a:xfrm>
          <a:prstGeom prst="rect">
            <a:avLst/>
          </a:prstGeom>
        </p:spPr>
      </p:pic>
      <p:sp>
        <p:nvSpPr>
          <p:cNvPr id="6" name="Text Placeholder 14">
            <a:extLst>
              <a:ext uri="{FF2B5EF4-FFF2-40B4-BE49-F238E27FC236}">
                <a16:creationId xmlns:a16="http://schemas.microsoft.com/office/drawing/2014/main" id="{12F229B3-FDEB-D4F1-3428-45CAA05E7783}"/>
              </a:ext>
            </a:extLst>
          </p:cNvPr>
          <p:cNvSpPr>
            <a:spLocks noGrp="1"/>
          </p:cNvSpPr>
          <p:nvPr>
            <p:ph type="body" sz="quarter" idx="30" hasCustomPrompt="1"/>
          </p:nvPr>
        </p:nvSpPr>
        <p:spPr>
          <a:xfrm>
            <a:off x="2579207" y="5459792"/>
            <a:ext cx="7147885" cy="404663"/>
          </a:xfrm>
          <a:prstGeom prst="rect">
            <a:avLst/>
          </a:prstGeom>
        </p:spPr>
        <p:txBody>
          <a:bodyPr vert="horz" lIns="91440" tIns="45720" rIns="91440" bIns="45720" rtlCol="0" anchor="b">
            <a:spAutoFit/>
          </a:bodyPr>
          <a:lstStyle>
            <a:lvl1pPr algn="ctr">
              <a:defRPr lang="en-US" sz="2000" dirty="0" smtClean="0">
                <a:solidFill>
                  <a:srgbClr val="FFFFFF"/>
                </a:solidFill>
              </a:defRPr>
            </a:lvl1pPr>
          </a:lstStyle>
          <a:p>
            <a:pPr lvl="0">
              <a:lnSpc>
                <a:spcPct val="110000"/>
              </a:lnSpc>
            </a:pPr>
            <a:r>
              <a:rPr lang="en-US" dirty="0" err="1"/>
              <a:t>Navn</a:t>
            </a:r>
            <a:r>
              <a:rPr lang="en-US" dirty="0"/>
              <a:t>, </a:t>
            </a:r>
            <a:r>
              <a:rPr lang="en-US" dirty="0" err="1"/>
              <a:t>titel</a:t>
            </a:r>
            <a:r>
              <a:rPr lang="en-US" dirty="0"/>
              <a:t> &amp; </a:t>
            </a:r>
            <a:r>
              <a:rPr lang="en-US" dirty="0" err="1"/>
              <a:t>virksomhed</a:t>
            </a:r>
            <a:endParaRPr lang="en-US" dirty="0"/>
          </a:p>
        </p:txBody>
      </p:sp>
      <p:sp>
        <p:nvSpPr>
          <p:cNvPr id="8" name="Title Placeholder 1">
            <a:extLst>
              <a:ext uri="{FF2B5EF4-FFF2-40B4-BE49-F238E27FC236}">
                <a16:creationId xmlns:a16="http://schemas.microsoft.com/office/drawing/2014/main" id="{24889DFB-DC97-939B-24FC-84B0655965B2}"/>
              </a:ext>
            </a:extLst>
          </p:cNvPr>
          <p:cNvSpPr>
            <a:spLocks noGrp="1"/>
          </p:cNvSpPr>
          <p:nvPr>
            <p:ph type="title" hasCustomPrompt="1"/>
          </p:nvPr>
        </p:nvSpPr>
        <p:spPr>
          <a:xfrm>
            <a:off x="1577010" y="1937156"/>
            <a:ext cx="9037980" cy="1421928"/>
          </a:xfrm>
          <a:prstGeom prst="rect">
            <a:avLst/>
          </a:prstGeom>
        </p:spPr>
        <p:txBody>
          <a:bodyPr vert="horz" wrap="square" lIns="91440" tIns="45720" rIns="91440" bIns="45720" rtlCol="0" anchor="t">
            <a:spAutoFit/>
          </a:bodyPr>
          <a:lstStyle>
            <a:lvl1pPr algn="ctr">
              <a:lnSpc>
                <a:spcPct val="80000"/>
              </a:lnSpc>
              <a:defRPr sz="3600" spc="-75" baseline="0">
                <a:solidFill>
                  <a:srgbClr val="FFFFFF"/>
                </a:solidFill>
              </a:defRPr>
            </a:lvl1pPr>
          </a:lstStyle>
          <a:p>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a:t>
            </a:r>
          </a:p>
        </p:txBody>
      </p:sp>
      <p:pic>
        <p:nvPicPr>
          <p:cNvPr id="10" name="Graphic 9">
            <a:extLst>
              <a:ext uri="{FF2B5EF4-FFF2-40B4-BE49-F238E27FC236}">
                <a16:creationId xmlns:a16="http://schemas.microsoft.com/office/drawing/2014/main" id="{3558F8AE-DEC7-0364-AC02-C8CD48BE6565}"/>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6038850" y="3371850"/>
            <a:ext cx="114300" cy="114300"/>
          </a:xfrm>
          <a:prstGeom prst="rect">
            <a:avLst/>
          </a:prstGeom>
        </p:spPr>
      </p:pic>
      <p:sp>
        <p:nvSpPr>
          <p:cNvPr id="22" name="Slide Number">
            <a:extLst>
              <a:ext uri="{FF2B5EF4-FFF2-40B4-BE49-F238E27FC236}">
                <a16:creationId xmlns:a16="http://schemas.microsoft.com/office/drawing/2014/main" id="{8C734B8A-1D3A-8686-ABE9-2118E5E44460}"/>
              </a:ext>
            </a:extLst>
          </p:cNvPr>
          <p:cNvSpPr txBox="1">
            <a:spLocks/>
          </p:cNvSpPr>
          <p:nvPr userDrawn="1"/>
        </p:nvSpPr>
        <p:spPr>
          <a:xfrm>
            <a:off x="10735499" y="6406622"/>
            <a:ext cx="739746" cy="174407"/>
          </a:xfrm>
          <a:prstGeom prst="rect">
            <a:avLst/>
          </a:prstGeom>
          <a:ln w="12700">
            <a:miter lim="400000"/>
          </a:ln>
        </p:spPr>
        <p:txBody>
          <a:bodyPr wrap="squar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84200" rtl="0" fontAlgn="auto" latinLnBrk="0" hangingPunct="0">
              <a:lnSpc>
                <a:spcPct val="100000"/>
              </a:lnSpc>
              <a:spcBef>
                <a:spcPts val="0"/>
              </a:spcBef>
              <a:spcAft>
                <a:spcPts val="0"/>
              </a:spcAft>
              <a:buClrTx/>
              <a:buSzTx/>
              <a:buFontTx/>
              <a:buNone/>
              <a:tabLst/>
              <a:defRPr kumimoji="0" sz="1100" b="0" i="0" u="none" strike="noStrike" cap="none" spc="0" normalizeH="0" baseline="0">
                <a:ln>
                  <a:noFill/>
                </a:ln>
                <a:solidFill>
                  <a:schemeClr val="bg1"/>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en-US" sz="800" b="0" i="0" smtClean="0">
                <a:solidFill>
                  <a:schemeClr val="bg1"/>
                </a:solidFill>
                <a:latin typeface="Arial" panose="020B0604020202020204" pitchFamily="34" charset="0"/>
                <a:cs typeface="Arial" panose="020B0604020202020204" pitchFamily="34" charset="0"/>
              </a:rPr>
              <a:pPr/>
              <a:t>‹#›</a:t>
            </a:fld>
            <a:endParaRPr lang="en-US" sz="550" b="0" i="0" dirty="0">
              <a:solidFill>
                <a:schemeClr val="bg1"/>
              </a:solidFill>
              <a:latin typeface="Arial" panose="020B0604020202020204" pitchFamily="34" charset="0"/>
              <a:cs typeface="Arial" panose="020B0604020202020204" pitchFamily="34" charset="0"/>
            </a:endParaRPr>
          </a:p>
        </p:txBody>
      </p:sp>
      <p:pic>
        <p:nvPicPr>
          <p:cNvPr id="5" name="Graphic 4" descr="Open quotation mark with solid fill">
            <a:extLst>
              <a:ext uri="{FF2B5EF4-FFF2-40B4-BE49-F238E27FC236}">
                <a16:creationId xmlns:a16="http://schemas.microsoft.com/office/drawing/2014/main" id="{0401BA41-B68E-FED5-73B4-BAE80189A4FF}"/>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5678850" y="1034669"/>
            <a:ext cx="720000" cy="720000"/>
          </a:xfrm>
          <a:prstGeom prst="rect">
            <a:avLst/>
          </a:prstGeom>
        </p:spPr>
      </p:pic>
    </p:spTree>
    <p:extLst>
      <p:ext uri="{BB962C8B-B14F-4D97-AF65-F5344CB8AC3E}">
        <p14:creationId xmlns:p14="http://schemas.microsoft.com/office/powerpoint/2010/main" val="3527480207"/>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itat - Lys bg">
    <p:spTree>
      <p:nvGrpSpPr>
        <p:cNvPr id="1" name=""/>
        <p:cNvGrpSpPr/>
        <p:nvPr/>
      </p:nvGrpSpPr>
      <p:grpSpPr>
        <a:xfrm>
          <a:off x="0" y="0"/>
          <a:ext cx="0" cy="0"/>
          <a:chOff x="0" y="0"/>
          <a:chExt cx="0" cy="0"/>
        </a:xfrm>
      </p:grpSpPr>
      <p:sp>
        <p:nvSpPr>
          <p:cNvPr id="19" name="BG">
            <a:extLst>
              <a:ext uri="{FF2B5EF4-FFF2-40B4-BE49-F238E27FC236}">
                <a16:creationId xmlns:a16="http://schemas.microsoft.com/office/drawing/2014/main" id="{8F65216A-8D3C-EFE8-77E6-3D8C5202CC75}"/>
              </a:ext>
            </a:extLst>
          </p:cNvPr>
          <p:cNvSpPr>
            <a:spLocks/>
          </p:cNvSpPr>
          <p:nvPr userDrawn="1"/>
        </p:nvSpPr>
        <p:spPr>
          <a:xfrm>
            <a:off x="720208" y="728663"/>
            <a:ext cx="10740749" cy="5400675"/>
          </a:xfrm>
          <a:prstGeom prst="roundRect">
            <a:avLst>
              <a:gd name="adj" fmla="val 4090"/>
            </a:avLst>
          </a:prstGeom>
          <a:solidFill>
            <a:srgbClr val="F3F5F7"/>
          </a:solidFill>
          <a:ln w="12700">
            <a:miter lim="400000"/>
          </a:ln>
        </p:spPr>
        <p:txBody>
          <a:bodyPr lIns="25400" tIns="25400" rIns="25400" bIns="25400" anchor="ctr"/>
          <a:lstStyle/>
          <a:p>
            <a:pPr algn="ctr">
              <a:lnSpc>
                <a:spcPct val="100000"/>
              </a:lnSpc>
              <a:defRPr sz="3200" spc="0">
                <a:solidFill>
                  <a:srgbClr val="FFFFFF"/>
                </a:solidFill>
              </a:defRPr>
            </a:pPr>
            <a:endParaRPr sz="1600" dirty="0"/>
          </a:p>
        </p:txBody>
      </p:sp>
      <p:pic>
        <p:nvPicPr>
          <p:cNvPr id="4" name="Picture 3" descr="A logo with blue dots&#10;&#10;AI-generated content may be incorrect.">
            <a:extLst>
              <a:ext uri="{FF2B5EF4-FFF2-40B4-BE49-F238E27FC236}">
                <a16:creationId xmlns:a16="http://schemas.microsoft.com/office/drawing/2014/main" id="{63DFBB5F-A1B1-696A-BF25-785C6C9AE30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0208" y="6311825"/>
            <a:ext cx="345456" cy="351674"/>
          </a:xfrm>
          <a:prstGeom prst="rect">
            <a:avLst/>
          </a:prstGeom>
        </p:spPr>
      </p:pic>
      <p:pic>
        <p:nvPicPr>
          <p:cNvPr id="10" name="Graphic 9">
            <a:extLst>
              <a:ext uri="{FF2B5EF4-FFF2-40B4-BE49-F238E27FC236}">
                <a16:creationId xmlns:a16="http://schemas.microsoft.com/office/drawing/2014/main" id="{3558F8AE-DEC7-0364-AC02-C8CD48BE6565}"/>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6038850" y="3371850"/>
            <a:ext cx="114300" cy="114300"/>
          </a:xfrm>
          <a:prstGeom prst="rect">
            <a:avLst/>
          </a:prstGeom>
        </p:spPr>
      </p:pic>
      <p:sp>
        <p:nvSpPr>
          <p:cNvPr id="2" name="Slide Number">
            <a:extLst>
              <a:ext uri="{FF2B5EF4-FFF2-40B4-BE49-F238E27FC236}">
                <a16:creationId xmlns:a16="http://schemas.microsoft.com/office/drawing/2014/main" id="{AA4B9261-F09F-9B49-4F9F-4550C4667C16}"/>
              </a:ext>
            </a:extLst>
          </p:cNvPr>
          <p:cNvSpPr txBox="1">
            <a:spLocks/>
          </p:cNvSpPr>
          <p:nvPr userDrawn="1"/>
        </p:nvSpPr>
        <p:spPr>
          <a:xfrm>
            <a:off x="10735499" y="6406622"/>
            <a:ext cx="739746" cy="174407"/>
          </a:xfrm>
          <a:prstGeom prst="rect">
            <a:avLst/>
          </a:prstGeom>
          <a:ln w="12700">
            <a:miter lim="400000"/>
          </a:ln>
        </p:spPr>
        <p:txBody>
          <a:bodyPr wrap="squar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84200" rtl="0" fontAlgn="auto" latinLnBrk="0" hangingPunct="0">
              <a:lnSpc>
                <a:spcPct val="100000"/>
              </a:lnSpc>
              <a:spcBef>
                <a:spcPts val="0"/>
              </a:spcBef>
              <a:spcAft>
                <a:spcPts val="0"/>
              </a:spcAft>
              <a:buClrTx/>
              <a:buSzTx/>
              <a:buFontTx/>
              <a:buNone/>
              <a:tabLst/>
              <a:defRPr kumimoji="0" sz="1100" b="0" i="0" u="none" strike="noStrike" cap="none" spc="0" normalizeH="0" baseline="0">
                <a:ln>
                  <a:noFill/>
                </a:ln>
                <a:solidFill>
                  <a:schemeClr val="bg1"/>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en-US" sz="800" b="0" i="0" smtClean="0">
                <a:solidFill>
                  <a:schemeClr val="bg1"/>
                </a:solidFill>
                <a:latin typeface="Arial" panose="020B0604020202020204" pitchFamily="34" charset="0"/>
                <a:cs typeface="Arial" panose="020B0604020202020204" pitchFamily="34" charset="0"/>
              </a:rPr>
              <a:pPr/>
              <a:t>‹#›</a:t>
            </a:fld>
            <a:endParaRPr lang="en-US" sz="550" b="0" i="0" dirty="0">
              <a:solidFill>
                <a:schemeClr val="bg1"/>
              </a:solidFill>
              <a:latin typeface="Arial" panose="020B0604020202020204" pitchFamily="34" charset="0"/>
              <a:cs typeface="Arial" panose="020B0604020202020204" pitchFamily="34" charset="0"/>
            </a:endParaRPr>
          </a:p>
        </p:txBody>
      </p:sp>
      <p:sp>
        <p:nvSpPr>
          <p:cNvPr id="3" name="Text Placeholder 14">
            <a:extLst>
              <a:ext uri="{FF2B5EF4-FFF2-40B4-BE49-F238E27FC236}">
                <a16:creationId xmlns:a16="http://schemas.microsoft.com/office/drawing/2014/main" id="{5C4C01FA-8456-D98E-90F5-195BC9FECEC0}"/>
              </a:ext>
            </a:extLst>
          </p:cNvPr>
          <p:cNvSpPr>
            <a:spLocks noGrp="1"/>
          </p:cNvSpPr>
          <p:nvPr>
            <p:ph type="body" sz="quarter" idx="30" hasCustomPrompt="1"/>
          </p:nvPr>
        </p:nvSpPr>
        <p:spPr>
          <a:xfrm>
            <a:off x="2579207" y="5459792"/>
            <a:ext cx="7147885" cy="404663"/>
          </a:xfrm>
          <a:prstGeom prst="rect">
            <a:avLst/>
          </a:prstGeom>
        </p:spPr>
        <p:txBody>
          <a:bodyPr vert="horz" lIns="91440" tIns="45720" rIns="91440" bIns="45720" rtlCol="0" anchor="b">
            <a:spAutoFit/>
          </a:bodyPr>
          <a:lstStyle>
            <a:lvl1pPr algn="ctr">
              <a:defRPr lang="en-US" sz="2000" dirty="0" smtClean="0">
                <a:solidFill>
                  <a:schemeClr val="accent2"/>
                </a:solidFill>
              </a:defRPr>
            </a:lvl1pPr>
          </a:lstStyle>
          <a:p>
            <a:pPr lvl="0">
              <a:lnSpc>
                <a:spcPct val="110000"/>
              </a:lnSpc>
            </a:pPr>
            <a:r>
              <a:rPr lang="en-US" dirty="0" err="1"/>
              <a:t>Navn</a:t>
            </a:r>
            <a:r>
              <a:rPr lang="en-US" dirty="0"/>
              <a:t>, </a:t>
            </a:r>
            <a:r>
              <a:rPr lang="en-US" dirty="0" err="1"/>
              <a:t>titel</a:t>
            </a:r>
            <a:r>
              <a:rPr lang="en-US" dirty="0"/>
              <a:t> &amp; </a:t>
            </a:r>
            <a:r>
              <a:rPr lang="en-US" dirty="0" err="1"/>
              <a:t>virksomhed</a:t>
            </a:r>
            <a:endParaRPr lang="en-US" dirty="0"/>
          </a:p>
        </p:txBody>
      </p:sp>
      <p:sp>
        <p:nvSpPr>
          <p:cNvPr id="5" name="Title Placeholder 1">
            <a:extLst>
              <a:ext uri="{FF2B5EF4-FFF2-40B4-BE49-F238E27FC236}">
                <a16:creationId xmlns:a16="http://schemas.microsoft.com/office/drawing/2014/main" id="{D94A24D6-FD47-16D1-77BF-D86839B61788}"/>
              </a:ext>
            </a:extLst>
          </p:cNvPr>
          <p:cNvSpPr>
            <a:spLocks noGrp="1"/>
          </p:cNvSpPr>
          <p:nvPr>
            <p:ph type="title" hasCustomPrompt="1"/>
          </p:nvPr>
        </p:nvSpPr>
        <p:spPr>
          <a:xfrm>
            <a:off x="1577010" y="1937156"/>
            <a:ext cx="9037980" cy="1421928"/>
          </a:xfrm>
          <a:prstGeom prst="rect">
            <a:avLst/>
          </a:prstGeom>
        </p:spPr>
        <p:txBody>
          <a:bodyPr vert="horz" wrap="square" lIns="91440" tIns="45720" rIns="91440" bIns="45720" rtlCol="0" anchor="t">
            <a:spAutoFit/>
          </a:bodyPr>
          <a:lstStyle>
            <a:lvl1pPr algn="ctr">
              <a:lnSpc>
                <a:spcPct val="80000"/>
              </a:lnSpc>
              <a:defRPr sz="3600" spc="-75" baseline="0">
                <a:solidFill>
                  <a:schemeClr val="accent2"/>
                </a:solidFill>
              </a:defRPr>
            </a:lvl1pPr>
          </a:lstStyle>
          <a:p>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a:t>
            </a:r>
          </a:p>
        </p:txBody>
      </p:sp>
      <p:pic>
        <p:nvPicPr>
          <p:cNvPr id="9" name="Graphic 8" descr="Open quotation mark with solid fill">
            <a:extLst>
              <a:ext uri="{FF2B5EF4-FFF2-40B4-BE49-F238E27FC236}">
                <a16:creationId xmlns:a16="http://schemas.microsoft.com/office/drawing/2014/main" id="{35BA4D17-3B62-959E-D0F6-F4590E178D96}"/>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5678850" y="1034669"/>
            <a:ext cx="720000" cy="720000"/>
          </a:xfrm>
          <a:prstGeom prst="rect">
            <a:avLst/>
          </a:prstGeom>
        </p:spPr>
      </p:pic>
    </p:spTree>
    <p:extLst>
      <p:ext uri="{BB962C8B-B14F-4D97-AF65-F5344CB8AC3E}">
        <p14:creationId xmlns:p14="http://schemas.microsoft.com/office/powerpoint/2010/main" val="1738881438"/>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Medie med overskrift">
    <p:spTree>
      <p:nvGrpSpPr>
        <p:cNvPr id="1" name=""/>
        <p:cNvGrpSpPr/>
        <p:nvPr/>
      </p:nvGrpSpPr>
      <p:grpSpPr>
        <a:xfrm>
          <a:off x="0" y="0"/>
          <a:ext cx="0" cy="0"/>
          <a:chOff x="0" y="0"/>
          <a:chExt cx="0" cy="0"/>
        </a:xfrm>
      </p:grpSpPr>
      <p:pic>
        <p:nvPicPr>
          <p:cNvPr id="4" name="KiAP logo" descr="A logo with blue dots&#10;&#10;AI-generated content may be incorrect.">
            <a:extLst>
              <a:ext uri="{FF2B5EF4-FFF2-40B4-BE49-F238E27FC236}">
                <a16:creationId xmlns:a16="http://schemas.microsoft.com/office/drawing/2014/main" id="{63DFBB5F-A1B1-696A-BF25-785C6C9AE30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0208" y="6311825"/>
            <a:ext cx="345456" cy="351674"/>
          </a:xfrm>
          <a:prstGeom prst="rect">
            <a:avLst/>
          </a:prstGeom>
        </p:spPr>
      </p:pic>
      <p:sp>
        <p:nvSpPr>
          <p:cNvPr id="25" name="Picture Placeholder 2">
            <a:extLst>
              <a:ext uri="{FF2B5EF4-FFF2-40B4-BE49-F238E27FC236}">
                <a16:creationId xmlns:a16="http://schemas.microsoft.com/office/drawing/2014/main" id="{416314D5-3821-F23B-1B63-0EE41E4F7E80}"/>
              </a:ext>
            </a:extLst>
          </p:cNvPr>
          <p:cNvSpPr>
            <a:spLocks noGrp="1"/>
          </p:cNvSpPr>
          <p:nvPr>
            <p:ph type="pic" idx="21" hasCustomPrompt="1"/>
          </p:nvPr>
        </p:nvSpPr>
        <p:spPr>
          <a:xfrm>
            <a:off x="720208" y="1689172"/>
            <a:ext cx="10740749" cy="4440165"/>
          </a:xfrm>
          <a:prstGeom prst="roundRect">
            <a:avLst>
              <a:gd name="adj" fmla="val 1801"/>
            </a:avLst>
          </a:prstGeom>
          <a:solidFill>
            <a:srgbClr val="F3F5F7"/>
          </a:solidFill>
        </p:spPr>
        <p:txBody>
          <a:bodyPr wrap="square" lIns="91439" tIns="45719" rIns="91439" bIns="45719">
            <a:noAutofit/>
          </a:bodyPr>
          <a:lstStyle/>
          <a:p>
            <a:r>
              <a:rPr lang="en-US" dirty="0"/>
              <a:t> </a:t>
            </a:r>
            <a:endParaRPr dirty="0"/>
          </a:p>
        </p:txBody>
      </p:sp>
      <p:sp>
        <p:nvSpPr>
          <p:cNvPr id="29" name="Slide Number">
            <a:extLst>
              <a:ext uri="{FF2B5EF4-FFF2-40B4-BE49-F238E27FC236}">
                <a16:creationId xmlns:a16="http://schemas.microsoft.com/office/drawing/2014/main" id="{5FF8ED0D-E49D-84C7-F600-B1838B901779}"/>
              </a:ext>
            </a:extLst>
          </p:cNvPr>
          <p:cNvSpPr txBox="1">
            <a:spLocks/>
          </p:cNvSpPr>
          <p:nvPr userDrawn="1"/>
        </p:nvSpPr>
        <p:spPr>
          <a:xfrm>
            <a:off x="10735499" y="6406622"/>
            <a:ext cx="739746" cy="174407"/>
          </a:xfrm>
          <a:prstGeom prst="rect">
            <a:avLst/>
          </a:prstGeom>
          <a:ln w="12700">
            <a:miter lim="400000"/>
          </a:ln>
        </p:spPr>
        <p:txBody>
          <a:bodyPr wrap="squar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84200" rtl="0" fontAlgn="auto" latinLnBrk="0" hangingPunct="0">
              <a:lnSpc>
                <a:spcPct val="100000"/>
              </a:lnSpc>
              <a:spcBef>
                <a:spcPts val="0"/>
              </a:spcBef>
              <a:spcAft>
                <a:spcPts val="0"/>
              </a:spcAft>
              <a:buClrTx/>
              <a:buSzTx/>
              <a:buFontTx/>
              <a:buNone/>
              <a:tabLst/>
              <a:defRPr kumimoji="0" sz="1100" b="0" i="0" u="none" strike="noStrike" cap="none" spc="0" normalizeH="0" baseline="0">
                <a:ln>
                  <a:noFill/>
                </a:ln>
                <a:solidFill>
                  <a:schemeClr val="bg1"/>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en-US" sz="800" b="0" i="0" smtClean="0">
                <a:solidFill>
                  <a:schemeClr val="bg1"/>
                </a:solidFill>
                <a:latin typeface="Arial" panose="020B0604020202020204" pitchFamily="34" charset="0"/>
                <a:cs typeface="Arial" panose="020B0604020202020204" pitchFamily="34" charset="0"/>
              </a:rPr>
              <a:pPr/>
              <a:t>‹#›</a:t>
            </a:fld>
            <a:endParaRPr lang="en-US" sz="550" b="0" i="0" dirty="0">
              <a:solidFill>
                <a:schemeClr val="bg1"/>
              </a:solidFill>
              <a:latin typeface="Arial" panose="020B0604020202020204" pitchFamily="34" charset="0"/>
              <a:cs typeface="Arial" panose="020B0604020202020204" pitchFamily="34" charset="0"/>
            </a:endParaRPr>
          </a:p>
        </p:txBody>
      </p:sp>
      <p:sp>
        <p:nvSpPr>
          <p:cNvPr id="8" name="Title Placeholder 1">
            <a:extLst>
              <a:ext uri="{FF2B5EF4-FFF2-40B4-BE49-F238E27FC236}">
                <a16:creationId xmlns:a16="http://schemas.microsoft.com/office/drawing/2014/main" id="{814527CC-B485-FC0C-FA67-E250EF0996AE}"/>
              </a:ext>
            </a:extLst>
          </p:cNvPr>
          <p:cNvSpPr>
            <a:spLocks noGrp="1"/>
          </p:cNvSpPr>
          <p:nvPr>
            <p:ph type="title" hasCustomPrompt="1"/>
          </p:nvPr>
        </p:nvSpPr>
        <p:spPr>
          <a:xfrm>
            <a:off x="714375" y="1031339"/>
            <a:ext cx="10740748" cy="584775"/>
          </a:xfrm>
          <a:prstGeom prst="rect">
            <a:avLst/>
          </a:prstGeom>
        </p:spPr>
        <p:txBody>
          <a:bodyPr vert="horz" wrap="square" lIns="91440" tIns="45720" rIns="91440" bIns="45720" rtlCol="0" anchor="t">
            <a:spAutoFit/>
          </a:bodyPr>
          <a:lstStyle>
            <a:lvl1pPr marL="0" indent="0">
              <a:lnSpc>
                <a:spcPct val="80000"/>
              </a:lnSpc>
              <a:tabLst>
                <a:tab pos="750888" algn="l"/>
              </a:tabLst>
              <a:defRPr sz="4000" spc="0" baseline="0"/>
            </a:lvl1pPr>
          </a:lstStyle>
          <a:p>
            <a:r>
              <a:rPr lang="en-GB" dirty="0" err="1"/>
              <a:t>Overskrift</a:t>
            </a:r>
            <a:endParaRPr lang="en-US" dirty="0"/>
          </a:p>
        </p:txBody>
      </p:sp>
      <p:sp>
        <p:nvSpPr>
          <p:cNvPr id="10" name="Text Placeholder 12">
            <a:extLst>
              <a:ext uri="{FF2B5EF4-FFF2-40B4-BE49-F238E27FC236}">
                <a16:creationId xmlns:a16="http://schemas.microsoft.com/office/drawing/2014/main" id="{3C6F58B2-B5D6-004A-A631-0FED9796BC85}"/>
              </a:ext>
            </a:extLst>
          </p:cNvPr>
          <p:cNvSpPr>
            <a:spLocks noGrp="1"/>
          </p:cNvSpPr>
          <p:nvPr>
            <p:ph type="body" sz="quarter" idx="38" hasCustomPrompt="1"/>
          </p:nvPr>
        </p:nvSpPr>
        <p:spPr>
          <a:xfrm>
            <a:off x="714375" y="735288"/>
            <a:ext cx="10740748" cy="222993"/>
          </a:xfrm>
        </p:spPr>
        <p:txBody>
          <a:bodyPr anchor="ctr">
            <a:noAutofit/>
          </a:bodyPr>
          <a:lstStyle>
            <a:lvl1pPr>
              <a:defRPr sz="1400">
                <a:solidFill>
                  <a:schemeClr val="tx1">
                    <a:lumMod val="50000"/>
                    <a:lumOff val="50000"/>
                  </a:schemeClr>
                </a:solidFill>
              </a:defRPr>
            </a:lvl1pPr>
          </a:lstStyle>
          <a:p>
            <a:pPr lvl="0"/>
            <a:r>
              <a:rPr lang="da-DK" dirty="0"/>
              <a:t>Tema</a:t>
            </a:r>
            <a:endParaRPr lang="en-DK" dirty="0"/>
          </a:p>
        </p:txBody>
      </p:sp>
    </p:spTree>
    <p:extLst>
      <p:ext uri="{BB962C8B-B14F-4D97-AF65-F5344CB8AC3E}">
        <p14:creationId xmlns:p14="http://schemas.microsoft.com/office/powerpoint/2010/main" val="68832371"/>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Forside - Sand">
    <p:spTree>
      <p:nvGrpSpPr>
        <p:cNvPr id="1" name=""/>
        <p:cNvGrpSpPr/>
        <p:nvPr/>
      </p:nvGrpSpPr>
      <p:grpSpPr>
        <a:xfrm>
          <a:off x="0" y="0"/>
          <a:ext cx="0" cy="0"/>
          <a:chOff x="0" y="0"/>
          <a:chExt cx="0" cy="0"/>
        </a:xfrm>
      </p:grpSpPr>
      <p:sp>
        <p:nvSpPr>
          <p:cNvPr id="8" name="BG">
            <a:extLst>
              <a:ext uri="{FF2B5EF4-FFF2-40B4-BE49-F238E27FC236}">
                <a16:creationId xmlns:a16="http://schemas.microsoft.com/office/drawing/2014/main" id="{C1FCAB9D-C925-4673-E321-BE097BC78A9B}"/>
              </a:ext>
            </a:extLst>
          </p:cNvPr>
          <p:cNvSpPr/>
          <p:nvPr userDrawn="1"/>
        </p:nvSpPr>
        <p:spPr>
          <a:xfrm flipV="1">
            <a:off x="0" y="-23450"/>
            <a:ext cx="11457016" cy="5275390"/>
          </a:xfrm>
          <a:prstGeom prst="round1Rect">
            <a:avLst>
              <a:gd name="adj" fmla="val 27702"/>
            </a:avLst>
          </a:prstGeom>
          <a:solidFill>
            <a:srgbClr val="F8F5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noAutofit/>
          </a:bodyPr>
          <a:lstStyle/>
          <a:p>
            <a:pPr marL="0" marR="0" indent="0" algn="ctr" defTabSz="412750" rtl="0" fontAlgn="auto" latinLnBrk="0" hangingPunct="0">
              <a:lnSpc>
                <a:spcPct val="100000"/>
              </a:lnSpc>
              <a:spcBef>
                <a:spcPts val="0"/>
              </a:spcBef>
              <a:spcAft>
                <a:spcPts val="0"/>
              </a:spcAft>
              <a:buClrTx/>
              <a:buSzTx/>
              <a:buFontTx/>
              <a:buNone/>
              <a:tabLst/>
            </a:pPr>
            <a:endParaRPr kumimoji="0" lang="en-DK" sz="1600" b="0" i="0" u="none" strike="noStrike" cap="none" spc="0" normalizeH="0" baseline="0" dirty="0">
              <a:ln>
                <a:noFill/>
              </a:ln>
              <a:solidFill>
                <a:srgbClr val="FFFFFF"/>
              </a:solidFill>
              <a:effectLst/>
              <a:uFillTx/>
              <a:latin typeface="Helvetica Neue Medium"/>
              <a:ea typeface="Helvetica Neue Medium"/>
              <a:cs typeface="Helvetica Neue Medium"/>
              <a:sym typeface="Helvetica Neue Medium"/>
            </a:endParaRPr>
          </a:p>
        </p:txBody>
      </p:sp>
      <p:pic>
        <p:nvPicPr>
          <p:cNvPr id="4" name="Logo" descr="A logo with blue dots&#10;&#10;AI-generated content may be incorrect.">
            <a:extLst>
              <a:ext uri="{FF2B5EF4-FFF2-40B4-BE49-F238E27FC236}">
                <a16:creationId xmlns:a16="http://schemas.microsoft.com/office/drawing/2014/main" id="{E7F0C8A5-4311-0B5C-C854-0582766D968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0207" y="5668161"/>
            <a:ext cx="739745" cy="753060"/>
          </a:xfrm>
          <a:prstGeom prst="rect">
            <a:avLst/>
          </a:prstGeom>
        </p:spPr>
      </p:pic>
      <p:sp>
        <p:nvSpPr>
          <p:cNvPr id="5" name="Text Placeholder 14">
            <a:extLst>
              <a:ext uri="{FF2B5EF4-FFF2-40B4-BE49-F238E27FC236}">
                <a16:creationId xmlns:a16="http://schemas.microsoft.com/office/drawing/2014/main" id="{B1A02A3B-1217-B2FD-9FBD-0EE9A0A3FD28}"/>
              </a:ext>
            </a:extLst>
          </p:cNvPr>
          <p:cNvSpPr>
            <a:spLocks noGrp="1"/>
          </p:cNvSpPr>
          <p:nvPr>
            <p:ph type="body" sz="quarter" idx="29" hasCustomPrompt="1"/>
          </p:nvPr>
        </p:nvSpPr>
        <p:spPr>
          <a:xfrm>
            <a:off x="726121" y="2579436"/>
            <a:ext cx="10015568" cy="1015663"/>
          </a:xfrm>
          <a:prstGeom prst="rect">
            <a:avLst/>
          </a:prstGeom>
        </p:spPr>
        <p:txBody>
          <a:bodyPr wrap="square" anchor="b">
            <a:spAutoFit/>
          </a:bodyPr>
          <a:lstStyle>
            <a:lvl1pPr marL="0" marR="0" indent="0" algn="l" defTabSz="412750" rtl="0" eaLnBrk="1" fontAlgn="auto" latinLnBrk="0" hangingPunct="1">
              <a:lnSpc>
                <a:spcPts val="6600"/>
              </a:lnSpc>
              <a:spcBef>
                <a:spcPts val="0"/>
              </a:spcBef>
              <a:spcAft>
                <a:spcPts val="600"/>
              </a:spcAft>
              <a:buClrTx/>
              <a:buSzPct val="90000"/>
              <a:buFont typeface="Arial" panose="020B0604020202020204" pitchFamily="34" charset="0"/>
              <a:buNone/>
              <a:tabLst/>
              <a:defRPr sz="6000" b="1">
                <a:solidFill>
                  <a:schemeClr val="bg1"/>
                </a:solidFill>
              </a:defRPr>
            </a:lvl1pPr>
          </a:lstStyle>
          <a:p>
            <a:pPr marL="0" marR="0" lvl="0" indent="0" algn="l" defTabSz="412750" rtl="0" eaLnBrk="1" fontAlgn="auto" latinLnBrk="0" hangingPunct="1">
              <a:lnSpc>
                <a:spcPct val="100000"/>
              </a:lnSpc>
              <a:spcBef>
                <a:spcPts val="0"/>
              </a:spcBef>
              <a:spcAft>
                <a:spcPts val="1200"/>
              </a:spcAft>
              <a:buClrTx/>
              <a:buSzPct val="90000"/>
              <a:buFont typeface="Arial" panose="020B0604020202020204" pitchFamily="34" charset="0"/>
              <a:buNone/>
              <a:tabLst/>
              <a:defRPr/>
            </a:pPr>
            <a:r>
              <a:rPr lang="en-US" spc="0" dirty="0" err="1"/>
              <a:t>Overskrift</a:t>
            </a:r>
            <a:endParaRPr lang="en-US" spc="0" dirty="0"/>
          </a:p>
        </p:txBody>
      </p:sp>
      <p:sp>
        <p:nvSpPr>
          <p:cNvPr id="6" name="Text Placeholder 14">
            <a:extLst>
              <a:ext uri="{FF2B5EF4-FFF2-40B4-BE49-F238E27FC236}">
                <a16:creationId xmlns:a16="http://schemas.microsoft.com/office/drawing/2014/main" id="{57350F4F-49CF-03C7-FBD7-93505276C785}"/>
              </a:ext>
            </a:extLst>
          </p:cNvPr>
          <p:cNvSpPr>
            <a:spLocks noGrp="1"/>
          </p:cNvSpPr>
          <p:nvPr>
            <p:ph type="body" sz="quarter" idx="30" hasCustomPrompt="1"/>
          </p:nvPr>
        </p:nvSpPr>
        <p:spPr>
          <a:xfrm>
            <a:off x="725328" y="3610273"/>
            <a:ext cx="10015568" cy="492443"/>
          </a:xfrm>
          <a:prstGeom prst="rect">
            <a:avLst/>
          </a:prstGeom>
        </p:spPr>
        <p:txBody>
          <a:bodyPr wrap="square" anchor="t">
            <a:spAutoFit/>
          </a:bodyPr>
          <a:lstStyle>
            <a:lvl1pPr marL="0" indent="0">
              <a:lnSpc>
                <a:spcPct val="100000"/>
              </a:lnSpc>
              <a:spcAft>
                <a:spcPts val="600"/>
              </a:spcAft>
              <a:buNone/>
              <a:defRPr sz="2600" b="1" i="0">
                <a:solidFill>
                  <a:schemeClr val="bg1"/>
                </a:solidFill>
                <a:latin typeface="Arial" panose="020B0604020202020204" pitchFamily="34" charset="0"/>
                <a:cs typeface="Arial" panose="020B0604020202020204" pitchFamily="34" charset="0"/>
              </a:defRPr>
            </a:lvl1pPr>
          </a:lstStyle>
          <a:p>
            <a:pPr hangingPunct="1"/>
            <a:r>
              <a:rPr lang="en-US" spc="0" dirty="0" err="1"/>
              <a:t>Underoverskrift</a:t>
            </a:r>
            <a:endParaRPr lang="en-US" spc="0" dirty="0"/>
          </a:p>
        </p:txBody>
      </p:sp>
      <p:sp>
        <p:nvSpPr>
          <p:cNvPr id="7" name="Text Placeholder 14">
            <a:extLst>
              <a:ext uri="{FF2B5EF4-FFF2-40B4-BE49-F238E27FC236}">
                <a16:creationId xmlns:a16="http://schemas.microsoft.com/office/drawing/2014/main" id="{CC26A0A6-DAA0-11FF-7AFC-1483C0E0C7D4}"/>
              </a:ext>
            </a:extLst>
          </p:cNvPr>
          <p:cNvSpPr>
            <a:spLocks noGrp="1"/>
          </p:cNvSpPr>
          <p:nvPr>
            <p:ph type="body" sz="quarter" idx="31" hasCustomPrompt="1"/>
          </p:nvPr>
        </p:nvSpPr>
        <p:spPr>
          <a:xfrm>
            <a:off x="720595" y="4511694"/>
            <a:ext cx="1554346" cy="542289"/>
          </a:xfrm>
          <a:prstGeom prst="rect">
            <a:avLst/>
          </a:prstGeom>
        </p:spPr>
        <p:txBody>
          <a:bodyPr wrap="square" anchor="t">
            <a:noAutofit/>
          </a:bodyPr>
          <a:lstStyle>
            <a:lvl1pPr marL="0" indent="0">
              <a:lnSpc>
                <a:spcPct val="100000"/>
              </a:lnSpc>
              <a:spcAft>
                <a:spcPts val="600"/>
              </a:spcAft>
              <a:buNone/>
              <a:defRPr sz="2000" b="0" i="0">
                <a:solidFill>
                  <a:schemeClr val="bg1"/>
                </a:solidFill>
                <a:latin typeface="Arial" panose="020B0604020202020204" pitchFamily="34" charset="0"/>
                <a:cs typeface="Arial" panose="020B0604020202020204" pitchFamily="34" charset="0"/>
              </a:defRPr>
            </a:lvl1pPr>
          </a:lstStyle>
          <a:p>
            <a:pPr hangingPunct="1"/>
            <a:r>
              <a:rPr lang="en-US" spc="0" dirty="0"/>
              <a:t>Dato</a:t>
            </a:r>
          </a:p>
        </p:txBody>
      </p:sp>
    </p:spTree>
    <p:extLst>
      <p:ext uri="{BB962C8B-B14F-4D97-AF65-F5344CB8AC3E}">
        <p14:creationId xmlns:p14="http://schemas.microsoft.com/office/powerpoint/2010/main" val="3729356695"/>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extLst>
    <p:ext uri="{DCECCB84-F9BA-43D5-87BE-67443E8EF086}">
      <p15:sldGuideLst xmlns:p15="http://schemas.microsoft.com/office/powerpoint/2012/main">
        <p15:guide id="1" pos="6766"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Medie XL">
    <p:spTree>
      <p:nvGrpSpPr>
        <p:cNvPr id="1" name=""/>
        <p:cNvGrpSpPr/>
        <p:nvPr/>
      </p:nvGrpSpPr>
      <p:grpSpPr>
        <a:xfrm>
          <a:off x="0" y="0"/>
          <a:ext cx="0" cy="0"/>
          <a:chOff x="0" y="0"/>
          <a:chExt cx="0" cy="0"/>
        </a:xfrm>
      </p:grpSpPr>
      <p:pic>
        <p:nvPicPr>
          <p:cNvPr id="4" name="KiAP logo" descr="A logo with blue dots&#10;&#10;AI-generated content may be incorrect.">
            <a:extLst>
              <a:ext uri="{FF2B5EF4-FFF2-40B4-BE49-F238E27FC236}">
                <a16:creationId xmlns:a16="http://schemas.microsoft.com/office/drawing/2014/main" id="{63DFBB5F-A1B1-696A-BF25-785C6C9AE30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0208" y="6311825"/>
            <a:ext cx="345456" cy="351674"/>
          </a:xfrm>
          <a:prstGeom prst="rect">
            <a:avLst/>
          </a:prstGeom>
        </p:spPr>
      </p:pic>
      <p:sp>
        <p:nvSpPr>
          <p:cNvPr id="25" name="Picture Placeholder 2">
            <a:extLst>
              <a:ext uri="{FF2B5EF4-FFF2-40B4-BE49-F238E27FC236}">
                <a16:creationId xmlns:a16="http://schemas.microsoft.com/office/drawing/2014/main" id="{416314D5-3821-F23B-1B63-0EE41E4F7E80}"/>
              </a:ext>
            </a:extLst>
          </p:cNvPr>
          <p:cNvSpPr>
            <a:spLocks noGrp="1"/>
          </p:cNvSpPr>
          <p:nvPr>
            <p:ph type="pic" idx="21" hasCustomPrompt="1"/>
          </p:nvPr>
        </p:nvSpPr>
        <p:spPr>
          <a:xfrm>
            <a:off x="720208" y="737093"/>
            <a:ext cx="10740749" cy="5392244"/>
          </a:xfrm>
          <a:prstGeom prst="roundRect">
            <a:avLst>
              <a:gd name="adj" fmla="val 1801"/>
            </a:avLst>
          </a:prstGeom>
          <a:solidFill>
            <a:srgbClr val="F3F5F7"/>
          </a:solidFill>
        </p:spPr>
        <p:txBody>
          <a:bodyPr wrap="square" lIns="91439" tIns="45719" rIns="91439" bIns="45719">
            <a:noAutofit/>
          </a:bodyPr>
          <a:lstStyle/>
          <a:p>
            <a:r>
              <a:rPr lang="en-US" dirty="0"/>
              <a:t> </a:t>
            </a:r>
            <a:endParaRPr dirty="0"/>
          </a:p>
        </p:txBody>
      </p:sp>
      <p:sp>
        <p:nvSpPr>
          <p:cNvPr id="2" name="Slide Number">
            <a:extLst>
              <a:ext uri="{FF2B5EF4-FFF2-40B4-BE49-F238E27FC236}">
                <a16:creationId xmlns:a16="http://schemas.microsoft.com/office/drawing/2014/main" id="{59FABC4E-1C32-019A-09F1-E20DE8647FE3}"/>
              </a:ext>
            </a:extLst>
          </p:cNvPr>
          <p:cNvSpPr txBox="1">
            <a:spLocks/>
          </p:cNvSpPr>
          <p:nvPr userDrawn="1"/>
        </p:nvSpPr>
        <p:spPr>
          <a:xfrm>
            <a:off x="10735499" y="6406622"/>
            <a:ext cx="739746" cy="174407"/>
          </a:xfrm>
          <a:prstGeom prst="rect">
            <a:avLst/>
          </a:prstGeom>
          <a:ln w="12700">
            <a:miter lim="400000"/>
          </a:ln>
        </p:spPr>
        <p:txBody>
          <a:bodyPr wrap="squar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84200" rtl="0" fontAlgn="auto" latinLnBrk="0" hangingPunct="0">
              <a:lnSpc>
                <a:spcPct val="100000"/>
              </a:lnSpc>
              <a:spcBef>
                <a:spcPts val="0"/>
              </a:spcBef>
              <a:spcAft>
                <a:spcPts val="0"/>
              </a:spcAft>
              <a:buClrTx/>
              <a:buSzTx/>
              <a:buFontTx/>
              <a:buNone/>
              <a:tabLst/>
              <a:defRPr kumimoji="0" sz="1100" b="0" i="0" u="none" strike="noStrike" cap="none" spc="0" normalizeH="0" baseline="0">
                <a:ln>
                  <a:noFill/>
                </a:ln>
                <a:solidFill>
                  <a:schemeClr val="bg1"/>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en-US" sz="800" b="0" i="0" smtClean="0">
                <a:solidFill>
                  <a:schemeClr val="bg1"/>
                </a:solidFill>
                <a:latin typeface="Arial" panose="020B0604020202020204" pitchFamily="34" charset="0"/>
                <a:cs typeface="Arial" panose="020B0604020202020204" pitchFamily="34" charset="0"/>
              </a:rPr>
              <a:pPr/>
              <a:t>‹#›</a:t>
            </a:fld>
            <a:endParaRPr lang="en-US" sz="550" b="0" i="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8822856"/>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Galleri A">
    <p:spTree>
      <p:nvGrpSpPr>
        <p:cNvPr id="1" name=""/>
        <p:cNvGrpSpPr/>
        <p:nvPr/>
      </p:nvGrpSpPr>
      <p:grpSpPr>
        <a:xfrm>
          <a:off x="0" y="0"/>
          <a:ext cx="0" cy="0"/>
          <a:chOff x="0" y="0"/>
          <a:chExt cx="0" cy="0"/>
        </a:xfrm>
      </p:grpSpPr>
      <p:pic>
        <p:nvPicPr>
          <p:cNvPr id="4" name="KiAP logo" descr="A logo with blue dots&#10;&#10;AI-generated content may be incorrect.">
            <a:extLst>
              <a:ext uri="{FF2B5EF4-FFF2-40B4-BE49-F238E27FC236}">
                <a16:creationId xmlns:a16="http://schemas.microsoft.com/office/drawing/2014/main" id="{63DFBB5F-A1B1-696A-BF25-785C6C9AE30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0208" y="6311825"/>
            <a:ext cx="345456" cy="351674"/>
          </a:xfrm>
          <a:prstGeom prst="rect">
            <a:avLst/>
          </a:prstGeom>
        </p:spPr>
      </p:pic>
      <p:sp>
        <p:nvSpPr>
          <p:cNvPr id="25" name="Picture Placeholder 2">
            <a:extLst>
              <a:ext uri="{FF2B5EF4-FFF2-40B4-BE49-F238E27FC236}">
                <a16:creationId xmlns:a16="http://schemas.microsoft.com/office/drawing/2014/main" id="{416314D5-3821-F23B-1B63-0EE41E4F7E80}"/>
              </a:ext>
            </a:extLst>
          </p:cNvPr>
          <p:cNvSpPr>
            <a:spLocks noGrp="1"/>
          </p:cNvSpPr>
          <p:nvPr>
            <p:ph type="pic" idx="21" hasCustomPrompt="1"/>
          </p:nvPr>
        </p:nvSpPr>
        <p:spPr>
          <a:xfrm>
            <a:off x="720208" y="737093"/>
            <a:ext cx="5216954" cy="5392244"/>
          </a:xfrm>
          <a:prstGeom prst="roundRect">
            <a:avLst>
              <a:gd name="adj" fmla="val 1801"/>
            </a:avLst>
          </a:prstGeom>
          <a:solidFill>
            <a:srgbClr val="F3F5F7"/>
          </a:solidFill>
        </p:spPr>
        <p:txBody>
          <a:bodyPr wrap="square" lIns="91439" tIns="45719" rIns="91439" bIns="45719">
            <a:noAutofit/>
          </a:bodyPr>
          <a:lstStyle/>
          <a:p>
            <a:r>
              <a:rPr lang="en-US" dirty="0"/>
              <a:t> </a:t>
            </a:r>
            <a:endParaRPr dirty="0"/>
          </a:p>
        </p:txBody>
      </p:sp>
      <p:sp>
        <p:nvSpPr>
          <p:cNvPr id="10" name="Slide Number">
            <a:extLst>
              <a:ext uri="{FF2B5EF4-FFF2-40B4-BE49-F238E27FC236}">
                <a16:creationId xmlns:a16="http://schemas.microsoft.com/office/drawing/2014/main" id="{6E3B01B9-6FEB-7C2A-6144-06C828387238}"/>
              </a:ext>
            </a:extLst>
          </p:cNvPr>
          <p:cNvSpPr txBox="1">
            <a:spLocks/>
          </p:cNvSpPr>
          <p:nvPr userDrawn="1"/>
        </p:nvSpPr>
        <p:spPr>
          <a:xfrm>
            <a:off x="10735499" y="6406622"/>
            <a:ext cx="739746" cy="174407"/>
          </a:xfrm>
          <a:prstGeom prst="rect">
            <a:avLst/>
          </a:prstGeom>
          <a:ln w="12700">
            <a:miter lim="400000"/>
          </a:ln>
        </p:spPr>
        <p:txBody>
          <a:bodyPr wrap="squar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84200" rtl="0" fontAlgn="auto" latinLnBrk="0" hangingPunct="0">
              <a:lnSpc>
                <a:spcPct val="100000"/>
              </a:lnSpc>
              <a:spcBef>
                <a:spcPts val="0"/>
              </a:spcBef>
              <a:spcAft>
                <a:spcPts val="0"/>
              </a:spcAft>
              <a:buClrTx/>
              <a:buSzTx/>
              <a:buFontTx/>
              <a:buNone/>
              <a:tabLst/>
              <a:defRPr kumimoji="0" sz="1100" b="0" i="0" u="none" strike="noStrike" cap="none" spc="0" normalizeH="0" baseline="0">
                <a:ln>
                  <a:noFill/>
                </a:ln>
                <a:solidFill>
                  <a:schemeClr val="bg1"/>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en-US" sz="800" b="0" i="0" smtClean="0">
                <a:solidFill>
                  <a:schemeClr val="bg1"/>
                </a:solidFill>
                <a:latin typeface="Arial" panose="020B0604020202020204" pitchFamily="34" charset="0"/>
                <a:cs typeface="Arial" panose="020B0604020202020204" pitchFamily="34" charset="0"/>
              </a:rPr>
              <a:pPr/>
              <a:t>‹#›</a:t>
            </a:fld>
            <a:endParaRPr lang="en-US" sz="550" b="0" i="0" dirty="0">
              <a:solidFill>
                <a:schemeClr val="bg1"/>
              </a:solidFill>
              <a:latin typeface="Arial" panose="020B0604020202020204" pitchFamily="34" charset="0"/>
              <a:cs typeface="Arial" panose="020B0604020202020204" pitchFamily="34" charset="0"/>
            </a:endParaRPr>
          </a:p>
        </p:txBody>
      </p:sp>
      <p:sp>
        <p:nvSpPr>
          <p:cNvPr id="12" name="Picture Placeholder 2">
            <a:extLst>
              <a:ext uri="{FF2B5EF4-FFF2-40B4-BE49-F238E27FC236}">
                <a16:creationId xmlns:a16="http://schemas.microsoft.com/office/drawing/2014/main" id="{6CB9A328-3821-59D5-EEB6-E1231FF194B6}"/>
              </a:ext>
            </a:extLst>
          </p:cNvPr>
          <p:cNvSpPr>
            <a:spLocks noGrp="1"/>
          </p:cNvSpPr>
          <p:nvPr>
            <p:ph type="pic" idx="23" hasCustomPrompt="1"/>
          </p:nvPr>
        </p:nvSpPr>
        <p:spPr>
          <a:xfrm>
            <a:off x="6250043" y="737093"/>
            <a:ext cx="5210914" cy="5392244"/>
          </a:xfrm>
          <a:prstGeom prst="roundRect">
            <a:avLst>
              <a:gd name="adj" fmla="val 1801"/>
            </a:avLst>
          </a:prstGeom>
          <a:solidFill>
            <a:srgbClr val="F3F5F7"/>
          </a:solidFill>
        </p:spPr>
        <p:txBody>
          <a:bodyPr wrap="square" lIns="91439" tIns="45719" rIns="91439" bIns="45719">
            <a:noAutofit/>
          </a:bodyPr>
          <a:lstStyle/>
          <a:p>
            <a:r>
              <a:rPr lang="en-US" dirty="0"/>
              <a:t> </a:t>
            </a:r>
            <a:endParaRPr dirty="0"/>
          </a:p>
        </p:txBody>
      </p:sp>
    </p:spTree>
    <p:extLst>
      <p:ext uri="{BB962C8B-B14F-4D97-AF65-F5344CB8AC3E}">
        <p14:creationId xmlns:p14="http://schemas.microsoft.com/office/powerpoint/2010/main" val="3897971534"/>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Galleri B">
    <p:spTree>
      <p:nvGrpSpPr>
        <p:cNvPr id="1" name=""/>
        <p:cNvGrpSpPr/>
        <p:nvPr/>
      </p:nvGrpSpPr>
      <p:grpSpPr>
        <a:xfrm>
          <a:off x="0" y="0"/>
          <a:ext cx="0" cy="0"/>
          <a:chOff x="0" y="0"/>
          <a:chExt cx="0" cy="0"/>
        </a:xfrm>
      </p:grpSpPr>
      <p:pic>
        <p:nvPicPr>
          <p:cNvPr id="4" name="KiAP logo" descr="A logo with blue dots&#10;&#10;AI-generated content may be incorrect.">
            <a:extLst>
              <a:ext uri="{FF2B5EF4-FFF2-40B4-BE49-F238E27FC236}">
                <a16:creationId xmlns:a16="http://schemas.microsoft.com/office/drawing/2014/main" id="{63DFBB5F-A1B1-696A-BF25-785C6C9AE30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0208" y="6311825"/>
            <a:ext cx="345456" cy="351674"/>
          </a:xfrm>
          <a:prstGeom prst="rect">
            <a:avLst/>
          </a:prstGeom>
        </p:spPr>
      </p:pic>
      <p:sp>
        <p:nvSpPr>
          <p:cNvPr id="25" name="Picture Placeholder 2">
            <a:extLst>
              <a:ext uri="{FF2B5EF4-FFF2-40B4-BE49-F238E27FC236}">
                <a16:creationId xmlns:a16="http://schemas.microsoft.com/office/drawing/2014/main" id="{416314D5-3821-F23B-1B63-0EE41E4F7E80}"/>
              </a:ext>
            </a:extLst>
          </p:cNvPr>
          <p:cNvSpPr>
            <a:spLocks noGrp="1"/>
          </p:cNvSpPr>
          <p:nvPr>
            <p:ph type="pic" idx="21" hasCustomPrompt="1"/>
          </p:nvPr>
        </p:nvSpPr>
        <p:spPr>
          <a:xfrm>
            <a:off x="720208" y="737093"/>
            <a:ext cx="3375274" cy="5392244"/>
          </a:xfrm>
          <a:prstGeom prst="roundRect">
            <a:avLst>
              <a:gd name="adj" fmla="val 1801"/>
            </a:avLst>
          </a:prstGeom>
          <a:solidFill>
            <a:srgbClr val="F3F5F7"/>
          </a:solidFill>
        </p:spPr>
        <p:txBody>
          <a:bodyPr wrap="square" lIns="91439" tIns="45719" rIns="91439" bIns="45719">
            <a:noAutofit/>
          </a:bodyPr>
          <a:lstStyle/>
          <a:p>
            <a:r>
              <a:rPr lang="en-US" dirty="0"/>
              <a:t> </a:t>
            </a:r>
            <a:endParaRPr dirty="0"/>
          </a:p>
        </p:txBody>
      </p:sp>
      <p:sp>
        <p:nvSpPr>
          <p:cNvPr id="10" name="Slide Number">
            <a:extLst>
              <a:ext uri="{FF2B5EF4-FFF2-40B4-BE49-F238E27FC236}">
                <a16:creationId xmlns:a16="http://schemas.microsoft.com/office/drawing/2014/main" id="{6E3B01B9-6FEB-7C2A-6144-06C828387238}"/>
              </a:ext>
            </a:extLst>
          </p:cNvPr>
          <p:cNvSpPr txBox="1">
            <a:spLocks/>
          </p:cNvSpPr>
          <p:nvPr userDrawn="1"/>
        </p:nvSpPr>
        <p:spPr>
          <a:xfrm>
            <a:off x="10735499" y="6406622"/>
            <a:ext cx="739746" cy="174407"/>
          </a:xfrm>
          <a:prstGeom prst="rect">
            <a:avLst/>
          </a:prstGeom>
          <a:ln w="12700">
            <a:miter lim="400000"/>
          </a:ln>
        </p:spPr>
        <p:txBody>
          <a:bodyPr wrap="squar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84200" rtl="0" fontAlgn="auto" latinLnBrk="0" hangingPunct="0">
              <a:lnSpc>
                <a:spcPct val="100000"/>
              </a:lnSpc>
              <a:spcBef>
                <a:spcPts val="0"/>
              </a:spcBef>
              <a:spcAft>
                <a:spcPts val="0"/>
              </a:spcAft>
              <a:buClrTx/>
              <a:buSzTx/>
              <a:buFontTx/>
              <a:buNone/>
              <a:tabLst/>
              <a:defRPr kumimoji="0" sz="1100" b="0" i="0" u="none" strike="noStrike" cap="none" spc="0" normalizeH="0" baseline="0">
                <a:ln>
                  <a:noFill/>
                </a:ln>
                <a:solidFill>
                  <a:schemeClr val="bg1"/>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en-US" sz="800" b="0" i="0" smtClean="0">
                <a:solidFill>
                  <a:schemeClr val="bg1"/>
                </a:solidFill>
                <a:latin typeface="Arial" panose="020B0604020202020204" pitchFamily="34" charset="0"/>
                <a:cs typeface="Arial" panose="020B0604020202020204" pitchFamily="34" charset="0"/>
              </a:rPr>
              <a:pPr/>
              <a:t>‹#›</a:t>
            </a:fld>
            <a:endParaRPr lang="en-US" sz="550" b="0" i="0" dirty="0">
              <a:solidFill>
                <a:schemeClr val="bg1"/>
              </a:solidFill>
              <a:latin typeface="Arial" panose="020B0604020202020204" pitchFamily="34" charset="0"/>
              <a:cs typeface="Arial" panose="020B0604020202020204" pitchFamily="34" charset="0"/>
            </a:endParaRPr>
          </a:p>
        </p:txBody>
      </p:sp>
      <p:sp>
        <p:nvSpPr>
          <p:cNvPr id="11" name="Picture Placeholder 2">
            <a:extLst>
              <a:ext uri="{FF2B5EF4-FFF2-40B4-BE49-F238E27FC236}">
                <a16:creationId xmlns:a16="http://schemas.microsoft.com/office/drawing/2014/main" id="{22E75541-D1A1-D60F-69F1-959FCC7C3248}"/>
              </a:ext>
            </a:extLst>
          </p:cNvPr>
          <p:cNvSpPr>
            <a:spLocks noGrp="1"/>
          </p:cNvSpPr>
          <p:nvPr>
            <p:ph type="pic" idx="22" hasCustomPrompt="1"/>
          </p:nvPr>
        </p:nvSpPr>
        <p:spPr>
          <a:xfrm>
            <a:off x="8085683" y="737093"/>
            <a:ext cx="3375274" cy="5392244"/>
          </a:xfrm>
          <a:prstGeom prst="roundRect">
            <a:avLst>
              <a:gd name="adj" fmla="val 1801"/>
            </a:avLst>
          </a:prstGeom>
          <a:solidFill>
            <a:srgbClr val="F3F5F7"/>
          </a:solidFill>
        </p:spPr>
        <p:txBody>
          <a:bodyPr wrap="square" lIns="91439" tIns="45719" rIns="91439" bIns="45719">
            <a:noAutofit/>
          </a:bodyPr>
          <a:lstStyle/>
          <a:p>
            <a:r>
              <a:rPr lang="en-US" dirty="0"/>
              <a:t> </a:t>
            </a:r>
            <a:endParaRPr dirty="0"/>
          </a:p>
        </p:txBody>
      </p:sp>
      <p:sp>
        <p:nvSpPr>
          <p:cNvPr id="12" name="Picture Placeholder 2">
            <a:extLst>
              <a:ext uri="{FF2B5EF4-FFF2-40B4-BE49-F238E27FC236}">
                <a16:creationId xmlns:a16="http://schemas.microsoft.com/office/drawing/2014/main" id="{6CB9A328-3821-59D5-EEB6-E1231FF194B6}"/>
              </a:ext>
            </a:extLst>
          </p:cNvPr>
          <p:cNvSpPr>
            <a:spLocks noGrp="1"/>
          </p:cNvSpPr>
          <p:nvPr>
            <p:ph type="pic" idx="23" hasCustomPrompt="1"/>
          </p:nvPr>
        </p:nvSpPr>
        <p:spPr>
          <a:xfrm>
            <a:off x="4408363" y="737093"/>
            <a:ext cx="3375274" cy="5392244"/>
          </a:xfrm>
          <a:prstGeom prst="roundRect">
            <a:avLst>
              <a:gd name="adj" fmla="val 1801"/>
            </a:avLst>
          </a:prstGeom>
          <a:solidFill>
            <a:srgbClr val="F3F5F7"/>
          </a:solidFill>
        </p:spPr>
        <p:txBody>
          <a:bodyPr wrap="square" lIns="91439" tIns="45719" rIns="91439" bIns="45719">
            <a:noAutofit/>
          </a:bodyPr>
          <a:lstStyle/>
          <a:p>
            <a:r>
              <a:rPr lang="en-US" dirty="0"/>
              <a:t> </a:t>
            </a:r>
            <a:endParaRPr dirty="0"/>
          </a:p>
        </p:txBody>
      </p:sp>
    </p:spTree>
    <p:extLst>
      <p:ext uri="{BB962C8B-B14F-4D97-AF65-F5344CB8AC3E}">
        <p14:creationId xmlns:p14="http://schemas.microsoft.com/office/powerpoint/2010/main" val="2051202460"/>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Galleri C">
    <p:spTree>
      <p:nvGrpSpPr>
        <p:cNvPr id="1" name=""/>
        <p:cNvGrpSpPr/>
        <p:nvPr/>
      </p:nvGrpSpPr>
      <p:grpSpPr>
        <a:xfrm>
          <a:off x="0" y="0"/>
          <a:ext cx="0" cy="0"/>
          <a:chOff x="0" y="0"/>
          <a:chExt cx="0" cy="0"/>
        </a:xfrm>
      </p:grpSpPr>
      <p:pic>
        <p:nvPicPr>
          <p:cNvPr id="4" name="KiAP logo" descr="A logo with blue dots&#10;&#10;AI-generated content may be incorrect.">
            <a:extLst>
              <a:ext uri="{FF2B5EF4-FFF2-40B4-BE49-F238E27FC236}">
                <a16:creationId xmlns:a16="http://schemas.microsoft.com/office/drawing/2014/main" id="{63DFBB5F-A1B1-696A-BF25-785C6C9AE30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0208" y="6311825"/>
            <a:ext cx="345456" cy="351674"/>
          </a:xfrm>
          <a:prstGeom prst="rect">
            <a:avLst/>
          </a:prstGeom>
        </p:spPr>
      </p:pic>
      <p:sp>
        <p:nvSpPr>
          <p:cNvPr id="25" name="Picture Placeholder 2">
            <a:extLst>
              <a:ext uri="{FF2B5EF4-FFF2-40B4-BE49-F238E27FC236}">
                <a16:creationId xmlns:a16="http://schemas.microsoft.com/office/drawing/2014/main" id="{416314D5-3821-F23B-1B63-0EE41E4F7E80}"/>
              </a:ext>
            </a:extLst>
          </p:cNvPr>
          <p:cNvSpPr>
            <a:spLocks noGrp="1"/>
          </p:cNvSpPr>
          <p:nvPr>
            <p:ph type="pic" idx="21" hasCustomPrompt="1"/>
          </p:nvPr>
        </p:nvSpPr>
        <p:spPr>
          <a:xfrm>
            <a:off x="720208" y="737093"/>
            <a:ext cx="2911993" cy="5392244"/>
          </a:xfrm>
          <a:prstGeom prst="roundRect">
            <a:avLst>
              <a:gd name="adj" fmla="val 1801"/>
            </a:avLst>
          </a:prstGeom>
          <a:solidFill>
            <a:srgbClr val="F3F5F7"/>
          </a:solidFill>
        </p:spPr>
        <p:txBody>
          <a:bodyPr wrap="square" lIns="91439" tIns="45719" rIns="91439" bIns="45719">
            <a:noAutofit/>
          </a:bodyPr>
          <a:lstStyle/>
          <a:p>
            <a:r>
              <a:rPr lang="en-US" dirty="0"/>
              <a:t> </a:t>
            </a:r>
            <a:endParaRPr dirty="0"/>
          </a:p>
        </p:txBody>
      </p:sp>
      <p:sp>
        <p:nvSpPr>
          <p:cNvPr id="2" name="Picture Placeholder 2">
            <a:extLst>
              <a:ext uri="{FF2B5EF4-FFF2-40B4-BE49-F238E27FC236}">
                <a16:creationId xmlns:a16="http://schemas.microsoft.com/office/drawing/2014/main" id="{85989919-72B0-8542-53C4-8A3948CE955E}"/>
              </a:ext>
            </a:extLst>
          </p:cNvPr>
          <p:cNvSpPr>
            <a:spLocks noGrp="1"/>
          </p:cNvSpPr>
          <p:nvPr>
            <p:ph type="pic" idx="22" hasCustomPrompt="1"/>
          </p:nvPr>
        </p:nvSpPr>
        <p:spPr>
          <a:xfrm>
            <a:off x="3984108" y="737094"/>
            <a:ext cx="7476849" cy="2502056"/>
          </a:xfrm>
          <a:prstGeom prst="roundRect">
            <a:avLst>
              <a:gd name="adj" fmla="val 1801"/>
            </a:avLst>
          </a:prstGeom>
          <a:solidFill>
            <a:srgbClr val="F3F5F7"/>
          </a:solidFill>
        </p:spPr>
        <p:txBody>
          <a:bodyPr wrap="square" lIns="91439" tIns="45719" rIns="91439" bIns="45719">
            <a:noAutofit/>
          </a:bodyPr>
          <a:lstStyle/>
          <a:p>
            <a:r>
              <a:rPr lang="en-US" dirty="0"/>
              <a:t> </a:t>
            </a:r>
            <a:endParaRPr dirty="0"/>
          </a:p>
        </p:txBody>
      </p:sp>
      <p:sp>
        <p:nvSpPr>
          <p:cNvPr id="9" name="Picture Placeholder 2">
            <a:extLst>
              <a:ext uri="{FF2B5EF4-FFF2-40B4-BE49-F238E27FC236}">
                <a16:creationId xmlns:a16="http://schemas.microsoft.com/office/drawing/2014/main" id="{D7A0C83B-CA23-DF71-7E6E-6B4332E1ADD3}"/>
              </a:ext>
            </a:extLst>
          </p:cNvPr>
          <p:cNvSpPr>
            <a:spLocks noGrp="1"/>
          </p:cNvSpPr>
          <p:nvPr>
            <p:ph type="pic" idx="23" hasCustomPrompt="1"/>
          </p:nvPr>
        </p:nvSpPr>
        <p:spPr>
          <a:xfrm>
            <a:off x="3984108" y="3619994"/>
            <a:ext cx="7476849" cy="2502056"/>
          </a:xfrm>
          <a:prstGeom prst="roundRect">
            <a:avLst>
              <a:gd name="adj" fmla="val 1801"/>
            </a:avLst>
          </a:prstGeom>
          <a:solidFill>
            <a:srgbClr val="F3F5F7"/>
          </a:solidFill>
        </p:spPr>
        <p:txBody>
          <a:bodyPr wrap="square" lIns="91439" tIns="45719" rIns="91439" bIns="45719">
            <a:noAutofit/>
          </a:bodyPr>
          <a:lstStyle/>
          <a:p>
            <a:r>
              <a:rPr lang="en-US" dirty="0"/>
              <a:t> </a:t>
            </a:r>
            <a:endParaRPr dirty="0"/>
          </a:p>
        </p:txBody>
      </p:sp>
      <p:sp>
        <p:nvSpPr>
          <p:cNvPr id="10" name="Slide Number">
            <a:extLst>
              <a:ext uri="{FF2B5EF4-FFF2-40B4-BE49-F238E27FC236}">
                <a16:creationId xmlns:a16="http://schemas.microsoft.com/office/drawing/2014/main" id="{0ACF17A1-D078-C859-FA49-C8E52ECAB573}"/>
              </a:ext>
            </a:extLst>
          </p:cNvPr>
          <p:cNvSpPr txBox="1">
            <a:spLocks/>
          </p:cNvSpPr>
          <p:nvPr userDrawn="1"/>
        </p:nvSpPr>
        <p:spPr>
          <a:xfrm>
            <a:off x="10735499" y="6406622"/>
            <a:ext cx="739746" cy="174407"/>
          </a:xfrm>
          <a:prstGeom prst="rect">
            <a:avLst/>
          </a:prstGeom>
          <a:ln w="12700">
            <a:miter lim="400000"/>
          </a:ln>
        </p:spPr>
        <p:txBody>
          <a:bodyPr wrap="squar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84200" rtl="0" fontAlgn="auto" latinLnBrk="0" hangingPunct="0">
              <a:lnSpc>
                <a:spcPct val="100000"/>
              </a:lnSpc>
              <a:spcBef>
                <a:spcPts val="0"/>
              </a:spcBef>
              <a:spcAft>
                <a:spcPts val="0"/>
              </a:spcAft>
              <a:buClrTx/>
              <a:buSzTx/>
              <a:buFontTx/>
              <a:buNone/>
              <a:tabLst/>
              <a:defRPr kumimoji="0" sz="1100" b="0" i="0" u="none" strike="noStrike" cap="none" spc="0" normalizeH="0" baseline="0">
                <a:ln>
                  <a:noFill/>
                </a:ln>
                <a:solidFill>
                  <a:schemeClr val="bg1"/>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en-US" sz="800" b="0" i="0" smtClean="0">
                <a:solidFill>
                  <a:schemeClr val="bg1"/>
                </a:solidFill>
                <a:latin typeface="Arial" panose="020B0604020202020204" pitchFamily="34" charset="0"/>
                <a:cs typeface="Arial" panose="020B0604020202020204" pitchFamily="34" charset="0"/>
              </a:rPr>
              <a:pPr/>
              <a:t>‹#›</a:t>
            </a:fld>
            <a:endParaRPr lang="en-US" sz="550" b="0" i="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13270005"/>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Galleri D">
    <p:spTree>
      <p:nvGrpSpPr>
        <p:cNvPr id="1" name=""/>
        <p:cNvGrpSpPr/>
        <p:nvPr/>
      </p:nvGrpSpPr>
      <p:grpSpPr>
        <a:xfrm>
          <a:off x="0" y="0"/>
          <a:ext cx="0" cy="0"/>
          <a:chOff x="0" y="0"/>
          <a:chExt cx="0" cy="0"/>
        </a:xfrm>
      </p:grpSpPr>
      <p:pic>
        <p:nvPicPr>
          <p:cNvPr id="4" name="KiAP logo" descr="A logo with blue dots&#10;&#10;AI-generated content may be incorrect.">
            <a:extLst>
              <a:ext uri="{FF2B5EF4-FFF2-40B4-BE49-F238E27FC236}">
                <a16:creationId xmlns:a16="http://schemas.microsoft.com/office/drawing/2014/main" id="{63DFBB5F-A1B1-696A-BF25-785C6C9AE30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0208" y="6311825"/>
            <a:ext cx="345456" cy="351674"/>
          </a:xfrm>
          <a:prstGeom prst="rect">
            <a:avLst/>
          </a:prstGeom>
        </p:spPr>
      </p:pic>
      <p:sp>
        <p:nvSpPr>
          <p:cNvPr id="25" name="Picture Placeholder 2">
            <a:extLst>
              <a:ext uri="{FF2B5EF4-FFF2-40B4-BE49-F238E27FC236}">
                <a16:creationId xmlns:a16="http://schemas.microsoft.com/office/drawing/2014/main" id="{416314D5-3821-F23B-1B63-0EE41E4F7E80}"/>
              </a:ext>
            </a:extLst>
          </p:cNvPr>
          <p:cNvSpPr>
            <a:spLocks noGrp="1"/>
          </p:cNvSpPr>
          <p:nvPr>
            <p:ph type="pic" idx="21" hasCustomPrompt="1"/>
          </p:nvPr>
        </p:nvSpPr>
        <p:spPr>
          <a:xfrm>
            <a:off x="8548964" y="737093"/>
            <a:ext cx="2911993" cy="5392244"/>
          </a:xfrm>
          <a:prstGeom prst="roundRect">
            <a:avLst>
              <a:gd name="adj" fmla="val 1801"/>
            </a:avLst>
          </a:prstGeom>
          <a:solidFill>
            <a:srgbClr val="F3F5F7"/>
          </a:solidFill>
        </p:spPr>
        <p:txBody>
          <a:bodyPr wrap="square" lIns="91439" tIns="45719" rIns="91439" bIns="45719">
            <a:noAutofit/>
          </a:bodyPr>
          <a:lstStyle/>
          <a:p>
            <a:r>
              <a:rPr lang="en-US" dirty="0"/>
              <a:t> </a:t>
            </a:r>
            <a:endParaRPr dirty="0"/>
          </a:p>
        </p:txBody>
      </p:sp>
      <p:sp>
        <p:nvSpPr>
          <p:cNvPr id="2" name="Picture Placeholder 2">
            <a:extLst>
              <a:ext uri="{FF2B5EF4-FFF2-40B4-BE49-F238E27FC236}">
                <a16:creationId xmlns:a16="http://schemas.microsoft.com/office/drawing/2014/main" id="{85989919-72B0-8542-53C4-8A3948CE955E}"/>
              </a:ext>
            </a:extLst>
          </p:cNvPr>
          <p:cNvSpPr>
            <a:spLocks noGrp="1"/>
          </p:cNvSpPr>
          <p:nvPr>
            <p:ph type="pic" idx="22" hasCustomPrompt="1"/>
          </p:nvPr>
        </p:nvSpPr>
        <p:spPr>
          <a:xfrm>
            <a:off x="720208" y="737094"/>
            <a:ext cx="3559693" cy="2502056"/>
          </a:xfrm>
          <a:prstGeom prst="roundRect">
            <a:avLst>
              <a:gd name="adj" fmla="val 1801"/>
            </a:avLst>
          </a:prstGeom>
          <a:solidFill>
            <a:srgbClr val="F3F5F7"/>
          </a:solidFill>
        </p:spPr>
        <p:txBody>
          <a:bodyPr wrap="square" lIns="91439" tIns="45719" rIns="91439" bIns="45719">
            <a:noAutofit/>
          </a:bodyPr>
          <a:lstStyle/>
          <a:p>
            <a:r>
              <a:rPr lang="en-US" dirty="0"/>
              <a:t> </a:t>
            </a:r>
            <a:endParaRPr dirty="0"/>
          </a:p>
        </p:txBody>
      </p:sp>
      <p:sp>
        <p:nvSpPr>
          <p:cNvPr id="9" name="Picture Placeholder 2">
            <a:extLst>
              <a:ext uri="{FF2B5EF4-FFF2-40B4-BE49-F238E27FC236}">
                <a16:creationId xmlns:a16="http://schemas.microsoft.com/office/drawing/2014/main" id="{D7A0C83B-CA23-DF71-7E6E-6B4332E1ADD3}"/>
              </a:ext>
            </a:extLst>
          </p:cNvPr>
          <p:cNvSpPr>
            <a:spLocks noGrp="1"/>
          </p:cNvSpPr>
          <p:nvPr>
            <p:ph type="pic" idx="23" hasCustomPrompt="1"/>
          </p:nvPr>
        </p:nvSpPr>
        <p:spPr>
          <a:xfrm>
            <a:off x="720208" y="3619994"/>
            <a:ext cx="7476849" cy="2502056"/>
          </a:xfrm>
          <a:prstGeom prst="roundRect">
            <a:avLst>
              <a:gd name="adj" fmla="val 1801"/>
            </a:avLst>
          </a:prstGeom>
          <a:solidFill>
            <a:srgbClr val="F3F5F7"/>
          </a:solidFill>
        </p:spPr>
        <p:txBody>
          <a:bodyPr wrap="square" lIns="91439" tIns="45719" rIns="91439" bIns="45719">
            <a:noAutofit/>
          </a:bodyPr>
          <a:lstStyle/>
          <a:p>
            <a:r>
              <a:rPr lang="en-US" dirty="0"/>
              <a:t> </a:t>
            </a:r>
            <a:endParaRPr dirty="0"/>
          </a:p>
        </p:txBody>
      </p:sp>
      <p:sp>
        <p:nvSpPr>
          <p:cNvPr id="5" name="Picture Placeholder 2">
            <a:extLst>
              <a:ext uri="{FF2B5EF4-FFF2-40B4-BE49-F238E27FC236}">
                <a16:creationId xmlns:a16="http://schemas.microsoft.com/office/drawing/2014/main" id="{6DB3238B-A7E8-EB2E-8412-E6BFE7FA19FE}"/>
              </a:ext>
            </a:extLst>
          </p:cNvPr>
          <p:cNvSpPr>
            <a:spLocks noGrp="1"/>
          </p:cNvSpPr>
          <p:nvPr>
            <p:ph type="pic" idx="24" hasCustomPrompt="1"/>
          </p:nvPr>
        </p:nvSpPr>
        <p:spPr>
          <a:xfrm>
            <a:off x="4638158" y="737094"/>
            <a:ext cx="3559693" cy="2502056"/>
          </a:xfrm>
          <a:prstGeom prst="roundRect">
            <a:avLst>
              <a:gd name="adj" fmla="val 1801"/>
            </a:avLst>
          </a:prstGeom>
          <a:solidFill>
            <a:srgbClr val="F3F5F7"/>
          </a:solidFill>
        </p:spPr>
        <p:txBody>
          <a:bodyPr wrap="square" lIns="91439" tIns="45719" rIns="91439" bIns="45719">
            <a:noAutofit/>
          </a:bodyPr>
          <a:lstStyle/>
          <a:p>
            <a:r>
              <a:rPr lang="en-US" dirty="0"/>
              <a:t> </a:t>
            </a:r>
            <a:endParaRPr dirty="0"/>
          </a:p>
        </p:txBody>
      </p:sp>
      <p:sp>
        <p:nvSpPr>
          <p:cNvPr id="6" name="Slide Number">
            <a:extLst>
              <a:ext uri="{FF2B5EF4-FFF2-40B4-BE49-F238E27FC236}">
                <a16:creationId xmlns:a16="http://schemas.microsoft.com/office/drawing/2014/main" id="{E983A155-0F2E-3280-5AA8-295B1064F4B1}"/>
              </a:ext>
            </a:extLst>
          </p:cNvPr>
          <p:cNvSpPr txBox="1">
            <a:spLocks/>
          </p:cNvSpPr>
          <p:nvPr userDrawn="1"/>
        </p:nvSpPr>
        <p:spPr>
          <a:xfrm>
            <a:off x="10735499" y="6406622"/>
            <a:ext cx="739746" cy="174407"/>
          </a:xfrm>
          <a:prstGeom prst="rect">
            <a:avLst/>
          </a:prstGeom>
          <a:ln w="12700">
            <a:miter lim="400000"/>
          </a:ln>
        </p:spPr>
        <p:txBody>
          <a:bodyPr wrap="squar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84200" rtl="0" fontAlgn="auto" latinLnBrk="0" hangingPunct="0">
              <a:lnSpc>
                <a:spcPct val="100000"/>
              </a:lnSpc>
              <a:spcBef>
                <a:spcPts val="0"/>
              </a:spcBef>
              <a:spcAft>
                <a:spcPts val="0"/>
              </a:spcAft>
              <a:buClrTx/>
              <a:buSzTx/>
              <a:buFontTx/>
              <a:buNone/>
              <a:tabLst/>
              <a:defRPr kumimoji="0" sz="1100" b="0" i="0" u="none" strike="noStrike" cap="none" spc="0" normalizeH="0" baseline="0">
                <a:ln>
                  <a:noFill/>
                </a:ln>
                <a:solidFill>
                  <a:schemeClr val="bg1"/>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en-US" sz="800" b="0" i="0" smtClean="0">
                <a:solidFill>
                  <a:schemeClr val="bg1"/>
                </a:solidFill>
                <a:latin typeface="Arial" panose="020B0604020202020204" pitchFamily="34" charset="0"/>
                <a:cs typeface="Arial" panose="020B0604020202020204" pitchFamily="34" charset="0"/>
              </a:rPr>
              <a:pPr/>
              <a:t>‹#›</a:t>
            </a:fld>
            <a:endParaRPr lang="en-US" sz="550" b="0" i="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88769398"/>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Galleri E">
    <p:spTree>
      <p:nvGrpSpPr>
        <p:cNvPr id="1" name=""/>
        <p:cNvGrpSpPr/>
        <p:nvPr/>
      </p:nvGrpSpPr>
      <p:grpSpPr>
        <a:xfrm>
          <a:off x="0" y="0"/>
          <a:ext cx="0" cy="0"/>
          <a:chOff x="0" y="0"/>
          <a:chExt cx="0" cy="0"/>
        </a:xfrm>
      </p:grpSpPr>
      <p:pic>
        <p:nvPicPr>
          <p:cNvPr id="4" name="KiAP logo" descr="A logo with blue dots&#10;&#10;AI-generated content may be incorrect.">
            <a:extLst>
              <a:ext uri="{FF2B5EF4-FFF2-40B4-BE49-F238E27FC236}">
                <a16:creationId xmlns:a16="http://schemas.microsoft.com/office/drawing/2014/main" id="{63DFBB5F-A1B1-696A-BF25-785C6C9AE30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0208" y="6311825"/>
            <a:ext cx="345456" cy="351674"/>
          </a:xfrm>
          <a:prstGeom prst="rect">
            <a:avLst/>
          </a:prstGeom>
        </p:spPr>
      </p:pic>
      <p:sp>
        <p:nvSpPr>
          <p:cNvPr id="2" name="Picture Placeholder 2">
            <a:extLst>
              <a:ext uri="{FF2B5EF4-FFF2-40B4-BE49-F238E27FC236}">
                <a16:creationId xmlns:a16="http://schemas.microsoft.com/office/drawing/2014/main" id="{85989919-72B0-8542-53C4-8A3948CE955E}"/>
              </a:ext>
            </a:extLst>
          </p:cNvPr>
          <p:cNvSpPr>
            <a:spLocks noGrp="1"/>
          </p:cNvSpPr>
          <p:nvPr>
            <p:ph type="pic" idx="22" hasCustomPrompt="1"/>
          </p:nvPr>
        </p:nvSpPr>
        <p:spPr>
          <a:xfrm>
            <a:off x="720208" y="737094"/>
            <a:ext cx="3246486" cy="2502056"/>
          </a:xfrm>
          <a:prstGeom prst="roundRect">
            <a:avLst>
              <a:gd name="adj" fmla="val 1801"/>
            </a:avLst>
          </a:prstGeom>
          <a:solidFill>
            <a:srgbClr val="F3F5F7"/>
          </a:solidFill>
        </p:spPr>
        <p:txBody>
          <a:bodyPr wrap="square" lIns="91439" tIns="45719" rIns="91439" bIns="45719">
            <a:noAutofit/>
          </a:bodyPr>
          <a:lstStyle/>
          <a:p>
            <a:r>
              <a:rPr lang="en-US" dirty="0"/>
              <a:t> </a:t>
            </a:r>
            <a:endParaRPr dirty="0"/>
          </a:p>
        </p:txBody>
      </p:sp>
      <p:sp>
        <p:nvSpPr>
          <p:cNvPr id="6" name="Slide Number">
            <a:extLst>
              <a:ext uri="{FF2B5EF4-FFF2-40B4-BE49-F238E27FC236}">
                <a16:creationId xmlns:a16="http://schemas.microsoft.com/office/drawing/2014/main" id="{E983A155-0F2E-3280-5AA8-295B1064F4B1}"/>
              </a:ext>
            </a:extLst>
          </p:cNvPr>
          <p:cNvSpPr txBox="1">
            <a:spLocks/>
          </p:cNvSpPr>
          <p:nvPr userDrawn="1"/>
        </p:nvSpPr>
        <p:spPr>
          <a:xfrm>
            <a:off x="10735499" y="6406622"/>
            <a:ext cx="739746" cy="174407"/>
          </a:xfrm>
          <a:prstGeom prst="rect">
            <a:avLst/>
          </a:prstGeom>
          <a:ln w="12700">
            <a:miter lim="400000"/>
          </a:ln>
        </p:spPr>
        <p:txBody>
          <a:bodyPr wrap="squar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84200" rtl="0" fontAlgn="auto" latinLnBrk="0" hangingPunct="0">
              <a:lnSpc>
                <a:spcPct val="100000"/>
              </a:lnSpc>
              <a:spcBef>
                <a:spcPts val="0"/>
              </a:spcBef>
              <a:spcAft>
                <a:spcPts val="0"/>
              </a:spcAft>
              <a:buClrTx/>
              <a:buSzTx/>
              <a:buFontTx/>
              <a:buNone/>
              <a:tabLst/>
              <a:defRPr kumimoji="0" sz="1100" b="0" i="0" u="none" strike="noStrike" cap="none" spc="0" normalizeH="0" baseline="0">
                <a:ln>
                  <a:noFill/>
                </a:ln>
                <a:solidFill>
                  <a:schemeClr val="bg1"/>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en-US" sz="800" b="0" i="0" smtClean="0">
                <a:solidFill>
                  <a:schemeClr val="bg1"/>
                </a:solidFill>
                <a:latin typeface="Arial" panose="020B0604020202020204" pitchFamily="34" charset="0"/>
                <a:cs typeface="Arial" panose="020B0604020202020204" pitchFamily="34" charset="0"/>
              </a:rPr>
              <a:pPr/>
              <a:t>‹#›</a:t>
            </a:fld>
            <a:endParaRPr lang="en-US" sz="550" b="0" i="0" dirty="0">
              <a:solidFill>
                <a:schemeClr val="bg1"/>
              </a:solidFill>
              <a:latin typeface="Arial" panose="020B0604020202020204" pitchFamily="34" charset="0"/>
              <a:cs typeface="Arial" panose="020B0604020202020204" pitchFamily="34" charset="0"/>
            </a:endParaRPr>
          </a:p>
        </p:txBody>
      </p:sp>
      <p:sp>
        <p:nvSpPr>
          <p:cNvPr id="13" name="Picture Placeholder 2">
            <a:extLst>
              <a:ext uri="{FF2B5EF4-FFF2-40B4-BE49-F238E27FC236}">
                <a16:creationId xmlns:a16="http://schemas.microsoft.com/office/drawing/2014/main" id="{C037E42D-F3F5-E544-76CC-F31B0A510C71}"/>
              </a:ext>
            </a:extLst>
          </p:cNvPr>
          <p:cNvSpPr>
            <a:spLocks noGrp="1"/>
          </p:cNvSpPr>
          <p:nvPr>
            <p:ph type="pic" idx="29" hasCustomPrompt="1"/>
          </p:nvPr>
        </p:nvSpPr>
        <p:spPr>
          <a:xfrm>
            <a:off x="4472758" y="737094"/>
            <a:ext cx="3246486" cy="2502056"/>
          </a:xfrm>
          <a:prstGeom prst="roundRect">
            <a:avLst>
              <a:gd name="adj" fmla="val 1801"/>
            </a:avLst>
          </a:prstGeom>
          <a:solidFill>
            <a:srgbClr val="F3F5F7"/>
          </a:solidFill>
        </p:spPr>
        <p:txBody>
          <a:bodyPr wrap="square" lIns="91439" tIns="45719" rIns="91439" bIns="45719">
            <a:noAutofit/>
          </a:bodyPr>
          <a:lstStyle/>
          <a:p>
            <a:r>
              <a:rPr lang="en-US" dirty="0"/>
              <a:t> </a:t>
            </a:r>
            <a:endParaRPr dirty="0"/>
          </a:p>
        </p:txBody>
      </p:sp>
      <p:sp>
        <p:nvSpPr>
          <p:cNvPr id="14" name="Picture Placeholder 2">
            <a:extLst>
              <a:ext uri="{FF2B5EF4-FFF2-40B4-BE49-F238E27FC236}">
                <a16:creationId xmlns:a16="http://schemas.microsoft.com/office/drawing/2014/main" id="{8E3CEBEA-F739-9FD1-623E-28502C2AEEEA}"/>
              </a:ext>
            </a:extLst>
          </p:cNvPr>
          <p:cNvSpPr>
            <a:spLocks noGrp="1"/>
          </p:cNvSpPr>
          <p:nvPr>
            <p:ph type="pic" idx="30" hasCustomPrompt="1"/>
          </p:nvPr>
        </p:nvSpPr>
        <p:spPr>
          <a:xfrm>
            <a:off x="8215712" y="737094"/>
            <a:ext cx="3246486" cy="2502056"/>
          </a:xfrm>
          <a:prstGeom prst="roundRect">
            <a:avLst>
              <a:gd name="adj" fmla="val 1801"/>
            </a:avLst>
          </a:prstGeom>
          <a:solidFill>
            <a:srgbClr val="F3F5F7"/>
          </a:solidFill>
        </p:spPr>
        <p:txBody>
          <a:bodyPr wrap="square" lIns="91439" tIns="45719" rIns="91439" bIns="45719">
            <a:noAutofit/>
          </a:bodyPr>
          <a:lstStyle/>
          <a:p>
            <a:r>
              <a:rPr lang="en-US" dirty="0"/>
              <a:t> </a:t>
            </a:r>
            <a:endParaRPr dirty="0"/>
          </a:p>
        </p:txBody>
      </p:sp>
      <p:sp>
        <p:nvSpPr>
          <p:cNvPr id="15" name="Picture Placeholder 2">
            <a:extLst>
              <a:ext uri="{FF2B5EF4-FFF2-40B4-BE49-F238E27FC236}">
                <a16:creationId xmlns:a16="http://schemas.microsoft.com/office/drawing/2014/main" id="{EB606D9F-55F3-F214-A524-5960D4C812DD}"/>
              </a:ext>
            </a:extLst>
          </p:cNvPr>
          <p:cNvSpPr>
            <a:spLocks noGrp="1"/>
          </p:cNvSpPr>
          <p:nvPr>
            <p:ph type="pic" idx="31" hasCustomPrompt="1"/>
          </p:nvPr>
        </p:nvSpPr>
        <p:spPr>
          <a:xfrm>
            <a:off x="720208" y="3618850"/>
            <a:ext cx="3246486" cy="2505055"/>
          </a:xfrm>
          <a:prstGeom prst="roundRect">
            <a:avLst>
              <a:gd name="adj" fmla="val 1801"/>
            </a:avLst>
          </a:prstGeom>
          <a:solidFill>
            <a:srgbClr val="F3F5F7"/>
          </a:solidFill>
        </p:spPr>
        <p:txBody>
          <a:bodyPr wrap="square" lIns="91439" tIns="45719" rIns="91439" bIns="45719">
            <a:noAutofit/>
          </a:bodyPr>
          <a:lstStyle/>
          <a:p>
            <a:r>
              <a:rPr lang="en-US" dirty="0"/>
              <a:t> </a:t>
            </a:r>
            <a:endParaRPr dirty="0"/>
          </a:p>
        </p:txBody>
      </p:sp>
      <p:sp>
        <p:nvSpPr>
          <p:cNvPr id="16" name="Picture Placeholder 2">
            <a:extLst>
              <a:ext uri="{FF2B5EF4-FFF2-40B4-BE49-F238E27FC236}">
                <a16:creationId xmlns:a16="http://schemas.microsoft.com/office/drawing/2014/main" id="{08253164-27E1-6FA1-8303-E9396324CF68}"/>
              </a:ext>
            </a:extLst>
          </p:cNvPr>
          <p:cNvSpPr>
            <a:spLocks noGrp="1"/>
          </p:cNvSpPr>
          <p:nvPr>
            <p:ph type="pic" idx="32" hasCustomPrompt="1"/>
          </p:nvPr>
        </p:nvSpPr>
        <p:spPr>
          <a:xfrm>
            <a:off x="4472758" y="3618850"/>
            <a:ext cx="3246486" cy="2505055"/>
          </a:xfrm>
          <a:prstGeom prst="roundRect">
            <a:avLst>
              <a:gd name="adj" fmla="val 1801"/>
            </a:avLst>
          </a:prstGeom>
          <a:solidFill>
            <a:srgbClr val="F3F5F7"/>
          </a:solidFill>
        </p:spPr>
        <p:txBody>
          <a:bodyPr wrap="square" lIns="91439" tIns="45719" rIns="91439" bIns="45719">
            <a:noAutofit/>
          </a:bodyPr>
          <a:lstStyle/>
          <a:p>
            <a:r>
              <a:rPr lang="en-US" dirty="0"/>
              <a:t> </a:t>
            </a:r>
            <a:endParaRPr dirty="0"/>
          </a:p>
        </p:txBody>
      </p:sp>
      <p:sp>
        <p:nvSpPr>
          <p:cNvPr id="17" name="Picture Placeholder 2">
            <a:extLst>
              <a:ext uri="{FF2B5EF4-FFF2-40B4-BE49-F238E27FC236}">
                <a16:creationId xmlns:a16="http://schemas.microsoft.com/office/drawing/2014/main" id="{5D42E103-FC8E-B4D2-39C1-0F3E00AACA1F}"/>
              </a:ext>
            </a:extLst>
          </p:cNvPr>
          <p:cNvSpPr>
            <a:spLocks noGrp="1"/>
          </p:cNvSpPr>
          <p:nvPr>
            <p:ph type="pic" idx="33" hasCustomPrompt="1"/>
          </p:nvPr>
        </p:nvSpPr>
        <p:spPr>
          <a:xfrm>
            <a:off x="8215712" y="3618850"/>
            <a:ext cx="3246486" cy="2505055"/>
          </a:xfrm>
          <a:prstGeom prst="roundRect">
            <a:avLst>
              <a:gd name="adj" fmla="val 1801"/>
            </a:avLst>
          </a:prstGeom>
          <a:solidFill>
            <a:srgbClr val="F3F5F7"/>
          </a:solidFill>
        </p:spPr>
        <p:txBody>
          <a:bodyPr wrap="square" lIns="91439" tIns="45719" rIns="91439" bIns="45719">
            <a:noAutofit/>
          </a:bodyPr>
          <a:lstStyle/>
          <a:p>
            <a:r>
              <a:rPr lang="en-US" dirty="0"/>
              <a:t> </a:t>
            </a:r>
            <a:endParaRPr dirty="0"/>
          </a:p>
        </p:txBody>
      </p:sp>
    </p:spTree>
    <p:extLst>
      <p:ext uri="{BB962C8B-B14F-4D97-AF65-F5344CB8AC3E}">
        <p14:creationId xmlns:p14="http://schemas.microsoft.com/office/powerpoint/2010/main" val="3214213261"/>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ak for i dag - Sand">
    <p:bg>
      <p:bgPr>
        <a:solidFill>
          <a:srgbClr val="F7F5EE"/>
        </a:solidFill>
        <a:effectLst/>
      </p:bgPr>
    </p:bg>
    <p:spTree>
      <p:nvGrpSpPr>
        <p:cNvPr id="1" name=""/>
        <p:cNvGrpSpPr/>
        <p:nvPr/>
      </p:nvGrpSpPr>
      <p:grpSpPr>
        <a:xfrm>
          <a:off x="0" y="0"/>
          <a:ext cx="0" cy="0"/>
          <a:chOff x="0" y="0"/>
          <a:chExt cx="0" cy="0"/>
        </a:xfrm>
      </p:grpSpPr>
      <p:pic>
        <p:nvPicPr>
          <p:cNvPr id="7" name="Picture 6" descr="A blue dots in a circle&#10;&#10;AI-generated content may be incorrect.">
            <a:extLst>
              <a:ext uri="{FF2B5EF4-FFF2-40B4-BE49-F238E27FC236}">
                <a16:creationId xmlns:a16="http://schemas.microsoft.com/office/drawing/2014/main" id="{ED8215FF-BB10-D9F4-CDD4-14037C4F6E8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0210" y="728662"/>
            <a:ext cx="1471999" cy="828000"/>
          </a:xfrm>
          <a:prstGeom prst="rect">
            <a:avLst/>
          </a:prstGeom>
        </p:spPr>
      </p:pic>
      <p:sp>
        <p:nvSpPr>
          <p:cNvPr id="3" name="Text Placeholder 2">
            <a:extLst>
              <a:ext uri="{FF2B5EF4-FFF2-40B4-BE49-F238E27FC236}">
                <a16:creationId xmlns:a16="http://schemas.microsoft.com/office/drawing/2014/main" id="{6C0C0241-2FE2-7DE8-04E6-6252D9C1E07D}"/>
              </a:ext>
            </a:extLst>
          </p:cNvPr>
          <p:cNvSpPr>
            <a:spLocks noGrp="1"/>
          </p:cNvSpPr>
          <p:nvPr>
            <p:ph type="body" sz="quarter" idx="30" hasCustomPrompt="1"/>
          </p:nvPr>
        </p:nvSpPr>
        <p:spPr>
          <a:xfrm>
            <a:off x="721000" y="5719420"/>
            <a:ext cx="1702886" cy="415498"/>
          </a:xfrm>
        </p:spPr>
        <p:txBody>
          <a:bodyPr wrap="square">
            <a:spAutoFit/>
          </a:bodyPr>
          <a:lstStyle>
            <a:lvl1pPr>
              <a:spcAft>
                <a:spcPts val="600"/>
              </a:spcAft>
              <a:defRPr lang="en-DK" sz="800" dirty="0">
                <a:solidFill>
                  <a:schemeClr val="bg1"/>
                </a:solidFill>
              </a:defRPr>
            </a:lvl1pPr>
          </a:lstStyle>
          <a:p>
            <a:pPr lvl="0"/>
            <a:r>
              <a:rPr lang="en-GB" dirty="0"/>
              <a:t>Thomas B. </a:t>
            </a:r>
            <a:r>
              <a:rPr lang="en-GB" dirty="0" err="1"/>
              <a:t>Thriges</a:t>
            </a:r>
            <a:r>
              <a:rPr lang="en-GB" dirty="0"/>
              <a:t> Gade 48, 1. </a:t>
            </a:r>
          </a:p>
          <a:p>
            <a:pPr lvl="0"/>
            <a:r>
              <a:rPr lang="en-GB" dirty="0"/>
              <a:t>5000 Odense C</a:t>
            </a:r>
            <a:endParaRPr lang="en-DK" dirty="0"/>
          </a:p>
        </p:txBody>
      </p:sp>
      <p:sp>
        <p:nvSpPr>
          <p:cNvPr id="4" name="Text Placeholder 2">
            <a:extLst>
              <a:ext uri="{FF2B5EF4-FFF2-40B4-BE49-F238E27FC236}">
                <a16:creationId xmlns:a16="http://schemas.microsoft.com/office/drawing/2014/main" id="{55B7568E-1F93-EC0B-F143-7EF9ECA27400}"/>
              </a:ext>
            </a:extLst>
          </p:cNvPr>
          <p:cNvSpPr>
            <a:spLocks noGrp="1"/>
          </p:cNvSpPr>
          <p:nvPr>
            <p:ph type="body" sz="quarter" idx="31" hasCustomPrompt="1"/>
          </p:nvPr>
        </p:nvSpPr>
        <p:spPr>
          <a:xfrm>
            <a:off x="2583543" y="5719420"/>
            <a:ext cx="2844800" cy="415498"/>
          </a:xfrm>
        </p:spPr>
        <p:txBody>
          <a:bodyPr wrap="square">
            <a:spAutoFit/>
          </a:bodyPr>
          <a:lstStyle>
            <a:lvl1pPr>
              <a:spcAft>
                <a:spcPts val="600"/>
              </a:spcAft>
              <a:defRPr lang="en-DK" sz="800" dirty="0">
                <a:solidFill>
                  <a:schemeClr val="bg1"/>
                </a:solidFill>
              </a:defRPr>
            </a:lvl1pPr>
          </a:lstStyle>
          <a:p>
            <a:pPr lvl="0"/>
            <a:r>
              <a:rPr lang="en-GB" dirty="0"/>
              <a:t>C/O Det </a:t>
            </a:r>
            <a:r>
              <a:rPr lang="en-GB" dirty="0" err="1"/>
              <a:t>Almenmedicinske</a:t>
            </a:r>
            <a:r>
              <a:rPr lang="en-GB" dirty="0"/>
              <a:t> Hus, </a:t>
            </a:r>
            <a:r>
              <a:rPr lang="en-GB" dirty="0" err="1"/>
              <a:t>Stockholmsgade</a:t>
            </a:r>
            <a:r>
              <a:rPr lang="en-GB" dirty="0"/>
              <a:t> 55, </a:t>
            </a:r>
            <a:r>
              <a:rPr lang="en-GB" dirty="0" err="1"/>
              <a:t>st.</a:t>
            </a:r>
            <a:endParaRPr lang="en-GB" dirty="0"/>
          </a:p>
          <a:p>
            <a:pPr lvl="0"/>
            <a:r>
              <a:rPr lang="en-GB" dirty="0"/>
              <a:t>2100 København </a:t>
            </a:r>
            <a:r>
              <a:rPr lang="en-GB" dirty="0" err="1"/>
              <a:t>Ø</a:t>
            </a:r>
            <a:endParaRPr lang="en-DK" dirty="0"/>
          </a:p>
        </p:txBody>
      </p:sp>
      <p:sp>
        <p:nvSpPr>
          <p:cNvPr id="16" name="Text Placeholder 3">
            <a:extLst>
              <a:ext uri="{FF2B5EF4-FFF2-40B4-BE49-F238E27FC236}">
                <a16:creationId xmlns:a16="http://schemas.microsoft.com/office/drawing/2014/main" id="{95CDF88E-5FB4-DB25-EBC1-42ABB6F0AFDE}"/>
              </a:ext>
            </a:extLst>
          </p:cNvPr>
          <p:cNvSpPr>
            <a:spLocks noGrp="1"/>
          </p:cNvSpPr>
          <p:nvPr>
            <p:ph type="body" sz="quarter" idx="39" hasCustomPrompt="1"/>
          </p:nvPr>
        </p:nvSpPr>
        <p:spPr>
          <a:xfrm>
            <a:off x="721002" y="3309657"/>
            <a:ext cx="10740748" cy="745571"/>
          </a:xfrm>
          <a:prstGeom prst="rect">
            <a:avLst/>
          </a:prstGeom>
        </p:spPr>
        <p:txBody>
          <a:bodyPr>
            <a:normAutofit/>
          </a:bodyPr>
          <a:lstStyle>
            <a:lvl1pPr marL="0" indent="0" algn="ctr">
              <a:buNone/>
              <a:defRPr sz="3000" b="0" i="0">
                <a:solidFill>
                  <a:schemeClr val="bg1"/>
                </a:solidFill>
                <a:latin typeface="Arial" panose="020B0604020202020204" pitchFamily="34" charset="0"/>
                <a:cs typeface="Arial" panose="020B0604020202020204" pitchFamily="34" charset="0"/>
              </a:defRPr>
            </a:lvl1pPr>
          </a:lstStyle>
          <a:p>
            <a:pPr lvl="0"/>
            <a:r>
              <a:rPr lang="en-GB" dirty="0" err="1"/>
              <a:t>Besøg</a:t>
            </a:r>
            <a:r>
              <a:rPr lang="en-GB" dirty="0"/>
              <a:t> </a:t>
            </a:r>
            <a:r>
              <a:rPr lang="en-GB" dirty="0" err="1"/>
              <a:t>os</a:t>
            </a:r>
            <a:r>
              <a:rPr lang="en-GB" dirty="0"/>
              <a:t> </a:t>
            </a:r>
            <a:r>
              <a:rPr lang="en-GB" dirty="0" err="1"/>
              <a:t>på</a:t>
            </a:r>
            <a:r>
              <a:rPr lang="en-GB" dirty="0"/>
              <a:t> </a:t>
            </a:r>
            <a:r>
              <a:rPr lang="en-GB" dirty="0" err="1"/>
              <a:t>KiAP.dk</a:t>
            </a:r>
            <a:endParaRPr lang="en-DK" dirty="0"/>
          </a:p>
        </p:txBody>
      </p:sp>
      <p:sp>
        <p:nvSpPr>
          <p:cNvPr id="17" name="Text Placeholder 2">
            <a:extLst>
              <a:ext uri="{FF2B5EF4-FFF2-40B4-BE49-F238E27FC236}">
                <a16:creationId xmlns:a16="http://schemas.microsoft.com/office/drawing/2014/main" id="{9F5DBDB1-1DAA-702B-AF04-8E3218D47717}"/>
              </a:ext>
            </a:extLst>
          </p:cNvPr>
          <p:cNvSpPr>
            <a:spLocks noGrp="1"/>
          </p:cNvSpPr>
          <p:nvPr>
            <p:ph type="body" sz="quarter" idx="40" hasCustomPrompt="1"/>
          </p:nvPr>
        </p:nvSpPr>
        <p:spPr>
          <a:xfrm>
            <a:off x="721000" y="5423809"/>
            <a:ext cx="1702886" cy="246221"/>
          </a:xfrm>
        </p:spPr>
        <p:txBody>
          <a:bodyPr wrap="square">
            <a:spAutoFit/>
          </a:bodyPr>
          <a:lstStyle>
            <a:lvl1pPr>
              <a:defRPr lang="en-DK" sz="1000" b="1" i="0" dirty="0">
                <a:solidFill>
                  <a:schemeClr val="bg1"/>
                </a:solidFill>
                <a:latin typeface="Arial" panose="020B0604020202020204" pitchFamily="34" charset="0"/>
                <a:cs typeface="Arial" panose="020B0604020202020204" pitchFamily="34" charset="0"/>
              </a:defRPr>
            </a:lvl1pPr>
          </a:lstStyle>
          <a:p>
            <a:pPr lvl="0"/>
            <a:r>
              <a:rPr lang="en-GB" dirty="0" err="1"/>
              <a:t>KiAP</a:t>
            </a:r>
            <a:r>
              <a:rPr lang="en-GB" dirty="0"/>
              <a:t> Odense</a:t>
            </a:r>
            <a:endParaRPr lang="en-DK" dirty="0"/>
          </a:p>
        </p:txBody>
      </p:sp>
      <p:sp>
        <p:nvSpPr>
          <p:cNvPr id="18" name="Text Placeholder 2">
            <a:extLst>
              <a:ext uri="{FF2B5EF4-FFF2-40B4-BE49-F238E27FC236}">
                <a16:creationId xmlns:a16="http://schemas.microsoft.com/office/drawing/2014/main" id="{206DEB05-76C2-C199-3BB5-513354F8168D}"/>
              </a:ext>
            </a:extLst>
          </p:cNvPr>
          <p:cNvSpPr>
            <a:spLocks noGrp="1"/>
          </p:cNvSpPr>
          <p:nvPr>
            <p:ph type="body" sz="quarter" idx="41" hasCustomPrompt="1"/>
          </p:nvPr>
        </p:nvSpPr>
        <p:spPr>
          <a:xfrm>
            <a:off x="2583543" y="5423809"/>
            <a:ext cx="2844800" cy="246221"/>
          </a:xfrm>
        </p:spPr>
        <p:txBody>
          <a:bodyPr wrap="square">
            <a:spAutoFit/>
          </a:bodyPr>
          <a:lstStyle>
            <a:lvl1pPr>
              <a:defRPr lang="en-DK" sz="1000" b="1" i="0" dirty="0">
                <a:solidFill>
                  <a:schemeClr val="bg1"/>
                </a:solidFill>
                <a:latin typeface="Arial" panose="020B0604020202020204" pitchFamily="34" charset="0"/>
                <a:cs typeface="Arial" panose="020B0604020202020204" pitchFamily="34" charset="0"/>
              </a:defRPr>
            </a:lvl1pPr>
          </a:lstStyle>
          <a:p>
            <a:pPr lvl="0"/>
            <a:r>
              <a:rPr lang="en-GB" dirty="0" err="1"/>
              <a:t>KiAP</a:t>
            </a:r>
            <a:r>
              <a:rPr lang="en-GB" dirty="0"/>
              <a:t> København</a:t>
            </a:r>
            <a:endParaRPr lang="en-DK" dirty="0"/>
          </a:p>
        </p:txBody>
      </p:sp>
      <p:sp>
        <p:nvSpPr>
          <p:cNvPr id="19" name="Title Placeholder 1">
            <a:extLst>
              <a:ext uri="{FF2B5EF4-FFF2-40B4-BE49-F238E27FC236}">
                <a16:creationId xmlns:a16="http://schemas.microsoft.com/office/drawing/2014/main" id="{23E42DCF-8A36-49E3-A7B4-31ADD4D15E1C}"/>
              </a:ext>
            </a:extLst>
          </p:cNvPr>
          <p:cNvSpPr>
            <a:spLocks noGrp="1"/>
          </p:cNvSpPr>
          <p:nvPr>
            <p:ph type="title" hasCustomPrompt="1"/>
          </p:nvPr>
        </p:nvSpPr>
        <p:spPr>
          <a:xfrm>
            <a:off x="720208" y="2470619"/>
            <a:ext cx="10740748" cy="830997"/>
          </a:xfrm>
          <a:prstGeom prst="rect">
            <a:avLst/>
          </a:prstGeom>
        </p:spPr>
        <p:txBody>
          <a:bodyPr vert="horz" wrap="square" lIns="91440" tIns="45720" rIns="91440" bIns="45720" rtlCol="0" anchor="t">
            <a:spAutoFit/>
          </a:bodyPr>
          <a:lstStyle>
            <a:lvl1pPr marL="0" indent="0" algn="ctr">
              <a:lnSpc>
                <a:spcPct val="80000"/>
              </a:lnSpc>
              <a:tabLst>
                <a:tab pos="750888" algn="l"/>
              </a:tabLst>
              <a:defRPr sz="6000" spc="0" baseline="0"/>
            </a:lvl1pPr>
          </a:lstStyle>
          <a:p>
            <a:r>
              <a:rPr lang="en-GB" dirty="0"/>
              <a:t>Tak for </a:t>
            </a:r>
            <a:r>
              <a:rPr lang="en-GB" dirty="0" err="1"/>
              <a:t>i</a:t>
            </a:r>
            <a:r>
              <a:rPr lang="en-GB" dirty="0"/>
              <a:t> </a:t>
            </a:r>
            <a:r>
              <a:rPr lang="en-GB" dirty="0" err="1"/>
              <a:t>dag</a:t>
            </a:r>
            <a:endParaRPr lang="en-US" dirty="0"/>
          </a:p>
        </p:txBody>
      </p:sp>
    </p:spTree>
    <p:extLst>
      <p:ext uri="{BB962C8B-B14F-4D97-AF65-F5344CB8AC3E}">
        <p14:creationId xmlns:p14="http://schemas.microsoft.com/office/powerpoint/2010/main" val="105411078"/>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ak for i dag - Grøn">
    <p:bg>
      <p:bgPr>
        <a:solidFill>
          <a:srgbClr val="246260"/>
        </a:solidFill>
        <a:effectLst/>
      </p:bgPr>
    </p:bg>
    <p:spTree>
      <p:nvGrpSpPr>
        <p:cNvPr id="1" name=""/>
        <p:cNvGrpSpPr/>
        <p:nvPr/>
      </p:nvGrpSpPr>
      <p:grpSpPr>
        <a:xfrm>
          <a:off x="0" y="0"/>
          <a:ext cx="0" cy="0"/>
          <a:chOff x="0" y="0"/>
          <a:chExt cx="0" cy="0"/>
        </a:xfrm>
      </p:grpSpPr>
      <p:pic>
        <p:nvPicPr>
          <p:cNvPr id="6" name="Picture 5" descr="A black background with white text&#10;&#10;AI-generated content may be incorrect.">
            <a:extLst>
              <a:ext uri="{FF2B5EF4-FFF2-40B4-BE49-F238E27FC236}">
                <a16:creationId xmlns:a16="http://schemas.microsoft.com/office/drawing/2014/main" id="{6E71184C-21DF-56D6-11DE-70E5F4FBA9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0998" y="737411"/>
            <a:ext cx="1472371" cy="828000"/>
          </a:xfrm>
          <a:prstGeom prst="rect">
            <a:avLst/>
          </a:prstGeom>
        </p:spPr>
      </p:pic>
      <p:sp>
        <p:nvSpPr>
          <p:cNvPr id="5" name="Text Placeholder 2">
            <a:extLst>
              <a:ext uri="{FF2B5EF4-FFF2-40B4-BE49-F238E27FC236}">
                <a16:creationId xmlns:a16="http://schemas.microsoft.com/office/drawing/2014/main" id="{5BF1B936-7431-6CA9-570B-1E68DE7F2288}"/>
              </a:ext>
            </a:extLst>
          </p:cNvPr>
          <p:cNvSpPr>
            <a:spLocks noGrp="1"/>
          </p:cNvSpPr>
          <p:nvPr>
            <p:ph type="body" sz="quarter" idx="30" hasCustomPrompt="1"/>
          </p:nvPr>
        </p:nvSpPr>
        <p:spPr>
          <a:xfrm>
            <a:off x="721000" y="5719420"/>
            <a:ext cx="1702886" cy="415498"/>
          </a:xfrm>
        </p:spPr>
        <p:txBody>
          <a:bodyPr wrap="square">
            <a:spAutoFit/>
          </a:bodyPr>
          <a:lstStyle>
            <a:lvl1pPr>
              <a:spcAft>
                <a:spcPts val="600"/>
              </a:spcAft>
              <a:defRPr lang="en-DK" sz="800" dirty="0">
                <a:solidFill>
                  <a:srgbClr val="FFFFFF"/>
                </a:solidFill>
              </a:defRPr>
            </a:lvl1pPr>
          </a:lstStyle>
          <a:p>
            <a:pPr lvl="0"/>
            <a:r>
              <a:rPr lang="en-GB" dirty="0"/>
              <a:t>Thomas B. </a:t>
            </a:r>
            <a:r>
              <a:rPr lang="en-GB" dirty="0" err="1"/>
              <a:t>Thriges</a:t>
            </a:r>
            <a:r>
              <a:rPr lang="en-GB" dirty="0"/>
              <a:t> Gade 48, 1. </a:t>
            </a:r>
          </a:p>
          <a:p>
            <a:pPr lvl="0"/>
            <a:r>
              <a:rPr lang="en-GB" dirty="0"/>
              <a:t>5000 Odense C</a:t>
            </a:r>
            <a:endParaRPr lang="en-DK" dirty="0"/>
          </a:p>
        </p:txBody>
      </p:sp>
      <p:sp>
        <p:nvSpPr>
          <p:cNvPr id="7" name="Text Placeholder 2">
            <a:extLst>
              <a:ext uri="{FF2B5EF4-FFF2-40B4-BE49-F238E27FC236}">
                <a16:creationId xmlns:a16="http://schemas.microsoft.com/office/drawing/2014/main" id="{F4628827-F0A9-B66E-F03E-8C0422D05EB2}"/>
              </a:ext>
            </a:extLst>
          </p:cNvPr>
          <p:cNvSpPr>
            <a:spLocks noGrp="1"/>
          </p:cNvSpPr>
          <p:nvPr>
            <p:ph type="body" sz="quarter" idx="31" hasCustomPrompt="1"/>
          </p:nvPr>
        </p:nvSpPr>
        <p:spPr>
          <a:xfrm>
            <a:off x="2583543" y="5719420"/>
            <a:ext cx="2844800" cy="415498"/>
          </a:xfrm>
        </p:spPr>
        <p:txBody>
          <a:bodyPr wrap="square">
            <a:spAutoFit/>
          </a:bodyPr>
          <a:lstStyle>
            <a:lvl1pPr>
              <a:spcAft>
                <a:spcPts val="600"/>
              </a:spcAft>
              <a:defRPr lang="en-DK" sz="800" dirty="0">
                <a:solidFill>
                  <a:srgbClr val="FFFFFF"/>
                </a:solidFill>
              </a:defRPr>
            </a:lvl1pPr>
          </a:lstStyle>
          <a:p>
            <a:pPr lvl="0"/>
            <a:r>
              <a:rPr lang="en-GB" dirty="0"/>
              <a:t>C/O Det </a:t>
            </a:r>
            <a:r>
              <a:rPr lang="en-GB" dirty="0" err="1"/>
              <a:t>Almenmedicinske</a:t>
            </a:r>
            <a:r>
              <a:rPr lang="en-GB" dirty="0"/>
              <a:t> Hus, </a:t>
            </a:r>
            <a:r>
              <a:rPr lang="en-GB" dirty="0" err="1"/>
              <a:t>Stockholmsgade</a:t>
            </a:r>
            <a:r>
              <a:rPr lang="en-GB" dirty="0"/>
              <a:t> 55, </a:t>
            </a:r>
            <a:r>
              <a:rPr lang="en-GB" dirty="0" err="1"/>
              <a:t>st.</a:t>
            </a:r>
            <a:endParaRPr lang="en-GB" dirty="0"/>
          </a:p>
          <a:p>
            <a:pPr lvl="0"/>
            <a:r>
              <a:rPr lang="en-GB" dirty="0"/>
              <a:t>2100 København </a:t>
            </a:r>
            <a:r>
              <a:rPr lang="en-GB" dirty="0" err="1"/>
              <a:t>Ø</a:t>
            </a:r>
            <a:endParaRPr lang="en-DK" dirty="0"/>
          </a:p>
        </p:txBody>
      </p:sp>
      <p:sp>
        <p:nvSpPr>
          <p:cNvPr id="8" name="Text Placeholder 2">
            <a:extLst>
              <a:ext uri="{FF2B5EF4-FFF2-40B4-BE49-F238E27FC236}">
                <a16:creationId xmlns:a16="http://schemas.microsoft.com/office/drawing/2014/main" id="{AE9E8DCC-F347-6518-C216-473B1F8E6A12}"/>
              </a:ext>
            </a:extLst>
          </p:cNvPr>
          <p:cNvSpPr>
            <a:spLocks noGrp="1"/>
          </p:cNvSpPr>
          <p:nvPr>
            <p:ph type="body" sz="quarter" idx="40" hasCustomPrompt="1"/>
          </p:nvPr>
        </p:nvSpPr>
        <p:spPr>
          <a:xfrm>
            <a:off x="721000" y="5423809"/>
            <a:ext cx="1702886" cy="246221"/>
          </a:xfrm>
        </p:spPr>
        <p:txBody>
          <a:bodyPr wrap="square">
            <a:spAutoFit/>
          </a:bodyPr>
          <a:lstStyle>
            <a:lvl1pPr>
              <a:defRPr lang="en-DK" sz="1000" b="1" i="0" dirty="0">
                <a:solidFill>
                  <a:srgbClr val="FFFFFF"/>
                </a:solidFill>
                <a:latin typeface="Arial" panose="020B0604020202020204" pitchFamily="34" charset="0"/>
                <a:cs typeface="Arial" panose="020B0604020202020204" pitchFamily="34" charset="0"/>
              </a:defRPr>
            </a:lvl1pPr>
          </a:lstStyle>
          <a:p>
            <a:pPr lvl="0"/>
            <a:r>
              <a:rPr lang="en-GB" dirty="0" err="1"/>
              <a:t>KiAP</a:t>
            </a:r>
            <a:r>
              <a:rPr lang="en-GB" dirty="0"/>
              <a:t> Odense</a:t>
            </a:r>
            <a:endParaRPr lang="en-DK" dirty="0"/>
          </a:p>
        </p:txBody>
      </p:sp>
      <p:sp>
        <p:nvSpPr>
          <p:cNvPr id="9" name="Text Placeholder 2">
            <a:extLst>
              <a:ext uri="{FF2B5EF4-FFF2-40B4-BE49-F238E27FC236}">
                <a16:creationId xmlns:a16="http://schemas.microsoft.com/office/drawing/2014/main" id="{86E0D1D0-3527-58D5-4DE6-09067C96E7BD}"/>
              </a:ext>
            </a:extLst>
          </p:cNvPr>
          <p:cNvSpPr>
            <a:spLocks noGrp="1"/>
          </p:cNvSpPr>
          <p:nvPr>
            <p:ph type="body" sz="quarter" idx="41" hasCustomPrompt="1"/>
          </p:nvPr>
        </p:nvSpPr>
        <p:spPr>
          <a:xfrm>
            <a:off x="2583543" y="5423809"/>
            <a:ext cx="2844800" cy="246221"/>
          </a:xfrm>
        </p:spPr>
        <p:txBody>
          <a:bodyPr wrap="square">
            <a:spAutoFit/>
          </a:bodyPr>
          <a:lstStyle>
            <a:lvl1pPr>
              <a:defRPr lang="en-DK" sz="1000" b="1" i="0" dirty="0">
                <a:solidFill>
                  <a:srgbClr val="FFFFFF"/>
                </a:solidFill>
                <a:latin typeface="Arial" panose="020B0604020202020204" pitchFamily="34" charset="0"/>
                <a:cs typeface="Arial" panose="020B0604020202020204" pitchFamily="34" charset="0"/>
              </a:defRPr>
            </a:lvl1pPr>
          </a:lstStyle>
          <a:p>
            <a:pPr lvl="0"/>
            <a:r>
              <a:rPr lang="en-GB" dirty="0" err="1"/>
              <a:t>KiAP</a:t>
            </a:r>
            <a:r>
              <a:rPr lang="en-GB" dirty="0"/>
              <a:t> København</a:t>
            </a:r>
            <a:endParaRPr lang="en-DK" dirty="0"/>
          </a:p>
        </p:txBody>
      </p:sp>
      <p:sp>
        <p:nvSpPr>
          <p:cNvPr id="10" name="Text Placeholder 3">
            <a:extLst>
              <a:ext uri="{FF2B5EF4-FFF2-40B4-BE49-F238E27FC236}">
                <a16:creationId xmlns:a16="http://schemas.microsoft.com/office/drawing/2014/main" id="{C15B18D7-4327-C54C-8D0A-16B3C43A4CF6}"/>
              </a:ext>
            </a:extLst>
          </p:cNvPr>
          <p:cNvSpPr>
            <a:spLocks noGrp="1"/>
          </p:cNvSpPr>
          <p:nvPr>
            <p:ph type="body" sz="quarter" idx="39" hasCustomPrompt="1"/>
          </p:nvPr>
        </p:nvSpPr>
        <p:spPr>
          <a:xfrm>
            <a:off x="721002" y="3309657"/>
            <a:ext cx="10740748" cy="745571"/>
          </a:xfrm>
          <a:prstGeom prst="rect">
            <a:avLst/>
          </a:prstGeom>
        </p:spPr>
        <p:txBody>
          <a:bodyPr>
            <a:normAutofit/>
          </a:bodyPr>
          <a:lstStyle>
            <a:lvl1pPr marL="0" indent="0" algn="ctr">
              <a:buNone/>
              <a:defRPr sz="3000" b="0" i="0">
                <a:solidFill>
                  <a:srgbClr val="FFFFFF"/>
                </a:solidFill>
                <a:latin typeface="Arial" panose="020B0604020202020204" pitchFamily="34" charset="0"/>
                <a:cs typeface="Arial" panose="020B0604020202020204" pitchFamily="34" charset="0"/>
              </a:defRPr>
            </a:lvl1pPr>
          </a:lstStyle>
          <a:p>
            <a:pPr lvl="0"/>
            <a:r>
              <a:rPr lang="en-GB" dirty="0" err="1"/>
              <a:t>Besøg</a:t>
            </a:r>
            <a:r>
              <a:rPr lang="en-GB" dirty="0"/>
              <a:t> </a:t>
            </a:r>
            <a:r>
              <a:rPr lang="en-GB" dirty="0" err="1"/>
              <a:t>os</a:t>
            </a:r>
            <a:r>
              <a:rPr lang="en-GB" dirty="0"/>
              <a:t> </a:t>
            </a:r>
            <a:r>
              <a:rPr lang="en-GB" dirty="0" err="1"/>
              <a:t>på</a:t>
            </a:r>
            <a:r>
              <a:rPr lang="en-GB" dirty="0"/>
              <a:t> </a:t>
            </a:r>
            <a:r>
              <a:rPr lang="en-GB" dirty="0" err="1"/>
              <a:t>KiAP.dk</a:t>
            </a:r>
            <a:endParaRPr lang="en-DK" dirty="0"/>
          </a:p>
        </p:txBody>
      </p:sp>
      <p:sp>
        <p:nvSpPr>
          <p:cNvPr id="11" name="Title Placeholder 1">
            <a:extLst>
              <a:ext uri="{FF2B5EF4-FFF2-40B4-BE49-F238E27FC236}">
                <a16:creationId xmlns:a16="http://schemas.microsoft.com/office/drawing/2014/main" id="{E6FCFEFD-A5A2-B67F-B22A-6C8F48900363}"/>
              </a:ext>
            </a:extLst>
          </p:cNvPr>
          <p:cNvSpPr>
            <a:spLocks noGrp="1"/>
          </p:cNvSpPr>
          <p:nvPr>
            <p:ph type="title" hasCustomPrompt="1"/>
          </p:nvPr>
        </p:nvSpPr>
        <p:spPr>
          <a:xfrm>
            <a:off x="720208" y="2470619"/>
            <a:ext cx="10740748" cy="830997"/>
          </a:xfrm>
          <a:prstGeom prst="rect">
            <a:avLst/>
          </a:prstGeom>
        </p:spPr>
        <p:txBody>
          <a:bodyPr vert="horz" wrap="square" lIns="91440" tIns="45720" rIns="91440" bIns="45720" rtlCol="0" anchor="t">
            <a:spAutoFit/>
          </a:bodyPr>
          <a:lstStyle>
            <a:lvl1pPr marL="0" indent="0" algn="ctr">
              <a:lnSpc>
                <a:spcPct val="80000"/>
              </a:lnSpc>
              <a:tabLst>
                <a:tab pos="750888" algn="l"/>
              </a:tabLst>
              <a:defRPr sz="6000" spc="0" baseline="0">
                <a:solidFill>
                  <a:srgbClr val="FFFFFF"/>
                </a:solidFill>
              </a:defRPr>
            </a:lvl1pPr>
          </a:lstStyle>
          <a:p>
            <a:r>
              <a:rPr lang="en-GB" dirty="0"/>
              <a:t>Tak for </a:t>
            </a:r>
            <a:r>
              <a:rPr lang="en-GB" dirty="0" err="1"/>
              <a:t>i</a:t>
            </a:r>
            <a:r>
              <a:rPr lang="en-GB" dirty="0"/>
              <a:t> </a:t>
            </a:r>
            <a:r>
              <a:rPr lang="en-GB" dirty="0" err="1"/>
              <a:t>dag</a:t>
            </a:r>
            <a:endParaRPr lang="en-US" dirty="0"/>
          </a:p>
        </p:txBody>
      </p:sp>
    </p:spTree>
    <p:extLst>
      <p:ext uri="{BB962C8B-B14F-4D97-AF65-F5344CB8AC3E}">
        <p14:creationId xmlns:p14="http://schemas.microsoft.com/office/powerpoint/2010/main" val="2102819077"/>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Blank - Hvid">
    <p:spTree>
      <p:nvGrpSpPr>
        <p:cNvPr id="1" name=""/>
        <p:cNvGrpSpPr/>
        <p:nvPr/>
      </p:nvGrpSpPr>
      <p:grpSpPr>
        <a:xfrm>
          <a:off x="0" y="0"/>
          <a:ext cx="0" cy="0"/>
          <a:chOff x="0" y="0"/>
          <a:chExt cx="0" cy="0"/>
        </a:xfrm>
      </p:grpSpPr>
    </p:spTree>
    <p:extLst>
      <p:ext uri="{BB962C8B-B14F-4D97-AF65-F5344CB8AC3E}">
        <p14:creationId xmlns:p14="http://schemas.microsoft.com/office/powerpoint/2010/main" val="1442512748"/>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skrift">
    <p:spTree>
      <p:nvGrpSpPr>
        <p:cNvPr id="1" name=""/>
        <p:cNvGrpSpPr/>
        <p:nvPr/>
      </p:nvGrpSpPr>
      <p:grpSpPr>
        <a:xfrm>
          <a:off x="0" y="0"/>
          <a:ext cx="0" cy="0"/>
          <a:chOff x="0" y="0"/>
          <a:chExt cx="0" cy="0"/>
        </a:xfrm>
      </p:grpSpPr>
      <p:pic>
        <p:nvPicPr>
          <p:cNvPr id="5" name="Picture 4" descr="A logo with blue dots&#10;&#10;AI-generated content may be incorrect.">
            <a:extLst>
              <a:ext uri="{FF2B5EF4-FFF2-40B4-BE49-F238E27FC236}">
                <a16:creationId xmlns:a16="http://schemas.microsoft.com/office/drawing/2014/main" id="{E85EA6AE-C95A-80D5-3650-4E058230EDC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0208" y="6311825"/>
            <a:ext cx="345456" cy="351674"/>
          </a:xfrm>
          <a:prstGeom prst="rect">
            <a:avLst/>
          </a:prstGeom>
        </p:spPr>
      </p:pic>
      <p:sp>
        <p:nvSpPr>
          <p:cNvPr id="16" name="Slide Number">
            <a:extLst>
              <a:ext uri="{FF2B5EF4-FFF2-40B4-BE49-F238E27FC236}">
                <a16:creationId xmlns:a16="http://schemas.microsoft.com/office/drawing/2014/main" id="{6D2240C5-0603-263B-E031-06B533211898}"/>
              </a:ext>
            </a:extLst>
          </p:cNvPr>
          <p:cNvSpPr txBox="1">
            <a:spLocks/>
          </p:cNvSpPr>
          <p:nvPr userDrawn="1"/>
        </p:nvSpPr>
        <p:spPr>
          <a:xfrm>
            <a:off x="10735499" y="6406622"/>
            <a:ext cx="739746" cy="174407"/>
          </a:xfrm>
          <a:prstGeom prst="rect">
            <a:avLst/>
          </a:prstGeom>
          <a:ln w="12700">
            <a:miter lim="400000"/>
          </a:ln>
        </p:spPr>
        <p:txBody>
          <a:bodyPr wrap="squar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84200" rtl="0" fontAlgn="auto" latinLnBrk="0" hangingPunct="0">
              <a:lnSpc>
                <a:spcPct val="100000"/>
              </a:lnSpc>
              <a:spcBef>
                <a:spcPts val="0"/>
              </a:spcBef>
              <a:spcAft>
                <a:spcPts val="0"/>
              </a:spcAft>
              <a:buClrTx/>
              <a:buSzTx/>
              <a:buFontTx/>
              <a:buNone/>
              <a:tabLst/>
              <a:defRPr kumimoji="0" sz="1100" b="0" i="0" u="none" strike="noStrike" cap="none" spc="0" normalizeH="0" baseline="0">
                <a:ln>
                  <a:noFill/>
                </a:ln>
                <a:solidFill>
                  <a:schemeClr val="bg1"/>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en-US" sz="800" b="0" i="0" smtClean="0">
                <a:solidFill>
                  <a:schemeClr val="bg1"/>
                </a:solidFill>
                <a:latin typeface="Arial" panose="020B0604020202020204" pitchFamily="34" charset="0"/>
                <a:cs typeface="Arial" panose="020B0604020202020204" pitchFamily="34" charset="0"/>
              </a:rPr>
              <a:pPr/>
              <a:t>‹#›</a:t>
            </a:fld>
            <a:endParaRPr lang="en-US" sz="550" b="0" i="0" dirty="0">
              <a:solidFill>
                <a:schemeClr val="bg1"/>
              </a:solidFill>
              <a:latin typeface="Arial" panose="020B0604020202020204" pitchFamily="34" charset="0"/>
              <a:cs typeface="Arial" panose="020B0604020202020204" pitchFamily="34" charset="0"/>
            </a:endParaRPr>
          </a:p>
        </p:txBody>
      </p:sp>
      <p:sp>
        <p:nvSpPr>
          <p:cNvPr id="2" name="Title Placeholder 1">
            <a:extLst>
              <a:ext uri="{FF2B5EF4-FFF2-40B4-BE49-F238E27FC236}">
                <a16:creationId xmlns:a16="http://schemas.microsoft.com/office/drawing/2014/main" id="{DA26F5F4-9DA5-A28F-5182-EDBA5818B07F}"/>
              </a:ext>
            </a:extLst>
          </p:cNvPr>
          <p:cNvSpPr>
            <a:spLocks noGrp="1"/>
          </p:cNvSpPr>
          <p:nvPr>
            <p:ph type="title" hasCustomPrompt="1"/>
          </p:nvPr>
        </p:nvSpPr>
        <p:spPr>
          <a:xfrm>
            <a:off x="713581" y="1149681"/>
            <a:ext cx="10740748" cy="584775"/>
          </a:xfrm>
          <a:prstGeom prst="rect">
            <a:avLst/>
          </a:prstGeom>
        </p:spPr>
        <p:txBody>
          <a:bodyPr vert="horz" wrap="square" lIns="91440" tIns="45720" rIns="91440" bIns="45720" rtlCol="0" anchor="t">
            <a:spAutoFit/>
          </a:bodyPr>
          <a:lstStyle>
            <a:lvl1pPr marL="0" indent="0">
              <a:lnSpc>
                <a:spcPct val="80000"/>
              </a:lnSpc>
              <a:tabLst>
                <a:tab pos="750888" algn="l"/>
              </a:tabLst>
              <a:defRPr sz="4000" spc="0" baseline="0"/>
            </a:lvl1pPr>
          </a:lstStyle>
          <a:p>
            <a:r>
              <a:rPr lang="en-GB" dirty="0" err="1"/>
              <a:t>Overskrift</a:t>
            </a:r>
            <a:endParaRPr lang="en-US" dirty="0"/>
          </a:p>
        </p:txBody>
      </p:sp>
      <p:sp>
        <p:nvSpPr>
          <p:cNvPr id="6" name="Text Placeholder 12">
            <a:extLst>
              <a:ext uri="{FF2B5EF4-FFF2-40B4-BE49-F238E27FC236}">
                <a16:creationId xmlns:a16="http://schemas.microsoft.com/office/drawing/2014/main" id="{596B965D-E18E-7509-B9FC-36666C2147CA}"/>
              </a:ext>
            </a:extLst>
          </p:cNvPr>
          <p:cNvSpPr>
            <a:spLocks noGrp="1"/>
          </p:cNvSpPr>
          <p:nvPr>
            <p:ph type="body" sz="quarter" idx="38" hasCustomPrompt="1"/>
          </p:nvPr>
        </p:nvSpPr>
        <p:spPr>
          <a:xfrm>
            <a:off x="714375" y="735288"/>
            <a:ext cx="10740748" cy="308712"/>
          </a:xfrm>
        </p:spPr>
        <p:txBody>
          <a:bodyPr anchor="ctr"/>
          <a:lstStyle>
            <a:lvl1pPr>
              <a:defRPr sz="1400">
                <a:solidFill>
                  <a:schemeClr val="tx1">
                    <a:lumMod val="50000"/>
                    <a:lumOff val="50000"/>
                  </a:schemeClr>
                </a:solidFill>
              </a:defRPr>
            </a:lvl1pPr>
          </a:lstStyle>
          <a:p>
            <a:pPr lvl="0"/>
            <a:r>
              <a:rPr lang="da-DK" dirty="0"/>
              <a:t>Tema</a:t>
            </a:r>
            <a:endParaRPr lang="en-DK" dirty="0"/>
          </a:p>
        </p:txBody>
      </p:sp>
    </p:spTree>
    <p:extLst>
      <p:ext uri="{BB962C8B-B14F-4D97-AF65-F5344CB8AC3E}">
        <p14:creationId xmlns:p14="http://schemas.microsoft.com/office/powerpoint/2010/main" val="150408999"/>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verskrift, label og tekst">
    <p:spTree>
      <p:nvGrpSpPr>
        <p:cNvPr id="1" name=""/>
        <p:cNvGrpSpPr/>
        <p:nvPr/>
      </p:nvGrpSpPr>
      <p:grpSpPr>
        <a:xfrm>
          <a:off x="0" y="0"/>
          <a:ext cx="0" cy="0"/>
          <a:chOff x="0" y="0"/>
          <a:chExt cx="0" cy="0"/>
        </a:xfrm>
      </p:grpSpPr>
      <p:pic>
        <p:nvPicPr>
          <p:cNvPr id="4" name="Picture 3" descr="A logo with blue dots&#10;&#10;AI-generated content may be incorrect.">
            <a:extLst>
              <a:ext uri="{FF2B5EF4-FFF2-40B4-BE49-F238E27FC236}">
                <a16:creationId xmlns:a16="http://schemas.microsoft.com/office/drawing/2014/main" id="{A046EA84-657A-C68E-675B-F5B7258BCEC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0208" y="6311825"/>
            <a:ext cx="345456" cy="351674"/>
          </a:xfrm>
          <a:prstGeom prst="rect">
            <a:avLst/>
          </a:prstGeom>
        </p:spPr>
      </p:pic>
      <p:sp>
        <p:nvSpPr>
          <p:cNvPr id="15" name="Slide Number">
            <a:extLst>
              <a:ext uri="{FF2B5EF4-FFF2-40B4-BE49-F238E27FC236}">
                <a16:creationId xmlns:a16="http://schemas.microsoft.com/office/drawing/2014/main" id="{8798C6E7-A174-F6FF-2CA7-B38246DBAF31}"/>
              </a:ext>
            </a:extLst>
          </p:cNvPr>
          <p:cNvSpPr txBox="1">
            <a:spLocks/>
          </p:cNvSpPr>
          <p:nvPr userDrawn="1"/>
        </p:nvSpPr>
        <p:spPr>
          <a:xfrm>
            <a:off x="10735499" y="6406622"/>
            <a:ext cx="739746" cy="174407"/>
          </a:xfrm>
          <a:prstGeom prst="rect">
            <a:avLst/>
          </a:prstGeom>
          <a:ln w="12700">
            <a:miter lim="400000"/>
          </a:ln>
        </p:spPr>
        <p:txBody>
          <a:bodyPr wrap="squar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84200" rtl="0" fontAlgn="auto" latinLnBrk="0" hangingPunct="0">
              <a:lnSpc>
                <a:spcPct val="100000"/>
              </a:lnSpc>
              <a:spcBef>
                <a:spcPts val="0"/>
              </a:spcBef>
              <a:spcAft>
                <a:spcPts val="0"/>
              </a:spcAft>
              <a:buClrTx/>
              <a:buSzTx/>
              <a:buFontTx/>
              <a:buNone/>
              <a:tabLst/>
              <a:defRPr kumimoji="0" sz="1100" b="0" i="0" u="none" strike="noStrike" cap="none" spc="0" normalizeH="0" baseline="0">
                <a:ln>
                  <a:noFill/>
                </a:ln>
                <a:solidFill>
                  <a:schemeClr val="bg1"/>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en-US" sz="800" b="0" i="0" smtClean="0">
                <a:solidFill>
                  <a:schemeClr val="bg1"/>
                </a:solidFill>
                <a:latin typeface="Arial" panose="020B0604020202020204" pitchFamily="34" charset="0"/>
                <a:cs typeface="Arial" panose="020B0604020202020204" pitchFamily="34" charset="0"/>
              </a:rPr>
              <a:pPr/>
              <a:t>‹#›</a:t>
            </a:fld>
            <a:endParaRPr lang="en-US" sz="550" b="0" i="0" dirty="0">
              <a:solidFill>
                <a:schemeClr val="bg1"/>
              </a:solidFill>
              <a:latin typeface="Arial" panose="020B0604020202020204" pitchFamily="34" charset="0"/>
              <a:cs typeface="Arial" panose="020B0604020202020204" pitchFamily="34" charset="0"/>
            </a:endParaRPr>
          </a:p>
        </p:txBody>
      </p:sp>
      <p:sp>
        <p:nvSpPr>
          <p:cNvPr id="11" name="Text Placeholder 10">
            <a:extLst>
              <a:ext uri="{FF2B5EF4-FFF2-40B4-BE49-F238E27FC236}">
                <a16:creationId xmlns:a16="http://schemas.microsoft.com/office/drawing/2014/main" id="{B19E2096-EF7B-3A24-22E6-8FF4AD4E9971}"/>
              </a:ext>
            </a:extLst>
          </p:cNvPr>
          <p:cNvSpPr>
            <a:spLocks noGrp="1"/>
          </p:cNvSpPr>
          <p:nvPr>
            <p:ph type="body" sz="quarter" idx="38" hasCustomPrompt="1"/>
          </p:nvPr>
        </p:nvSpPr>
        <p:spPr>
          <a:xfrm>
            <a:off x="720207" y="2287829"/>
            <a:ext cx="10755037" cy="3834883"/>
          </a:xfrm>
        </p:spPr>
        <p:txBody>
          <a:bodyPr/>
          <a:lstStyle>
            <a:lvl1pPr>
              <a:defRPr sz="1800"/>
            </a:lvl1pPr>
          </a:lstStyle>
          <a:p>
            <a:pPr lvl="0"/>
            <a:r>
              <a:rPr lang="en-GB" dirty="0" err="1"/>
              <a:t>Tekst</a:t>
            </a:r>
            <a:endParaRPr lang="en-GB" dirty="0"/>
          </a:p>
        </p:txBody>
      </p:sp>
      <p:sp>
        <p:nvSpPr>
          <p:cNvPr id="2" name="Title Placeholder 1">
            <a:extLst>
              <a:ext uri="{FF2B5EF4-FFF2-40B4-BE49-F238E27FC236}">
                <a16:creationId xmlns:a16="http://schemas.microsoft.com/office/drawing/2014/main" id="{2FF78700-07B4-ED96-8449-3D967C916CE8}"/>
              </a:ext>
            </a:extLst>
          </p:cNvPr>
          <p:cNvSpPr>
            <a:spLocks noGrp="1"/>
          </p:cNvSpPr>
          <p:nvPr>
            <p:ph type="title" hasCustomPrompt="1"/>
          </p:nvPr>
        </p:nvSpPr>
        <p:spPr>
          <a:xfrm>
            <a:off x="713581" y="1149681"/>
            <a:ext cx="10740748" cy="584775"/>
          </a:xfrm>
          <a:prstGeom prst="rect">
            <a:avLst/>
          </a:prstGeom>
        </p:spPr>
        <p:txBody>
          <a:bodyPr vert="horz" wrap="square" lIns="91440" tIns="45720" rIns="91440" bIns="45720" rtlCol="0" anchor="t">
            <a:spAutoFit/>
          </a:bodyPr>
          <a:lstStyle>
            <a:lvl1pPr marL="0" indent="0">
              <a:lnSpc>
                <a:spcPct val="80000"/>
              </a:lnSpc>
              <a:tabLst>
                <a:tab pos="750888" algn="l"/>
              </a:tabLst>
              <a:defRPr sz="4000" spc="0" baseline="0"/>
            </a:lvl1pPr>
          </a:lstStyle>
          <a:p>
            <a:r>
              <a:rPr lang="en-GB" dirty="0" err="1"/>
              <a:t>Overskrift</a:t>
            </a:r>
            <a:endParaRPr lang="en-US" dirty="0"/>
          </a:p>
        </p:txBody>
      </p:sp>
      <p:sp>
        <p:nvSpPr>
          <p:cNvPr id="5" name="Text Placeholder 3">
            <a:extLst>
              <a:ext uri="{FF2B5EF4-FFF2-40B4-BE49-F238E27FC236}">
                <a16:creationId xmlns:a16="http://schemas.microsoft.com/office/drawing/2014/main" id="{74AD434E-C5C5-7620-F4CB-C31880831EE2}"/>
              </a:ext>
            </a:extLst>
          </p:cNvPr>
          <p:cNvSpPr>
            <a:spLocks noGrp="1"/>
          </p:cNvSpPr>
          <p:nvPr>
            <p:ph type="body" sz="quarter" idx="39" hasCustomPrompt="1"/>
          </p:nvPr>
        </p:nvSpPr>
        <p:spPr>
          <a:xfrm>
            <a:off x="713581" y="1822802"/>
            <a:ext cx="10740748" cy="376681"/>
          </a:xfrm>
          <a:prstGeom prst="rect">
            <a:avLst/>
          </a:prstGeom>
        </p:spPr>
        <p:txBody>
          <a:bodyPr/>
          <a:lstStyle>
            <a:lvl1pPr marL="0" indent="0">
              <a:buNone/>
              <a:defRPr sz="1600" b="1" i="0">
                <a:latin typeface="Arial" panose="020B0604020202020204" pitchFamily="34" charset="0"/>
                <a:cs typeface="Arial" panose="020B0604020202020204" pitchFamily="34" charset="0"/>
              </a:defRPr>
            </a:lvl1pPr>
          </a:lstStyle>
          <a:p>
            <a:pPr lvl="0"/>
            <a:r>
              <a:rPr lang="en-GB" dirty="0" err="1"/>
              <a:t>Underoverskrift</a:t>
            </a:r>
            <a:endParaRPr lang="en-DK" dirty="0"/>
          </a:p>
        </p:txBody>
      </p:sp>
      <p:sp>
        <p:nvSpPr>
          <p:cNvPr id="6" name="Text Placeholder 12">
            <a:extLst>
              <a:ext uri="{FF2B5EF4-FFF2-40B4-BE49-F238E27FC236}">
                <a16:creationId xmlns:a16="http://schemas.microsoft.com/office/drawing/2014/main" id="{A67A9FA5-71DA-75D0-3795-A19E652041A8}"/>
              </a:ext>
            </a:extLst>
          </p:cNvPr>
          <p:cNvSpPr>
            <a:spLocks noGrp="1"/>
          </p:cNvSpPr>
          <p:nvPr>
            <p:ph type="body" sz="quarter" idx="40" hasCustomPrompt="1"/>
          </p:nvPr>
        </p:nvSpPr>
        <p:spPr>
          <a:xfrm>
            <a:off x="714375" y="735288"/>
            <a:ext cx="10740748" cy="308712"/>
          </a:xfrm>
        </p:spPr>
        <p:txBody>
          <a:bodyPr anchor="ctr"/>
          <a:lstStyle>
            <a:lvl1pPr>
              <a:defRPr sz="1400">
                <a:solidFill>
                  <a:schemeClr val="tx1">
                    <a:lumMod val="50000"/>
                    <a:lumOff val="50000"/>
                  </a:schemeClr>
                </a:solidFill>
              </a:defRPr>
            </a:lvl1pPr>
          </a:lstStyle>
          <a:p>
            <a:pPr lvl="0"/>
            <a:r>
              <a:rPr lang="da-DK" dirty="0"/>
              <a:t>Tema</a:t>
            </a:r>
            <a:endParaRPr lang="en-DK" dirty="0"/>
          </a:p>
        </p:txBody>
      </p:sp>
    </p:spTree>
    <p:extLst>
      <p:ext uri="{BB962C8B-B14F-4D97-AF65-F5344CB8AC3E}">
        <p14:creationId xmlns:p14="http://schemas.microsoft.com/office/powerpoint/2010/main" val="4031574116"/>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Overskrift &amp; medie bred">
    <p:spTree>
      <p:nvGrpSpPr>
        <p:cNvPr id="1" name=""/>
        <p:cNvGrpSpPr/>
        <p:nvPr/>
      </p:nvGrpSpPr>
      <p:grpSpPr>
        <a:xfrm>
          <a:off x="0" y="0"/>
          <a:ext cx="0" cy="0"/>
          <a:chOff x="0" y="0"/>
          <a:chExt cx="0" cy="0"/>
        </a:xfrm>
      </p:grpSpPr>
      <p:pic>
        <p:nvPicPr>
          <p:cNvPr id="2" name="Picture 1" descr="A logo with blue dots&#10;&#10;AI-generated content may be incorrect.">
            <a:extLst>
              <a:ext uri="{FF2B5EF4-FFF2-40B4-BE49-F238E27FC236}">
                <a16:creationId xmlns:a16="http://schemas.microsoft.com/office/drawing/2014/main" id="{D955C726-BC1D-C59C-CF95-55F28541E04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0208" y="6311825"/>
            <a:ext cx="345456" cy="351674"/>
          </a:xfrm>
          <a:prstGeom prst="rect">
            <a:avLst/>
          </a:prstGeom>
        </p:spPr>
      </p:pic>
      <p:sp>
        <p:nvSpPr>
          <p:cNvPr id="4" name="Picture Placeholder 2">
            <a:extLst>
              <a:ext uri="{FF2B5EF4-FFF2-40B4-BE49-F238E27FC236}">
                <a16:creationId xmlns:a16="http://schemas.microsoft.com/office/drawing/2014/main" id="{1CBBFCFD-3429-ADA0-185F-F6F500DB95EF}"/>
              </a:ext>
            </a:extLst>
          </p:cNvPr>
          <p:cNvSpPr>
            <a:spLocks noGrp="1"/>
          </p:cNvSpPr>
          <p:nvPr>
            <p:ph type="pic" idx="22" hasCustomPrompt="1"/>
          </p:nvPr>
        </p:nvSpPr>
        <p:spPr>
          <a:xfrm>
            <a:off x="734497" y="1897380"/>
            <a:ext cx="10740748" cy="4225332"/>
          </a:xfrm>
          <a:prstGeom prst="roundRect">
            <a:avLst>
              <a:gd name="adj" fmla="val 1444"/>
            </a:avLst>
          </a:prstGeom>
          <a:solidFill>
            <a:srgbClr val="F3F5F7"/>
          </a:solidFill>
        </p:spPr>
        <p:txBody>
          <a:bodyPr wrap="square" lIns="91439" tIns="45719" rIns="91439" bIns="45719">
            <a:noAutofit/>
          </a:bodyPr>
          <a:lstStyle>
            <a:lvl1pPr marL="0" indent="0">
              <a:buNone/>
              <a:defRPr/>
            </a:lvl1pPr>
          </a:lstStyle>
          <a:p>
            <a:r>
              <a:rPr lang="en-US" dirty="0"/>
              <a:t> </a:t>
            </a:r>
            <a:endParaRPr dirty="0"/>
          </a:p>
        </p:txBody>
      </p:sp>
      <p:sp>
        <p:nvSpPr>
          <p:cNvPr id="9" name="Slide Number">
            <a:extLst>
              <a:ext uri="{FF2B5EF4-FFF2-40B4-BE49-F238E27FC236}">
                <a16:creationId xmlns:a16="http://schemas.microsoft.com/office/drawing/2014/main" id="{C753DB1D-97B3-FE0C-67EB-93D249DBA697}"/>
              </a:ext>
            </a:extLst>
          </p:cNvPr>
          <p:cNvSpPr txBox="1">
            <a:spLocks/>
          </p:cNvSpPr>
          <p:nvPr userDrawn="1"/>
        </p:nvSpPr>
        <p:spPr>
          <a:xfrm>
            <a:off x="10735499" y="6406622"/>
            <a:ext cx="739746" cy="174407"/>
          </a:xfrm>
          <a:prstGeom prst="rect">
            <a:avLst/>
          </a:prstGeom>
          <a:ln w="12700">
            <a:miter lim="400000"/>
          </a:ln>
        </p:spPr>
        <p:txBody>
          <a:bodyPr wrap="squar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84200" rtl="0" fontAlgn="auto" latinLnBrk="0" hangingPunct="0">
              <a:lnSpc>
                <a:spcPct val="100000"/>
              </a:lnSpc>
              <a:spcBef>
                <a:spcPts val="0"/>
              </a:spcBef>
              <a:spcAft>
                <a:spcPts val="0"/>
              </a:spcAft>
              <a:buClrTx/>
              <a:buSzTx/>
              <a:buFontTx/>
              <a:buNone/>
              <a:tabLst/>
              <a:defRPr kumimoji="0" sz="1100" b="0" i="0" u="none" strike="noStrike" cap="none" spc="0" normalizeH="0" baseline="0">
                <a:ln>
                  <a:noFill/>
                </a:ln>
                <a:solidFill>
                  <a:schemeClr val="bg1"/>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en-US" sz="800" b="0" i="0" smtClean="0">
                <a:solidFill>
                  <a:schemeClr val="bg1"/>
                </a:solidFill>
                <a:latin typeface="Arial" panose="020B0604020202020204" pitchFamily="34" charset="0"/>
                <a:cs typeface="Arial" panose="020B0604020202020204" pitchFamily="34" charset="0"/>
              </a:rPr>
              <a:pPr/>
              <a:t>‹#›</a:t>
            </a:fld>
            <a:endParaRPr lang="en-US" sz="550" b="0" i="0" dirty="0">
              <a:solidFill>
                <a:schemeClr val="bg1"/>
              </a:solidFill>
              <a:latin typeface="Arial" panose="020B0604020202020204" pitchFamily="34" charset="0"/>
              <a:cs typeface="Arial" panose="020B0604020202020204" pitchFamily="34" charset="0"/>
            </a:endParaRPr>
          </a:p>
        </p:txBody>
      </p:sp>
      <p:sp>
        <p:nvSpPr>
          <p:cNvPr id="6" name="Title Placeholder 1">
            <a:extLst>
              <a:ext uri="{FF2B5EF4-FFF2-40B4-BE49-F238E27FC236}">
                <a16:creationId xmlns:a16="http://schemas.microsoft.com/office/drawing/2014/main" id="{14BF2420-53A2-74A1-CE8C-42E9728755DB}"/>
              </a:ext>
            </a:extLst>
          </p:cNvPr>
          <p:cNvSpPr>
            <a:spLocks noGrp="1"/>
          </p:cNvSpPr>
          <p:nvPr>
            <p:ph type="title" hasCustomPrompt="1"/>
          </p:nvPr>
        </p:nvSpPr>
        <p:spPr>
          <a:xfrm>
            <a:off x="720208" y="1235566"/>
            <a:ext cx="10740748" cy="584775"/>
          </a:xfrm>
          <a:prstGeom prst="rect">
            <a:avLst/>
          </a:prstGeom>
        </p:spPr>
        <p:txBody>
          <a:bodyPr vert="horz" wrap="square" lIns="91440" tIns="45720" rIns="91440" bIns="45720" rtlCol="0" anchor="t">
            <a:spAutoFit/>
          </a:bodyPr>
          <a:lstStyle>
            <a:lvl1pPr marL="0" indent="0">
              <a:lnSpc>
                <a:spcPct val="80000"/>
              </a:lnSpc>
              <a:tabLst>
                <a:tab pos="750888" algn="l"/>
              </a:tabLst>
              <a:defRPr sz="4000" spc="0" baseline="0"/>
            </a:lvl1pPr>
          </a:lstStyle>
          <a:p>
            <a:r>
              <a:rPr lang="en-GB" dirty="0" err="1"/>
              <a:t>Overskrift</a:t>
            </a:r>
            <a:endParaRPr lang="en-US" dirty="0"/>
          </a:p>
        </p:txBody>
      </p:sp>
      <p:sp>
        <p:nvSpPr>
          <p:cNvPr id="8" name="Text Placeholder 12">
            <a:extLst>
              <a:ext uri="{FF2B5EF4-FFF2-40B4-BE49-F238E27FC236}">
                <a16:creationId xmlns:a16="http://schemas.microsoft.com/office/drawing/2014/main" id="{D4DC1A2F-7E48-DFD4-00CB-D2C929177E20}"/>
              </a:ext>
            </a:extLst>
          </p:cNvPr>
          <p:cNvSpPr>
            <a:spLocks noGrp="1"/>
          </p:cNvSpPr>
          <p:nvPr>
            <p:ph type="body" sz="quarter" idx="38" hasCustomPrompt="1"/>
          </p:nvPr>
        </p:nvSpPr>
        <p:spPr>
          <a:xfrm>
            <a:off x="714375" y="735288"/>
            <a:ext cx="10740748" cy="351674"/>
          </a:xfrm>
        </p:spPr>
        <p:txBody>
          <a:bodyPr anchor="ctr"/>
          <a:lstStyle>
            <a:lvl1pPr>
              <a:defRPr sz="1800">
                <a:solidFill>
                  <a:schemeClr val="tx1">
                    <a:lumMod val="50000"/>
                    <a:lumOff val="50000"/>
                  </a:schemeClr>
                </a:solidFill>
              </a:defRPr>
            </a:lvl1pPr>
          </a:lstStyle>
          <a:p>
            <a:pPr lvl="0"/>
            <a:r>
              <a:rPr lang="da-DK" dirty="0"/>
              <a:t>Tema</a:t>
            </a:r>
            <a:endParaRPr lang="en-DK" dirty="0"/>
          </a:p>
        </p:txBody>
      </p:sp>
    </p:spTree>
    <p:extLst>
      <p:ext uri="{BB962C8B-B14F-4D97-AF65-F5344CB8AC3E}">
        <p14:creationId xmlns:p14="http://schemas.microsoft.com/office/powerpoint/2010/main" val="4292859314"/>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extLst>
    <p:ext uri="{DCECCB84-F9BA-43D5-87BE-67443E8EF086}">
      <p15:sldGuideLst xmlns:p15="http://schemas.microsoft.com/office/powerpoint/2012/main">
        <p15:guide id="1" pos="7680" userDrawn="1">
          <p15:clr>
            <a:srgbClr val="FBAE40"/>
          </p15:clr>
        </p15:guide>
        <p15:guide id="2"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 kolonne">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AB730CAE-6FC3-2876-1967-A6E75958894A}"/>
              </a:ext>
            </a:extLst>
          </p:cNvPr>
          <p:cNvSpPr/>
          <p:nvPr userDrawn="1"/>
        </p:nvSpPr>
        <p:spPr>
          <a:xfrm>
            <a:off x="5634659" y="3027993"/>
            <a:ext cx="928800" cy="928800"/>
          </a:xfrm>
          <a:prstGeom prst="ellipse">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da-DK"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pic>
        <p:nvPicPr>
          <p:cNvPr id="5" name="Picture 4" descr="A logo with blue dots&#10;&#10;AI-generated content may be incorrect.">
            <a:extLst>
              <a:ext uri="{FF2B5EF4-FFF2-40B4-BE49-F238E27FC236}">
                <a16:creationId xmlns:a16="http://schemas.microsoft.com/office/drawing/2014/main" id="{E85EA6AE-C95A-80D5-3650-4E058230EDC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0208" y="6311825"/>
            <a:ext cx="345456" cy="351674"/>
          </a:xfrm>
          <a:prstGeom prst="rect">
            <a:avLst/>
          </a:prstGeom>
        </p:spPr>
      </p:pic>
      <p:sp>
        <p:nvSpPr>
          <p:cNvPr id="18" name="Text Placeholder 14">
            <a:extLst>
              <a:ext uri="{FF2B5EF4-FFF2-40B4-BE49-F238E27FC236}">
                <a16:creationId xmlns:a16="http://schemas.microsoft.com/office/drawing/2014/main" id="{6F58E5D9-881A-D94C-75BB-031E41488A7A}"/>
              </a:ext>
            </a:extLst>
          </p:cNvPr>
          <p:cNvSpPr>
            <a:spLocks noGrp="1"/>
          </p:cNvSpPr>
          <p:nvPr>
            <p:ph type="body" sz="quarter" idx="30" hasCustomPrompt="1"/>
          </p:nvPr>
        </p:nvSpPr>
        <p:spPr>
          <a:xfrm>
            <a:off x="3894271" y="4297681"/>
            <a:ext cx="4403458" cy="1569660"/>
          </a:xfrm>
          <a:prstGeom prst="rect">
            <a:avLst/>
          </a:prstGeom>
        </p:spPr>
        <p:txBody>
          <a:bodyPr wrap="square" anchor="t" anchorCtr="0">
            <a:spAutoFit/>
          </a:bodyPr>
          <a:lstStyle>
            <a:lvl1pPr marL="0" marR="0" indent="0" algn="ctr" defTabSz="412750" rtl="0" eaLnBrk="1" fontAlgn="auto" latinLnBrk="0" hangingPunct="1">
              <a:lnSpc>
                <a:spcPct val="100000"/>
              </a:lnSpc>
              <a:spcBef>
                <a:spcPts val="0"/>
              </a:spcBef>
              <a:spcAft>
                <a:spcPts val="2400"/>
              </a:spcAft>
              <a:buClrTx/>
              <a:buSzTx/>
              <a:buFont typeface="+mj-lt"/>
              <a:buNone/>
              <a:tabLst/>
              <a:defRPr sz="2400" b="0">
                <a:solidFill>
                  <a:schemeClr val="bg1"/>
                </a:solidFill>
                <a:latin typeface="Arial" panose="020B0604020202020204" pitchFamily="34" charset="0"/>
                <a:cs typeface="Arial" panose="020B0604020202020204" pitchFamily="34" charset="0"/>
              </a:defRPr>
            </a:lvl1pPr>
          </a:lstStyle>
          <a:p>
            <a:pPr marL="0" marR="0" lvl="0" indent="0" algn="ctr" defTabSz="412750" rtl="0" eaLnBrk="1" fontAlgn="auto" latinLnBrk="0" hangingPunct="1">
              <a:lnSpc>
                <a:spcPct val="100000"/>
              </a:lnSpc>
              <a:spcBef>
                <a:spcPts val="0"/>
              </a:spcBef>
              <a:spcAft>
                <a:spcPts val="2400"/>
              </a:spcAft>
              <a:buClrTx/>
              <a:buSzTx/>
              <a:buFont typeface="+mj-lt"/>
              <a:buNone/>
              <a:tabLst/>
              <a:defRPr/>
            </a:pPr>
            <a:r>
              <a:rPr lang="en-US" dirty="0"/>
              <a:t>Lorem ipsum dolor sit </a:t>
            </a:r>
            <a:r>
              <a:rPr lang="en-US" dirty="0" err="1"/>
              <a:t>amet</a:t>
            </a:r>
            <a:r>
              <a:rPr lang="en-US" dirty="0"/>
              <a:t> </a:t>
            </a:r>
            <a:r>
              <a:rPr lang="en-US" dirty="0" err="1"/>
              <a:t>conset</a:t>
            </a:r>
            <a:r>
              <a:rPr lang="en-US" dirty="0"/>
              <a:t> </a:t>
            </a:r>
            <a:r>
              <a:rPr lang="en-US" dirty="0" err="1"/>
              <a:t>adipiscing</a:t>
            </a:r>
            <a:r>
              <a:rPr lang="en-US" dirty="0"/>
              <a:t> </a:t>
            </a:r>
            <a:r>
              <a:rPr lang="en-US" dirty="0" err="1"/>
              <a:t>elit</a:t>
            </a:r>
            <a:r>
              <a:rPr lang="en-US" dirty="0"/>
              <a:t> </a:t>
            </a:r>
            <a:r>
              <a:rPr lang="en-US" dirty="0" err="1"/>
              <a:t>tempor</a:t>
            </a:r>
            <a:r>
              <a:rPr lang="en-US" dirty="0"/>
              <a:t>. Lorem ipsum dolor sit </a:t>
            </a:r>
            <a:r>
              <a:rPr lang="en-US" dirty="0" err="1"/>
              <a:t>amet</a:t>
            </a:r>
            <a:r>
              <a:rPr lang="en-US" dirty="0"/>
              <a:t> </a:t>
            </a:r>
            <a:r>
              <a:rPr lang="en-US" dirty="0" err="1"/>
              <a:t>conset</a:t>
            </a:r>
            <a:r>
              <a:rPr lang="en-US" dirty="0"/>
              <a:t> </a:t>
            </a:r>
            <a:r>
              <a:rPr lang="en-US" dirty="0" err="1"/>
              <a:t>adipiscing</a:t>
            </a:r>
            <a:r>
              <a:rPr lang="en-US" dirty="0"/>
              <a:t> </a:t>
            </a:r>
            <a:r>
              <a:rPr lang="en-US" dirty="0" err="1"/>
              <a:t>elit</a:t>
            </a:r>
            <a:r>
              <a:rPr lang="en-US" dirty="0"/>
              <a:t> </a:t>
            </a:r>
            <a:r>
              <a:rPr lang="en-US" dirty="0" err="1"/>
              <a:t>tempor</a:t>
            </a:r>
            <a:r>
              <a:rPr lang="en-US" dirty="0"/>
              <a:t>.</a:t>
            </a:r>
          </a:p>
        </p:txBody>
      </p:sp>
      <p:sp>
        <p:nvSpPr>
          <p:cNvPr id="57" name="Slide Number">
            <a:extLst>
              <a:ext uri="{FF2B5EF4-FFF2-40B4-BE49-F238E27FC236}">
                <a16:creationId xmlns:a16="http://schemas.microsoft.com/office/drawing/2014/main" id="{33A43FDD-A246-4752-A55E-453EE1D4D815}"/>
              </a:ext>
            </a:extLst>
          </p:cNvPr>
          <p:cNvSpPr txBox="1">
            <a:spLocks/>
          </p:cNvSpPr>
          <p:nvPr userDrawn="1"/>
        </p:nvSpPr>
        <p:spPr>
          <a:xfrm>
            <a:off x="10735499" y="6406622"/>
            <a:ext cx="739746" cy="174407"/>
          </a:xfrm>
          <a:prstGeom prst="rect">
            <a:avLst/>
          </a:prstGeom>
          <a:ln w="12700">
            <a:miter lim="400000"/>
          </a:ln>
        </p:spPr>
        <p:txBody>
          <a:bodyPr wrap="squar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84200" rtl="0" fontAlgn="auto" latinLnBrk="0" hangingPunct="0">
              <a:lnSpc>
                <a:spcPct val="100000"/>
              </a:lnSpc>
              <a:spcBef>
                <a:spcPts val="0"/>
              </a:spcBef>
              <a:spcAft>
                <a:spcPts val="0"/>
              </a:spcAft>
              <a:buClrTx/>
              <a:buSzTx/>
              <a:buFontTx/>
              <a:buNone/>
              <a:tabLst/>
              <a:defRPr kumimoji="0" sz="1100" b="0" i="0" u="none" strike="noStrike" cap="none" spc="0" normalizeH="0" baseline="0">
                <a:ln>
                  <a:noFill/>
                </a:ln>
                <a:solidFill>
                  <a:schemeClr val="bg1"/>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en-US" sz="800" b="0" i="0" smtClean="0">
                <a:solidFill>
                  <a:schemeClr val="bg1"/>
                </a:solidFill>
                <a:latin typeface="Arial" panose="020B0604020202020204" pitchFamily="34" charset="0"/>
                <a:cs typeface="Arial" panose="020B0604020202020204" pitchFamily="34" charset="0"/>
              </a:rPr>
              <a:pPr/>
              <a:t>‹#›</a:t>
            </a:fld>
            <a:endParaRPr lang="en-US" sz="550" b="0" i="0" dirty="0">
              <a:solidFill>
                <a:schemeClr val="bg1"/>
              </a:solidFill>
              <a:latin typeface="Arial" panose="020B0604020202020204" pitchFamily="34" charset="0"/>
              <a:cs typeface="Arial" panose="020B0604020202020204" pitchFamily="34" charset="0"/>
            </a:endParaRPr>
          </a:p>
        </p:txBody>
      </p:sp>
      <p:sp>
        <p:nvSpPr>
          <p:cNvPr id="10" name="Text Placeholder 3">
            <a:extLst>
              <a:ext uri="{FF2B5EF4-FFF2-40B4-BE49-F238E27FC236}">
                <a16:creationId xmlns:a16="http://schemas.microsoft.com/office/drawing/2014/main" id="{74D5584D-A109-C303-20C1-0BC92033C50F}"/>
              </a:ext>
            </a:extLst>
          </p:cNvPr>
          <p:cNvSpPr>
            <a:spLocks noGrp="1"/>
          </p:cNvSpPr>
          <p:nvPr>
            <p:ph type="body" sz="quarter" idx="41" hasCustomPrompt="1"/>
          </p:nvPr>
        </p:nvSpPr>
        <p:spPr>
          <a:xfrm>
            <a:off x="5615716" y="3141952"/>
            <a:ext cx="960568" cy="745571"/>
          </a:xfrm>
          <a:prstGeom prst="rect">
            <a:avLst/>
          </a:prstGeom>
        </p:spPr>
        <p:txBody>
          <a:bodyPr/>
          <a:lstStyle>
            <a:lvl1pPr marL="0" indent="0" algn="ctr">
              <a:buNone/>
              <a:defRPr sz="3600" b="1" i="0">
                <a:solidFill>
                  <a:srgbClr val="FFFFFF"/>
                </a:solidFill>
                <a:latin typeface="Arial" panose="020B0604020202020204" pitchFamily="34" charset="0"/>
                <a:cs typeface="Arial" panose="020B0604020202020204" pitchFamily="34" charset="0"/>
              </a:defRPr>
            </a:lvl1pPr>
          </a:lstStyle>
          <a:p>
            <a:pPr lvl="0"/>
            <a:r>
              <a:rPr lang="en-GB" dirty="0"/>
              <a:t>1</a:t>
            </a:r>
            <a:endParaRPr lang="en-DK" dirty="0"/>
          </a:p>
        </p:txBody>
      </p:sp>
      <p:sp>
        <p:nvSpPr>
          <p:cNvPr id="4" name="Title Placeholder 1">
            <a:extLst>
              <a:ext uri="{FF2B5EF4-FFF2-40B4-BE49-F238E27FC236}">
                <a16:creationId xmlns:a16="http://schemas.microsoft.com/office/drawing/2014/main" id="{20AD882F-A349-2F2C-2693-B120AEDB1238}"/>
              </a:ext>
            </a:extLst>
          </p:cNvPr>
          <p:cNvSpPr>
            <a:spLocks noGrp="1"/>
          </p:cNvSpPr>
          <p:nvPr>
            <p:ph type="title" hasCustomPrompt="1"/>
          </p:nvPr>
        </p:nvSpPr>
        <p:spPr>
          <a:xfrm>
            <a:off x="713581" y="1149681"/>
            <a:ext cx="10740748" cy="584775"/>
          </a:xfrm>
          <a:prstGeom prst="rect">
            <a:avLst/>
          </a:prstGeom>
        </p:spPr>
        <p:txBody>
          <a:bodyPr vert="horz" wrap="square" lIns="91440" tIns="45720" rIns="91440" bIns="45720" rtlCol="0" anchor="t">
            <a:spAutoFit/>
          </a:bodyPr>
          <a:lstStyle>
            <a:lvl1pPr marL="0" indent="0">
              <a:lnSpc>
                <a:spcPct val="80000"/>
              </a:lnSpc>
              <a:tabLst>
                <a:tab pos="750888" algn="l"/>
              </a:tabLst>
              <a:defRPr sz="4000" spc="0" baseline="0"/>
            </a:lvl1pPr>
          </a:lstStyle>
          <a:p>
            <a:r>
              <a:rPr lang="en-GB" dirty="0" err="1"/>
              <a:t>Overskrift</a:t>
            </a:r>
            <a:endParaRPr lang="en-US" dirty="0"/>
          </a:p>
        </p:txBody>
      </p:sp>
      <p:sp>
        <p:nvSpPr>
          <p:cNvPr id="8" name="Text Placeholder 3">
            <a:extLst>
              <a:ext uri="{FF2B5EF4-FFF2-40B4-BE49-F238E27FC236}">
                <a16:creationId xmlns:a16="http://schemas.microsoft.com/office/drawing/2014/main" id="{28A64BA6-F18C-12EC-2C5D-6E78CCA0C325}"/>
              </a:ext>
            </a:extLst>
          </p:cNvPr>
          <p:cNvSpPr>
            <a:spLocks noGrp="1"/>
          </p:cNvSpPr>
          <p:nvPr>
            <p:ph type="body" sz="quarter" idx="39" hasCustomPrompt="1"/>
          </p:nvPr>
        </p:nvSpPr>
        <p:spPr>
          <a:xfrm>
            <a:off x="713581" y="1822802"/>
            <a:ext cx="10740748" cy="376681"/>
          </a:xfrm>
          <a:prstGeom prst="rect">
            <a:avLst/>
          </a:prstGeom>
        </p:spPr>
        <p:txBody>
          <a:bodyPr/>
          <a:lstStyle>
            <a:lvl1pPr marL="0" indent="0">
              <a:buNone/>
              <a:defRPr sz="1600" b="1" i="0">
                <a:latin typeface="Arial" panose="020B0604020202020204" pitchFamily="34" charset="0"/>
                <a:cs typeface="Arial" panose="020B0604020202020204" pitchFamily="34" charset="0"/>
              </a:defRPr>
            </a:lvl1pPr>
          </a:lstStyle>
          <a:p>
            <a:pPr lvl="0"/>
            <a:r>
              <a:rPr lang="en-GB" dirty="0" err="1"/>
              <a:t>Underoverskrift</a:t>
            </a:r>
            <a:endParaRPr lang="en-DK" dirty="0"/>
          </a:p>
        </p:txBody>
      </p:sp>
      <p:sp>
        <p:nvSpPr>
          <p:cNvPr id="9" name="Text Placeholder 12">
            <a:extLst>
              <a:ext uri="{FF2B5EF4-FFF2-40B4-BE49-F238E27FC236}">
                <a16:creationId xmlns:a16="http://schemas.microsoft.com/office/drawing/2014/main" id="{584FABA7-E5F2-A43B-12CA-5B2CB8EA4E76}"/>
              </a:ext>
            </a:extLst>
          </p:cNvPr>
          <p:cNvSpPr>
            <a:spLocks noGrp="1"/>
          </p:cNvSpPr>
          <p:nvPr>
            <p:ph type="body" sz="quarter" idx="38" hasCustomPrompt="1"/>
          </p:nvPr>
        </p:nvSpPr>
        <p:spPr>
          <a:xfrm>
            <a:off x="714375" y="735288"/>
            <a:ext cx="10740748" cy="308712"/>
          </a:xfrm>
        </p:spPr>
        <p:txBody>
          <a:bodyPr anchor="ctr"/>
          <a:lstStyle>
            <a:lvl1pPr>
              <a:defRPr sz="1400">
                <a:solidFill>
                  <a:schemeClr val="tx1">
                    <a:lumMod val="50000"/>
                    <a:lumOff val="50000"/>
                  </a:schemeClr>
                </a:solidFill>
              </a:defRPr>
            </a:lvl1pPr>
          </a:lstStyle>
          <a:p>
            <a:pPr lvl="0"/>
            <a:r>
              <a:rPr lang="da-DK" dirty="0"/>
              <a:t>Tema</a:t>
            </a:r>
            <a:endParaRPr lang="en-DK" dirty="0"/>
          </a:p>
        </p:txBody>
      </p:sp>
    </p:spTree>
    <p:extLst>
      <p:ext uri="{BB962C8B-B14F-4D97-AF65-F5344CB8AC3E}">
        <p14:creationId xmlns:p14="http://schemas.microsoft.com/office/powerpoint/2010/main" val="960385869"/>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 kolonner">
    <p:spTree>
      <p:nvGrpSpPr>
        <p:cNvPr id="1" name=""/>
        <p:cNvGrpSpPr/>
        <p:nvPr/>
      </p:nvGrpSpPr>
      <p:grpSpPr>
        <a:xfrm>
          <a:off x="0" y="0"/>
          <a:ext cx="0" cy="0"/>
          <a:chOff x="0" y="0"/>
          <a:chExt cx="0" cy="0"/>
        </a:xfrm>
      </p:grpSpPr>
      <p:sp>
        <p:nvSpPr>
          <p:cNvPr id="8" name="Oval 7">
            <a:extLst>
              <a:ext uri="{FF2B5EF4-FFF2-40B4-BE49-F238E27FC236}">
                <a16:creationId xmlns:a16="http://schemas.microsoft.com/office/drawing/2014/main" id="{46703246-29B7-AE3B-1D7A-46C1B2A144FB}"/>
              </a:ext>
            </a:extLst>
          </p:cNvPr>
          <p:cNvSpPr/>
          <p:nvPr userDrawn="1"/>
        </p:nvSpPr>
        <p:spPr>
          <a:xfrm>
            <a:off x="8135471" y="3038993"/>
            <a:ext cx="928800" cy="928800"/>
          </a:xfrm>
          <a:prstGeom prst="ellipse">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da-DK"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 name="Oval 1">
            <a:extLst>
              <a:ext uri="{FF2B5EF4-FFF2-40B4-BE49-F238E27FC236}">
                <a16:creationId xmlns:a16="http://schemas.microsoft.com/office/drawing/2014/main" id="{4E3C2C17-FC17-14BA-2CB6-5EC513210D3A}"/>
              </a:ext>
            </a:extLst>
          </p:cNvPr>
          <p:cNvSpPr/>
          <p:nvPr userDrawn="1"/>
        </p:nvSpPr>
        <p:spPr>
          <a:xfrm>
            <a:off x="2993051" y="3042392"/>
            <a:ext cx="928800" cy="928800"/>
          </a:xfrm>
          <a:prstGeom prst="ellipse">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da-DK"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pic>
        <p:nvPicPr>
          <p:cNvPr id="5" name="Picture 4" descr="A logo with blue dots&#10;&#10;AI-generated content may be incorrect.">
            <a:extLst>
              <a:ext uri="{FF2B5EF4-FFF2-40B4-BE49-F238E27FC236}">
                <a16:creationId xmlns:a16="http://schemas.microsoft.com/office/drawing/2014/main" id="{E85EA6AE-C95A-80D5-3650-4E058230EDC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0208" y="6311825"/>
            <a:ext cx="345456" cy="351674"/>
          </a:xfrm>
          <a:prstGeom prst="rect">
            <a:avLst/>
          </a:prstGeom>
        </p:spPr>
      </p:pic>
      <p:sp>
        <p:nvSpPr>
          <p:cNvPr id="18" name="Text Placeholder 14">
            <a:extLst>
              <a:ext uri="{FF2B5EF4-FFF2-40B4-BE49-F238E27FC236}">
                <a16:creationId xmlns:a16="http://schemas.microsoft.com/office/drawing/2014/main" id="{6F58E5D9-881A-D94C-75BB-031E41488A7A}"/>
              </a:ext>
            </a:extLst>
          </p:cNvPr>
          <p:cNvSpPr>
            <a:spLocks noGrp="1"/>
          </p:cNvSpPr>
          <p:nvPr>
            <p:ph type="body" sz="quarter" idx="30" hasCustomPrompt="1"/>
          </p:nvPr>
        </p:nvSpPr>
        <p:spPr>
          <a:xfrm>
            <a:off x="2016601" y="4166444"/>
            <a:ext cx="2880000" cy="923330"/>
          </a:xfrm>
          <a:prstGeom prst="rect">
            <a:avLst/>
          </a:prstGeom>
        </p:spPr>
        <p:txBody>
          <a:bodyPr wrap="square" anchor="t" anchorCtr="0">
            <a:spAutoFit/>
          </a:bodyPr>
          <a:lstStyle>
            <a:lvl1pPr marL="0" marR="0" indent="0" algn="ctr" defTabSz="412750" rtl="0" eaLnBrk="1" fontAlgn="auto" latinLnBrk="0" hangingPunct="1">
              <a:lnSpc>
                <a:spcPct val="100000"/>
              </a:lnSpc>
              <a:spcBef>
                <a:spcPts val="0"/>
              </a:spcBef>
              <a:spcAft>
                <a:spcPts val="2400"/>
              </a:spcAft>
              <a:buClrTx/>
              <a:buSzTx/>
              <a:buFont typeface="+mj-lt"/>
              <a:buNone/>
              <a:tabLst/>
              <a:defRPr sz="1800" b="0">
                <a:solidFill>
                  <a:schemeClr val="bg1"/>
                </a:solidFill>
                <a:latin typeface="Arial" panose="020B0604020202020204" pitchFamily="34" charset="0"/>
                <a:cs typeface="Arial" panose="020B0604020202020204" pitchFamily="34" charset="0"/>
              </a:defRPr>
            </a:lvl1pPr>
          </a:lstStyle>
          <a:p>
            <a:pPr marL="0" marR="0" lvl="0" indent="0" algn="ctr" defTabSz="412750" rtl="0" eaLnBrk="1" fontAlgn="auto" latinLnBrk="0" hangingPunct="1">
              <a:lnSpc>
                <a:spcPct val="100000"/>
              </a:lnSpc>
              <a:spcBef>
                <a:spcPts val="0"/>
              </a:spcBef>
              <a:spcAft>
                <a:spcPts val="2400"/>
              </a:spcAft>
              <a:buClrTx/>
              <a:buSzTx/>
              <a:buFont typeface="+mj-lt"/>
              <a:buNone/>
              <a:tabLst/>
              <a:defRPr/>
            </a:pPr>
            <a:r>
              <a:rPr lang="en-US" dirty="0"/>
              <a:t>Lorem ipsum dolor sit </a:t>
            </a:r>
            <a:r>
              <a:rPr lang="en-US" dirty="0" err="1"/>
              <a:t>amet</a:t>
            </a:r>
            <a:r>
              <a:rPr lang="en-US" dirty="0"/>
              <a:t> </a:t>
            </a:r>
            <a:r>
              <a:rPr lang="en-US" dirty="0" err="1"/>
              <a:t>conset</a:t>
            </a:r>
            <a:r>
              <a:rPr lang="en-US" dirty="0"/>
              <a:t> </a:t>
            </a:r>
            <a:r>
              <a:rPr lang="en-US" dirty="0" err="1"/>
              <a:t>adipiscing</a:t>
            </a:r>
            <a:r>
              <a:rPr lang="en-US" dirty="0"/>
              <a:t> </a:t>
            </a:r>
            <a:r>
              <a:rPr lang="en-US" dirty="0" err="1"/>
              <a:t>elit</a:t>
            </a:r>
            <a:r>
              <a:rPr lang="en-US" dirty="0"/>
              <a:t> </a:t>
            </a:r>
            <a:r>
              <a:rPr lang="en-US" dirty="0" err="1"/>
              <a:t>tempor</a:t>
            </a:r>
            <a:endParaRPr lang="en-US" dirty="0"/>
          </a:p>
        </p:txBody>
      </p:sp>
      <p:sp>
        <p:nvSpPr>
          <p:cNvPr id="40" name="Text Placeholder 14">
            <a:extLst>
              <a:ext uri="{FF2B5EF4-FFF2-40B4-BE49-F238E27FC236}">
                <a16:creationId xmlns:a16="http://schemas.microsoft.com/office/drawing/2014/main" id="{385A924C-02E2-81A8-8117-A273943E1DE7}"/>
              </a:ext>
            </a:extLst>
          </p:cNvPr>
          <p:cNvSpPr>
            <a:spLocks noGrp="1"/>
          </p:cNvSpPr>
          <p:nvPr>
            <p:ph type="body" sz="quarter" idx="31" hasCustomPrompt="1"/>
          </p:nvPr>
        </p:nvSpPr>
        <p:spPr>
          <a:xfrm>
            <a:off x="7161383" y="4166444"/>
            <a:ext cx="2880000" cy="923330"/>
          </a:xfrm>
          <a:prstGeom prst="rect">
            <a:avLst/>
          </a:prstGeom>
        </p:spPr>
        <p:txBody>
          <a:bodyPr wrap="square" anchor="t" anchorCtr="0">
            <a:spAutoFit/>
          </a:bodyPr>
          <a:lstStyle>
            <a:lvl1pPr marL="0" marR="0" indent="0" algn="ctr" defTabSz="412750" rtl="0" eaLnBrk="1" fontAlgn="auto" latinLnBrk="0" hangingPunct="1">
              <a:lnSpc>
                <a:spcPct val="100000"/>
              </a:lnSpc>
              <a:spcBef>
                <a:spcPts val="0"/>
              </a:spcBef>
              <a:spcAft>
                <a:spcPts val="2400"/>
              </a:spcAft>
              <a:buClrTx/>
              <a:buSzTx/>
              <a:buFont typeface="+mj-lt"/>
              <a:buNone/>
              <a:tabLst/>
              <a:defRPr sz="1800" b="0">
                <a:solidFill>
                  <a:schemeClr val="bg1"/>
                </a:solidFill>
                <a:latin typeface="Arial" panose="020B0604020202020204" pitchFamily="34" charset="0"/>
                <a:cs typeface="Arial" panose="020B0604020202020204" pitchFamily="34" charset="0"/>
              </a:defRPr>
            </a:lvl1pPr>
          </a:lstStyle>
          <a:p>
            <a:pPr marL="0" marR="0" lvl="0" indent="0" algn="ctr" defTabSz="412750" rtl="0" eaLnBrk="1" fontAlgn="auto" latinLnBrk="0" hangingPunct="1">
              <a:lnSpc>
                <a:spcPct val="100000"/>
              </a:lnSpc>
              <a:spcBef>
                <a:spcPts val="0"/>
              </a:spcBef>
              <a:spcAft>
                <a:spcPts val="2400"/>
              </a:spcAft>
              <a:buClrTx/>
              <a:buSzTx/>
              <a:buFont typeface="+mj-lt"/>
              <a:buNone/>
              <a:tabLst/>
              <a:defRPr/>
            </a:pPr>
            <a:r>
              <a:rPr lang="en-US" dirty="0"/>
              <a:t>Lorem ipsum dolor sit </a:t>
            </a:r>
            <a:r>
              <a:rPr lang="en-US" dirty="0" err="1"/>
              <a:t>amet</a:t>
            </a:r>
            <a:r>
              <a:rPr lang="en-US" dirty="0"/>
              <a:t> </a:t>
            </a:r>
            <a:r>
              <a:rPr lang="en-US" dirty="0" err="1"/>
              <a:t>conset</a:t>
            </a:r>
            <a:r>
              <a:rPr lang="en-US" dirty="0"/>
              <a:t> </a:t>
            </a:r>
            <a:r>
              <a:rPr lang="en-US" dirty="0" err="1"/>
              <a:t>adipiscing</a:t>
            </a:r>
            <a:r>
              <a:rPr lang="en-US" dirty="0"/>
              <a:t> </a:t>
            </a:r>
            <a:r>
              <a:rPr lang="en-US" dirty="0" err="1"/>
              <a:t>elit</a:t>
            </a:r>
            <a:r>
              <a:rPr lang="en-US" dirty="0"/>
              <a:t> </a:t>
            </a:r>
            <a:r>
              <a:rPr lang="en-US" dirty="0" err="1"/>
              <a:t>tempor</a:t>
            </a:r>
            <a:endParaRPr lang="en-US" dirty="0"/>
          </a:p>
        </p:txBody>
      </p:sp>
      <p:sp>
        <p:nvSpPr>
          <p:cNvPr id="57" name="Slide Number">
            <a:extLst>
              <a:ext uri="{FF2B5EF4-FFF2-40B4-BE49-F238E27FC236}">
                <a16:creationId xmlns:a16="http://schemas.microsoft.com/office/drawing/2014/main" id="{33A43FDD-A246-4752-A55E-453EE1D4D815}"/>
              </a:ext>
            </a:extLst>
          </p:cNvPr>
          <p:cNvSpPr txBox="1">
            <a:spLocks/>
          </p:cNvSpPr>
          <p:nvPr userDrawn="1"/>
        </p:nvSpPr>
        <p:spPr>
          <a:xfrm>
            <a:off x="10735499" y="6406622"/>
            <a:ext cx="739746" cy="174407"/>
          </a:xfrm>
          <a:prstGeom prst="rect">
            <a:avLst/>
          </a:prstGeom>
          <a:ln w="12700">
            <a:miter lim="400000"/>
          </a:ln>
        </p:spPr>
        <p:txBody>
          <a:bodyPr wrap="squar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84200" rtl="0" fontAlgn="auto" latinLnBrk="0" hangingPunct="0">
              <a:lnSpc>
                <a:spcPct val="100000"/>
              </a:lnSpc>
              <a:spcBef>
                <a:spcPts val="0"/>
              </a:spcBef>
              <a:spcAft>
                <a:spcPts val="0"/>
              </a:spcAft>
              <a:buClrTx/>
              <a:buSzTx/>
              <a:buFontTx/>
              <a:buNone/>
              <a:tabLst/>
              <a:defRPr kumimoji="0" sz="1100" b="0" i="0" u="none" strike="noStrike" cap="none" spc="0" normalizeH="0" baseline="0">
                <a:ln>
                  <a:noFill/>
                </a:ln>
                <a:solidFill>
                  <a:schemeClr val="bg1"/>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en-US" sz="800" b="0" i="0" smtClean="0">
                <a:solidFill>
                  <a:schemeClr val="bg1"/>
                </a:solidFill>
                <a:latin typeface="Arial" panose="020B0604020202020204" pitchFamily="34" charset="0"/>
                <a:cs typeface="Arial" panose="020B0604020202020204" pitchFamily="34" charset="0"/>
              </a:rPr>
              <a:pPr/>
              <a:t>‹#›</a:t>
            </a:fld>
            <a:endParaRPr lang="en-US" sz="550" b="0" i="0" dirty="0">
              <a:solidFill>
                <a:schemeClr val="bg1"/>
              </a:solidFill>
              <a:latin typeface="Arial" panose="020B0604020202020204" pitchFamily="34" charset="0"/>
              <a:cs typeface="Arial" panose="020B0604020202020204" pitchFamily="34" charset="0"/>
            </a:endParaRPr>
          </a:p>
        </p:txBody>
      </p:sp>
      <p:sp>
        <p:nvSpPr>
          <p:cNvPr id="12" name="Text Placeholder 3">
            <a:extLst>
              <a:ext uri="{FF2B5EF4-FFF2-40B4-BE49-F238E27FC236}">
                <a16:creationId xmlns:a16="http://schemas.microsoft.com/office/drawing/2014/main" id="{D4BE1B82-783E-6161-CF36-7BE75967C6EC}"/>
              </a:ext>
            </a:extLst>
          </p:cNvPr>
          <p:cNvSpPr>
            <a:spLocks noGrp="1"/>
          </p:cNvSpPr>
          <p:nvPr>
            <p:ph type="body" sz="quarter" idx="42" hasCustomPrompt="1"/>
          </p:nvPr>
        </p:nvSpPr>
        <p:spPr>
          <a:xfrm>
            <a:off x="2959583" y="3151584"/>
            <a:ext cx="960568" cy="745571"/>
          </a:xfrm>
          <a:prstGeom prst="rect">
            <a:avLst/>
          </a:prstGeom>
        </p:spPr>
        <p:txBody>
          <a:bodyPr/>
          <a:lstStyle>
            <a:lvl1pPr marL="0" indent="0" algn="ctr">
              <a:buNone/>
              <a:defRPr sz="3600" b="1" i="0">
                <a:solidFill>
                  <a:srgbClr val="FFFFFF"/>
                </a:solidFill>
                <a:latin typeface="Arial" panose="020B0604020202020204" pitchFamily="34" charset="0"/>
                <a:cs typeface="Arial" panose="020B0604020202020204" pitchFamily="34" charset="0"/>
              </a:defRPr>
            </a:lvl1pPr>
          </a:lstStyle>
          <a:p>
            <a:pPr lvl="0"/>
            <a:r>
              <a:rPr lang="en-GB" dirty="0"/>
              <a:t>1</a:t>
            </a:r>
            <a:endParaRPr lang="en-DK" dirty="0"/>
          </a:p>
        </p:txBody>
      </p:sp>
      <p:sp>
        <p:nvSpPr>
          <p:cNvPr id="13" name="Text Placeholder 3">
            <a:extLst>
              <a:ext uri="{FF2B5EF4-FFF2-40B4-BE49-F238E27FC236}">
                <a16:creationId xmlns:a16="http://schemas.microsoft.com/office/drawing/2014/main" id="{8208F65E-F90B-9027-1C2D-BD67E2BFA154}"/>
              </a:ext>
            </a:extLst>
          </p:cNvPr>
          <p:cNvSpPr>
            <a:spLocks noGrp="1"/>
          </p:cNvSpPr>
          <p:nvPr>
            <p:ph type="body" sz="quarter" idx="43" hasCustomPrompt="1"/>
          </p:nvPr>
        </p:nvSpPr>
        <p:spPr>
          <a:xfrm>
            <a:off x="8129487" y="3151584"/>
            <a:ext cx="960568" cy="745571"/>
          </a:xfrm>
          <a:prstGeom prst="rect">
            <a:avLst/>
          </a:prstGeom>
        </p:spPr>
        <p:txBody>
          <a:bodyPr/>
          <a:lstStyle>
            <a:lvl1pPr marL="0" indent="0" algn="ctr">
              <a:buNone/>
              <a:defRPr sz="3600" b="1" i="0">
                <a:solidFill>
                  <a:srgbClr val="FFFFFF"/>
                </a:solidFill>
                <a:latin typeface="Arial" panose="020B0604020202020204" pitchFamily="34" charset="0"/>
                <a:cs typeface="Arial" panose="020B0604020202020204" pitchFamily="34" charset="0"/>
              </a:defRPr>
            </a:lvl1pPr>
          </a:lstStyle>
          <a:p>
            <a:pPr lvl="0"/>
            <a:r>
              <a:rPr lang="en-GB" dirty="0"/>
              <a:t>2</a:t>
            </a:r>
            <a:endParaRPr lang="en-DK" dirty="0"/>
          </a:p>
        </p:txBody>
      </p:sp>
      <p:sp>
        <p:nvSpPr>
          <p:cNvPr id="4" name="Title Placeholder 1">
            <a:extLst>
              <a:ext uri="{FF2B5EF4-FFF2-40B4-BE49-F238E27FC236}">
                <a16:creationId xmlns:a16="http://schemas.microsoft.com/office/drawing/2014/main" id="{855251A7-B780-26CA-3A36-37ECD3A0E0FC}"/>
              </a:ext>
            </a:extLst>
          </p:cNvPr>
          <p:cNvSpPr>
            <a:spLocks noGrp="1"/>
          </p:cNvSpPr>
          <p:nvPr>
            <p:ph type="title" hasCustomPrompt="1"/>
          </p:nvPr>
        </p:nvSpPr>
        <p:spPr>
          <a:xfrm>
            <a:off x="713581" y="1149681"/>
            <a:ext cx="10740748" cy="584775"/>
          </a:xfrm>
          <a:prstGeom prst="rect">
            <a:avLst/>
          </a:prstGeom>
        </p:spPr>
        <p:txBody>
          <a:bodyPr vert="horz" wrap="square" lIns="91440" tIns="45720" rIns="91440" bIns="45720" rtlCol="0" anchor="t">
            <a:spAutoFit/>
          </a:bodyPr>
          <a:lstStyle>
            <a:lvl1pPr marL="0" indent="0">
              <a:lnSpc>
                <a:spcPct val="80000"/>
              </a:lnSpc>
              <a:tabLst>
                <a:tab pos="750888" algn="l"/>
              </a:tabLst>
              <a:defRPr sz="4000" spc="0" baseline="0"/>
            </a:lvl1pPr>
          </a:lstStyle>
          <a:p>
            <a:r>
              <a:rPr lang="en-GB" dirty="0" err="1"/>
              <a:t>Overskrift</a:t>
            </a:r>
            <a:endParaRPr lang="en-US" dirty="0"/>
          </a:p>
        </p:txBody>
      </p:sp>
      <p:sp>
        <p:nvSpPr>
          <p:cNvPr id="9" name="Text Placeholder 3">
            <a:extLst>
              <a:ext uri="{FF2B5EF4-FFF2-40B4-BE49-F238E27FC236}">
                <a16:creationId xmlns:a16="http://schemas.microsoft.com/office/drawing/2014/main" id="{1B38A57D-9056-B704-EB8B-F695094EB913}"/>
              </a:ext>
            </a:extLst>
          </p:cNvPr>
          <p:cNvSpPr>
            <a:spLocks noGrp="1"/>
          </p:cNvSpPr>
          <p:nvPr>
            <p:ph type="body" sz="quarter" idx="39" hasCustomPrompt="1"/>
          </p:nvPr>
        </p:nvSpPr>
        <p:spPr>
          <a:xfrm>
            <a:off x="713581" y="1822802"/>
            <a:ext cx="10740748" cy="376681"/>
          </a:xfrm>
          <a:prstGeom prst="rect">
            <a:avLst/>
          </a:prstGeom>
        </p:spPr>
        <p:txBody>
          <a:bodyPr/>
          <a:lstStyle>
            <a:lvl1pPr marL="0" indent="0">
              <a:buNone/>
              <a:defRPr sz="1600" b="1" i="0">
                <a:latin typeface="Arial" panose="020B0604020202020204" pitchFamily="34" charset="0"/>
                <a:cs typeface="Arial" panose="020B0604020202020204" pitchFamily="34" charset="0"/>
              </a:defRPr>
            </a:lvl1pPr>
          </a:lstStyle>
          <a:p>
            <a:pPr lvl="0"/>
            <a:r>
              <a:rPr lang="en-GB" dirty="0" err="1"/>
              <a:t>Underoverskrift</a:t>
            </a:r>
            <a:endParaRPr lang="en-DK" dirty="0"/>
          </a:p>
        </p:txBody>
      </p:sp>
      <p:sp>
        <p:nvSpPr>
          <p:cNvPr id="10" name="Text Placeholder 12">
            <a:extLst>
              <a:ext uri="{FF2B5EF4-FFF2-40B4-BE49-F238E27FC236}">
                <a16:creationId xmlns:a16="http://schemas.microsoft.com/office/drawing/2014/main" id="{2EA9AD62-E741-AACB-A948-F187F9CA8FA9}"/>
              </a:ext>
            </a:extLst>
          </p:cNvPr>
          <p:cNvSpPr>
            <a:spLocks noGrp="1"/>
          </p:cNvSpPr>
          <p:nvPr>
            <p:ph type="body" sz="quarter" idx="38" hasCustomPrompt="1"/>
          </p:nvPr>
        </p:nvSpPr>
        <p:spPr>
          <a:xfrm>
            <a:off x="714375" y="735288"/>
            <a:ext cx="10740748" cy="308712"/>
          </a:xfrm>
        </p:spPr>
        <p:txBody>
          <a:bodyPr anchor="ctr"/>
          <a:lstStyle>
            <a:lvl1pPr>
              <a:defRPr sz="1400">
                <a:solidFill>
                  <a:schemeClr val="tx1">
                    <a:lumMod val="50000"/>
                    <a:lumOff val="50000"/>
                  </a:schemeClr>
                </a:solidFill>
              </a:defRPr>
            </a:lvl1pPr>
          </a:lstStyle>
          <a:p>
            <a:pPr lvl="0"/>
            <a:r>
              <a:rPr lang="da-DK" dirty="0"/>
              <a:t>Tema</a:t>
            </a:r>
            <a:endParaRPr lang="en-DK" dirty="0"/>
          </a:p>
        </p:txBody>
      </p:sp>
    </p:spTree>
    <p:extLst>
      <p:ext uri="{BB962C8B-B14F-4D97-AF65-F5344CB8AC3E}">
        <p14:creationId xmlns:p14="http://schemas.microsoft.com/office/powerpoint/2010/main" val="3336827405"/>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 kolonner">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18541449-CED7-6B89-D9D2-06DDB9877FBB}"/>
              </a:ext>
            </a:extLst>
          </p:cNvPr>
          <p:cNvSpPr/>
          <p:nvPr userDrawn="1"/>
        </p:nvSpPr>
        <p:spPr>
          <a:xfrm>
            <a:off x="9550292" y="3086777"/>
            <a:ext cx="928800" cy="928800"/>
          </a:xfrm>
          <a:prstGeom prst="ellipse">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da-DK"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4" name="Oval 3">
            <a:extLst>
              <a:ext uri="{FF2B5EF4-FFF2-40B4-BE49-F238E27FC236}">
                <a16:creationId xmlns:a16="http://schemas.microsoft.com/office/drawing/2014/main" id="{48263E66-01E8-DEF8-4EF5-FEBBDCFCD9CD}"/>
              </a:ext>
            </a:extLst>
          </p:cNvPr>
          <p:cNvSpPr/>
          <p:nvPr userDrawn="1"/>
        </p:nvSpPr>
        <p:spPr>
          <a:xfrm>
            <a:off x="5621053" y="3086777"/>
            <a:ext cx="928800" cy="928800"/>
          </a:xfrm>
          <a:prstGeom prst="ellipse">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da-DK"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8" name="Oval 7">
            <a:extLst>
              <a:ext uri="{FF2B5EF4-FFF2-40B4-BE49-F238E27FC236}">
                <a16:creationId xmlns:a16="http://schemas.microsoft.com/office/drawing/2014/main" id="{395BB78B-27B5-ACE1-27E7-7BC3588C16C3}"/>
              </a:ext>
            </a:extLst>
          </p:cNvPr>
          <p:cNvSpPr/>
          <p:nvPr userDrawn="1"/>
        </p:nvSpPr>
        <p:spPr>
          <a:xfrm>
            <a:off x="1691814" y="3086777"/>
            <a:ext cx="928800" cy="928800"/>
          </a:xfrm>
          <a:prstGeom prst="ellipse">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da-DK"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pic>
        <p:nvPicPr>
          <p:cNvPr id="5" name="Picture 4" descr="A logo with blue dots&#10;&#10;AI-generated content may be incorrect.">
            <a:extLst>
              <a:ext uri="{FF2B5EF4-FFF2-40B4-BE49-F238E27FC236}">
                <a16:creationId xmlns:a16="http://schemas.microsoft.com/office/drawing/2014/main" id="{E85EA6AE-C95A-80D5-3650-4E058230EDC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0208" y="6311825"/>
            <a:ext cx="345456" cy="351674"/>
          </a:xfrm>
          <a:prstGeom prst="rect">
            <a:avLst/>
          </a:prstGeom>
        </p:spPr>
      </p:pic>
      <p:sp>
        <p:nvSpPr>
          <p:cNvPr id="18" name="Text Placeholder 14">
            <a:extLst>
              <a:ext uri="{FF2B5EF4-FFF2-40B4-BE49-F238E27FC236}">
                <a16:creationId xmlns:a16="http://schemas.microsoft.com/office/drawing/2014/main" id="{6F58E5D9-881A-D94C-75BB-031E41488A7A}"/>
              </a:ext>
            </a:extLst>
          </p:cNvPr>
          <p:cNvSpPr>
            <a:spLocks noGrp="1"/>
          </p:cNvSpPr>
          <p:nvPr>
            <p:ph type="body" sz="quarter" idx="30" hasCustomPrompt="1"/>
          </p:nvPr>
        </p:nvSpPr>
        <p:spPr>
          <a:xfrm>
            <a:off x="713581" y="4202532"/>
            <a:ext cx="2880000" cy="923330"/>
          </a:xfrm>
          <a:prstGeom prst="rect">
            <a:avLst/>
          </a:prstGeom>
        </p:spPr>
        <p:txBody>
          <a:bodyPr wrap="square" anchor="t" anchorCtr="0">
            <a:spAutoFit/>
          </a:bodyPr>
          <a:lstStyle>
            <a:lvl1pPr marL="0" marR="0" indent="0" algn="ctr" defTabSz="412750" rtl="0" eaLnBrk="1" fontAlgn="auto" latinLnBrk="0" hangingPunct="1">
              <a:lnSpc>
                <a:spcPct val="100000"/>
              </a:lnSpc>
              <a:spcBef>
                <a:spcPts val="0"/>
              </a:spcBef>
              <a:spcAft>
                <a:spcPts val="2400"/>
              </a:spcAft>
              <a:buClrTx/>
              <a:buSzTx/>
              <a:buFont typeface="+mj-lt"/>
              <a:buNone/>
              <a:tabLst/>
              <a:defRPr sz="1800" b="0">
                <a:solidFill>
                  <a:schemeClr val="bg1"/>
                </a:solidFill>
                <a:latin typeface="Arial" panose="020B0604020202020204" pitchFamily="34" charset="0"/>
                <a:cs typeface="Arial" panose="020B0604020202020204" pitchFamily="34" charset="0"/>
              </a:defRPr>
            </a:lvl1pPr>
          </a:lstStyle>
          <a:p>
            <a:pPr marL="0" marR="0" lvl="0" indent="0" algn="ctr" defTabSz="412750" rtl="0" eaLnBrk="1" fontAlgn="auto" latinLnBrk="0" hangingPunct="1">
              <a:lnSpc>
                <a:spcPct val="100000"/>
              </a:lnSpc>
              <a:spcBef>
                <a:spcPts val="0"/>
              </a:spcBef>
              <a:spcAft>
                <a:spcPts val="2400"/>
              </a:spcAft>
              <a:buClrTx/>
              <a:buSzTx/>
              <a:buFont typeface="+mj-lt"/>
              <a:buNone/>
              <a:tabLst/>
              <a:defRPr/>
            </a:pPr>
            <a:r>
              <a:rPr lang="en-US" dirty="0"/>
              <a:t>Lorem ipsum dolor sit </a:t>
            </a:r>
            <a:r>
              <a:rPr lang="en-US" dirty="0" err="1"/>
              <a:t>amet</a:t>
            </a:r>
            <a:r>
              <a:rPr lang="en-US" dirty="0"/>
              <a:t> </a:t>
            </a:r>
            <a:r>
              <a:rPr lang="en-US" dirty="0" err="1"/>
              <a:t>conset</a:t>
            </a:r>
            <a:r>
              <a:rPr lang="en-US" dirty="0"/>
              <a:t> </a:t>
            </a:r>
            <a:r>
              <a:rPr lang="en-US" dirty="0" err="1"/>
              <a:t>adipiscing</a:t>
            </a:r>
            <a:r>
              <a:rPr lang="en-US" dirty="0"/>
              <a:t> </a:t>
            </a:r>
            <a:r>
              <a:rPr lang="en-US" dirty="0" err="1"/>
              <a:t>elit</a:t>
            </a:r>
            <a:r>
              <a:rPr lang="en-US" dirty="0"/>
              <a:t> </a:t>
            </a:r>
            <a:r>
              <a:rPr lang="en-US" dirty="0" err="1"/>
              <a:t>tempor</a:t>
            </a:r>
            <a:endParaRPr lang="en-US" dirty="0"/>
          </a:p>
        </p:txBody>
      </p:sp>
      <p:sp>
        <p:nvSpPr>
          <p:cNvPr id="40" name="Text Placeholder 14">
            <a:extLst>
              <a:ext uri="{FF2B5EF4-FFF2-40B4-BE49-F238E27FC236}">
                <a16:creationId xmlns:a16="http://schemas.microsoft.com/office/drawing/2014/main" id="{385A924C-02E2-81A8-8117-A273943E1DE7}"/>
              </a:ext>
            </a:extLst>
          </p:cNvPr>
          <p:cNvSpPr>
            <a:spLocks noGrp="1"/>
          </p:cNvSpPr>
          <p:nvPr>
            <p:ph type="body" sz="quarter" idx="31" hasCustomPrompt="1"/>
          </p:nvPr>
        </p:nvSpPr>
        <p:spPr>
          <a:xfrm>
            <a:off x="4654403" y="4202532"/>
            <a:ext cx="2880000" cy="923330"/>
          </a:xfrm>
          <a:prstGeom prst="rect">
            <a:avLst/>
          </a:prstGeom>
        </p:spPr>
        <p:txBody>
          <a:bodyPr wrap="square" anchor="t" anchorCtr="0">
            <a:spAutoFit/>
          </a:bodyPr>
          <a:lstStyle>
            <a:lvl1pPr marL="0" marR="0" indent="0" algn="ctr" defTabSz="412750" rtl="0" eaLnBrk="1" fontAlgn="auto" latinLnBrk="0" hangingPunct="1">
              <a:lnSpc>
                <a:spcPct val="100000"/>
              </a:lnSpc>
              <a:spcBef>
                <a:spcPts val="0"/>
              </a:spcBef>
              <a:spcAft>
                <a:spcPts val="2400"/>
              </a:spcAft>
              <a:buClrTx/>
              <a:buSzTx/>
              <a:buFont typeface="+mj-lt"/>
              <a:buNone/>
              <a:tabLst/>
              <a:defRPr sz="1800" b="0">
                <a:solidFill>
                  <a:schemeClr val="bg1"/>
                </a:solidFill>
                <a:latin typeface="Arial" panose="020B0604020202020204" pitchFamily="34" charset="0"/>
                <a:cs typeface="Arial" panose="020B0604020202020204" pitchFamily="34" charset="0"/>
              </a:defRPr>
            </a:lvl1pPr>
          </a:lstStyle>
          <a:p>
            <a:pPr marL="0" marR="0" lvl="0" indent="0" algn="ctr" defTabSz="412750" rtl="0" eaLnBrk="1" fontAlgn="auto" latinLnBrk="0" hangingPunct="1">
              <a:lnSpc>
                <a:spcPct val="100000"/>
              </a:lnSpc>
              <a:spcBef>
                <a:spcPts val="0"/>
              </a:spcBef>
              <a:spcAft>
                <a:spcPts val="2400"/>
              </a:spcAft>
              <a:buClrTx/>
              <a:buSzTx/>
              <a:buFont typeface="+mj-lt"/>
              <a:buNone/>
              <a:tabLst/>
              <a:defRPr/>
            </a:pPr>
            <a:r>
              <a:rPr lang="en-US" dirty="0"/>
              <a:t>Lorem ipsum dolor sit </a:t>
            </a:r>
            <a:r>
              <a:rPr lang="en-US" dirty="0" err="1"/>
              <a:t>amet</a:t>
            </a:r>
            <a:r>
              <a:rPr lang="en-US" dirty="0"/>
              <a:t> </a:t>
            </a:r>
            <a:r>
              <a:rPr lang="en-US" dirty="0" err="1"/>
              <a:t>conset</a:t>
            </a:r>
            <a:r>
              <a:rPr lang="en-US" dirty="0"/>
              <a:t> </a:t>
            </a:r>
            <a:r>
              <a:rPr lang="en-US" dirty="0" err="1"/>
              <a:t>adipiscing</a:t>
            </a:r>
            <a:r>
              <a:rPr lang="en-US" dirty="0"/>
              <a:t> </a:t>
            </a:r>
            <a:r>
              <a:rPr lang="en-US" dirty="0" err="1"/>
              <a:t>elit</a:t>
            </a:r>
            <a:r>
              <a:rPr lang="en-US" dirty="0"/>
              <a:t> </a:t>
            </a:r>
            <a:r>
              <a:rPr lang="en-US" dirty="0" err="1"/>
              <a:t>tempor</a:t>
            </a:r>
            <a:endParaRPr lang="en-US" dirty="0"/>
          </a:p>
        </p:txBody>
      </p:sp>
      <p:sp>
        <p:nvSpPr>
          <p:cNvPr id="41" name="Text Placeholder 14">
            <a:extLst>
              <a:ext uri="{FF2B5EF4-FFF2-40B4-BE49-F238E27FC236}">
                <a16:creationId xmlns:a16="http://schemas.microsoft.com/office/drawing/2014/main" id="{B3B69203-6932-6208-8CCA-738C061743C4}"/>
              </a:ext>
            </a:extLst>
          </p:cNvPr>
          <p:cNvSpPr>
            <a:spLocks noGrp="1"/>
          </p:cNvSpPr>
          <p:nvPr>
            <p:ph type="body" sz="quarter" idx="32" hasCustomPrompt="1"/>
          </p:nvPr>
        </p:nvSpPr>
        <p:spPr>
          <a:xfrm>
            <a:off x="8580957" y="4202532"/>
            <a:ext cx="2880000" cy="923330"/>
          </a:xfrm>
          <a:prstGeom prst="rect">
            <a:avLst/>
          </a:prstGeom>
        </p:spPr>
        <p:txBody>
          <a:bodyPr wrap="square" anchor="t" anchorCtr="0">
            <a:spAutoFit/>
          </a:bodyPr>
          <a:lstStyle>
            <a:lvl1pPr marL="0" marR="0" indent="0" algn="ctr" defTabSz="412750" rtl="0" eaLnBrk="1" fontAlgn="auto" latinLnBrk="0" hangingPunct="1">
              <a:lnSpc>
                <a:spcPct val="100000"/>
              </a:lnSpc>
              <a:spcBef>
                <a:spcPts val="0"/>
              </a:spcBef>
              <a:spcAft>
                <a:spcPts val="2400"/>
              </a:spcAft>
              <a:buClrTx/>
              <a:buSzTx/>
              <a:buFont typeface="+mj-lt"/>
              <a:buNone/>
              <a:tabLst/>
              <a:defRPr sz="1800" b="0">
                <a:solidFill>
                  <a:schemeClr val="bg1"/>
                </a:solidFill>
                <a:latin typeface="Arial" panose="020B0604020202020204" pitchFamily="34" charset="0"/>
                <a:cs typeface="Arial" panose="020B0604020202020204" pitchFamily="34" charset="0"/>
              </a:defRPr>
            </a:lvl1pPr>
          </a:lstStyle>
          <a:p>
            <a:pPr marL="0" marR="0" lvl="0" indent="0" algn="ctr" defTabSz="412750" rtl="0" eaLnBrk="1" fontAlgn="auto" latinLnBrk="0" hangingPunct="1">
              <a:lnSpc>
                <a:spcPct val="100000"/>
              </a:lnSpc>
              <a:spcBef>
                <a:spcPts val="0"/>
              </a:spcBef>
              <a:spcAft>
                <a:spcPts val="2400"/>
              </a:spcAft>
              <a:buClrTx/>
              <a:buSzTx/>
              <a:buFont typeface="+mj-lt"/>
              <a:buNone/>
              <a:tabLst/>
              <a:defRPr/>
            </a:pPr>
            <a:r>
              <a:rPr lang="en-US" dirty="0"/>
              <a:t>Lorem ipsum dolor sit </a:t>
            </a:r>
            <a:r>
              <a:rPr lang="en-US" dirty="0" err="1"/>
              <a:t>amet</a:t>
            </a:r>
            <a:r>
              <a:rPr lang="en-US" dirty="0"/>
              <a:t> </a:t>
            </a:r>
            <a:r>
              <a:rPr lang="en-US" dirty="0" err="1"/>
              <a:t>conset</a:t>
            </a:r>
            <a:r>
              <a:rPr lang="en-US" dirty="0"/>
              <a:t> </a:t>
            </a:r>
            <a:r>
              <a:rPr lang="en-US" dirty="0" err="1"/>
              <a:t>adipiscing</a:t>
            </a:r>
            <a:r>
              <a:rPr lang="en-US" dirty="0"/>
              <a:t> </a:t>
            </a:r>
            <a:r>
              <a:rPr lang="en-US" dirty="0" err="1"/>
              <a:t>elit</a:t>
            </a:r>
            <a:r>
              <a:rPr lang="en-US" dirty="0"/>
              <a:t> </a:t>
            </a:r>
            <a:r>
              <a:rPr lang="en-US" dirty="0" err="1"/>
              <a:t>tempor</a:t>
            </a:r>
            <a:endParaRPr lang="en-US" dirty="0"/>
          </a:p>
        </p:txBody>
      </p:sp>
      <p:sp>
        <p:nvSpPr>
          <p:cNvPr id="57" name="Slide Number">
            <a:extLst>
              <a:ext uri="{FF2B5EF4-FFF2-40B4-BE49-F238E27FC236}">
                <a16:creationId xmlns:a16="http://schemas.microsoft.com/office/drawing/2014/main" id="{33A43FDD-A246-4752-A55E-453EE1D4D815}"/>
              </a:ext>
            </a:extLst>
          </p:cNvPr>
          <p:cNvSpPr txBox="1">
            <a:spLocks/>
          </p:cNvSpPr>
          <p:nvPr userDrawn="1"/>
        </p:nvSpPr>
        <p:spPr>
          <a:xfrm>
            <a:off x="10735499" y="6406622"/>
            <a:ext cx="739746" cy="174407"/>
          </a:xfrm>
          <a:prstGeom prst="rect">
            <a:avLst/>
          </a:prstGeom>
          <a:ln w="12700">
            <a:miter lim="400000"/>
          </a:ln>
        </p:spPr>
        <p:txBody>
          <a:bodyPr wrap="squar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84200" rtl="0" fontAlgn="auto" latinLnBrk="0" hangingPunct="0">
              <a:lnSpc>
                <a:spcPct val="100000"/>
              </a:lnSpc>
              <a:spcBef>
                <a:spcPts val="0"/>
              </a:spcBef>
              <a:spcAft>
                <a:spcPts val="0"/>
              </a:spcAft>
              <a:buClrTx/>
              <a:buSzTx/>
              <a:buFontTx/>
              <a:buNone/>
              <a:tabLst/>
              <a:defRPr kumimoji="0" sz="1100" b="0" i="0" u="none" strike="noStrike" cap="none" spc="0" normalizeH="0" baseline="0">
                <a:ln>
                  <a:noFill/>
                </a:ln>
                <a:solidFill>
                  <a:schemeClr val="bg1"/>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en-US" sz="800" b="0" i="0" smtClean="0">
                <a:solidFill>
                  <a:schemeClr val="bg1"/>
                </a:solidFill>
                <a:latin typeface="Arial" panose="020B0604020202020204" pitchFamily="34" charset="0"/>
                <a:cs typeface="Arial" panose="020B0604020202020204" pitchFamily="34" charset="0"/>
              </a:rPr>
              <a:pPr/>
              <a:t>‹#›</a:t>
            </a:fld>
            <a:endParaRPr lang="en-US" sz="550" b="0" i="0" dirty="0">
              <a:solidFill>
                <a:schemeClr val="bg1"/>
              </a:solidFill>
              <a:latin typeface="Arial" panose="020B0604020202020204" pitchFamily="34" charset="0"/>
              <a:cs typeface="Arial" panose="020B0604020202020204" pitchFamily="34" charset="0"/>
            </a:endParaRPr>
          </a:p>
        </p:txBody>
      </p:sp>
      <p:sp>
        <p:nvSpPr>
          <p:cNvPr id="12" name="Text Placeholder 3">
            <a:extLst>
              <a:ext uri="{FF2B5EF4-FFF2-40B4-BE49-F238E27FC236}">
                <a16:creationId xmlns:a16="http://schemas.microsoft.com/office/drawing/2014/main" id="{D4BE1B82-783E-6161-CF36-7BE75967C6EC}"/>
              </a:ext>
            </a:extLst>
          </p:cNvPr>
          <p:cNvSpPr>
            <a:spLocks noGrp="1"/>
          </p:cNvSpPr>
          <p:nvPr>
            <p:ph type="body" sz="quarter" idx="42" hasCustomPrompt="1"/>
          </p:nvPr>
        </p:nvSpPr>
        <p:spPr>
          <a:xfrm>
            <a:off x="1656563" y="3187672"/>
            <a:ext cx="960568" cy="745571"/>
          </a:xfrm>
          <a:prstGeom prst="rect">
            <a:avLst/>
          </a:prstGeom>
        </p:spPr>
        <p:txBody>
          <a:bodyPr/>
          <a:lstStyle>
            <a:lvl1pPr marL="0" indent="0" algn="ctr">
              <a:buNone/>
              <a:defRPr sz="3600" b="1" i="0">
                <a:solidFill>
                  <a:srgbClr val="FFFFFF"/>
                </a:solidFill>
                <a:latin typeface="Arial" panose="020B0604020202020204" pitchFamily="34" charset="0"/>
                <a:cs typeface="Arial" panose="020B0604020202020204" pitchFamily="34" charset="0"/>
              </a:defRPr>
            </a:lvl1pPr>
          </a:lstStyle>
          <a:p>
            <a:pPr lvl="0"/>
            <a:r>
              <a:rPr lang="en-GB" dirty="0"/>
              <a:t>1</a:t>
            </a:r>
            <a:endParaRPr lang="en-DK" dirty="0"/>
          </a:p>
        </p:txBody>
      </p:sp>
      <p:sp>
        <p:nvSpPr>
          <p:cNvPr id="13" name="Text Placeholder 3">
            <a:extLst>
              <a:ext uri="{FF2B5EF4-FFF2-40B4-BE49-F238E27FC236}">
                <a16:creationId xmlns:a16="http://schemas.microsoft.com/office/drawing/2014/main" id="{8208F65E-F90B-9027-1C2D-BD67E2BFA154}"/>
              </a:ext>
            </a:extLst>
          </p:cNvPr>
          <p:cNvSpPr>
            <a:spLocks noGrp="1"/>
          </p:cNvSpPr>
          <p:nvPr>
            <p:ph type="body" sz="quarter" idx="43" hasCustomPrompt="1"/>
          </p:nvPr>
        </p:nvSpPr>
        <p:spPr>
          <a:xfrm>
            <a:off x="5595925" y="3187672"/>
            <a:ext cx="960568" cy="745571"/>
          </a:xfrm>
          <a:prstGeom prst="rect">
            <a:avLst/>
          </a:prstGeom>
        </p:spPr>
        <p:txBody>
          <a:bodyPr/>
          <a:lstStyle>
            <a:lvl1pPr marL="0" indent="0" algn="ctr">
              <a:buNone/>
              <a:defRPr sz="3600" b="1" i="0">
                <a:solidFill>
                  <a:srgbClr val="FFFFFF"/>
                </a:solidFill>
                <a:latin typeface="Arial" panose="020B0604020202020204" pitchFamily="34" charset="0"/>
                <a:cs typeface="Arial" panose="020B0604020202020204" pitchFamily="34" charset="0"/>
              </a:defRPr>
            </a:lvl1pPr>
          </a:lstStyle>
          <a:p>
            <a:pPr lvl="0"/>
            <a:r>
              <a:rPr lang="en-GB" dirty="0"/>
              <a:t>2</a:t>
            </a:r>
            <a:endParaRPr lang="en-DK" dirty="0"/>
          </a:p>
        </p:txBody>
      </p:sp>
      <p:sp>
        <p:nvSpPr>
          <p:cNvPr id="14" name="Text Placeholder 3">
            <a:extLst>
              <a:ext uri="{FF2B5EF4-FFF2-40B4-BE49-F238E27FC236}">
                <a16:creationId xmlns:a16="http://schemas.microsoft.com/office/drawing/2014/main" id="{B27C7260-AEF7-49B2-E19C-B3915358DFE7}"/>
              </a:ext>
            </a:extLst>
          </p:cNvPr>
          <p:cNvSpPr>
            <a:spLocks noGrp="1"/>
          </p:cNvSpPr>
          <p:nvPr>
            <p:ph type="body" sz="quarter" idx="44" hasCustomPrompt="1"/>
          </p:nvPr>
        </p:nvSpPr>
        <p:spPr>
          <a:xfrm>
            <a:off x="9535288" y="3187672"/>
            <a:ext cx="960568" cy="745571"/>
          </a:xfrm>
          <a:prstGeom prst="rect">
            <a:avLst/>
          </a:prstGeom>
        </p:spPr>
        <p:txBody>
          <a:bodyPr/>
          <a:lstStyle>
            <a:lvl1pPr marL="0" indent="0" algn="ctr">
              <a:buNone/>
              <a:defRPr sz="3600" b="1" i="0">
                <a:solidFill>
                  <a:srgbClr val="FFFFFF"/>
                </a:solidFill>
                <a:latin typeface="Arial" panose="020B0604020202020204" pitchFamily="34" charset="0"/>
                <a:cs typeface="Arial" panose="020B0604020202020204" pitchFamily="34" charset="0"/>
              </a:defRPr>
            </a:lvl1pPr>
          </a:lstStyle>
          <a:p>
            <a:pPr lvl="0"/>
            <a:r>
              <a:rPr lang="en-GB" dirty="0"/>
              <a:t>3</a:t>
            </a:r>
            <a:endParaRPr lang="en-DK" dirty="0"/>
          </a:p>
        </p:txBody>
      </p:sp>
      <p:sp>
        <p:nvSpPr>
          <p:cNvPr id="9" name="Title Placeholder 1">
            <a:extLst>
              <a:ext uri="{FF2B5EF4-FFF2-40B4-BE49-F238E27FC236}">
                <a16:creationId xmlns:a16="http://schemas.microsoft.com/office/drawing/2014/main" id="{1D92A779-7CAD-D4E6-700F-1173ADF6139E}"/>
              </a:ext>
            </a:extLst>
          </p:cNvPr>
          <p:cNvSpPr>
            <a:spLocks noGrp="1"/>
          </p:cNvSpPr>
          <p:nvPr>
            <p:ph type="title" hasCustomPrompt="1"/>
          </p:nvPr>
        </p:nvSpPr>
        <p:spPr>
          <a:xfrm>
            <a:off x="713581" y="1149681"/>
            <a:ext cx="10740748" cy="584775"/>
          </a:xfrm>
          <a:prstGeom prst="rect">
            <a:avLst/>
          </a:prstGeom>
        </p:spPr>
        <p:txBody>
          <a:bodyPr vert="horz" wrap="square" lIns="91440" tIns="45720" rIns="91440" bIns="45720" rtlCol="0" anchor="t">
            <a:spAutoFit/>
          </a:bodyPr>
          <a:lstStyle>
            <a:lvl1pPr marL="0" indent="0">
              <a:lnSpc>
                <a:spcPct val="80000"/>
              </a:lnSpc>
              <a:tabLst>
                <a:tab pos="750888" algn="l"/>
              </a:tabLst>
              <a:defRPr sz="4000" spc="0" baseline="0"/>
            </a:lvl1pPr>
          </a:lstStyle>
          <a:p>
            <a:r>
              <a:rPr lang="en-GB" dirty="0" err="1"/>
              <a:t>Overskrift</a:t>
            </a:r>
            <a:endParaRPr lang="en-US" dirty="0"/>
          </a:p>
        </p:txBody>
      </p:sp>
      <p:sp>
        <p:nvSpPr>
          <p:cNvPr id="10" name="Text Placeholder 3">
            <a:extLst>
              <a:ext uri="{FF2B5EF4-FFF2-40B4-BE49-F238E27FC236}">
                <a16:creationId xmlns:a16="http://schemas.microsoft.com/office/drawing/2014/main" id="{60018EF8-7E28-FACF-4695-8B6681307A5D}"/>
              </a:ext>
            </a:extLst>
          </p:cNvPr>
          <p:cNvSpPr>
            <a:spLocks noGrp="1"/>
          </p:cNvSpPr>
          <p:nvPr>
            <p:ph type="body" sz="quarter" idx="39" hasCustomPrompt="1"/>
          </p:nvPr>
        </p:nvSpPr>
        <p:spPr>
          <a:xfrm>
            <a:off x="713581" y="1822802"/>
            <a:ext cx="10740748" cy="376681"/>
          </a:xfrm>
          <a:prstGeom prst="rect">
            <a:avLst/>
          </a:prstGeom>
        </p:spPr>
        <p:txBody>
          <a:bodyPr/>
          <a:lstStyle>
            <a:lvl1pPr marL="0" indent="0">
              <a:buNone/>
              <a:defRPr sz="1600" b="1" i="0">
                <a:latin typeface="Arial" panose="020B0604020202020204" pitchFamily="34" charset="0"/>
                <a:cs typeface="Arial" panose="020B0604020202020204" pitchFamily="34" charset="0"/>
              </a:defRPr>
            </a:lvl1pPr>
          </a:lstStyle>
          <a:p>
            <a:pPr lvl="0"/>
            <a:r>
              <a:rPr lang="en-GB" dirty="0" err="1"/>
              <a:t>Underoverskrift</a:t>
            </a:r>
            <a:endParaRPr lang="en-DK" dirty="0"/>
          </a:p>
        </p:txBody>
      </p:sp>
      <p:sp>
        <p:nvSpPr>
          <p:cNvPr id="11" name="Text Placeholder 12">
            <a:extLst>
              <a:ext uri="{FF2B5EF4-FFF2-40B4-BE49-F238E27FC236}">
                <a16:creationId xmlns:a16="http://schemas.microsoft.com/office/drawing/2014/main" id="{5AC3583F-DCC8-A6E6-DE44-A0DF2773D79B}"/>
              </a:ext>
            </a:extLst>
          </p:cNvPr>
          <p:cNvSpPr>
            <a:spLocks noGrp="1"/>
          </p:cNvSpPr>
          <p:nvPr>
            <p:ph type="body" sz="quarter" idx="38" hasCustomPrompt="1"/>
          </p:nvPr>
        </p:nvSpPr>
        <p:spPr>
          <a:xfrm>
            <a:off x="714375" y="735288"/>
            <a:ext cx="10740748" cy="308712"/>
          </a:xfrm>
        </p:spPr>
        <p:txBody>
          <a:bodyPr anchor="ctr"/>
          <a:lstStyle>
            <a:lvl1pPr>
              <a:defRPr sz="1400">
                <a:solidFill>
                  <a:schemeClr val="tx1">
                    <a:lumMod val="50000"/>
                    <a:lumOff val="50000"/>
                  </a:schemeClr>
                </a:solidFill>
              </a:defRPr>
            </a:lvl1pPr>
          </a:lstStyle>
          <a:p>
            <a:pPr lvl="0"/>
            <a:r>
              <a:rPr lang="da-DK" dirty="0"/>
              <a:t>Tema</a:t>
            </a:r>
            <a:endParaRPr lang="en-DK" dirty="0"/>
          </a:p>
        </p:txBody>
      </p:sp>
    </p:spTree>
    <p:extLst>
      <p:ext uri="{BB962C8B-B14F-4D97-AF65-F5344CB8AC3E}">
        <p14:creationId xmlns:p14="http://schemas.microsoft.com/office/powerpoint/2010/main" val="747091132"/>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theme" Target="../theme/theme1.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Title Placeholder 1">
            <a:extLst>
              <a:ext uri="{FF2B5EF4-FFF2-40B4-BE49-F238E27FC236}">
                <a16:creationId xmlns:a16="http://schemas.microsoft.com/office/drawing/2014/main" id="{B21870B0-267C-A4F3-29B6-151CC44210BB}"/>
              </a:ext>
            </a:extLst>
          </p:cNvPr>
          <p:cNvSpPr>
            <a:spLocks noGrp="1"/>
          </p:cNvSpPr>
          <p:nvPr>
            <p:ph type="title"/>
          </p:nvPr>
        </p:nvSpPr>
        <p:spPr>
          <a:xfrm>
            <a:off x="713581" y="1171860"/>
            <a:ext cx="10747375" cy="830997"/>
          </a:xfrm>
          <a:prstGeom prst="rect">
            <a:avLst/>
          </a:prstGeom>
        </p:spPr>
        <p:txBody>
          <a:bodyPr vert="horz" lIns="91440" tIns="45720" rIns="91440" bIns="45720" rtlCol="0" anchor="ctr">
            <a:spAutoFit/>
          </a:bodyPr>
          <a:lstStyle/>
          <a:p>
            <a:r>
              <a:rPr lang="da-DK"/>
              <a:t>Klik for at redigere titeltypografien i masteren</a:t>
            </a:r>
            <a:endParaRPr lang="da-DK" dirty="0"/>
          </a:p>
        </p:txBody>
      </p:sp>
      <p:sp>
        <p:nvSpPr>
          <p:cNvPr id="3" name="Text Placeholder 10">
            <a:extLst>
              <a:ext uri="{FF2B5EF4-FFF2-40B4-BE49-F238E27FC236}">
                <a16:creationId xmlns:a16="http://schemas.microsoft.com/office/drawing/2014/main" id="{189CDE1F-20DD-7580-A153-E7C524C2B364}"/>
              </a:ext>
            </a:extLst>
          </p:cNvPr>
          <p:cNvSpPr txBox="1">
            <a:spLocks/>
          </p:cNvSpPr>
          <p:nvPr userDrawn="1"/>
        </p:nvSpPr>
        <p:spPr>
          <a:xfrm>
            <a:off x="2734849" y="3429000"/>
            <a:ext cx="3932237" cy="3811588"/>
          </a:xfrm>
          <a:prstGeom prst="rect">
            <a:avLst/>
          </a:prstGeom>
        </p:spPr>
        <p:txBody>
          <a:bodyPr>
            <a:normAutofit/>
          </a:bodyPr>
          <a:lstStyle>
            <a:lvl1pPr marL="742950" marR="0" indent="-742950" algn="l" defTabSz="412750" rtl="0" latinLnBrk="0">
              <a:lnSpc>
                <a:spcPct val="100000"/>
              </a:lnSpc>
              <a:spcBef>
                <a:spcPts val="0"/>
              </a:spcBef>
              <a:spcAft>
                <a:spcPts val="1200"/>
              </a:spcAft>
              <a:buClrTx/>
              <a:buSzPct val="90000"/>
              <a:buFont typeface="+mj-lt"/>
              <a:buAutoNum type="arabicPeriod"/>
              <a:tabLst/>
              <a:defRPr lang="da-DK" sz="3600" b="0" i="0" u="none" strike="noStrike" cap="none" spc="0" baseline="0" dirty="0" smtClean="0">
                <a:solidFill>
                  <a:schemeClr val="bg1"/>
                </a:solidFill>
                <a:uFillTx/>
                <a:latin typeface="Arial" panose="020B0604020202020204" pitchFamily="34" charset="0"/>
                <a:ea typeface="+mn-ea"/>
                <a:cs typeface="Arial" panose="020B0604020202020204" pitchFamily="34" charset="0"/>
                <a:sym typeface="Helvetica Neue"/>
              </a:defRPr>
            </a:lvl1pPr>
            <a:lvl2pPr marL="457200" marR="0" indent="0" algn="l" defTabSz="412750" rtl="0" latinLnBrk="0">
              <a:lnSpc>
                <a:spcPct val="100000"/>
              </a:lnSpc>
              <a:spcBef>
                <a:spcPts val="0"/>
              </a:spcBef>
              <a:spcAft>
                <a:spcPts val="1200"/>
              </a:spcAft>
              <a:buClrTx/>
              <a:buSzPct val="90000"/>
              <a:buFont typeface="+mj-lt"/>
              <a:buNone/>
              <a:tabLst/>
              <a:defRPr lang="da-DK" sz="3600" b="0" i="0" u="none" strike="noStrike" cap="none" spc="0" baseline="0" dirty="0">
                <a:solidFill>
                  <a:schemeClr val="bg1"/>
                </a:solidFill>
                <a:uFillTx/>
                <a:latin typeface="Arial" panose="020B0604020202020204" pitchFamily="34" charset="0"/>
                <a:ea typeface="+mn-ea"/>
                <a:cs typeface="Arial" panose="020B0604020202020204" pitchFamily="34" charset="0"/>
                <a:sym typeface="Helvetica Neue"/>
              </a:defRPr>
            </a:lvl2pPr>
            <a:lvl3pPr marL="171450" marR="0" indent="0" algn="l" defTabSz="412750" rtl="0" latinLnBrk="0">
              <a:lnSpc>
                <a:spcPct val="100000"/>
              </a:lnSpc>
              <a:spcBef>
                <a:spcPts val="0"/>
              </a:spcBef>
              <a:spcAft>
                <a:spcPts val="1200"/>
              </a:spcAft>
              <a:buClrTx/>
              <a:buSzPct val="90000"/>
              <a:buFont typeface="+mj-lt"/>
              <a:buNone/>
              <a:tabLst/>
              <a:defRPr lang="da-DK" sz="3600" b="0" i="0" u="none" strike="noStrike" cap="none" spc="0" baseline="0" dirty="0" smtClean="0">
                <a:solidFill>
                  <a:schemeClr val="bg1"/>
                </a:solidFill>
                <a:uFillTx/>
                <a:latin typeface="Arial" panose="020B0604020202020204" pitchFamily="34" charset="0"/>
                <a:ea typeface="+mn-ea"/>
                <a:cs typeface="Arial" panose="020B0604020202020204" pitchFamily="34" charset="0"/>
                <a:sym typeface="Helvetica Neue"/>
              </a:defRPr>
            </a:lvl3pPr>
            <a:lvl4pPr marL="628650" marR="0" indent="0" algn="l" defTabSz="412750" rtl="0" latinLnBrk="0">
              <a:lnSpc>
                <a:spcPct val="100000"/>
              </a:lnSpc>
              <a:spcBef>
                <a:spcPts val="0"/>
              </a:spcBef>
              <a:spcAft>
                <a:spcPts val="1200"/>
              </a:spcAft>
              <a:buClrTx/>
              <a:buSzPct val="90000"/>
              <a:buFont typeface="+mj-lt"/>
              <a:buNone/>
              <a:tabLst/>
              <a:defRPr lang="da-DK" sz="3600" b="0" i="0" u="none" strike="noStrike" cap="none" spc="0" baseline="0" dirty="0">
                <a:solidFill>
                  <a:schemeClr val="bg1"/>
                </a:solidFill>
                <a:uFillTx/>
                <a:latin typeface="Arial" panose="020B0604020202020204" pitchFamily="34" charset="0"/>
                <a:ea typeface="+mn-ea"/>
                <a:cs typeface="Arial" panose="020B0604020202020204" pitchFamily="34" charset="0"/>
                <a:sym typeface="Helvetica Neue"/>
              </a:defRPr>
            </a:lvl4pPr>
            <a:lvl5pPr marL="1085850" marR="0" indent="0" algn="l" defTabSz="412750" rtl="0" latinLnBrk="0">
              <a:lnSpc>
                <a:spcPct val="100000"/>
              </a:lnSpc>
              <a:spcBef>
                <a:spcPts val="0"/>
              </a:spcBef>
              <a:spcAft>
                <a:spcPts val="1200"/>
              </a:spcAft>
              <a:buClrTx/>
              <a:buSzPct val="90000"/>
              <a:buFont typeface="Arial" panose="020B0604020202020204" pitchFamily="34" charset="0"/>
              <a:buNone/>
              <a:tabLst/>
              <a:defRPr sz="3600" b="0" i="0" u="none" strike="noStrike" cap="none" spc="0" baseline="0">
                <a:solidFill>
                  <a:schemeClr val="bg1"/>
                </a:solidFill>
                <a:uFillTx/>
                <a:latin typeface="Arial" panose="020B0604020202020204" pitchFamily="34" charset="0"/>
                <a:ea typeface="+mn-ea"/>
                <a:cs typeface="Arial" panose="020B0604020202020204" pitchFamily="34" charset="0"/>
                <a:sym typeface="Helvetica Neue"/>
              </a:defRPr>
            </a:lvl5pPr>
            <a:lvl6pPr marL="0" marR="0" indent="0" algn="l" defTabSz="412750" rtl="0" latinLnBrk="0">
              <a:lnSpc>
                <a:spcPct val="100000"/>
              </a:lnSpc>
              <a:spcBef>
                <a:spcPts val="0"/>
              </a:spcBef>
              <a:spcAft>
                <a:spcPts val="0"/>
              </a:spcAft>
              <a:buClrTx/>
              <a:buSzTx/>
              <a:buFont typeface="Arial" panose="020B0604020202020204" pitchFamily="34" charset="0"/>
              <a:buNone/>
              <a:tabLst/>
              <a:defRPr lang="en-US" sz="3600" b="0" i="0" u="none" strike="noStrike" cap="none" spc="0" baseline="0" dirty="0">
                <a:solidFill>
                  <a:srgbClr val="000000"/>
                </a:solidFill>
                <a:uFillTx/>
                <a:latin typeface="+mn-lt"/>
                <a:ea typeface="+mn-ea"/>
                <a:cs typeface="+mn-cs"/>
                <a:sym typeface="Helvetica Neue"/>
              </a:defRPr>
            </a:lvl6pPr>
            <a:lvl7pPr marL="0" marR="0" indent="0" algn="l" defTabSz="412750" rtl="0" eaLnBrk="1" fontAlgn="auto" latinLnBrk="0" hangingPunct="1">
              <a:lnSpc>
                <a:spcPct val="100000"/>
              </a:lnSpc>
              <a:spcBef>
                <a:spcPts val="0"/>
              </a:spcBef>
              <a:spcAft>
                <a:spcPts val="0"/>
              </a:spcAft>
              <a:buClrTx/>
              <a:buSzTx/>
              <a:buFont typeface="Arial" panose="020B0604020202020204" pitchFamily="34" charset="0"/>
              <a:buNone/>
              <a:tabLst/>
              <a:defRPr lang="en-US" sz="1400" b="0" i="0" u="none" strike="noStrike" cap="none" spc="0" baseline="0" dirty="0" smtClean="0">
                <a:solidFill>
                  <a:srgbClr val="000000"/>
                </a:solidFill>
                <a:uFillTx/>
                <a:latin typeface="Arial" panose="020B0604020202020204" pitchFamily="34" charset="0"/>
                <a:ea typeface="+mn-ea"/>
                <a:cs typeface="Arial" panose="020B0604020202020204" pitchFamily="34" charset="0"/>
                <a:sym typeface="Helvetica Neue"/>
              </a:defRPr>
            </a:lvl7pPr>
            <a:lvl8pPr marL="0" marR="0" indent="0" algn="l" defTabSz="412750" rtl="0" latinLnBrk="0">
              <a:lnSpc>
                <a:spcPct val="100000"/>
              </a:lnSpc>
              <a:spcBef>
                <a:spcPts val="0"/>
              </a:spcBef>
              <a:spcAft>
                <a:spcPts val="0"/>
              </a:spcAft>
              <a:buClrTx/>
              <a:buSzTx/>
              <a:buFont typeface="Arial" panose="020B0604020202020204" pitchFamily="34" charset="0"/>
              <a:buNone/>
              <a:tabLst/>
              <a:defRPr lang="en-US" sz="3600" b="0" i="0" u="none" strike="noStrike" cap="none" spc="0" baseline="0" dirty="0" smtClean="0">
                <a:solidFill>
                  <a:srgbClr val="000000"/>
                </a:solidFill>
                <a:uFillTx/>
                <a:latin typeface="+mn-lt"/>
                <a:ea typeface="+mn-ea"/>
                <a:cs typeface="+mn-cs"/>
                <a:sym typeface="Helvetica Neue"/>
              </a:defRPr>
            </a:lvl8pPr>
            <a:lvl9pPr marL="0" marR="0" indent="0" algn="l" defTabSz="412750" rtl="0" latinLnBrk="0">
              <a:lnSpc>
                <a:spcPct val="100000"/>
              </a:lnSpc>
              <a:spcBef>
                <a:spcPts val="0"/>
              </a:spcBef>
              <a:spcAft>
                <a:spcPts val="0"/>
              </a:spcAft>
              <a:buClrTx/>
              <a:buSzTx/>
              <a:buFontTx/>
              <a:buNone/>
              <a:tabLst/>
              <a:defRPr sz="3600" b="0" i="0" u="none" strike="noStrike" cap="none" spc="0" baseline="0">
                <a:solidFill>
                  <a:srgbClr val="000000"/>
                </a:solidFill>
                <a:uFillTx/>
                <a:latin typeface="+mn-lt"/>
                <a:ea typeface="+mn-ea"/>
                <a:cs typeface="+mn-cs"/>
                <a:sym typeface="Helvetica Neue"/>
              </a:defRPr>
            </a:lvl9pPr>
          </a:lstStyle>
          <a:p>
            <a:pPr hangingPunct="1"/>
            <a:endParaRPr lang="en-DK" dirty="0"/>
          </a:p>
        </p:txBody>
      </p:sp>
      <p:sp>
        <p:nvSpPr>
          <p:cNvPr id="9" name="Text Placeholder 8">
            <a:extLst>
              <a:ext uri="{FF2B5EF4-FFF2-40B4-BE49-F238E27FC236}">
                <a16:creationId xmlns:a16="http://schemas.microsoft.com/office/drawing/2014/main" id="{32DD265F-2032-0B37-38E6-68FC3E7CA25C}"/>
              </a:ext>
            </a:extLst>
          </p:cNvPr>
          <p:cNvSpPr>
            <a:spLocks noGrp="1"/>
          </p:cNvSpPr>
          <p:nvPr>
            <p:ph type="body" idx="1"/>
          </p:nvPr>
        </p:nvSpPr>
        <p:spPr>
          <a:xfrm>
            <a:off x="714374" y="2700268"/>
            <a:ext cx="10746581" cy="3429070"/>
          </a:xfrm>
          <a:prstGeom prst="rect">
            <a:avLst/>
          </a:prstGeom>
        </p:spPr>
        <p:txBody>
          <a:bodyPr vert="horz" lIns="91440" tIns="45720" rIns="91440" bIns="45720" rtlCol="0">
            <a:normAutofit/>
          </a:bodyPr>
          <a:lstStyle/>
          <a:p>
            <a:pPr marL="285750" indent="-285750">
              <a:buFont typeface="Arial" panose="020B0604020202020204" pitchFamily="34" charset="0"/>
              <a:buChar char="•"/>
            </a:pPr>
            <a:r>
              <a:rPr lang="en-DK" sz="3600" dirty="0">
                <a:latin typeface="Arial" panose="020B0604020202020204" pitchFamily="34" charset="0"/>
                <a:cs typeface="Arial" panose="020B0604020202020204" pitchFamily="34" charset="0"/>
              </a:rPr>
              <a:t>Bullet</a:t>
            </a:r>
          </a:p>
          <a:p>
            <a:pPr marL="742950" lvl="1" indent="-285750">
              <a:buFont typeface="Arial" panose="020B0604020202020204" pitchFamily="34" charset="0"/>
              <a:buChar char="•"/>
            </a:pPr>
            <a:r>
              <a:rPr lang="en-DK" sz="3600" dirty="0">
                <a:latin typeface="Arial" panose="020B0604020202020204" pitchFamily="34" charset="0"/>
                <a:cs typeface="Arial" panose="020B0604020202020204" pitchFamily="34" charset="0"/>
              </a:rPr>
              <a:t>Bullet</a:t>
            </a:r>
          </a:p>
          <a:p>
            <a:pPr marL="1200150" lvl="2" indent="-285750">
              <a:buFont typeface="Arial" panose="020B0604020202020204" pitchFamily="34" charset="0"/>
              <a:buChar char="•"/>
            </a:pPr>
            <a:r>
              <a:rPr lang="en-DK" sz="3600" dirty="0">
                <a:latin typeface="Arial" panose="020B0604020202020204" pitchFamily="34" charset="0"/>
                <a:cs typeface="Arial" panose="020B0604020202020204" pitchFamily="34" charset="0"/>
              </a:rPr>
              <a:t>Bullet</a:t>
            </a:r>
          </a:p>
          <a:p>
            <a:pPr marL="1657350" lvl="3" indent="-285750">
              <a:buFont typeface="Arial" panose="020B0604020202020204" pitchFamily="34" charset="0"/>
              <a:buChar char="•"/>
            </a:pPr>
            <a:r>
              <a:rPr lang="en-DK" sz="3600" dirty="0">
                <a:latin typeface="Arial" panose="020B0604020202020204" pitchFamily="34" charset="0"/>
                <a:cs typeface="Arial" panose="020B0604020202020204" pitchFamily="34" charset="0"/>
              </a:rPr>
              <a:t>Bullet</a:t>
            </a:r>
          </a:p>
          <a:p>
            <a:pPr marL="1657350" lvl="3" indent="-285750">
              <a:buFont typeface="Arial" panose="020B0604020202020204" pitchFamily="34" charset="0"/>
              <a:buChar char="•"/>
            </a:pPr>
            <a:r>
              <a:rPr lang="en-DK" sz="3600" dirty="0">
                <a:latin typeface="Arial" panose="020B0604020202020204" pitchFamily="34" charset="0"/>
                <a:cs typeface="Arial" panose="020B0604020202020204" pitchFamily="34" charset="0"/>
              </a:rPr>
              <a:t>Bullet</a:t>
            </a:r>
          </a:p>
        </p:txBody>
      </p:sp>
    </p:spTree>
  </p:cSld>
  <p:clrMap bg1="lt1" tx1="dk1" bg2="lt2" tx2="dk2" accent1="accent1" accent2="accent2" accent3="accent3" accent4="accent4" accent5="accent5" accent6="accent6" hlink="hlink" folHlink="folHlink"/>
  <p:sldLayoutIdLst>
    <p:sldLayoutId id="2147483661" r:id="rId1"/>
    <p:sldLayoutId id="2147483805" r:id="rId2"/>
    <p:sldLayoutId id="2147483804" r:id="rId3"/>
    <p:sldLayoutId id="2147483811" r:id="rId4"/>
    <p:sldLayoutId id="2147483814" r:id="rId5"/>
    <p:sldLayoutId id="2147483799" r:id="rId6"/>
    <p:sldLayoutId id="2147483658" r:id="rId7"/>
    <p:sldLayoutId id="2147483832" r:id="rId8"/>
    <p:sldLayoutId id="2147483828" r:id="rId9"/>
    <p:sldLayoutId id="2147483812" r:id="rId10"/>
    <p:sldLayoutId id="2147483803" r:id="rId11"/>
    <p:sldLayoutId id="2147483664" r:id="rId12"/>
    <p:sldLayoutId id="2147483667" r:id="rId13"/>
    <p:sldLayoutId id="2147483670" r:id="rId14"/>
    <p:sldLayoutId id="2147483673" r:id="rId15"/>
    <p:sldLayoutId id="2147483655" r:id="rId16"/>
    <p:sldLayoutId id="2147483831" r:id="rId17"/>
    <p:sldLayoutId id="2147483806" r:id="rId18"/>
    <p:sldLayoutId id="2147483808" r:id="rId19"/>
    <p:sldLayoutId id="2147483809" r:id="rId20"/>
    <p:sldLayoutId id="2147483800" r:id="rId21"/>
    <p:sldLayoutId id="2147483830" r:id="rId22"/>
    <p:sldLayoutId id="2147483682" r:id="rId23"/>
    <p:sldLayoutId id="2147483833" r:id="rId24"/>
    <p:sldLayoutId id="2147483834" r:id="rId25"/>
    <p:sldLayoutId id="2147483835" r:id="rId26"/>
    <p:sldLayoutId id="2147483685" r:id="rId27"/>
    <p:sldLayoutId id="2147483810" r:id="rId28"/>
    <p:sldLayoutId id="2147483827" r:id="rId29"/>
    <p:sldLayoutId id="2147483816" r:id="rId30"/>
    <p:sldLayoutId id="2147483822" r:id="rId31"/>
    <p:sldLayoutId id="2147483817" r:id="rId32"/>
    <p:sldLayoutId id="2147483818" r:id="rId33"/>
    <p:sldLayoutId id="2147483819" r:id="rId34"/>
    <p:sldLayoutId id="2147483820" r:id="rId35"/>
    <p:sldLayoutId id="2147483821" r:id="rId36"/>
    <p:sldLayoutId id="2147483829" r:id="rId37"/>
    <p:sldLayoutId id="2147483794" r:id="rId38"/>
  </p:sldLayoutIdLst>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hf hdr="0" ftr="0" dt="0"/>
  <p:txStyles>
    <p:titleStyle>
      <a:lvl1pPr marL="0" marR="0" indent="0" algn="l" defTabSz="1219169" rtl="0" eaLnBrk="1" latinLnBrk="0" hangingPunct="1">
        <a:lnSpc>
          <a:spcPct val="80000"/>
        </a:lnSpc>
        <a:spcBef>
          <a:spcPts val="0"/>
        </a:spcBef>
        <a:spcAft>
          <a:spcPts val="0"/>
        </a:spcAft>
        <a:buClrTx/>
        <a:buSzTx/>
        <a:buFontTx/>
        <a:buNone/>
        <a:tabLst/>
        <a:defRPr sz="6000" b="1" i="0" u="none" strike="noStrike" cap="none" spc="-75" baseline="0">
          <a:solidFill>
            <a:srgbClr val="000000"/>
          </a:solidFill>
          <a:uFillTx/>
          <a:latin typeface="Arial" panose="020B0604020202020204" pitchFamily="34" charset="0"/>
          <a:ea typeface="+mn-ea"/>
          <a:cs typeface="Arial" panose="020B0604020202020204" pitchFamily="34" charset="0"/>
          <a:sym typeface="Helvetica Neue"/>
        </a:defRPr>
      </a:lvl1pPr>
      <a:lvl2pPr marL="0" marR="0" indent="228600" algn="l" defTabSz="1219169" rtl="0" eaLnBrk="1" latinLnBrk="0" hangingPunct="1">
        <a:lnSpc>
          <a:spcPct val="80000"/>
        </a:lnSpc>
        <a:spcBef>
          <a:spcPts val="0"/>
        </a:spcBef>
        <a:spcAft>
          <a:spcPts val="0"/>
        </a:spcAft>
        <a:buClrTx/>
        <a:buSzTx/>
        <a:buFontTx/>
        <a:buNone/>
        <a:tabLst/>
        <a:defRPr sz="5800" b="1" i="0" u="none" strike="noStrike" cap="none" spc="-116" baseline="0">
          <a:solidFill>
            <a:srgbClr val="000000"/>
          </a:solidFill>
          <a:uFillTx/>
          <a:latin typeface="+mn-lt"/>
          <a:ea typeface="+mn-ea"/>
          <a:cs typeface="+mn-cs"/>
          <a:sym typeface="Helvetica Neue"/>
        </a:defRPr>
      </a:lvl2pPr>
      <a:lvl3pPr marL="0" marR="0" indent="457200" algn="l" defTabSz="1219169" rtl="0" eaLnBrk="1" latinLnBrk="0" hangingPunct="1">
        <a:lnSpc>
          <a:spcPct val="80000"/>
        </a:lnSpc>
        <a:spcBef>
          <a:spcPts val="0"/>
        </a:spcBef>
        <a:spcAft>
          <a:spcPts val="0"/>
        </a:spcAft>
        <a:buClrTx/>
        <a:buSzTx/>
        <a:buFontTx/>
        <a:buNone/>
        <a:tabLst/>
        <a:defRPr sz="5800" b="1" i="0" u="none" strike="noStrike" cap="none" spc="-116" baseline="0">
          <a:solidFill>
            <a:srgbClr val="000000"/>
          </a:solidFill>
          <a:uFillTx/>
          <a:latin typeface="+mn-lt"/>
          <a:ea typeface="+mn-ea"/>
          <a:cs typeface="+mn-cs"/>
          <a:sym typeface="Helvetica Neue"/>
        </a:defRPr>
      </a:lvl3pPr>
      <a:lvl4pPr marL="0" marR="0" indent="685800" algn="l" defTabSz="1219169" rtl="0" eaLnBrk="1" latinLnBrk="0" hangingPunct="1">
        <a:lnSpc>
          <a:spcPct val="80000"/>
        </a:lnSpc>
        <a:spcBef>
          <a:spcPts val="0"/>
        </a:spcBef>
        <a:spcAft>
          <a:spcPts val="0"/>
        </a:spcAft>
        <a:buClrTx/>
        <a:buSzTx/>
        <a:buFontTx/>
        <a:buNone/>
        <a:tabLst/>
        <a:defRPr sz="5800" b="1" i="0" u="none" strike="noStrike" cap="none" spc="-116" baseline="0">
          <a:solidFill>
            <a:srgbClr val="000000"/>
          </a:solidFill>
          <a:uFillTx/>
          <a:latin typeface="+mn-lt"/>
          <a:ea typeface="+mn-ea"/>
          <a:cs typeface="+mn-cs"/>
          <a:sym typeface="Helvetica Neue"/>
        </a:defRPr>
      </a:lvl4pPr>
      <a:lvl5pPr marL="0" marR="0" indent="914400" algn="l" defTabSz="1219169" rtl="0" eaLnBrk="1" latinLnBrk="0" hangingPunct="1">
        <a:lnSpc>
          <a:spcPct val="80000"/>
        </a:lnSpc>
        <a:spcBef>
          <a:spcPts val="0"/>
        </a:spcBef>
        <a:spcAft>
          <a:spcPts val="0"/>
        </a:spcAft>
        <a:buClrTx/>
        <a:buSzTx/>
        <a:buFontTx/>
        <a:buNone/>
        <a:tabLst/>
        <a:defRPr sz="5800" b="1" i="0" u="none" strike="noStrike" cap="none" spc="-116" baseline="0">
          <a:solidFill>
            <a:srgbClr val="000000"/>
          </a:solidFill>
          <a:uFillTx/>
          <a:latin typeface="+mn-lt"/>
          <a:ea typeface="+mn-ea"/>
          <a:cs typeface="+mn-cs"/>
          <a:sym typeface="Helvetica Neue"/>
        </a:defRPr>
      </a:lvl5pPr>
      <a:lvl6pPr marL="0" marR="0" indent="1143000" algn="l" defTabSz="1219169" rtl="0" eaLnBrk="1" latinLnBrk="0" hangingPunct="1">
        <a:lnSpc>
          <a:spcPct val="80000"/>
        </a:lnSpc>
        <a:spcBef>
          <a:spcPts val="0"/>
        </a:spcBef>
        <a:spcAft>
          <a:spcPts val="0"/>
        </a:spcAft>
        <a:buClrTx/>
        <a:buSzTx/>
        <a:buFontTx/>
        <a:buNone/>
        <a:tabLst/>
        <a:defRPr sz="5800" b="1" i="0" u="none" strike="noStrike" cap="none" spc="-116" baseline="0">
          <a:solidFill>
            <a:srgbClr val="000000"/>
          </a:solidFill>
          <a:uFillTx/>
          <a:latin typeface="+mn-lt"/>
          <a:ea typeface="+mn-ea"/>
          <a:cs typeface="+mn-cs"/>
          <a:sym typeface="Helvetica Neue"/>
        </a:defRPr>
      </a:lvl6pPr>
      <a:lvl7pPr marL="0" marR="0" indent="1371600" algn="l" defTabSz="1219169" rtl="0" eaLnBrk="1" latinLnBrk="0" hangingPunct="1">
        <a:lnSpc>
          <a:spcPct val="80000"/>
        </a:lnSpc>
        <a:spcBef>
          <a:spcPts val="0"/>
        </a:spcBef>
        <a:spcAft>
          <a:spcPts val="0"/>
        </a:spcAft>
        <a:buClrTx/>
        <a:buSzTx/>
        <a:buFontTx/>
        <a:buNone/>
        <a:tabLst/>
        <a:defRPr sz="5800" b="1" i="0" u="none" strike="noStrike" cap="none" spc="-116" baseline="0">
          <a:solidFill>
            <a:srgbClr val="000000"/>
          </a:solidFill>
          <a:uFillTx/>
          <a:latin typeface="+mn-lt"/>
          <a:ea typeface="+mn-ea"/>
          <a:cs typeface="+mn-cs"/>
          <a:sym typeface="Helvetica Neue"/>
        </a:defRPr>
      </a:lvl7pPr>
      <a:lvl8pPr marL="0" marR="0" indent="1600200" algn="l" defTabSz="1219169" rtl="0" eaLnBrk="1" latinLnBrk="0" hangingPunct="1">
        <a:lnSpc>
          <a:spcPct val="80000"/>
        </a:lnSpc>
        <a:spcBef>
          <a:spcPts val="0"/>
        </a:spcBef>
        <a:spcAft>
          <a:spcPts val="0"/>
        </a:spcAft>
        <a:buClrTx/>
        <a:buSzTx/>
        <a:buFontTx/>
        <a:buNone/>
        <a:tabLst/>
        <a:defRPr sz="5800" b="1" i="0" u="none" strike="noStrike" cap="none" spc="-116" baseline="0">
          <a:solidFill>
            <a:srgbClr val="000000"/>
          </a:solidFill>
          <a:uFillTx/>
          <a:latin typeface="+mn-lt"/>
          <a:ea typeface="+mn-ea"/>
          <a:cs typeface="+mn-cs"/>
          <a:sym typeface="Helvetica Neue"/>
        </a:defRPr>
      </a:lvl8pPr>
      <a:lvl9pPr marL="0" marR="0" indent="1828800" algn="l" defTabSz="1219169" rtl="0" eaLnBrk="1" latinLnBrk="0" hangingPunct="1">
        <a:lnSpc>
          <a:spcPct val="80000"/>
        </a:lnSpc>
        <a:spcBef>
          <a:spcPts val="0"/>
        </a:spcBef>
        <a:spcAft>
          <a:spcPts val="0"/>
        </a:spcAft>
        <a:buClrTx/>
        <a:buSzTx/>
        <a:buFontTx/>
        <a:buNone/>
        <a:tabLst/>
        <a:defRPr sz="5800" b="1" i="0" u="none" strike="noStrike" cap="none" spc="-116" baseline="0">
          <a:solidFill>
            <a:srgbClr val="000000"/>
          </a:solidFill>
          <a:uFillTx/>
          <a:latin typeface="+mn-lt"/>
          <a:ea typeface="+mn-ea"/>
          <a:cs typeface="+mn-cs"/>
          <a:sym typeface="Helvetica Neue"/>
        </a:defRPr>
      </a:lvl9pPr>
    </p:titleStyle>
    <p:bodyStyle>
      <a:lvl1pPr marL="0" marR="0" indent="0" algn="l" defTabSz="412750" rtl="0" eaLnBrk="1" latinLnBrk="0" hangingPunct="1">
        <a:lnSpc>
          <a:spcPct val="100000"/>
        </a:lnSpc>
        <a:spcBef>
          <a:spcPts val="0"/>
        </a:spcBef>
        <a:spcAft>
          <a:spcPts val="1200"/>
        </a:spcAft>
        <a:buClrTx/>
        <a:buSzPct val="90000"/>
        <a:buFont typeface="Arial" panose="020B0604020202020204" pitchFamily="34" charset="0"/>
        <a:buNone/>
        <a:tabLst/>
        <a:defRPr lang="en-GB" sz="3600" b="0" i="0" u="none" strike="noStrike" cap="none" spc="0" baseline="0" dirty="0" smtClean="0">
          <a:solidFill>
            <a:schemeClr val="bg1"/>
          </a:solidFill>
          <a:uFillTx/>
          <a:latin typeface="Arial" panose="020B0604020202020204" pitchFamily="34" charset="0"/>
          <a:ea typeface="+mn-ea"/>
          <a:cs typeface="Arial" panose="020B0604020202020204" pitchFamily="34" charset="0"/>
          <a:sym typeface="Helvetica Neue"/>
        </a:defRPr>
      </a:lvl1pPr>
      <a:lvl2pPr marL="457200" marR="0" indent="0" algn="l" defTabSz="412750" rtl="0" eaLnBrk="1" latinLnBrk="0" hangingPunct="1">
        <a:lnSpc>
          <a:spcPct val="100000"/>
        </a:lnSpc>
        <a:spcBef>
          <a:spcPts val="0"/>
        </a:spcBef>
        <a:spcAft>
          <a:spcPts val="1200"/>
        </a:spcAft>
        <a:buClrTx/>
        <a:buSzPct val="90000"/>
        <a:buFont typeface="Arial" panose="020B0604020202020204" pitchFamily="34" charset="0"/>
        <a:buNone/>
        <a:tabLst/>
        <a:defRPr lang="en-GB" sz="3600" b="0" i="0" u="none" strike="noStrike" cap="none" spc="0" baseline="0" dirty="0" smtClean="0">
          <a:solidFill>
            <a:schemeClr val="bg1"/>
          </a:solidFill>
          <a:uFillTx/>
          <a:latin typeface="Arial" panose="020B0604020202020204" pitchFamily="34" charset="0"/>
          <a:ea typeface="+mn-ea"/>
          <a:cs typeface="Arial" panose="020B0604020202020204" pitchFamily="34" charset="0"/>
          <a:sym typeface="Helvetica Neue"/>
        </a:defRPr>
      </a:lvl2pPr>
      <a:lvl3pPr marL="1200150" marR="0" indent="-285750" algn="l" defTabSz="412750" rtl="0" eaLnBrk="1" latinLnBrk="0" hangingPunct="1">
        <a:lnSpc>
          <a:spcPct val="100000"/>
        </a:lnSpc>
        <a:spcBef>
          <a:spcPts val="0"/>
        </a:spcBef>
        <a:spcAft>
          <a:spcPts val="1200"/>
        </a:spcAft>
        <a:buClrTx/>
        <a:buSzPct val="90000"/>
        <a:buFont typeface="Arial" panose="020B0604020202020204" pitchFamily="34" charset="0"/>
        <a:buChar char="•"/>
        <a:tabLst/>
        <a:defRPr lang="da-DK" sz="3600" b="0" i="0" u="none" strike="noStrike" cap="none" spc="0" baseline="0" dirty="0" smtClean="0">
          <a:solidFill>
            <a:schemeClr val="bg1"/>
          </a:solidFill>
          <a:uFillTx/>
          <a:latin typeface="Arial" panose="020B0604020202020204" pitchFamily="34" charset="0"/>
          <a:ea typeface="+mn-ea"/>
          <a:cs typeface="Arial" panose="020B0604020202020204" pitchFamily="34" charset="0"/>
          <a:sym typeface="Helvetica Neue"/>
        </a:defRPr>
      </a:lvl3pPr>
      <a:lvl4pPr marL="1657350" marR="0" indent="-285750" algn="l" defTabSz="412750" rtl="0" eaLnBrk="1" latinLnBrk="0" hangingPunct="1">
        <a:lnSpc>
          <a:spcPct val="100000"/>
        </a:lnSpc>
        <a:spcBef>
          <a:spcPts val="0"/>
        </a:spcBef>
        <a:spcAft>
          <a:spcPts val="1200"/>
        </a:spcAft>
        <a:buClrTx/>
        <a:buSzPct val="90000"/>
        <a:buFont typeface="Arial" panose="020B0604020202020204" pitchFamily="34" charset="0"/>
        <a:buChar char="•"/>
        <a:tabLst/>
        <a:defRPr lang="en-GB" sz="3600" b="0" i="0" u="none" strike="noStrike" cap="none" spc="0" baseline="0" dirty="0" smtClean="0">
          <a:solidFill>
            <a:schemeClr val="bg1"/>
          </a:solidFill>
          <a:uFillTx/>
          <a:latin typeface="Arial" panose="020B0604020202020204" pitchFamily="34" charset="0"/>
          <a:ea typeface="+mn-ea"/>
          <a:cs typeface="Arial" panose="020B0604020202020204" pitchFamily="34" charset="0"/>
          <a:sym typeface="Helvetica Neue"/>
        </a:defRPr>
      </a:lvl4pPr>
      <a:lvl5pPr marL="1085850" marR="0" indent="0" algn="l" defTabSz="412750" rtl="0" eaLnBrk="1" latinLnBrk="0" hangingPunct="1">
        <a:lnSpc>
          <a:spcPct val="100000"/>
        </a:lnSpc>
        <a:spcBef>
          <a:spcPts val="0"/>
        </a:spcBef>
        <a:spcAft>
          <a:spcPts val="1200"/>
        </a:spcAft>
        <a:buClrTx/>
        <a:buSzPct val="90000"/>
        <a:buFont typeface="Arial" panose="020B0604020202020204" pitchFamily="34" charset="0"/>
        <a:buNone/>
        <a:tabLst/>
        <a:defRPr sz="3600" b="0" i="0" u="none" strike="noStrike" cap="none" spc="0" baseline="0">
          <a:solidFill>
            <a:schemeClr val="bg1"/>
          </a:solidFill>
          <a:uFillTx/>
          <a:latin typeface="Arial" panose="020B0604020202020204" pitchFamily="34" charset="0"/>
          <a:ea typeface="+mn-ea"/>
          <a:cs typeface="Arial" panose="020B0604020202020204" pitchFamily="34" charset="0"/>
          <a:sym typeface="Helvetica Neue"/>
        </a:defRPr>
      </a:lvl5pPr>
      <a:lvl6pPr marL="0" marR="0" indent="0" algn="l" defTabSz="412750" rtl="0" eaLnBrk="1" latinLnBrk="0" hangingPunct="1">
        <a:lnSpc>
          <a:spcPct val="100000"/>
        </a:lnSpc>
        <a:spcBef>
          <a:spcPts val="0"/>
        </a:spcBef>
        <a:spcAft>
          <a:spcPts val="0"/>
        </a:spcAft>
        <a:buClrTx/>
        <a:buSzTx/>
        <a:buFont typeface="Arial" panose="020B0604020202020204" pitchFamily="34" charset="0"/>
        <a:buNone/>
        <a:tabLst/>
        <a:defRPr lang="en-US" sz="3600" b="0" i="0" u="none" strike="noStrike" cap="none" spc="0" baseline="0" dirty="0">
          <a:solidFill>
            <a:srgbClr val="000000"/>
          </a:solidFill>
          <a:uFillTx/>
          <a:latin typeface="+mn-lt"/>
          <a:ea typeface="+mn-ea"/>
          <a:cs typeface="+mn-cs"/>
          <a:sym typeface="Helvetica Neue"/>
        </a:defRPr>
      </a:lvl6pPr>
      <a:lvl7pPr marL="0" marR="0" indent="0" algn="l" defTabSz="412750" rtl="0" eaLnBrk="1" fontAlgn="auto" latinLnBrk="0" hangingPunct="1">
        <a:lnSpc>
          <a:spcPct val="100000"/>
        </a:lnSpc>
        <a:spcBef>
          <a:spcPts val="0"/>
        </a:spcBef>
        <a:spcAft>
          <a:spcPts val="0"/>
        </a:spcAft>
        <a:buClrTx/>
        <a:buSzTx/>
        <a:buFont typeface="Arial" panose="020B0604020202020204" pitchFamily="34" charset="0"/>
        <a:buNone/>
        <a:tabLst/>
        <a:defRPr lang="en-US" sz="1400" b="0" i="0" u="none" strike="noStrike" cap="none" spc="0" baseline="0" dirty="0" smtClean="0">
          <a:solidFill>
            <a:srgbClr val="000000"/>
          </a:solidFill>
          <a:uFillTx/>
          <a:latin typeface="Arial" panose="020B0604020202020204" pitchFamily="34" charset="0"/>
          <a:ea typeface="+mn-ea"/>
          <a:cs typeface="Arial" panose="020B0604020202020204" pitchFamily="34" charset="0"/>
          <a:sym typeface="Helvetica Neue"/>
        </a:defRPr>
      </a:lvl7pPr>
      <a:lvl8pPr marL="0" marR="0" indent="0" algn="l" defTabSz="412750" rtl="0" eaLnBrk="1" latinLnBrk="0" hangingPunct="1">
        <a:lnSpc>
          <a:spcPct val="100000"/>
        </a:lnSpc>
        <a:spcBef>
          <a:spcPts val="0"/>
        </a:spcBef>
        <a:spcAft>
          <a:spcPts val="0"/>
        </a:spcAft>
        <a:buClrTx/>
        <a:buSzTx/>
        <a:buFont typeface="Arial" panose="020B0604020202020204" pitchFamily="34" charset="0"/>
        <a:buNone/>
        <a:tabLst/>
        <a:defRPr lang="en-US" sz="3600" b="0" i="0" u="none" strike="noStrike" cap="none" spc="0" baseline="0" dirty="0" smtClean="0">
          <a:solidFill>
            <a:srgbClr val="000000"/>
          </a:solidFill>
          <a:uFillTx/>
          <a:latin typeface="+mn-lt"/>
          <a:ea typeface="+mn-ea"/>
          <a:cs typeface="+mn-cs"/>
          <a:sym typeface="Helvetica Neue"/>
        </a:defRPr>
      </a:lvl8pPr>
      <a:lvl9pPr marL="0" marR="0" indent="0" algn="l" defTabSz="412750" rtl="0" eaLnBrk="1" latinLnBrk="0" hangingPunct="1">
        <a:lnSpc>
          <a:spcPct val="100000"/>
        </a:lnSpc>
        <a:spcBef>
          <a:spcPts val="0"/>
        </a:spcBef>
        <a:spcAft>
          <a:spcPts val="0"/>
        </a:spcAft>
        <a:buClrTx/>
        <a:buSzTx/>
        <a:buFontTx/>
        <a:buNone/>
        <a:tabLst/>
        <a:defRPr sz="3600" b="0" i="0" u="none" strike="noStrike" cap="none" spc="0" baseline="0">
          <a:solidFill>
            <a:srgbClr val="000000"/>
          </a:solidFill>
          <a:uFillTx/>
          <a:latin typeface="+mn-lt"/>
          <a:ea typeface="+mn-ea"/>
          <a:cs typeface="+mn-cs"/>
          <a:sym typeface="Helvetica Neue"/>
        </a:defRPr>
      </a:lvl9pPr>
    </p:bodyStyle>
    <p:otherStyle>
      <a:lvl1pPr marL="0" marR="0" indent="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60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20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80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40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300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60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20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80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extLst>
    <p:ext uri="{27BBF7A9-308A-43DC-89C8-2F10F3537804}">
      <p15:sldGuideLst xmlns:p15="http://schemas.microsoft.com/office/powerpoint/2012/main">
        <p15:guide id="1" orient="horz" pos="459" userDrawn="1">
          <p15:clr>
            <a:srgbClr val="F26B43"/>
          </p15:clr>
        </p15:guide>
        <p15:guide id="2" pos="450" userDrawn="1">
          <p15:clr>
            <a:srgbClr val="F26B43"/>
          </p15:clr>
        </p15:guide>
        <p15:guide id="3" orient="horz" pos="3861" userDrawn="1">
          <p15:clr>
            <a:srgbClr val="F26B43"/>
          </p15:clr>
        </p15:guide>
        <p15:guide id="4" pos="722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4.xml"/><Relationship Id="rId1" Type="http://schemas.openxmlformats.org/officeDocument/2006/relationships/video" Target="https://player.vimeo.com/video/1049999312?app_id=122963" TargetMode="External"/><Relationship Id="rId4" Type="http://schemas.openxmlformats.org/officeDocument/2006/relationships/image" Target="../media/image15.jpeg"/></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22.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2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3.xml"/><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4.xml"/><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5.xml"/><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6.xml"/><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17.xml"/><Relationship Id="rId4" Type="http://schemas.openxmlformats.org/officeDocument/2006/relationships/image" Target="../media/image19.sv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17.xml"/><Relationship Id="rId4" Type="http://schemas.openxmlformats.org/officeDocument/2006/relationships/image" Target="../media/image19.svg"/></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9.xml"/><Relationship Id="rId1" Type="http://schemas.openxmlformats.org/officeDocument/2006/relationships/slideLayout" Target="../slideLayouts/slideLayout17.xml"/><Relationship Id="rId4" Type="http://schemas.openxmlformats.org/officeDocument/2006/relationships/image" Target="../media/image19.svg"/></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0.xml"/><Relationship Id="rId1" Type="http://schemas.openxmlformats.org/officeDocument/2006/relationships/slideLayout" Target="../slideLayouts/slideLayout17.xml"/><Relationship Id="rId4" Type="http://schemas.openxmlformats.org/officeDocument/2006/relationships/image" Target="../media/image19.svg"/></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1.xml"/><Relationship Id="rId1" Type="http://schemas.openxmlformats.org/officeDocument/2006/relationships/slideLayout" Target="../slideLayouts/slideLayout17.xml"/><Relationship Id="rId4" Type="http://schemas.openxmlformats.org/officeDocument/2006/relationships/image" Target="../media/image20.sv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4.xml"/><Relationship Id="rId1" Type="http://schemas.openxmlformats.org/officeDocument/2006/relationships/video" Target="https://player.vimeo.com/video/1049966475?app_id=122963" TargetMode="External"/><Relationship Id="rId4" Type="http://schemas.openxmlformats.org/officeDocument/2006/relationships/image" Target="../media/image21.jpeg"/></Relationships>
</file>

<file path=ppt/slides/_rels/slide2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2.xml"/></Relationships>
</file>

<file path=ppt/slides/_rels/slide29.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4.xml"/></Relationships>
</file>

<file path=ppt/slides/_rels/slide31.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24.xml"/><Relationship Id="rId1" Type="http://schemas.openxmlformats.org/officeDocument/2006/relationships/slideLayout" Target="../slideLayouts/slideLayout24.xml"/></Relationships>
</file>

<file path=ppt/slides/_rels/slide3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5.xml"/><Relationship Id="rId1" Type="http://schemas.openxmlformats.org/officeDocument/2006/relationships/slideLayout" Target="../slideLayouts/slideLayout17.xml"/><Relationship Id="rId4" Type="http://schemas.openxmlformats.org/officeDocument/2006/relationships/image" Target="../media/image19.svg"/></Relationships>
</file>

<file path=ppt/slides/_rels/slide3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6.xml"/><Relationship Id="rId1" Type="http://schemas.openxmlformats.org/officeDocument/2006/relationships/slideLayout" Target="../slideLayouts/slideLayout17.xml"/><Relationship Id="rId4" Type="http://schemas.openxmlformats.org/officeDocument/2006/relationships/image" Target="../media/image19.svg"/></Relationships>
</file>

<file path=ppt/slides/_rels/slide3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7.xml"/><Relationship Id="rId1" Type="http://schemas.openxmlformats.org/officeDocument/2006/relationships/slideLayout" Target="../slideLayouts/slideLayout17.xml"/><Relationship Id="rId4" Type="http://schemas.openxmlformats.org/officeDocument/2006/relationships/image" Target="../media/image19.svg"/></Relationships>
</file>

<file path=ppt/slides/_rels/slide3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8.xml"/><Relationship Id="rId1" Type="http://schemas.openxmlformats.org/officeDocument/2006/relationships/slideLayout" Target="../slideLayouts/slideLayout17.xml"/><Relationship Id="rId4" Type="http://schemas.openxmlformats.org/officeDocument/2006/relationships/image" Target="../media/image20.sv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9.xml"/><Relationship Id="rId1" Type="http://schemas.openxmlformats.org/officeDocument/2006/relationships/slideLayout" Target="../slideLayouts/slideLayout17.xml"/><Relationship Id="rId4" Type="http://schemas.openxmlformats.org/officeDocument/2006/relationships/image" Target="../media/image19.svg"/></Relationships>
</file>

<file path=ppt/slides/_rels/slide3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0.xml"/><Relationship Id="rId1" Type="http://schemas.openxmlformats.org/officeDocument/2006/relationships/slideLayout" Target="../slideLayouts/slideLayout17.xml"/><Relationship Id="rId5" Type="http://schemas.openxmlformats.org/officeDocument/2006/relationships/image" Target="../media/image23.svg"/><Relationship Id="rId4" Type="http://schemas.openxmlformats.org/officeDocument/2006/relationships/image" Target="../media/image20.sv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24.xml"/><Relationship Id="rId1" Type="http://schemas.openxmlformats.org/officeDocument/2006/relationships/video" Target="https://player.vimeo.com/video/1055493458?app_id=122963"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7.xml"/><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8.xml"/><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E918277E-E9E0-07AF-1EF2-87BC52A1F4F4}"/>
              </a:ext>
            </a:extLst>
          </p:cNvPr>
          <p:cNvSpPr>
            <a:spLocks noGrp="1"/>
          </p:cNvSpPr>
          <p:nvPr>
            <p:ph type="body" sz="quarter" idx="29"/>
          </p:nvPr>
        </p:nvSpPr>
        <p:spPr>
          <a:xfrm>
            <a:off x="619125" y="1810584"/>
            <a:ext cx="10015538" cy="1785104"/>
          </a:xfrm>
        </p:spPr>
        <p:txBody>
          <a:bodyPr/>
          <a:lstStyle/>
          <a:p>
            <a:r>
              <a:rPr lang="da-DK" dirty="0"/>
              <a:t>Type 2-diabetes: behandling og kvalitet</a:t>
            </a:r>
            <a:endParaRPr lang="da-DK" noProof="0" dirty="0"/>
          </a:p>
        </p:txBody>
      </p:sp>
      <p:sp>
        <p:nvSpPr>
          <p:cNvPr id="6" name="Text Placeholder 5">
            <a:extLst>
              <a:ext uri="{FF2B5EF4-FFF2-40B4-BE49-F238E27FC236}">
                <a16:creationId xmlns:a16="http://schemas.microsoft.com/office/drawing/2014/main" id="{24F53A13-A0EC-88C2-7558-F898CDE3A679}"/>
              </a:ext>
            </a:extLst>
          </p:cNvPr>
          <p:cNvSpPr>
            <a:spLocks noGrp="1"/>
          </p:cNvSpPr>
          <p:nvPr>
            <p:ph type="body" sz="quarter" idx="30"/>
          </p:nvPr>
        </p:nvSpPr>
        <p:spPr>
          <a:xfrm>
            <a:off x="618648" y="3610273"/>
            <a:ext cx="10015568" cy="492443"/>
          </a:xfrm>
        </p:spPr>
        <p:txBody>
          <a:bodyPr/>
          <a:lstStyle/>
          <a:p>
            <a:r>
              <a:rPr lang="da-DK" dirty="0"/>
              <a:t>Demoklynge</a:t>
            </a:r>
            <a:endParaRPr lang="da-DK" sz="2600" noProof="0" dirty="0"/>
          </a:p>
        </p:txBody>
      </p:sp>
      <p:sp>
        <p:nvSpPr>
          <p:cNvPr id="7" name="Text Placeholder 6">
            <a:extLst>
              <a:ext uri="{FF2B5EF4-FFF2-40B4-BE49-F238E27FC236}">
                <a16:creationId xmlns:a16="http://schemas.microsoft.com/office/drawing/2014/main" id="{95B6C709-0D7F-DBD9-670B-32270DFCEC11}"/>
              </a:ext>
            </a:extLst>
          </p:cNvPr>
          <p:cNvSpPr>
            <a:spLocks noGrp="1"/>
          </p:cNvSpPr>
          <p:nvPr>
            <p:ph type="body" sz="quarter" idx="31"/>
          </p:nvPr>
        </p:nvSpPr>
        <p:spPr>
          <a:xfrm>
            <a:off x="613915" y="4511694"/>
            <a:ext cx="2377378" cy="542289"/>
          </a:xfrm>
        </p:spPr>
        <p:txBody>
          <a:bodyPr/>
          <a:lstStyle/>
          <a:p>
            <a:r>
              <a:rPr lang="da-DK" noProof="0" dirty="0"/>
              <a:t>D. </a:t>
            </a:r>
            <a:r>
              <a:rPr lang="da-DK" noProof="0" dirty="0" err="1"/>
              <a:t>dd</a:t>
            </a:r>
            <a:r>
              <a:rPr lang="da-DK" noProof="0" dirty="0"/>
              <a:t>-mm-</a:t>
            </a:r>
            <a:r>
              <a:rPr lang="da-DK" noProof="0" dirty="0" err="1"/>
              <a:t>yyyy</a:t>
            </a:r>
            <a:endParaRPr lang="da-DK" noProof="0" dirty="0"/>
          </a:p>
        </p:txBody>
      </p:sp>
    </p:spTree>
    <p:extLst>
      <p:ext uri="{BB962C8B-B14F-4D97-AF65-F5344CB8AC3E}">
        <p14:creationId xmlns:p14="http://schemas.microsoft.com/office/powerpoint/2010/main" val="3748156366"/>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50A0A25-8D32-03C6-A22D-1BE099329AFD}"/>
              </a:ext>
            </a:extLst>
          </p:cNvPr>
          <p:cNvSpPr>
            <a:spLocks noGrp="1"/>
          </p:cNvSpPr>
          <p:nvPr>
            <p:ph type="title"/>
          </p:nvPr>
        </p:nvSpPr>
        <p:spPr/>
        <p:txBody>
          <a:bodyPr/>
          <a:lstStyle/>
          <a:p>
            <a:r>
              <a:rPr lang="da-DK" dirty="0"/>
              <a:t>Video: forløbsplaner (2½ min.)</a:t>
            </a:r>
          </a:p>
        </p:txBody>
      </p:sp>
      <p:pic>
        <p:nvPicPr>
          <p:cNvPr id="4" name="Onlinemedier 3" title="Diabetes - forløbsplaner">
            <a:hlinkClick r:id="" action="ppaction://media"/>
            <a:extLst>
              <a:ext uri="{FF2B5EF4-FFF2-40B4-BE49-F238E27FC236}">
                <a16:creationId xmlns:a16="http://schemas.microsoft.com/office/drawing/2014/main" id="{9E400D27-9454-9D5D-6DB6-872C3FE0F71D}"/>
              </a:ext>
            </a:extLst>
          </p:cNvPr>
          <p:cNvPicPr>
            <a:picLocks noRot="1" noChangeAspect="1"/>
          </p:cNvPicPr>
          <p:nvPr>
            <a:videoFile r:link="rId1"/>
          </p:nvPr>
        </p:nvPicPr>
        <p:blipFill>
          <a:blip r:embed="rId4"/>
          <a:stretch>
            <a:fillRect/>
          </a:stretch>
        </p:blipFill>
        <p:spPr>
          <a:xfrm>
            <a:off x="1694333" y="1399522"/>
            <a:ext cx="8803334" cy="4958978"/>
          </a:xfrm>
          <a:prstGeom prst="rect">
            <a:avLst/>
          </a:prstGeom>
        </p:spPr>
      </p:pic>
    </p:spTree>
    <p:extLst>
      <p:ext uri="{BB962C8B-B14F-4D97-AF65-F5344CB8AC3E}">
        <p14:creationId xmlns:p14="http://schemas.microsoft.com/office/powerpoint/2010/main" val="1166850663"/>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dsholder til tekst 2">
            <a:extLst>
              <a:ext uri="{FF2B5EF4-FFF2-40B4-BE49-F238E27FC236}">
                <a16:creationId xmlns:a16="http://schemas.microsoft.com/office/drawing/2014/main" id="{CB2F97BE-A6AF-90CB-1CA5-74B47BD622B3}"/>
              </a:ext>
            </a:extLst>
          </p:cNvPr>
          <p:cNvSpPr>
            <a:spLocks noGrp="1"/>
          </p:cNvSpPr>
          <p:nvPr>
            <p:ph type="body" sz="quarter" idx="29"/>
          </p:nvPr>
        </p:nvSpPr>
        <p:spPr/>
        <p:txBody>
          <a:bodyPr/>
          <a:lstStyle/>
          <a:p>
            <a:endParaRPr lang="da-DK"/>
          </a:p>
        </p:txBody>
      </p:sp>
      <p:sp>
        <p:nvSpPr>
          <p:cNvPr id="4" name="Titel 3">
            <a:extLst>
              <a:ext uri="{FF2B5EF4-FFF2-40B4-BE49-F238E27FC236}">
                <a16:creationId xmlns:a16="http://schemas.microsoft.com/office/drawing/2014/main" id="{6B7118F4-966F-CD7D-99F2-931AB932DE52}"/>
              </a:ext>
            </a:extLst>
          </p:cNvPr>
          <p:cNvSpPr>
            <a:spLocks noGrp="1"/>
          </p:cNvSpPr>
          <p:nvPr>
            <p:ph type="title"/>
          </p:nvPr>
        </p:nvSpPr>
        <p:spPr>
          <a:xfrm>
            <a:off x="714031" y="1156433"/>
            <a:ext cx="4382212" cy="1089529"/>
          </a:xfrm>
        </p:spPr>
        <p:txBody>
          <a:bodyPr/>
          <a:lstStyle/>
          <a:p>
            <a:r>
              <a:rPr lang="da-DK" sz="3600" dirty="0"/>
              <a:t>Forløbsplansdata:</a:t>
            </a:r>
            <a:br>
              <a:rPr lang="da-DK" sz="3600" dirty="0"/>
            </a:br>
            <a:r>
              <a:rPr lang="da-DK" sz="3600" dirty="0"/>
              <a:t>patientoverblik</a:t>
            </a:r>
          </a:p>
        </p:txBody>
      </p:sp>
      <p:sp>
        <p:nvSpPr>
          <p:cNvPr id="5" name="Pladsholder til tekst 4">
            <a:extLst>
              <a:ext uri="{FF2B5EF4-FFF2-40B4-BE49-F238E27FC236}">
                <a16:creationId xmlns:a16="http://schemas.microsoft.com/office/drawing/2014/main" id="{525B9C3F-8137-4772-8746-22B912874973}"/>
              </a:ext>
            </a:extLst>
          </p:cNvPr>
          <p:cNvSpPr>
            <a:spLocks noGrp="1"/>
          </p:cNvSpPr>
          <p:nvPr>
            <p:ph type="body" sz="quarter" idx="30"/>
          </p:nvPr>
        </p:nvSpPr>
        <p:spPr/>
        <p:txBody>
          <a:bodyPr/>
          <a:lstStyle/>
          <a:p>
            <a:endParaRPr lang="da-DK"/>
          </a:p>
        </p:txBody>
      </p:sp>
      <p:sp>
        <p:nvSpPr>
          <p:cNvPr id="6" name="Pladsholder til tekst 5">
            <a:extLst>
              <a:ext uri="{FF2B5EF4-FFF2-40B4-BE49-F238E27FC236}">
                <a16:creationId xmlns:a16="http://schemas.microsoft.com/office/drawing/2014/main" id="{D81696FB-A45A-EB53-B05E-4E7873BFA563}"/>
              </a:ext>
            </a:extLst>
          </p:cNvPr>
          <p:cNvSpPr>
            <a:spLocks noGrp="1"/>
          </p:cNvSpPr>
          <p:nvPr>
            <p:ph type="body" sz="quarter" idx="40"/>
          </p:nvPr>
        </p:nvSpPr>
        <p:spPr>
          <a:xfrm>
            <a:off x="708361" y="2342895"/>
            <a:ext cx="4387882" cy="1968601"/>
          </a:xfrm>
        </p:spPr>
        <p:txBody>
          <a:bodyPr>
            <a:normAutofit fontScale="70000" lnSpcReduction="20000"/>
          </a:bodyPr>
          <a:lstStyle/>
          <a:p>
            <a:r>
              <a:rPr lang="da-DK" dirty="0"/>
              <a:t>Forløbsplaner giver overblik over en række centrale informationer og kliniske værdier for patienter med type</a:t>
            </a:r>
          </a:p>
          <a:p>
            <a:r>
              <a:rPr lang="da-DK" dirty="0"/>
              <a:t>2-diabetes:</a:t>
            </a:r>
          </a:p>
          <a:p>
            <a:pPr marL="285750" indent="-285750">
              <a:buFont typeface="Wingdings" panose="05000000000000000000" pitchFamily="2" charset="2"/>
              <a:buChar char="§"/>
            </a:pPr>
            <a:r>
              <a:rPr lang="da-DK" dirty="0"/>
              <a:t>HbA1c</a:t>
            </a:r>
          </a:p>
          <a:p>
            <a:pPr marL="285750" indent="-285750">
              <a:buFont typeface="Wingdings" panose="05000000000000000000" pitchFamily="2" charset="2"/>
              <a:buChar char="§"/>
            </a:pPr>
            <a:r>
              <a:rPr lang="da-DK" dirty="0"/>
              <a:t>Systolisk blodtryk</a:t>
            </a:r>
          </a:p>
          <a:p>
            <a:pPr marL="285750" indent="-285750">
              <a:buFont typeface="Wingdings" panose="05000000000000000000" pitchFamily="2" charset="2"/>
              <a:buChar char="§"/>
            </a:pPr>
            <a:r>
              <a:rPr lang="da-DK" dirty="0"/>
              <a:t>Lipider </a:t>
            </a:r>
          </a:p>
          <a:p>
            <a:endParaRPr lang="da-DK" dirty="0"/>
          </a:p>
        </p:txBody>
      </p:sp>
      <p:pic>
        <p:nvPicPr>
          <p:cNvPr id="7" name="Pladsholder til billede 6" descr="Et billede, der indeholder skærmbillede&#10;&#10;Automatisk genereret beskrivelse">
            <a:extLst>
              <a:ext uri="{FF2B5EF4-FFF2-40B4-BE49-F238E27FC236}">
                <a16:creationId xmlns:a16="http://schemas.microsoft.com/office/drawing/2014/main" id="{4400B131-2061-23CB-2EA0-7C4345F9FD9B}"/>
              </a:ext>
            </a:extLst>
          </p:cNvPr>
          <p:cNvPicPr>
            <a:picLocks noGrp="1" noChangeAspect="1"/>
          </p:cNvPicPr>
          <p:nvPr>
            <p:ph type="pic" sz="half" idx="24"/>
          </p:nvPr>
        </p:nvPicPr>
        <p:blipFill>
          <a:blip r:embed="rId3">
            <a:extLst>
              <a:ext uri="{28A0092B-C50C-407E-A947-70E740481C1C}">
                <a14:useLocalDpi xmlns:a14="http://schemas.microsoft.com/office/drawing/2010/main" val="0"/>
              </a:ext>
            </a:extLst>
          </a:blip>
          <a:srcRect t="3919" b="3919"/>
          <a:stretch>
            <a:fillRect/>
          </a:stretch>
        </p:blipFill>
        <p:spPr>
          <a:xfrm>
            <a:off x="5722643" y="1519826"/>
            <a:ext cx="5426075" cy="3614737"/>
          </a:xfrm>
          <a:prstGeom prst="rect">
            <a:avLst/>
          </a:prstGeom>
        </p:spPr>
      </p:pic>
    </p:spTree>
    <p:extLst>
      <p:ext uri="{BB962C8B-B14F-4D97-AF65-F5344CB8AC3E}">
        <p14:creationId xmlns:p14="http://schemas.microsoft.com/office/powerpoint/2010/main" val="3543708008"/>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065EB0-411D-5DA5-483D-969E6B7ED34A}"/>
            </a:ext>
          </a:extLst>
        </p:cNvPr>
        <p:cNvGrpSpPr/>
        <p:nvPr/>
      </p:nvGrpSpPr>
      <p:grpSpPr>
        <a:xfrm>
          <a:off x="0" y="0"/>
          <a:ext cx="0" cy="0"/>
          <a:chOff x="0" y="0"/>
          <a:chExt cx="0" cy="0"/>
        </a:xfrm>
      </p:grpSpPr>
      <p:sp>
        <p:nvSpPr>
          <p:cNvPr id="3" name="Pladsholder til tekst 2">
            <a:extLst>
              <a:ext uri="{FF2B5EF4-FFF2-40B4-BE49-F238E27FC236}">
                <a16:creationId xmlns:a16="http://schemas.microsoft.com/office/drawing/2014/main" id="{AF970C59-F556-4746-EEE7-ED825FB4014C}"/>
              </a:ext>
            </a:extLst>
          </p:cNvPr>
          <p:cNvSpPr>
            <a:spLocks noGrp="1"/>
          </p:cNvSpPr>
          <p:nvPr>
            <p:ph type="body" sz="quarter" idx="29"/>
          </p:nvPr>
        </p:nvSpPr>
        <p:spPr/>
        <p:txBody>
          <a:bodyPr/>
          <a:lstStyle/>
          <a:p>
            <a:endParaRPr lang="da-DK"/>
          </a:p>
        </p:txBody>
      </p:sp>
      <p:sp>
        <p:nvSpPr>
          <p:cNvPr id="4" name="Titel 3">
            <a:extLst>
              <a:ext uri="{FF2B5EF4-FFF2-40B4-BE49-F238E27FC236}">
                <a16:creationId xmlns:a16="http://schemas.microsoft.com/office/drawing/2014/main" id="{AB2CE8AB-CC7C-C3C2-D305-72A77DB836D6}"/>
              </a:ext>
            </a:extLst>
          </p:cNvPr>
          <p:cNvSpPr>
            <a:spLocks noGrp="1"/>
          </p:cNvSpPr>
          <p:nvPr>
            <p:ph type="title"/>
          </p:nvPr>
        </p:nvSpPr>
        <p:spPr>
          <a:xfrm>
            <a:off x="714031" y="1156433"/>
            <a:ext cx="4382212" cy="1089529"/>
          </a:xfrm>
        </p:spPr>
        <p:txBody>
          <a:bodyPr/>
          <a:lstStyle/>
          <a:p>
            <a:r>
              <a:rPr lang="da-DK" sz="3600" dirty="0"/>
              <a:t>Forløbsplansdata:</a:t>
            </a:r>
            <a:br>
              <a:rPr lang="da-DK" sz="3600" dirty="0"/>
            </a:br>
            <a:r>
              <a:rPr lang="da-DK" sz="3600" dirty="0"/>
              <a:t>patientliste</a:t>
            </a:r>
          </a:p>
        </p:txBody>
      </p:sp>
      <p:sp>
        <p:nvSpPr>
          <p:cNvPr id="5" name="Pladsholder til tekst 4">
            <a:extLst>
              <a:ext uri="{FF2B5EF4-FFF2-40B4-BE49-F238E27FC236}">
                <a16:creationId xmlns:a16="http://schemas.microsoft.com/office/drawing/2014/main" id="{B3CCB605-BCC3-1003-87DC-90AEB724DF18}"/>
              </a:ext>
            </a:extLst>
          </p:cNvPr>
          <p:cNvSpPr>
            <a:spLocks noGrp="1"/>
          </p:cNvSpPr>
          <p:nvPr>
            <p:ph type="body" sz="quarter" idx="30"/>
          </p:nvPr>
        </p:nvSpPr>
        <p:spPr/>
        <p:txBody>
          <a:bodyPr/>
          <a:lstStyle/>
          <a:p>
            <a:endParaRPr lang="da-DK"/>
          </a:p>
        </p:txBody>
      </p:sp>
      <p:sp>
        <p:nvSpPr>
          <p:cNvPr id="6" name="Pladsholder til tekst 5">
            <a:extLst>
              <a:ext uri="{FF2B5EF4-FFF2-40B4-BE49-F238E27FC236}">
                <a16:creationId xmlns:a16="http://schemas.microsoft.com/office/drawing/2014/main" id="{E82A6EA2-1263-0EEA-5D64-85D66B368AF0}"/>
              </a:ext>
            </a:extLst>
          </p:cNvPr>
          <p:cNvSpPr>
            <a:spLocks noGrp="1"/>
          </p:cNvSpPr>
          <p:nvPr>
            <p:ph type="body" sz="quarter" idx="40"/>
          </p:nvPr>
        </p:nvSpPr>
        <p:spPr>
          <a:xfrm>
            <a:off x="708361" y="2342895"/>
            <a:ext cx="4387882" cy="1968601"/>
          </a:xfrm>
        </p:spPr>
        <p:txBody>
          <a:bodyPr>
            <a:normAutofit/>
          </a:bodyPr>
          <a:lstStyle/>
          <a:p>
            <a:endParaRPr lang="da-DK" dirty="0"/>
          </a:p>
        </p:txBody>
      </p:sp>
      <p:pic>
        <p:nvPicPr>
          <p:cNvPr id="10" name="Pladsholder til billede 9" descr="Et billede, der indeholder bord&#10;&#10;Automatisk genereret beskrivelse">
            <a:extLst>
              <a:ext uri="{FF2B5EF4-FFF2-40B4-BE49-F238E27FC236}">
                <a16:creationId xmlns:a16="http://schemas.microsoft.com/office/drawing/2014/main" id="{991F9A30-D089-02B3-7605-3ABFBBE90619}"/>
              </a:ext>
            </a:extLst>
          </p:cNvPr>
          <p:cNvPicPr>
            <a:picLocks noGrp="1" noChangeAspect="1"/>
          </p:cNvPicPr>
          <p:nvPr>
            <p:ph type="pic" sz="half" idx="24"/>
          </p:nvPr>
        </p:nvPicPr>
        <p:blipFill>
          <a:blip r:embed="rId3"/>
          <a:srcRect l="10663" r="10663"/>
          <a:stretch>
            <a:fillRect/>
          </a:stretch>
        </p:blipFill>
        <p:spPr>
          <a:xfrm>
            <a:off x="5623406" y="1465410"/>
            <a:ext cx="5426075" cy="3614737"/>
          </a:xfrm>
          <a:prstGeom prst="rect">
            <a:avLst/>
          </a:prstGeom>
        </p:spPr>
      </p:pic>
    </p:spTree>
    <p:extLst>
      <p:ext uri="{BB962C8B-B14F-4D97-AF65-F5344CB8AC3E}">
        <p14:creationId xmlns:p14="http://schemas.microsoft.com/office/powerpoint/2010/main" val="1090272018"/>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3A3F6026-50CC-1193-0D23-0FE9D8EA551B}"/>
              </a:ext>
            </a:extLst>
          </p:cNvPr>
          <p:cNvSpPr>
            <a:spLocks noGrp="1"/>
          </p:cNvSpPr>
          <p:nvPr>
            <p:ph type="body" sz="quarter" idx="29"/>
          </p:nvPr>
        </p:nvSpPr>
        <p:spPr/>
        <p:txBody>
          <a:bodyPr/>
          <a:lstStyle/>
          <a:p>
            <a:r>
              <a:rPr lang="da-DK" dirty="0"/>
              <a:t>Blok 1: behandlingsresultater</a:t>
            </a:r>
          </a:p>
        </p:txBody>
      </p:sp>
      <p:sp>
        <p:nvSpPr>
          <p:cNvPr id="3" name="Pladsholder til tekst 2">
            <a:extLst>
              <a:ext uri="{FF2B5EF4-FFF2-40B4-BE49-F238E27FC236}">
                <a16:creationId xmlns:a16="http://schemas.microsoft.com/office/drawing/2014/main" id="{CCE92A7F-46D9-2D97-5B71-DA301CFAAE85}"/>
              </a:ext>
            </a:extLst>
          </p:cNvPr>
          <p:cNvSpPr>
            <a:spLocks noGrp="1"/>
          </p:cNvSpPr>
          <p:nvPr>
            <p:ph type="body" sz="quarter" idx="30"/>
          </p:nvPr>
        </p:nvSpPr>
        <p:spPr/>
        <p:txBody>
          <a:bodyPr/>
          <a:lstStyle/>
          <a:p>
            <a:r>
              <a:rPr lang="da-DK" dirty="0"/>
              <a:t>Samlet tid: 45 minutter</a:t>
            </a:r>
          </a:p>
        </p:txBody>
      </p:sp>
    </p:spTree>
    <p:extLst>
      <p:ext uri="{BB962C8B-B14F-4D97-AF65-F5344CB8AC3E}">
        <p14:creationId xmlns:p14="http://schemas.microsoft.com/office/powerpoint/2010/main" val="2234409324"/>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B8DBE0F1-D9F6-B0BD-50DD-73ED61EFAEFB}"/>
              </a:ext>
            </a:extLst>
          </p:cNvPr>
          <p:cNvSpPr>
            <a:spLocks noGrp="1"/>
          </p:cNvSpPr>
          <p:nvPr>
            <p:ph type="body" sz="quarter" idx="30"/>
          </p:nvPr>
        </p:nvSpPr>
        <p:spPr>
          <a:xfrm>
            <a:off x="2016601" y="4166444"/>
            <a:ext cx="2880000" cy="1200329"/>
          </a:xfrm>
        </p:spPr>
        <p:txBody>
          <a:bodyPr/>
          <a:lstStyle/>
          <a:p>
            <a:r>
              <a:rPr lang="da-DK" dirty="0"/>
              <a:t>Der vises, hvor stor en del af patienterne, der har nået behandlingsmålene for diabetes</a:t>
            </a:r>
          </a:p>
        </p:txBody>
      </p:sp>
      <p:sp>
        <p:nvSpPr>
          <p:cNvPr id="3" name="Pladsholder til tekst 2">
            <a:extLst>
              <a:ext uri="{FF2B5EF4-FFF2-40B4-BE49-F238E27FC236}">
                <a16:creationId xmlns:a16="http://schemas.microsoft.com/office/drawing/2014/main" id="{97CC0462-2EE0-7F60-5A1D-C072A5FEACF1}"/>
              </a:ext>
            </a:extLst>
          </p:cNvPr>
          <p:cNvSpPr>
            <a:spLocks noGrp="1"/>
          </p:cNvSpPr>
          <p:nvPr>
            <p:ph type="body" sz="quarter" idx="31"/>
          </p:nvPr>
        </p:nvSpPr>
        <p:spPr>
          <a:xfrm>
            <a:off x="7161383" y="4166444"/>
            <a:ext cx="2880000" cy="2031325"/>
          </a:xfrm>
        </p:spPr>
        <p:txBody>
          <a:bodyPr/>
          <a:lstStyle/>
          <a:p>
            <a:r>
              <a:rPr lang="da-DK" dirty="0"/>
              <a:t>Opgørelserne giver mulighed for at drøfte udfordringer i at nå behandlingsmålene for patienterne og dele ideer til, hvad der kan gøres for at nå målene</a:t>
            </a:r>
          </a:p>
        </p:txBody>
      </p:sp>
      <p:sp>
        <p:nvSpPr>
          <p:cNvPr id="4" name="Pladsholder til tekst 3">
            <a:extLst>
              <a:ext uri="{FF2B5EF4-FFF2-40B4-BE49-F238E27FC236}">
                <a16:creationId xmlns:a16="http://schemas.microsoft.com/office/drawing/2014/main" id="{654EE9BE-DFB8-15F3-5CF9-922217BE0C1A}"/>
              </a:ext>
            </a:extLst>
          </p:cNvPr>
          <p:cNvSpPr>
            <a:spLocks noGrp="1"/>
          </p:cNvSpPr>
          <p:nvPr>
            <p:ph type="body" sz="quarter" idx="42"/>
          </p:nvPr>
        </p:nvSpPr>
        <p:spPr/>
        <p:txBody>
          <a:bodyPr/>
          <a:lstStyle/>
          <a:p>
            <a:r>
              <a:rPr lang="da-DK" dirty="0"/>
              <a:t>1</a:t>
            </a:r>
          </a:p>
        </p:txBody>
      </p:sp>
      <p:sp>
        <p:nvSpPr>
          <p:cNvPr id="5" name="Pladsholder til tekst 4">
            <a:extLst>
              <a:ext uri="{FF2B5EF4-FFF2-40B4-BE49-F238E27FC236}">
                <a16:creationId xmlns:a16="http://schemas.microsoft.com/office/drawing/2014/main" id="{BB575A03-E977-F65B-3024-1333ACEFE521}"/>
              </a:ext>
            </a:extLst>
          </p:cNvPr>
          <p:cNvSpPr>
            <a:spLocks noGrp="1"/>
          </p:cNvSpPr>
          <p:nvPr>
            <p:ph type="body" sz="quarter" idx="43"/>
          </p:nvPr>
        </p:nvSpPr>
        <p:spPr/>
        <p:txBody>
          <a:bodyPr/>
          <a:lstStyle/>
          <a:p>
            <a:r>
              <a:rPr lang="da-DK" dirty="0"/>
              <a:t>2</a:t>
            </a:r>
          </a:p>
        </p:txBody>
      </p:sp>
      <p:sp>
        <p:nvSpPr>
          <p:cNvPr id="6" name="Titel 5">
            <a:extLst>
              <a:ext uri="{FF2B5EF4-FFF2-40B4-BE49-F238E27FC236}">
                <a16:creationId xmlns:a16="http://schemas.microsoft.com/office/drawing/2014/main" id="{5A470CE7-AABA-EDA4-EDE1-19B8571F1E42}"/>
              </a:ext>
            </a:extLst>
          </p:cNvPr>
          <p:cNvSpPr>
            <a:spLocks noGrp="1"/>
          </p:cNvSpPr>
          <p:nvPr>
            <p:ph type="title"/>
          </p:nvPr>
        </p:nvSpPr>
        <p:spPr/>
        <p:txBody>
          <a:bodyPr/>
          <a:lstStyle/>
          <a:p>
            <a:r>
              <a:rPr lang="da-DK" dirty="0"/>
              <a:t>Formål</a:t>
            </a:r>
          </a:p>
        </p:txBody>
      </p:sp>
      <p:sp>
        <p:nvSpPr>
          <p:cNvPr id="7" name="Pladsholder til tekst 6">
            <a:extLst>
              <a:ext uri="{FF2B5EF4-FFF2-40B4-BE49-F238E27FC236}">
                <a16:creationId xmlns:a16="http://schemas.microsoft.com/office/drawing/2014/main" id="{271C8DF8-0C9B-008A-AA61-50C1032A6B58}"/>
              </a:ext>
            </a:extLst>
          </p:cNvPr>
          <p:cNvSpPr>
            <a:spLocks noGrp="1"/>
          </p:cNvSpPr>
          <p:nvPr>
            <p:ph type="body" sz="quarter" idx="39"/>
          </p:nvPr>
        </p:nvSpPr>
        <p:spPr>
          <a:xfrm>
            <a:off x="713581" y="1822802"/>
            <a:ext cx="10740748" cy="745571"/>
          </a:xfrm>
        </p:spPr>
        <p:txBody>
          <a:bodyPr>
            <a:normAutofit/>
          </a:bodyPr>
          <a:lstStyle/>
          <a:p>
            <a:r>
              <a:rPr lang="da-DK" dirty="0"/>
              <a:t>I blok 1 gennemgås fire kliniske målinger for behandlingen af diabetes, og andelen af patienter der ligger over et bestemt niveau.</a:t>
            </a:r>
          </a:p>
        </p:txBody>
      </p:sp>
      <p:sp>
        <p:nvSpPr>
          <p:cNvPr id="8" name="Pladsholder til tekst 7">
            <a:extLst>
              <a:ext uri="{FF2B5EF4-FFF2-40B4-BE49-F238E27FC236}">
                <a16:creationId xmlns:a16="http://schemas.microsoft.com/office/drawing/2014/main" id="{3141F499-11AF-7CFA-B5EE-6980D1A17DB6}"/>
              </a:ext>
            </a:extLst>
          </p:cNvPr>
          <p:cNvSpPr>
            <a:spLocks noGrp="1"/>
          </p:cNvSpPr>
          <p:nvPr>
            <p:ph type="body" sz="quarter" idx="38"/>
          </p:nvPr>
        </p:nvSpPr>
        <p:spPr/>
        <p:txBody>
          <a:bodyPr/>
          <a:lstStyle/>
          <a:p>
            <a:endParaRPr lang="da-DK"/>
          </a:p>
        </p:txBody>
      </p:sp>
    </p:spTree>
    <p:extLst>
      <p:ext uri="{BB962C8B-B14F-4D97-AF65-F5344CB8AC3E}">
        <p14:creationId xmlns:p14="http://schemas.microsoft.com/office/powerpoint/2010/main" val="3863025865"/>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EBE16A-CFBA-5952-9425-89355E8B5ADE}"/>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214607BF-AD3F-BBAB-A8DF-03BECB96DCCC}"/>
              </a:ext>
            </a:extLst>
          </p:cNvPr>
          <p:cNvSpPr>
            <a:spLocks noGrp="1"/>
          </p:cNvSpPr>
          <p:nvPr>
            <p:ph type="title"/>
          </p:nvPr>
        </p:nvSpPr>
        <p:spPr>
          <a:xfrm>
            <a:off x="725626" y="728663"/>
            <a:ext cx="10740748" cy="535531"/>
          </a:xfrm>
        </p:spPr>
        <p:txBody>
          <a:bodyPr/>
          <a:lstStyle/>
          <a:p>
            <a:r>
              <a:rPr lang="da-DK" sz="3600" dirty="0"/>
              <a:t>Andel patienter (%) med HbA1c &gt; 58 mmol/mol</a:t>
            </a:r>
          </a:p>
        </p:txBody>
      </p:sp>
      <p:sp>
        <p:nvSpPr>
          <p:cNvPr id="3" name="Pladsholder til tekst 2">
            <a:extLst>
              <a:ext uri="{FF2B5EF4-FFF2-40B4-BE49-F238E27FC236}">
                <a16:creationId xmlns:a16="http://schemas.microsoft.com/office/drawing/2014/main" id="{22DC8B68-8614-75BD-6C21-5225543FCD84}"/>
              </a:ext>
            </a:extLst>
          </p:cNvPr>
          <p:cNvSpPr>
            <a:spLocks noGrp="1"/>
          </p:cNvSpPr>
          <p:nvPr>
            <p:ph type="body" sz="quarter" idx="10"/>
          </p:nvPr>
        </p:nvSpPr>
        <p:spPr/>
        <p:txBody>
          <a:bodyPr>
            <a:normAutofit fontScale="92500" lnSpcReduction="10000"/>
          </a:bodyPr>
          <a:lstStyle/>
          <a:p>
            <a:r>
              <a:rPr lang="da-DK" dirty="0"/>
              <a:t>Kilde: FLP, perioden måned år til måned år</a:t>
            </a:r>
          </a:p>
        </p:txBody>
      </p:sp>
      <p:graphicFrame>
        <p:nvGraphicFramePr>
          <p:cNvPr id="4" name="Diagram 3">
            <a:extLst>
              <a:ext uri="{FF2B5EF4-FFF2-40B4-BE49-F238E27FC236}">
                <a16:creationId xmlns:a16="http://schemas.microsoft.com/office/drawing/2014/main" id="{14E84961-A7FE-353F-4DB7-4573FB2D7947}"/>
              </a:ext>
            </a:extLst>
          </p:cNvPr>
          <p:cNvGraphicFramePr>
            <a:graphicFrameLocks/>
          </p:cNvGraphicFramePr>
          <p:nvPr/>
        </p:nvGraphicFramePr>
        <p:xfrm>
          <a:off x="725625" y="1313437"/>
          <a:ext cx="10736125" cy="4761297"/>
        </p:xfrm>
        <a:graphic>
          <a:graphicData uri="http://schemas.openxmlformats.org/drawingml/2006/chart">
            <c:chart xmlns:c="http://schemas.openxmlformats.org/drawingml/2006/chart" xmlns:r="http://schemas.openxmlformats.org/officeDocument/2006/relationships" r:id="rId3"/>
          </a:graphicData>
        </a:graphic>
      </p:graphicFrame>
      <p:sp>
        <p:nvSpPr>
          <p:cNvPr id="5" name="Tekstfelt 4">
            <a:extLst>
              <a:ext uri="{FF2B5EF4-FFF2-40B4-BE49-F238E27FC236}">
                <a16:creationId xmlns:a16="http://schemas.microsoft.com/office/drawing/2014/main" id="{DAF3F7DA-514C-2E48-B179-5B51BF243226}"/>
              </a:ext>
            </a:extLst>
          </p:cNvPr>
          <p:cNvSpPr txBox="1"/>
          <p:nvPr/>
        </p:nvSpPr>
        <p:spPr>
          <a:xfrm rot="19079155">
            <a:off x="4268198" y="2756763"/>
            <a:ext cx="3040250" cy="134447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a-DK" sz="4800" b="1" i="0" u="none" strike="noStrike" cap="none" spc="0" normalizeH="0" baseline="0" dirty="0">
                <a:ln>
                  <a:noFill/>
                </a:ln>
                <a:solidFill>
                  <a:srgbClr val="FF0000"/>
                </a:solidFill>
                <a:effectLst/>
                <a:uFillTx/>
                <a:latin typeface="+mn-lt"/>
                <a:ea typeface="+mn-ea"/>
                <a:cs typeface="+mn-cs"/>
                <a:sym typeface="Helvetica Neue"/>
              </a:rPr>
              <a:t>Eksempel</a:t>
            </a:r>
          </a:p>
        </p:txBody>
      </p:sp>
    </p:spTree>
    <p:extLst>
      <p:ext uri="{BB962C8B-B14F-4D97-AF65-F5344CB8AC3E}">
        <p14:creationId xmlns:p14="http://schemas.microsoft.com/office/powerpoint/2010/main" val="1006815109"/>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AF021F-7AFE-1E7F-0B5A-F585B8B8E04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44900E37-2255-3CB8-C0E1-0620FE1B017D}"/>
              </a:ext>
            </a:extLst>
          </p:cNvPr>
          <p:cNvSpPr>
            <a:spLocks noGrp="1"/>
          </p:cNvSpPr>
          <p:nvPr>
            <p:ph type="title"/>
          </p:nvPr>
        </p:nvSpPr>
        <p:spPr>
          <a:xfrm>
            <a:off x="725626" y="728663"/>
            <a:ext cx="10740748" cy="781752"/>
          </a:xfrm>
        </p:spPr>
        <p:txBody>
          <a:bodyPr/>
          <a:lstStyle/>
          <a:p>
            <a:r>
              <a:rPr lang="da-DK" sz="2800" dirty="0"/>
              <a:t>Andel patienter (%) med LDL &gt; 2,5 mmol og patienten ikke er behandlet med </a:t>
            </a:r>
            <a:r>
              <a:rPr lang="da-DK" sz="2800" dirty="0" err="1"/>
              <a:t>statin</a:t>
            </a:r>
            <a:endParaRPr lang="da-DK" sz="2800" dirty="0"/>
          </a:p>
        </p:txBody>
      </p:sp>
      <p:sp>
        <p:nvSpPr>
          <p:cNvPr id="3" name="Pladsholder til tekst 2">
            <a:extLst>
              <a:ext uri="{FF2B5EF4-FFF2-40B4-BE49-F238E27FC236}">
                <a16:creationId xmlns:a16="http://schemas.microsoft.com/office/drawing/2014/main" id="{0716E52F-1BFD-72C8-C400-44594D5EBBE9}"/>
              </a:ext>
            </a:extLst>
          </p:cNvPr>
          <p:cNvSpPr>
            <a:spLocks noGrp="1"/>
          </p:cNvSpPr>
          <p:nvPr>
            <p:ph type="body" sz="quarter" idx="10"/>
          </p:nvPr>
        </p:nvSpPr>
        <p:spPr/>
        <p:txBody>
          <a:bodyPr>
            <a:normAutofit fontScale="92500" lnSpcReduction="10000"/>
          </a:bodyPr>
          <a:lstStyle/>
          <a:p>
            <a:r>
              <a:rPr lang="da-DK" dirty="0"/>
              <a:t>Kilde: FLP, perioden måned år til måned år</a:t>
            </a:r>
          </a:p>
        </p:txBody>
      </p:sp>
      <p:graphicFrame>
        <p:nvGraphicFramePr>
          <p:cNvPr id="4" name="Diagram 3">
            <a:extLst>
              <a:ext uri="{FF2B5EF4-FFF2-40B4-BE49-F238E27FC236}">
                <a16:creationId xmlns:a16="http://schemas.microsoft.com/office/drawing/2014/main" id="{CABDB9FE-AFD4-2DD1-B760-95A26CFC1DAB}"/>
              </a:ext>
            </a:extLst>
          </p:cNvPr>
          <p:cNvGraphicFramePr>
            <a:graphicFrameLocks/>
          </p:cNvGraphicFramePr>
          <p:nvPr>
            <p:extLst>
              <p:ext uri="{D42A27DB-BD31-4B8C-83A1-F6EECF244321}">
                <p14:modId xmlns:p14="http://schemas.microsoft.com/office/powerpoint/2010/main" val="3642327611"/>
              </p:ext>
            </p:extLst>
          </p:nvPr>
        </p:nvGraphicFramePr>
        <p:xfrm>
          <a:off x="725625" y="1510415"/>
          <a:ext cx="10736125" cy="4564319"/>
        </p:xfrm>
        <a:graphic>
          <a:graphicData uri="http://schemas.openxmlformats.org/drawingml/2006/chart">
            <c:chart xmlns:c="http://schemas.openxmlformats.org/drawingml/2006/chart" xmlns:r="http://schemas.openxmlformats.org/officeDocument/2006/relationships" r:id="rId3"/>
          </a:graphicData>
        </a:graphic>
      </p:graphicFrame>
      <p:sp>
        <p:nvSpPr>
          <p:cNvPr id="5" name="Tekstfelt 4">
            <a:extLst>
              <a:ext uri="{FF2B5EF4-FFF2-40B4-BE49-F238E27FC236}">
                <a16:creationId xmlns:a16="http://schemas.microsoft.com/office/drawing/2014/main" id="{FEB20984-6EE0-C1BE-B22B-19B739A6F62C}"/>
              </a:ext>
            </a:extLst>
          </p:cNvPr>
          <p:cNvSpPr txBox="1"/>
          <p:nvPr/>
        </p:nvSpPr>
        <p:spPr>
          <a:xfrm rot="19079155">
            <a:off x="4268198" y="2756763"/>
            <a:ext cx="3040250" cy="134447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a-DK" sz="4800" b="1" i="0" u="none" strike="noStrike" cap="none" spc="0" normalizeH="0" baseline="0" dirty="0">
                <a:ln>
                  <a:noFill/>
                </a:ln>
                <a:solidFill>
                  <a:srgbClr val="FF0000"/>
                </a:solidFill>
                <a:effectLst/>
                <a:uFillTx/>
                <a:latin typeface="+mn-lt"/>
                <a:ea typeface="+mn-ea"/>
                <a:cs typeface="+mn-cs"/>
                <a:sym typeface="Helvetica Neue"/>
              </a:rPr>
              <a:t>Eksempel</a:t>
            </a:r>
          </a:p>
        </p:txBody>
      </p:sp>
    </p:spTree>
    <p:extLst>
      <p:ext uri="{BB962C8B-B14F-4D97-AF65-F5344CB8AC3E}">
        <p14:creationId xmlns:p14="http://schemas.microsoft.com/office/powerpoint/2010/main" val="1427248969"/>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341C48-791E-E243-11EE-ED7FC8F259E9}"/>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6BB8D91E-B374-AF91-AA81-9D49058ECF81}"/>
              </a:ext>
            </a:extLst>
          </p:cNvPr>
          <p:cNvSpPr>
            <a:spLocks noGrp="1"/>
          </p:cNvSpPr>
          <p:nvPr>
            <p:ph type="title"/>
          </p:nvPr>
        </p:nvSpPr>
        <p:spPr>
          <a:xfrm>
            <a:off x="725626" y="728663"/>
            <a:ext cx="10740748" cy="535531"/>
          </a:xfrm>
        </p:spPr>
        <p:txBody>
          <a:bodyPr/>
          <a:lstStyle/>
          <a:p>
            <a:r>
              <a:rPr lang="da-DK" sz="3600" dirty="0"/>
              <a:t>Andel patienter (%) med blodtryk &gt; 140 </a:t>
            </a:r>
            <a:r>
              <a:rPr lang="da-DK" sz="3600" dirty="0" err="1"/>
              <a:t>mmHg</a:t>
            </a:r>
            <a:r>
              <a:rPr lang="da-DK" sz="3600" dirty="0"/>
              <a:t>.</a:t>
            </a:r>
          </a:p>
        </p:txBody>
      </p:sp>
      <p:sp>
        <p:nvSpPr>
          <p:cNvPr id="3" name="Pladsholder til tekst 2">
            <a:extLst>
              <a:ext uri="{FF2B5EF4-FFF2-40B4-BE49-F238E27FC236}">
                <a16:creationId xmlns:a16="http://schemas.microsoft.com/office/drawing/2014/main" id="{3F4E41D8-52C2-C7A8-4B5B-3C9AB0756484}"/>
              </a:ext>
            </a:extLst>
          </p:cNvPr>
          <p:cNvSpPr>
            <a:spLocks noGrp="1"/>
          </p:cNvSpPr>
          <p:nvPr>
            <p:ph type="body" sz="quarter" idx="10"/>
          </p:nvPr>
        </p:nvSpPr>
        <p:spPr/>
        <p:txBody>
          <a:bodyPr>
            <a:normAutofit fontScale="92500" lnSpcReduction="10000"/>
          </a:bodyPr>
          <a:lstStyle/>
          <a:p>
            <a:r>
              <a:rPr lang="da-DK" dirty="0"/>
              <a:t>Kilde: FLP, perioden måned år til måned år</a:t>
            </a:r>
          </a:p>
        </p:txBody>
      </p:sp>
      <p:graphicFrame>
        <p:nvGraphicFramePr>
          <p:cNvPr id="4" name="Diagram 3">
            <a:extLst>
              <a:ext uri="{FF2B5EF4-FFF2-40B4-BE49-F238E27FC236}">
                <a16:creationId xmlns:a16="http://schemas.microsoft.com/office/drawing/2014/main" id="{9870A53A-CC04-59EE-73C7-BADC3FB2AA22}"/>
              </a:ext>
            </a:extLst>
          </p:cNvPr>
          <p:cNvGraphicFramePr>
            <a:graphicFrameLocks/>
          </p:cNvGraphicFramePr>
          <p:nvPr/>
        </p:nvGraphicFramePr>
        <p:xfrm>
          <a:off x="725625" y="1313437"/>
          <a:ext cx="10736125" cy="4761297"/>
        </p:xfrm>
        <a:graphic>
          <a:graphicData uri="http://schemas.openxmlformats.org/drawingml/2006/chart">
            <c:chart xmlns:c="http://schemas.openxmlformats.org/drawingml/2006/chart" xmlns:r="http://schemas.openxmlformats.org/officeDocument/2006/relationships" r:id="rId3"/>
          </a:graphicData>
        </a:graphic>
      </p:graphicFrame>
      <p:sp>
        <p:nvSpPr>
          <p:cNvPr id="5" name="Tekstfelt 4">
            <a:extLst>
              <a:ext uri="{FF2B5EF4-FFF2-40B4-BE49-F238E27FC236}">
                <a16:creationId xmlns:a16="http://schemas.microsoft.com/office/drawing/2014/main" id="{A853E50F-950E-F1D8-2127-4727F19E2FB7}"/>
              </a:ext>
            </a:extLst>
          </p:cNvPr>
          <p:cNvSpPr txBox="1"/>
          <p:nvPr/>
        </p:nvSpPr>
        <p:spPr>
          <a:xfrm rot="19079155">
            <a:off x="4268198" y="2756763"/>
            <a:ext cx="3040250" cy="134447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a-DK" sz="4800" b="1" i="0" u="none" strike="noStrike" cap="none" spc="0" normalizeH="0" baseline="0" dirty="0">
                <a:ln>
                  <a:noFill/>
                </a:ln>
                <a:solidFill>
                  <a:srgbClr val="FF0000"/>
                </a:solidFill>
                <a:effectLst/>
                <a:uFillTx/>
                <a:latin typeface="+mn-lt"/>
                <a:ea typeface="+mn-ea"/>
                <a:cs typeface="+mn-cs"/>
                <a:sym typeface="Helvetica Neue"/>
              </a:rPr>
              <a:t>Eksempel</a:t>
            </a:r>
          </a:p>
        </p:txBody>
      </p:sp>
    </p:spTree>
    <p:extLst>
      <p:ext uri="{BB962C8B-B14F-4D97-AF65-F5344CB8AC3E}">
        <p14:creationId xmlns:p14="http://schemas.microsoft.com/office/powerpoint/2010/main" val="1653351012"/>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C16958-08AF-239A-A1A1-48D8B09B0232}"/>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EBBD12B7-0A56-9733-8A5D-37817401E14B}"/>
              </a:ext>
            </a:extLst>
          </p:cNvPr>
          <p:cNvSpPr>
            <a:spLocks noGrp="1"/>
          </p:cNvSpPr>
          <p:nvPr>
            <p:ph type="title"/>
          </p:nvPr>
        </p:nvSpPr>
        <p:spPr>
          <a:xfrm>
            <a:off x="725626" y="728663"/>
            <a:ext cx="10740748" cy="880241"/>
          </a:xfrm>
        </p:spPr>
        <p:txBody>
          <a:bodyPr/>
          <a:lstStyle/>
          <a:p>
            <a:r>
              <a:rPr lang="da-DK" sz="3200" dirty="0"/>
              <a:t>Andel patienter (%) der har vedvarende forhøjede værdier af HbA1c</a:t>
            </a:r>
          </a:p>
        </p:txBody>
      </p:sp>
      <p:sp>
        <p:nvSpPr>
          <p:cNvPr id="3" name="Pladsholder til tekst 2">
            <a:extLst>
              <a:ext uri="{FF2B5EF4-FFF2-40B4-BE49-F238E27FC236}">
                <a16:creationId xmlns:a16="http://schemas.microsoft.com/office/drawing/2014/main" id="{608CC330-F963-4B0C-EEDE-0A5C71363782}"/>
              </a:ext>
            </a:extLst>
          </p:cNvPr>
          <p:cNvSpPr>
            <a:spLocks noGrp="1"/>
          </p:cNvSpPr>
          <p:nvPr>
            <p:ph type="body" sz="quarter" idx="10"/>
          </p:nvPr>
        </p:nvSpPr>
        <p:spPr/>
        <p:txBody>
          <a:bodyPr>
            <a:normAutofit fontScale="92500" lnSpcReduction="10000"/>
          </a:bodyPr>
          <a:lstStyle/>
          <a:p>
            <a:r>
              <a:rPr lang="da-DK" dirty="0"/>
              <a:t>Kilde: FLP, perioden måned år til måned år</a:t>
            </a:r>
          </a:p>
        </p:txBody>
      </p:sp>
      <p:graphicFrame>
        <p:nvGraphicFramePr>
          <p:cNvPr id="4" name="Diagram 3">
            <a:extLst>
              <a:ext uri="{FF2B5EF4-FFF2-40B4-BE49-F238E27FC236}">
                <a16:creationId xmlns:a16="http://schemas.microsoft.com/office/drawing/2014/main" id="{0C702A9A-CACD-3118-3DCE-1C26B12BB1C4}"/>
              </a:ext>
            </a:extLst>
          </p:cNvPr>
          <p:cNvGraphicFramePr>
            <a:graphicFrameLocks/>
          </p:cNvGraphicFramePr>
          <p:nvPr>
            <p:extLst>
              <p:ext uri="{D42A27DB-BD31-4B8C-83A1-F6EECF244321}">
                <p14:modId xmlns:p14="http://schemas.microsoft.com/office/powerpoint/2010/main" val="427120471"/>
              </p:ext>
            </p:extLst>
          </p:nvPr>
        </p:nvGraphicFramePr>
        <p:xfrm>
          <a:off x="725625" y="1608904"/>
          <a:ext cx="10736125" cy="4465830"/>
        </p:xfrm>
        <a:graphic>
          <a:graphicData uri="http://schemas.openxmlformats.org/drawingml/2006/chart">
            <c:chart xmlns:c="http://schemas.openxmlformats.org/drawingml/2006/chart" xmlns:r="http://schemas.openxmlformats.org/officeDocument/2006/relationships" r:id="rId3"/>
          </a:graphicData>
        </a:graphic>
      </p:graphicFrame>
      <p:sp>
        <p:nvSpPr>
          <p:cNvPr id="5" name="Tekstfelt 4">
            <a:extLst>
              <a:ext uri="{FF2B5EF4-FFF2-40B4-BE49-F238E27FC236}">
                <a16:creationId xmlns:a16="http://schemas.microsoft.com/office/drawing/2014/main" id="{0CDB0996-E759-BC92-7467-14524830E723}"/>
              </a:ext>
            </a:extLst>
          </p:cNvPr>
          <p:cNvSpPr txBox="1"/>
          <p:nvPr/>
        </p:nvSpPr>
        <p:spPr>
          <a:xfrm rot="19079155">
            <a:off x="4268198" y="2756763"/>
            <a:ext cx="3040250" cy="134447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a-DK" sz="4800" b="1" i="0" u="none" strike="noStrike" cap="none" spc="0" normalizeH="0" baseline="0" dirty="0">
                <a:ln>
                  <a:noFill/>
                </a:ln>
                <a:solidFill>
                  <a:srgbClr val="FF0000"/>
                </a:solidFill>
                <a:effectLst/>
                <a:uFillTx/>
                <a:latin typeface="+mn-lt"/>
                <a:ea typeface="+mn-ea"/>
                <a:cs typeface="+mn-cs"/>
                <a:sym typeface="Helvetica Neue"/>
              </a:rPr>
              <a:t>Eksempel</a:t>
            </a:r>
          </a:p>
        </p:txBody>
      </p:sp>
    </p:spTree>
    <p:extLst>
      <p:ext uri="{BB962C8B-B14F-4D97-AF65-F5344CB8AC3E}">
        <p14:creationId xmlns:p14="http://schemas.microsoft.com/office/powerpoint/2010/main" val="2431544537"/>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2CA054-16B8-3B9A-A23C-85582760BBCB}"/>
            </a:ext>
          </a:extLst>
        </p:cNvPr>
        <p:cNvGrpSpPr/>
        <p:nvPr/>
      </p:nvGrpSpPr>
      <p:grpSpPr>
        <a:xfrm>
          <a:off x="0" y="0"/>
          <a:ext cx="0" cy="0"/>
          <a:chOff x="0" y="0"/>
          <a:chExt cx="0" cy="0"/>
        </a:xfrm>
      </p:grpSpPr>
      <p:pic>
        <p:nvPicPr>
          <p:cNvPr id="7" name="Picture Placeholder 6" descr="A green and white background&#10;&#10;AI-generated content may be incorrect.">
            <a:extLst>
              <a:ext uri="{FF2B5EF4-FFF2-40B4-BE49-F238E27FC236}">
                <a16:creationId xmlns:a16="http://schemas.microsoft.com/office/drawing/2014/main" id="{EB3452F4-C017-48DE-A126-B0D553E60BAB}"/>
              </a:ext>
            </a:extLst>
          </p:cNvPr>
          <p:cNvPicPr>
            <a:picLocks noGrp="1" noChangeAspect="1"/>
          </p:cNvPicPr>
          <p:nvPr>
            <p:ph type="pic" idx="21"/>
          </p:nvPr>
        </p:nvPicPr>
        <p:blipFill>
          <a:blip r:embed="rId3" cstate="print">
            <a:extLst>
              <a:ext uri="{28A0092B-C50C-407E-A947-70E740481C1C}">
                <a14:useLocalDpi xmlns:a14="http://schemas.microsoft.com/office/drawing/2010/main" val="0"/>
              </a:ext>
            </a:extLst>
          </a:blip>
          <a:srcRect l="23892" r="23892"/>
          <a:stretch/>
        </p:blipFill>
        <p:spPr/>
      </p:pic>
      <p:sp>
        <p:nvSpPr>
          <p:cNvPr id="4" name="Text Placeholder 3">
            <a:extLst>
              <a:ext uri="{FF2B5EF4-FFF2-40B4-BE49-F238E27FC236}">
                <a16:creationId xmlns:a16="http://schemas.microsoft.com/office/drawing/2014/main" id="{35590891-E773-B7BD-06D4-2AE3711FD387}"/>
              </a:ext>
            </a:extLst>
          </p:cNvPr>
          <p:cNvSpPr>
            <a:spLocks noGrp="1"/>
          </p:cNvSpPr>
          <p:nvPr>
            <p:ph type="body" sz="quarter" idx="30"/>
          </p:nvPr>
        </p:nvSpPr>
        <p:spPr/>
        <p:txBody>
          <a:bodyPr>
            <a:noAutofit/>
          </a:bodyPr>
          <a:lstStyle/>
          <a:p>
            <a:r>
              <a:rPr lang="da-DK" sz="1200" dirty="0">
                <a:latin typeface="Arial"/>
                <a:cs typeface="Arial"/>
              </a:rPr>
              <a:t>Sidemandssamtale</a:t>
            </a:r>
            <a:r>
              <a:rPr lang="da-DK" sz="1200" noProof="0" dirty="0">
                <a:latin typeface="Arial"/>
                <a:cs typeface="Arial"/>
              </a:rPr>
              <a:t> (</a:t>
            </a:r>
            <a:r>
              <a:rPr lang="da-DK" sz="1200" dirty="0">
                <a:latin typeface="Arial"/>
                <a:cs typeface="Arial"/>
              </a:rPr>
              <a:t>5</a:t>
            </a:r>
            <a:r>
              <a:rPr lang="da-DK" sz="1200" noProof="0" dirty="0">
                <a:latin typeface="Arial"/>
                <a:cs typeface="Arial"/>
              </a:rPr>
              <a:t> min.)</a:t>
            </a:r>
          </a:p>
        </p:txBody>
      </p:sp>
      <p:pic>
        <p:nvPicPr>
          <p:cNvPr id="2" name="Graphic 1" descr="Meeting with solid fill">
            <a:extLst>
              <a:ext uri="{FF2B5EF4-FFF2-40B4-BE49-F238E27FC236}">
                <a16:creationId xmlns:a16="http://schemas.microsoft.com/office/drawing/2014/main" id="{1D5A40FD-088B-180A-2CB6-FDC3BCC5C959}"/>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8274312" y="2475341"/>
            <a:ext cx="1475608" cy="1475608"/>
          </a:xfrm>
          <a:prstGeom prst="rect">
            <a:avLst/>
          </a:prstGeom>
        </p:spPr>
      </p:pic>
      <p:sp>
        <p:nvSpPr>
          <p:cNvPr id="6" name="Text Placeholder 4">
            <a:extLst>
              <a:ext uri="{FF2B5EF4-FFF2-40B4-BE49-F238E27FC236}">
                <a16:creationId xmlns:a16="http://schemas.microsoft.com/office/drawing/2014/main" id="{956446B7-9279-6E94-29A1-06266964FDE5}"/>
              </a:ext>
            </a:extLst>
          </p:cNvPr>
          <p:cNvSpPr>
            <a:spLocks noGrp="1"/>
          </p:cNvSpPr>
          <p:nvPr>
            <p:ph type="body" sz="quarter" idx="41"/>
          </p:nvPr>
        </p:nvSpPr>
        <p:spPr>
          <a:xfrm>
            <a:off x="721001" y="2691196"/>
            <a:ext cx="4385987" cy="2749021"/>
          </a:xfrm>
        </p:spPr>
        <p:txBody>
          <a:bodyPr>
            <a:normAutofit/>
          </a:bodyPr>
          <a:lstStyle/>
          <a:p>
            <a:pPr marL="342900" indent="-342900">
              <a:buAutoNum type="arabicPeriod"/>
            </a:pPr>
            <a:r>
              <a:rPr lang="da-DK" dirty="0"/>
              <a:t>Er der flere end ventet med for højt HbA1c? </a:t>
            </a:r>
          </a:p>
          <a:p>
            <a:pPr marL="342900" indent="-342900">
              <a:buAutoNum type="arabicPeriod"/>
            </a:pPr>
            <a:r>
              <a:rPr lang="da-DK" dirty="0"/>
              <a:t>Hvad er forklaringen? </a:t>
            </a:r>
          </a:p>
          <a:p>
            <a:pPr marL="342900" indent="-342900">
              <a:buAutoNum type="arabicPeriod"/>
            </a:pPr>
            <a:r>
              <a:rPr lang="da-DK" dirty="0"/>
              <a:t>Hvordan iværksættes tillæg af ny oral medicin? Insulin? </a:t>
            </a:r>
          </a:p>
          <a:p>
            <a:pPr marL="342900" indent="-342900">
              <a:buAutoNum type="arabicPeriod"/>
            </a:pPr>
            <a:r>
              <a:rPr lang="da-DK" dirty="0"/>
              <a:t>Hvordan følges op?</a:t>
            </a:r>
          </a:p>
        </p:txBody>
      </p:sp>
      <p:sp>
        <p:nvSpPr>
          <p:cNvPr id="10" name="Title 2">
            <a:extLst>
              <a:ext uri="{FF2B5EF4-FFF2-40B4-BE49-F238E27FC236}">
                <a16:creationId xmlns:a16="http://schemas.microsoft.com/office/drawing/2014/main" id="{2ACDFD4B-3C26-95A2-B3C4-C98F7172DB10}"/>
              </a:ext>
            </a:extLst>
          </p:cNvPr>
          <p:cNvSpPr>
            <a:spLocks noGrp="1"/>
          </p:cNvSpPr>
          <p:nvPr>
            <p:ph type="title"/>
          </p:nvPr>
        </p:nvSpPr>
        <p:spPr>
          <a:xfrm>
            <a:off x="714030" y="1027249"/>
            <a:ext cx="4398514" cy="757130"/>
          </a:xfrm>
        </p:spPr>
        <p:txBody>
          <a:bodyPr/>
          <a:lstStyle/>
          <a:p>
            <a:r>
              <a:rPr lang="da-DK" sz="2400" noProof="0" dirty="0"/>
              <a:t>Spørgsmål til målepunkt 1: HbA1c</a:t>
            </a:r>
          </a:p>
        </p:txBody>
      </p:sp>
      <p:sp>
        <p:nvSpPr>
          <p:cNvPr id="13" name="Text Placeholder 9">
            <a:extLst>
              <a:ext uri="{FF2B5EF4-FFF2-40B4-BE49-F238E27FC236}">
                <a16:creationId xmlns:a16="http://schemas.microsoft.com/office/drawing/2014/main" id="{95E1FD47-695A-0278-9D88-5FCC788EFD86}"/>
              </a:ext>
            </a:extLst>
          </p:cNvPr>
          <p:cNvSpPr>
            <a:spLocks noGrp="1"/>
          </p:cNvSpPr>
          <p:nvPr>
            <p:ph type="body" sz="quarter" idx="29"/>
          </p:nvPr>
        </p:nvSpPr>
        <p:spPr>
          <a:xfrm>
            <a:off x="720208" y="5440218"/>
            <a:ext cx="4385987" cy="680690"/>
          </a:xfrm>
        </p:spPr>
        <p:txBody>
          <a:bodyPr/>
          <a:lstStyle/>
          <a:p>
            <a:endParaRPr lang="da-DK" noProof="0"/>
          </a:p>
        </p:txBody>
      </p:sp>
    </p:spTree>
    <p:extLst>
      <p:ext uri="{BB962C8B-B14F-4D97-AF65-F5344CB8AC3E}">
        <p14:creationId xmlns:p14="http://schemas.microsoft.com/office/powerpoint/2010/main" val="711259626"/>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E5AC66-677C-9D55-B436-C84A78875CE1}"/>
            </a:ext>
          </a:extLst>
        </p:cNvPr>
        <p:cNvGrpSpPr/>
        <p:nvPr/>
      </p:nvGrpSpPr>
      <p:grpSpPr>
        <a:xfrm>
          <a:off x="0" y="0"/>
          <a:ext cx="0" cy="0"/>
          <a:chOff x="0" y="0"/>
          <a:chExt cx="0" cy="0"/>
        </a:xfrm>
      </p:grpSpPr>
      <p:sp>
        <p:nvSpPr>
          <p:cNvPr id="2" name="Title 61">
            <a:extLst>
              <a:ext uri="{FF2B5EF4-FFF2-40B4-BE49-F238E27FC236}">
                <a16:creationId xmlns:a16="http://schemas.microsoft.com/office/drawing/2014/main" id="{06FA351E-AB4F-BEA0-D3C5-2C720C1C0DF0}"/>
              </a:ext>
            </a:extLst>
          </p:cNvPr>
          <p:cNvSpPr>
            <a:spLocks noGrp="1"/>
          </p:cNvSpPr>
          <p:nvPr>
            <p:ph type="title"/>
          </p:nvPr>
        </p:nvSpPr>
        <p:spPr>
          <a:xfrm>
            <a:off x="720208" y="764666"/>
            <a:ext cx="10740748" cy="584775"/>
          </a:xfrm>
        </p:spPr>
        <p:txBody>
          <a:bodyPr/>
          <a:lstStyle/>
          <a:p>
            <a:r>
              <a:rPr lang="da-DK" noProof="0" dirty="0"/>
              <a:t>Program</a:t>
            </a:r>
          </a:p>
        </p:txBody>
      </p:sp>
      <p:graphicFrame>
        <p:nvGraphicFramePr>
          <p:cNvPr id="3" name="Table 2">
            <a:extLst>
              <a:ext uri="{FF2B5EF4-FFF2-40B4-BE49-F238E27FC236}">
                <a16:creationId xmlns:a16="http://schemas.microsoft.com/office/drawing/2014/main" id="{6CC4F211-E1B5-7E5E-1B9C-698686C224BD}"/>
              </a:ext>
            </a:extLst>
          </p:cNvPr>
          <p:cNvGraphicFramePr>
            <a:graphicFrameLocks noGrp="1"/>
          </p:cNvGraphicFramePr>
          <p:nvPr>
            <p:extLst>
              <p:ext uri="{D42A27DB-BD31-4B8C-83A1-F6EECF244321}">
                <p14:modId xmlns:p14="http://schemas.microsoft.com/office/powerpoint/2010/main" val="2007588712"/>
              </p:ext>
            </p:extLst>
          </p:nvPr>
        </p:nvGraphicFramePr>
        <p:xfrm>
          <a:off x="720208" y="1349441"/>
          <a:ext cx="10733087" cy="4845684"/>
        </p:xfrm>
        <a:graphic>
          <a:graphicData uri="http://schemas.openxmlformats.org/drawingml/2006/table">
            <a:tbl>
              <a:tblPr bandRow="1">
                <a:tableStyleId>{8799B23B-EC83-4686-B30A-512413B5E67A}</a:tableStyleId>
              </a:tblPr>
              <a:tblGrid>
                <a:gridCol w="1570329">
                  <a:extLst>
                    <a:ext uri="{9D8B030D-6E8A-4147-A177-3AD203B41FA5}">
                      <a16:colId xmlns:a16="http://schemas.microsoft.com/office/drawing/2014/main" val="3640038049"/>
                    </a:ext>
                  </a:extLst>
                </a:gridCol>
                <a:gridCol w="9162758">
                  <a:extLst>
                    <a:ext uri="{9D8B030D-6E8A-4147-A177-3AD203B41FA5}">
                      <a16:colId xmlns:a16="http://schemas.microsoft.com/office/drawing/2014/main" val="1804512729"/>
                    </a:ext>
                  </a:extLst>
                </a:gridCol>
              </a:tblGrid>
              <a:tr h="434500">
                <a:tc>
                  <a:txBody>
                    <a:bodyPr/>
                    <a:lstStyle/>
                    <a:p>
                      <a:r>
                        <a:rPr lang="da-DK" sz="1600" noProof="0" dirty="0"/>
                        <a:t>15 min</a:t>
                      </a:r>
                    </a:p>
                  </a:txBody>
                  <a:tcPr marL="180000" marR="180000" marT="90000" marB="90000" anchor="ctr"/>
                </a:tc>
                <a:tc>
                  <a:txBody>
                    <a:bodyPr/>
                    <a:lstStyle/>
                    <a:p>
                      <a:pPr algn="l"/>
                      <a:r>
                        <a:rPr lang="da-DK" sz="1600" noProof="0" dirty="0"/>
                        <a:t>Velkomst og introduktion</a:t>
                      </a:r>
                    </a:p>
                  </a:txBody>
                  <a:tcPr marL="180000" marR="180000" marT="90000" marB="90000" anchor="ctr"/>
                </a:tc>
                <a:extLst>
                  <a:ext uri="{0D108BD9-81ED-4DB2-BD59-A6C34878D82A}">
                    <a16:rowId xmlns:a16="http://schemas.microsoft.com/office/drawing/2014/main" val="3722927222"/>
                  </a:ext>
                </a:extLst>
              </a:tr>
              <a:tr h="688901">
                <a:tc>
                  <a:txBody>
                    <a:bodyPr/>
                    <a:lstStyle/>
                    <a:p>
                      <a:r>
                        <a:rPr lang="da-DK" sz="1600" noProof="0" dirty="0"/>
                        <a:t>45 min</a:t>
                      </a:r>
                    </a:p>
                  </a:txBody>
                  <a:tcPr marL="180000" marR="180000" marT="90000" marB="90000" anchor="ctr"/>
                </a:tc>
                <a:tc>
                  <a:txBody>
                    <a:bodyPr/>
                    <a:lstStyle/>
                    <a:p>
                      <a:pPr marL="0" marR="0" lvl="0" indent="0" algn="l" defTabSz="584200" rtl="0" eaLnBrk="1" fontAlgn="auto" latinLnBrk="0" hangingPunct="1">
                        <a:lnSpc>
                          <a:spcPct val="100000"/>
                        </a:lnSpc>
                        <a:spcBef>
                          <a:spcPts val="0"/>
                        </a:spcBef>
                        <a:spcAft>
                          <a:spcPts val="0"/>
                        </a:spcAft>
                        <a:buClrTx/>
                        <a:buSzTx/>
                        <a:buFontTx/>
                        <a:buNone/>
                        <a:tabLst/>
                        <a:defRPr/>
                      </a:pPr>
                      <a:r>
                        <a:rPr lang="da-DK" sz="1600" b="1" noProof="0" dirty="0"/>
                        <a:t>Blok 1: behandlingsresultater (målepunkt 1 - 4)</a:t>
                      </a:r>
                      <a:endParaRPr lang="da-DK" sz="1600" noProof="0" dirty="0"/>
                    </a:p>
                    <a:p>
                      <a:pPr marL="0" marR="0" lvl="0" indent="0" algn="l" defTabSz="584200" rtl="0" eaLnBrk="1" fontAlgn="auto" latinLnBrk="0" hangingPunct="1">
                        <a:lnSpc>
                          <a:spcPct val="100000"/>
                        </a:lnSpc>
                        <a:spcBef>
                          <a:spcPts val="0"/>
                        </a:spcBef>
                        <a:spcAft>
                          <a:spcPts val="0"/>
                        </a:spcAft>
                        <a:buClrTx/>
                        <a:buSzTx/>
                        <a:buFont typeface="Arial" panose="020B0604020202020204" pitchFamily="34" charset="0"/>
                        <a:buNone/>
                        <a:tabLst/>
                        <a:defRPr/>
                      </a:pPr>
                      <a:r>
                        <a:rPr lang="da-DK" sz="1600" noProof="0" dirty="0"/>
                        <a:t>Gennemgang af klyngens data for HbA1c, LDL, systolisk blodtryk og andel, hvor HbA1c er vedvarende forhøjet.</a:t>
                      </a:r>
                    </a:p>
                    <a:p>
                      <a:pPr marL="0" marR="0" lvl="0" indent="0" algn="l" defTabSz="5842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da-DK" sz="1600" i="0" noProof="0" dirty="0"/>
                    </a:p>
                    <a:p>
                      <a:pPr marL="0" marR="0" lvl="0" indent="0" algn="l" defTabSz="584200" rtl="0" eaLnBrk="1" fontAlgn="auto" latinLnBrk="0" hangingPunct="1">
                        <a:lnSpc>
                          <a:spcPct val="100000"/>
                        </a:lnSpc>
                        <a:spcBef>
                          <a:spcPts val="0"/>
                        </a:spcBef>
                        <a:spcAft>
                          <a:spcPts val="0"/>
                        </a:spcAft>
                        <a:buClrTx/>
                        <a:buSzTx/>
                        <a:buFont typeface="Arial" panose="020B0604020202020204" pitchFamily="34" charset="0"/>
                        <a:buNone/>
                        <a:tabLst/>
                        <a:defRPr/>
                      </a:pPr>
                      <a:r>
                        <a:rPr lang="da-DK" sz="1600" i="0" noProof="0" dirty="0"/>
                        <a:t>Gruppearbejde og opsamling i plenum om målepunkterne</a:t>
                      </a:r>
                    </a:p>
                  </a:txBody>
                  <a:tcPr marL="180000" marR="180000" marT="90000" marB="90000" anchor="ctr"/>
                </a:tc>
                <a:extLst>
                  <a:ext uri="{0D108BD9-81ED-4DB2-BD59-A6C34878D82A}">
                    <a16:rowId xmlns:a16="http://schemas.microsoft.com/office/drawing/2014/main" val="4122258881"/>
                  </a:ext>
                </a:extLst>
              </a:tr>
              <a:tr h="434500">
                <a:tc>
                  <a:txBody>
                    <a:bodyPr/>
                    <a:lstStyle/>
                    <a:p>
                      <a:r>
                        <a:rPr lang="da-DK" sz="1600" noProof="0" dirty="0"/>
                        <a:t>15 min</a:t>
                      </a:r>
                    </a:p>
                  </a:txBody>
                  <a:tcPr marL="180000" marR="180000" marT="90000" marB="90000" anchor="ctr"/>
                </a:tc>
                <a:tc>
                  <a:txBody>
                    <a:bodyPr/>
                    <a:lstStyle/>
                    <a:p>
                      <a:pPr algn="l"/>
                      <a:r>
                        <a:rPr lang="da-DK" sz="1600" noProof="0" dirty="0"/>
                        <a:t>Pause</a:t>
                      </a:r>
                      <a:endParaRPr lang="da-DK" sz="1600" i="1" noProof="0" dirty="0"/>
                    </a:p>
                  </a:txBody>
                  <a:tcPr marL="180000" marR="180000" marT="90000" marB="90000" anchor="ctr"/>
                </a:tc>
                <a:extLst>
                  <a:ext uri="{0D108BD9-81ED-4DB2-BD59-A6C34878D82A}">
                    <a16:rowId xmlns:a16="http://schemas.microsoft.com/office/drawing/2014/main" val="3893725207"/>
                  </a:ext>
                </a:extLst>
              </a:tr>
              <a:tr h="684472">
                <a:tc>
                  <a:txBody>
                    <a:bodyPr/>
                    <a:lstStyle/>
                    <a:p>
                      <a:r>
                        <a:rPr lang="da-DK" sz="1600" noProof="0" dirty="0"/>
                        <a:t>45 min</a:t>
                      </a:r>
                    </a:p>
                  </a:txBody>
                  <a:tcPr marL="180000" marR="180000" marT="90000" marB="90000" anchor="ctr"/>
                </a:tc>
                <a:tc>
                  <a:txBody>
                    <a:bodyPr/>
                    <a:lstStyle/>
                    <a:p>
                      <a:pPr algn="l"/>
                      <a:r>
                        <a:rPr lang="da-DK" sz="1600" b="1" noProof="0" dirty="0"/>
                        <a:t>Blok 2: specifik behandling (målepunkt 5 - 7)</a:t>
                      </a:r>
                      <a:br>
                        <a:rPr lang="da-DK" sz="1600" noProof="0" dirty="0"/>
                      </a:br>
                      <a:r>
                        <a:rPr lang="da-DK" sz="1600" noProof="0" dirty="0"/>
                        <a:t>Gennemgang af klyngens data for andel patienter med </a:t>
                      </a:r>
                      <a:r>
                        <a:rPr lang="da-DK" sz="1600" noProof="0" dirty="0" err="1"/>
                        <a:t>mikroalbuminuri</a:t>
                      </a:r>
                      <a:r>
                        <a:rPr lang="da-DK" sz="1600" noProof="0" dirty="0"/>
                        <a:t> eller </a:t>
                      </a:r>
                      <a:r>
                        <a:rPr lang="da-DK" sz="1600" noProof="0" dirty="0" err="1"/>
                        <a:t>makroalbuminuri</a:t>
                      </a:r>
                      <a:r>
                        <a:rPr lang="da-DK" sz="1600" noProof="0" dirty="0"/>
                        <a:t>, der ikke får ARB/ACE, andel med </a:t>
                      </a:r>
                      <a:r>
                        <a:rPr lang="da-DK" sz="1600" noProof="0" dirty="0" err="1"/>
                        <a:t>eGFR</a:t>
                      </a:r>
                      <a:r>
                        <a:rPr lang="da-DK" sz="1600" noProof="0" dirty="0"/>
                        <a:t> &lt; 30, der får </a:t>
                      </a:r>
                      <a:r>
                        <a:rPr lang="da-DK" sz="1600" noProof="0" dirty="0" err="1"/>
                        <a:t>metformin</a:t>
                      </a:r>
                      <a:r>
                        <a:rPr lang="da-DK" sz="1600" noProof="0" dirty="0"/>
                        <a:t>, og andel patienter med samtidig hjertesygdom, der får SLG2 eller GLP1.</a:t>
                      </a:r>
                    </a:p>
                    <a:p>
                      <a:pPr algn="l"/>
                      <a:endParaRPr lang="da-DK" sz="1600" i="0" noProof="0" dirty="0"/>
                    </a:p>
                    <a:p>
                      <a:pPr marL="0" marR="0" lvl="0" indent="0" algn="l" defTabSz="292100" rtl="0" eaLnBrk="1" fontAlgn="auto" latinLnBrk="0" hangingPunct="1">
                        <a:lnSpc>
                          <a:spcPct val="100000"/>
                        </a:lnSpc>
                        <a:spcBef>
                          <a:spcPts val="0"/>
                        </a:spcBef>
                        <a:spcAft>
                          <a:spcPts val="0"/>
                        </a:spcAft>
                        <a:buClrTx/>
                        <a:buSzTx/>
                        <a:buFontTx/>
                        <a:buNone/>
                        <a:tabLst/>
                        <a:defRPr/>
                      </a:pPr>
                      <a:r>
                        <a:rPr lang="da-DK" sz="1600" i="0" noProof="0" dirty="0"/>
                        <a:t>Gruppearbejde og opsamling i plenum om målepunkterne.</a:t>
                      </a:r>
                    </a:p>
                  </a:txBody>
                  <a:tcPr marL="180000" marR="180000" marT="90000" marB="90000" anchor="ctr"/>
                </a:tc>
                <a:extLst>
                  <a:ext uri="{0D108BD9-81ED-4DB2-BD59-A6C34878D82A}">
                    <a16:rowId xmlns:a16="http://schemas.microsoft.com/office/drawing/2014/main" val="2190333926"/>
                  </a:ext>
                </a:extLst>
              </a:tr>
              <a:tr h="934444">
                <a:tc>
                  <a:txBody>
                    <a:bodyPr/>
                    <a:lstStyle/>
                    <a:p>
                      <a:r>
                        <a:rPr lang="da-DK" sz="1600" noProof="0" dirty="0"/>
                        <a:t>30 min</a:t>
                      </a:r>
                    </a:p>
                  </a:txBody>
                  <a:tcPr marL="180000" marR="180000" marT="90000" marB="90000" anchor="ctr"/>
                </a:tc>
                <a:tc>
                  <a:txBody>
                    <a:bodyPr/>
                    <a:lstStyle/>
                    <a:p>
                      <a:pPr algn="l"/>
                      <a:r>
                        <a:rPr lang="da-DK" sz="1600" b="1" noProof="0" dirty="0"/>
                        <a:t>Blok 3</a:t>
                      </a:r>
                      <a:br>
                        <a:rPr lang="da-DK" sz="1600" noProof="0" dirty="0"/>
                      </a:br>
                      <a:r>
                        <a:rPr lang="da-DK" sz="1600" noProof="0" dirty="0"/>
                        <a:t>Opsamling og opfølgning</a:t>
                      </a:r>
                      <a:br>
                        <a:rPr lang="da-DK" sz="1600" noProof="0" dirty="0"/>
                      </a:br>
                      <a:r>
                        <a:rPr lang="da-DK" sz="1600" noProof="0" dirty="0"/>
                        <a:t>Hvordan følger vi op?</a:t>
                      </a:r>
                      <a:endParaRPr lang="da-DK" sz="1600" i="0" noProof="0" dirty="0"/>
                    </a:p>
                  </a:txBody>
                  <a:tcPr marL="180000" marR="180000" marT="90000" marB="90000" anchor="ctr"/>
                </a:tc>
                <a:extLst>
                  <a:ext uri="{0D108BD9-81ED-4DB2-BD59-A6C34878D82A}">
                    <a16:rowId xmlns:a16="http://schemas.microsoft.com/office/drawing/2014/main" val="1723228639"/>
                  </a:ext>
                </a:extLst>
              </a:tr>
            </a:tbl>
          </a:graphicData>
        </a:graphic>
      </p:graphicFrame>
    </p:spTree>
    <p:extLst>
      <p:ext uri="{BB962C8B-B14F-4D97-AF65-F5344CB8AC3E}">
        <p14:creationId xmlns:p14="http://schemas.microsoft.com/office/powerpoint/2010/main" val="4261082912"/>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DE7EEB-38DA-28EC-232D-4465304DAED0}"/>
            </a:ext>
          </a:extLst>
        </p:cNvPr>
        <p:cNvGrpSpPr/>
        <p:nvPr/>
      </p:nvGrpSpPr>
      <p:grpSpPr>
        <a:xfrm>
          <a:off x="0" y="0"/>
          <a:ext cx="0" cy="0"/>
          <a:chOff x="0" y="0"/>
          <a:chExt cx="0" cy="0"/>
        </a:xfrm>
      </p:grpSpPr>
      <p:pic>
        <p:nvPicPr>
          <p:cNvPr id="7" name="Picture Placeholder 6" descr="A green and white background&#10;&#10;AI-generated content may be incorrect.">
            <a:extLst>
              <a:ext uri="{FF2B5EF4-FFF2-40B4-BE49-F238E27FC236}">
                <a16:creationId xmlns:a16="http://schemas.microsoft.com/office/drawing/2014/main" id="{7751AC4E-CAF0-5577-6820-2E630F000DBA}"/>
              </a:ext>
            </a:extLst>
          </p:cNvPr>
          <p:cNvPicPr>
            <a:picLocks noGrp="1" noChangeAspect="1"/>
          </p:cNvPicPr>
          <p:nvPr>
            <p:ph type="pic" idx="21"/>
          </p:nvPr>
        </p:nvPicPr>
        <p:blipFill>
          <a:blip r:embed="rId3" cstate="print">
            <a:extLst>
              <a:ext uri="{28A0092B-C50C-407E-A947-70E740481C1C}">
                <a14:useLocalDpi xmlns:a14="http://schemas.microsoft.com/office/drawing/2010/main" val="0"/>
              </a:ext>
            </a:extLst>
          </a:blip>
          <a:srcRect l="23892" r="23892"/>
          <a:stretch/>
        </p:blipFill>
        <p:spPr/>
      </p:pic>
      <p:sp>
        <p:nvSpPr>
          <p:cNvPr id="4" name="Text Placeholder 3">
            <a:extLst>
              <a:ext uri="{FF2B5EF4-FFF2-40B4-BE49-F238E27FC236}">
                <a16:creationId xmlns:a16="http://schemas.microsoft.com/office/drawing/2014/main" id="{DB14C8E1-5250-EA19-736B-0009B3BAAEC2}"/>
              </a:ext>
            </a:extLst>
          </p:cNvPr>
          <p:cNvSpPr>
            <a:spLocks noGrp="1"/>
          </p:cNvSpPr>
          <p:nvPr>
            <p:ph type="body" sz="quarter" idx="30"/>
          </p:nvPr>
        </p:nvSpPr>
        <p:spPr/>
        <p:txBody>
          <a:bodyPr>
            <a:noAutofit/>
          </a:bodyPr>
          <a:lstStyle/>
          <a:p>
            <a:r>
              <a:rPr lang="da-DK" sz="1200" dirty="0">
                <a:latin typeface="Arial"/>
                <a:cs typeface="Arial"/>
              </a:rPr>
              <a:t>Sidemandssamtale</a:t>
            </a:r>
            <a:r>
              <a:rPr lang="da-DK" sz="1200" noProof="0" dirty="0">
                <a:latin typeface="Arial"/>
                <a:cs typeface="Arial"/>
              </a:rPr>
              <a:t> (</a:t>
            </a:r>
            <a:r>
              <a:rPr lang="da-DK" sz="1200" dirty="0">
                <a:latin typeface="Arial"/>
                <a:cs typeface="Arial"/>
              </a:rPr>
              <a:t>5</a:t>
            </a:r>
            <a:r>
              <a:rPr lang="da-DK" sz="1200" noProof="0" dirty="0">
                <a:latin typeface="Arial"/>
                <a:cs typeface="Arial"/>
              </a:rPr>
              <a:t> min.)</a:t>
            </a:r>
          </a:p>
        </p:txBody>
      </p:sp>
      <p:pic>
        <p:nvPicPr>
          <p:cNvPr id="2" name="Graphic 1" descr="Meeting with solid fill">
            <a:extLst>
              <a:ext uri="{FF2B5EF4-FFF2-40B4-BE49-F238E27FC236}">
                <a16:creationId xmlns:a16="http://schemas.microsoft.com/office/drawing/2014/main" id="{0703CF12-7639-2947-F8E7-D46B578D6DF2}"/>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8274312" y="2475341"/>
            <a:ext cx="1475608" cy="1475608"/>
          </a:xfrm>
          <a:prstGeom prst="rect">
            <a:avLst/>
          </a:prstGeom>
        </p:spPr>
      </p:pic>
      <p:sp>
        <p:nvSpPr>
          <p:cNvPr id="6" name="Text Placeholder 4">
            <a:extLst>
              <a:ext uri="{FF2B5EF4-FFF2-40B4-BE49-F238E27FC236}">
                <a16:creationId xmlns:a16="http://schemas.microsoft.com/office/drawing/2014/main" id="{22D54510-D7B7-358F-CD5C-4322C1E2B256}"/>
              </a:ext>
            </a:extLst>
          </p:cNvPr>
          <p:cNvSpPr>
            <a:spLocks noGrp="1"/>
          </p:cNvSpPr>
          <p:nvPr>
            <p:ph type="body" sz="quarter" idx="41"/>
          </p:nvPr>
        </p:nvSpPr>
        <p:spPr>
          <a:xfrm>
            <a:off x="721001" y="2691196"/>
            <a:ext cx="4385987" cy="2749021"/>
          </a:xfrm>
        </p:spPr>
        <p:txBody>
          <a:bodyPr>
            <a:normAutofit/>
          </a:bodyPr>
          <a:lstStyle/>
          <a:p>
            <a:pPr marL="342900" indent="-342900">
              <a:buAutoNum type="arabicPeriod"/>
            </a:pPr>
            <a:r>
              <a:rPr lang="da-DK" dirty="0"/>
              <a:t>Er der flere end ventet med for højt LDL? </a:t>
            </a:r>
          </a:p>
          <a:p>
            <a:pPr marL="342900" indent="-342900">
              <a:buAutoNum type="arabicPeriod"/>
            </a:pPr>
            <a:r>
              <a:rPr lang="da-DK" dirty="0"/>
              <a:t>Hvad er forklaringen? </a:t>
            </a:r>
          </a:p>
          <a:p>
            <a:pPr marL="342900" indent="-342900">
              <a:buAutoNum type="arabicPeriod"/>
            </a:pPr>
            <a:r>
              <a:rPr lang="da-DK" dirty="0"/>
              <a:t>Hvordan iværksættes medicinændringer, og hvordan følges der op på ændringer?</a:t>
            </a:r>
          </a:p>
        </p:txBody>
      </p:sp>
      <p:sp>
        <p:nvSpPr>
          <p:cNvPr id="10" name="Title 2">
            <a:extLst>
              <a:ext uri="{FF2B5EF4-FFF2-40B4-BE49-F238E27FC236}">
                <a16:creationId xmlns:a16="http://schemas.microsoft.com/office/drawing/2014/main" id="{F0C45765-1172-3CC0-B69B-BBD3EF4B1EBB}"/>
              </a:ext>
            </a:extLst>
          </p:cNvPr>
          <p:cNvSpPr>
            <a:spLocks noGrp="1"/>
          </p:cNvSpPr>
          <p:nvPr>
            <p:ph type="title"/>
          </p:nvPr>
        </p:nvSpPr>
        <p:spPr>
          <a:xfrm>
            <a:off x="714030" y="1027249"/>
            <a:ext cx="4398514" cy="757130"/>
          </a:xfrm>
        </p:spPr>
        <p:txBody>
          <a:bodyPr/>
          <a:lstStyle/>
          <a:p>
            <a:r>
              <a:rPr lang="da-DK" sz="2400" noProof="0" dirty="0"/>
              <a:t>Spørgsmål til målepunkt 2: LDL</a:t>
            </a:r>
          </a:p>
        </p:txBody>
      </p:sp>
      <p:sp>
        <p:nvSpPr>
          <p:cNvPr id="13" name="Text Placeholder 9">
            <a:extLst>
              <a:ext uri="{FF2B5EF4-FFF2-40B4-BE49-F238E27FC236}">
                <a16:creationId xmlns:a16="http://schemas.microsoft.com/office/drawing/2014/main" id="{3120514D-CB76-8CE4-9773-2A4A9DA7DB73}"/>
              </a:ext>
            </a:extLst>
          </p:cNvPr>
          <p:cNvSpPr>
            <a:spLocks noGrp="1"/>
          </p:cNvSpPr>
          <p:nvPr>
            <p:ph type="body" sz="quarter" idx="29"/>
          </p:nvPr>
        </p:nvSpPr>
        <p:spPr>
          <a:xfrm>
            <a:off x="720208" y="5440218"/>
            <a:ext cx="4385987" cy="680690"/>
          </a:xfrm>
        </p:spPr>
        <p:txBody>
          <a:bodyPr/>
          <a:lstStyle/>
          <a:p>
            <a:endParaRPr lang="da-DK" noProof="0"/>
          </a:p>
        </p:txBody>
      </p:sp>
    </p:spTree>
    <p:extLst>
      <p:ext uri="{BB962C8B-B14F-4D97-AF65-F5344CB8AC3E}">
        <p14:creationId xmlns:p14="http://schemas.microsoft.com/office/powerpoint/2010/main" val="3224250694"/>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780B30-31DB-561D-DBA0-19C923E24D2B}"/>
            </a:ext>
          </a:extLst>
        </p:cNvPr>
        <p:cNvGrpSpPr/>
        <p:nvPr/>
      </p:nvGrpSpPr>
      <p:grpSpPr>
        <a:xfrm>
          <a:off x="0" y="0"/>
          <a:ext cx="0" cy="0"/>
          <a:chOff x="0" y="0"/>
          <a:chExt cx="0" cy="0"/>
        </a:xfrm>
      </p:grpSpPr>
      <p:pic>
        <p:nvPicPr>
          <p:cNvPr id="7" name="Picture Placeholder 6" descr="A green and white background&#10;&#10;AI-generated content may be incorrect.">
            <a:extLst>
              <a:ext uri="{FF2B5EF4-FFF2-40B4-BE49-F238E27FC236}">
                <a16:creationId xmlns:a16="http://schemas.microsoft.com/office/drawing/2014/main" id="{1039A0C5-FB8B-8F09-26CF-22CCF5EBC760}"/>
              </a:ext>
            </a:extLst>
          </p:cNvPr>
          <p:cNvPicPr>
            <a:picLocks noGrp="1" noChangeAspect="1"/>
          </p:cNvPicPr>
          <p:nvPr>
            <p:ph type="pic" idx="21"/>
          </p:nvPr>
        </p:nvPicPr>
        <p:blipFill>
          <a:blip r:embed="rId3" cstate="print">
            <a:extLst>
              <a:ext uri="{28A0092B-C50C-407E-A947-70E740481C1C}">
                <a14:useLocalDpi xmlns:a14="http://schemas.microsoft.com/office/drawing/2010/main" val="0"/>
              </a:ext>
            </a:extLst>
          </a:blip>
          <a:srcRect l="23892" r="23892"/>
          <a:stretch/>
        </p:blipFill>
        <p:spPr/>
      </p:pic>
      <p:sp>
        <p:nvSpPr>
          <p:cNvPr id="4" name="Text Placeholder 3">
            <a:extLst>
              <a:ext uri="{FF2B5EF4-FFF2-40B4-BE49-F238E27FC236}">
                <a16:creationId xmlns:a16="http://schemas.microsoft.com/office/drawing/2014/main" id="{186AF83E-9BD5-2C44-C404-55510F9055A7}"/>
              </a:ext>
            </a:extLst>
          </p:cNvPr>
          <p:cNvSpPr>
            <a:spLocks noGrp="1"/>
          </p:cNvSpPr>
          <p:nvPr>
            <p:ph type="body" sz="quarter" idx="30"/>
          </p:nvPr>
        </p:nvSpPr>
        <p:spPr/>
        <p:txBody>
          <a:bodyPr>
            <a:noAutofit/>
          </a:bodyPr>
          <a:lstStyle/>
          <a:p>
            <a:r>
              <a:rPr lang="da-DK" sz="1200" dirty="0">
                <a:latin typeface="Arial"/>
                <a:cs typeface="Arial"/>
              </a:rPr>
              <a:t>Sidemandssamtale</a:t>
            </a:r>
            <a:r>
              <a:rPr lang="da-DK" sz="1200" noProof="0" dirty="0">
                <a:latin typeface="Arial"/>
                <a:cs typeface="Arial"/>
              </a:rPr>
              <a:t> (</a:t>
            </a:r>
            <a:r>
              <a:rPr lang="da-DK" sz="1200" dirty="0">
                <a:latin typeface="Arial"/>
                <a:cs typeface="Arial"/>
              </a:rPr>
              <a:t>5</a:t>
            </a:r>
            <a:r>
              <a:rPr lang="da-DK" sz="1200" noProof="0" dirty="0">
                <a:latin typeface="Arial"/>
                <a:cs typeface="Arial"/>
              </a:rPr>
              <a:t> min.)</a:t>
            </a:r>
          </a:p>
        </p:txBody>
      </p:sp>
      <p:pic>
        <p:nvPicPr>
          <p:cNvPr id="2" name="Graphic 1" descr="Meeting with solid fill">
            <a:extLst>
              <a:ext uri="{FF2B5EF4-FFF2-40B4-BE49-F238E27FC236}">
                <a16:creationId xmlns:a16="http://schemas.microsoft.com/office/drawing/2014/main" id="{BF4F352F-8FB9-9F2E-4E7F-35F0174DB5EF}"/>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8274312" y="2475341"/>
            <a:ext cx="1475608" cy="1475608"/>
          </a:xfrm>
          <a:prstGeom prst="rect">
            <a:avLst/>
          </a:prstGeom>
        </p:spPr>
      </p:pic>
      <p:sp>
        <p:nvSpPr>
          <p:cNvPr id="6" name="Text Placeholder 4">
            <a:extLst>
              <a:ext uri="{FF2B5EF4-FFF2-40B4-BE49-F238E27FC236}">
                <a16:creationId xmlns:a16="http://schemas.microsoft.com/office/drawing/2014/main" id="{E408AD84-4AA0-460D-D8AF-8FE57B7B9AF9}"/>
              </a:ext>
            </a:extLst>
          </p:cNvPr>
          <p:cNvSpPr>
            <a:spLocks noGrp="1"/>
          </p:cNvSpPr>
          <p:nvPr>
            <p:ph type="body" sz="quarter" idx="41"/>
          </p:nvPr>
        </p:nvSpPr>
        <p:spPr>
          <a:xfrm>
            <a:off x="721001" y="2691196"/>
            <a:ext cx="4385987" cy="2749021"/>
          </a:xfrm>
        </p:spPr>
        <p:txBody>
          <a:bodyPr>
            <a:normAutofit/>
          </a:bodyPr>
          <a:lstStyle/>
          <a:p>
            <a:pPr marL="342900" indent="-342900">
              <a:buAutoNum type="arabicPeriod"/>
            </a:pPr>
            <a:r>
              <a:rPr lang="da-DK" dirty="0"/>
              <a:t>Er der flere end ventet med for højt systolisk BT? </a:t>
            </a:r>
          </a:p>
          <a:p>
            <a:pPr marL="342900" indent="-342900">
              <a:buAutoNum type="arabicPeriod"/>
            </a:pPr>
            <a:r>
              <a:rPr lang="da-DK" dirty="0"/>
              <a:t>Hvad er forklaringen? </a:t>
            </a:r>
          </a:p>
          <a:p>
            <a:pPr marL="342900" indent="-342900">
              <a:buAutoNum type="arabicPeriod"/>
            </a:pPr>
            <a:r>
              <a:rPr lang="da-DK" dirty="0"/>
              <a:t>Hvordan iværksættes medicinændringer, og hvordan følges der op på ændringer?</a:t>
            </a:r>
          </a:p>
        </p:txBody>
      </p:sp>
      <p:sp>
        <p:nvSpPr>
          <p:cNvPr id="10" name="Title 2">
            <a:extLst>
              <a:ext uri="{FF2B5EF4-FFF2-40B4-BE49-F238E27FC236}">
                <a16:creationId xmlns:a16="http://schemas.microsoft.com/office/drawing/2014/main" id="{8CE9E0FF-C84E-EF81-F9EA-1CD56F5B91CD}"/>
              </a:ext>
            </a:extLst>
          </p:cNvPr>
          <p:cNvSpPr>
            <a:spLocks noGrp="1"/>
          </p:cNvSpPr>
          <p:nvPr>
            <p:ph type="title"/>
          </p:nvPr>
        </p:nvSpPr>
        <p:spPr>
          <a:xfrm>
            <a:off x="714030" y="1027249"/>
            <a:ext cx="4398514" cy="757130"/>
          </a:xfrm>
        </p:spPr>
        <p:txBody>
          <a:bodyPr/>
          <a:lstStyle/>
          <a:p>
            <a:r>
              <a:rPr lang="da-DK" sz="2400" noProof="0" dirty="0"/>
              <a:t>Spørgsmål til målepunkt 3: Blodtryk</a:t>
            </a:r>
          </a:p>
        </p:txBody>
      </p:sp>
      <p:sp>
        <p:nvSpPr>
          <p:cNvPr id="13" name="Text Placeholder 9">
            <a:extLst>
              <a:ext uri="{FF2B5EF4-FFF2-40B4-BE49-F238E27FC236}">
                <a16:creationId xmlns:a16="http://schemas.microsoft.com/office/drawing/2014/main" id="{F32EC588-5252-28B9-42FA-88AD00D63B5E}"/>
              </a:ext>
            </a:extLst>
          </p:cNvPr>
          <p:cNvSpPr>
            <a:spLocks noGrp="1"/>
          </p:cNvSpPr>
          <p:nvPr>
            <p:ph type="body" sz="quarter" idx="29"/>
          </p:nvPr>
        </p:nvSpPr>
        <p:spPr>
          <a:xfrm>
            <a:off x="720208" y="5440218"/>
            <a:ext cx="4385987" cy="680690"/>
          </a:xfrm>
        </p:spPr>
        <p:txBody>
          <a:bodyPr/>
          <a:lstStyle/>
          <a:p>
            <a:endParaRPr lang="da-DK" noProof="0"/>
          </a:p>
        </p:txBody>
      </p:sp>
    </p:spTree>
    <p:extLst>
      <p:ext uri="{BB962C8B-B14F-4D97-AF65-F5344CB8AC3E}">
        <p14:creationId xmlns:p14="http://schemas.microsoft.com/office/powerpoint/2010/main" val="3727389066"/>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3648D9-94F8-44A9-97D0-0A18802A410E}"/>
            </a:ext>
          </a:extLst>
        </p:cNvPr>
        <p:cNvGrpSpPr/>
        <p:nvPr/>
      </p:nvGrpSpPr>
      <p:grpSpPr>
        <a:xfrm>
          <a:off x="0" y="0"/>
          <a:ext cx="0" cy="0"/>
          <a:chOff x="0" y="0"/>
          <a:chExt cx="0" cy="0"/>
        </a:xfrm>
      </p:grpSpPr>
      <p:pic>
        <p:nvPicPr>
          <p:cNvPr id="7" name="Picture Placeholder 6" descr="A green and white background&#10;&#10;AI-generated content may be incorrect.">
            <a:extLst>
              <a:ext uri="{FF2B5EF4-FFF2-40B4-BE49-F238E27FC236}">
                <a16:creationId xmlns:a16="http://schemas.microsoft.com/office/drawing/2014/main" id="{669B25D1-8787-0240-9A0A-59109F4F33ED}"/>
              </a:ext>
            </a:extLst>
          </p:cNvPr>
          <p:cNvPicPr>
            <a:picLocks noGrp="1" noChangeAspect="1"/>
          </p:cNvPicPr>
          <p:nvPr>
            <p:ph type="pic" idx="21"/>
          </p:nvPr>
        </p:nvPicPr>
        <p:blipFill>
          <a:blip r:embed="rId3" cstate="print">
            <a:extLst>
              <a:ext uri="{28A0092B-C50C-407E-A947-70E740481C1C}">
                <a14:useLocalDpi xmlns:a14="http://schemas.microsoft.com/office/drawing/2010/main" val="0"/>
              </a:ext>
            </a:extLst>
          </a:blip>
          <a:srcRect l="23892" r="23892"/>
          <a:stretch/>
        </p:blipFill>
        <p:spPr/>
      </p:pic>
      <p:sp>
        <p:nvSpPr>
          <p:cNvPr id="4" name="Text Placeholder 3">
            <a:extLst>
              <a:ext uri="{FF2B5EF4-FFF2-40B4-BE49-F238E27FC236}">
                <a16:creationId xmlns:a16="http://schemas.microsoft.com/office/drawing/2014/main" id="{6504DD49-0A02-3A5A-9894-878BB1697769}"/>
              </a:ext>
            </a:extLst>
          </p:cNvPr>
          <p:cNvSpPr>
            <a:spLocks noGrp="1"/>
          </p:cNvSpPr>
          <p:nvPr>
            <p:ph type="body" sz="quarter" idx="30"/>
          </p:nvPr>
        </p:nvSpPr>
        <p:spPr/>
        <p:txBody>
          <a:bodyPr>
            <a:noAutofit/>
          </a:bodyPr>
          <a:lstStyle/>
          <a:p>
            <a:r>
              <a:rPr lang="da-DK" sz="1200" dirty="0">
                <a:latin typeface="Arial"/>
                <a:cs typeface="Arial"/>
              </a:rPr>
              <a:t>Sidemandssamtale</a:t>
            </a:r>
            <a:r>
              <a:rPr lang="da-DK" sz="1200" noProof="0" dirty="0">
                <a:latin typeface="Arial"/>
                <a:cs typeface="Arial"/>
              </a:rPr>
              <a:t> (</a:t>
            </a:r>
            <a:r>
              <a:rPr lang="da-DK" sz="1200" dirty="0">
                <a:latin typeface="Arial"/>
                <a:cs typeface="Arial"/>
              </a:rPr>
              <a:t>5</a:t>
            </a:r>
            <a:r>
              <a:rPr lang="da-DK" sz="1200" noProof="0" dirty="0">
                <a:latin typeface="Arial"/>
                <a:cs typeface="Arial"/>
              </a:rPr>
              <a:t> min.)</a:t>
            </a:r>
          </a:p>
        </p:txBody>
      </p:sp>
      <p:pic>
        <p:nvPicPr>
          <p:cNvPr id="2" name="Graphic 1" descr="Meeting with solid fill">
            <a:extLst>
              <a:ext uri="{FF2B5EF4-FFF2-40B4-BE49-F238E27FC236}">
                <a16:creationId xmlns:a16="http://schemas.microsoft.com/office/drawing/2014/main" id="{E0FD27D6-23A8-400E-1A87-3BC4FF2D5EDD}"/>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8274312" y="2475341"/>
            <a:ext cx="1475608" cy="1475608"/>
          </a:xfrm>
          <a:prstGeom prst="rect">
            <a:avLst/>
          </a:prstGeom>
        </p:spPr>
      </p:pic>
      <p:sp>
        <p:nvSpPr>
          <p:cNvPr id="6" name="Text Placeholder 4">
            <a:extLst>
              <a:ext uri="{FF2B5EF4-FFF2-40B4-BE49-F238E27FC236}">
                <a16:creationId xmlns:a16="http://schemas.microsoft.com/office/drawing/2014/main" id="{9BC15EA1-BBB1-AAC0-888B-63660B346959}"/>
              </a:ext>
            </a:extLst>
          </p:cNvPr>
          <p:cNvSpPr>
            <a:spLocks noGrp="1"/>
          </p:cNvSpPr>
          <p:nvPr>
            <p:ph type="body" sz="quarter" idx="41"/>
          </p:nvPr>
        </p:nvSpPr>
        <p:spPr>
          <a:xfrm>
            <a:off x="721001" y="2691196"/>
            <a:ext cx="4385987" cy="2749021"/>
          </a:xfrm>
        </p:spPr>
        <p:txBody>
          <a:bodyPr>
            <a:normAutofit/>
          </a:bodyPr>
          <a:lstStyle/>
          <a:p>
            <a:pPr marL="342900" indent="-342900">
              <a:buAutoNum type="arabicPeriod"/>
            </a:pPr>
            <a:r>
              <a:rPr lang="da-DK" dirty="0"/>
              <a:t>Hvilke patienter har vedvarende forhøjede værdier? </a:t>
            </a:r>
          </a:p>
          <a:p>
            <a:pPr marL="342900" indent="-342900">
              <a:buAutoNum type="arabicPeriod"/>
            </a:pPr>
            <a:r>
              <a:rPr lang="da-DK" dirty="0"/>
              <a:t>Hvorfor? </a:t>
            </a:r>
          </a:p>
          <a:p>
            <a:pPr marL="342900" indent="-342900">
              <a:buAutoNum type="arabicPeriod"/>
            </a:pPr>
            <a:r>
              <a:rPr lang="da-DK" dirty="0"/>
              <a:t>Hvad kan vi gøre anderledes?</a:t>
            </a:r>
          </a:p>
        </p:txBody>
      </p:sp>
      <p:sp>
        <p:nvSpPr>
          <p:cNvPr id="10" name="Title 2">
            <a:extLst>
              <a:ext uri="{FF2B5EF4-FFF2-40B4-BE49-F238E27FC236}">
                <a16:creationId xmlns:a16="http://schemas.microsoft.com/office/drawing/2014/main" id="{3BAA0B32-1846-AE18-D75F-EAEE940DA4EF}"/>
              </a:ext>
            </a:extLst>
          </p:cNvPr>
          <p:cNvSpPr>
            <a:spLocks noGrp="1"/>
          </p:cNvSpPr>
          <p:nvPr>
            <p:ph type="title"/>
          </p:nvPr>
        </p:nvSpPr>
        <p:spPr>
          <a:xfrm>
            <a:off x="714030" y="1027249"/>
            <a:ext cx="4398514" cy="757130"/>
          </a:xfrm>
        </p:spPr>
        <p:txBody>
          <a:bodyPr/>
          <a:lstStyle/>
          <a:p>
            <a:r>
              <a:rPr lang="da-DK" sz="2400" noProof="0" dirty="0"/>
              <a:t>Spørgsmål til målepunkt 4: HbA1c vedvarende forhøjet</a:t>
            </a:r>
          </a:p>
        </p:txBody>
      </p:sp>
      <p:sp>
        <p:nvSpPr>
          <p:cNvPr id="13" name="Text Placeholder 9">
            <a:extLst>
              <a:ext uri="{FF2B5EF4-FFF2-40B4-BE49-F238E27FC236}">
                <a16:creationId xmlns:a16="http://schemas.microsoft.com/office/drawing/2014/main" id="{4D2BB4B8-4F0F-5C59-4FC1-C2E81CE0AFA9}"/>
              </a:ext>
            </a:extLst>
          </p:cNvPr>
          <p:cNvSpPr>
            <a:spLocks noGrp="1"/>
          </p:cNvSpPr>
          <p:nvPr>
            <p:ph type="body" sz="quarter" idx="29"/>
          </p:nvPr>
        </p:nvSpPr>
        <p:spPr>
          <a:xfrm>
            <a:off x="720208" y="5440218"/>
            <a:ext cx="4385987" cy="680690"/>
          </a:xfrm>
        </p:spPr>
        <p:txBody>
          <a:bodyPr/>
          <a:lstStyle/>
          <a:p>
            <a:endParaRPr lang="da-DK" noProof="0"/>
          </a:p>
        </p:txBody>
      </p:sp>
    </p:spTree>
    <p:extLst>
      <p:ext uri="{BB962C8B-B14F-4D97-AF65-F5344CB8AC3E}">
        <p14:creationId xmlns:p14="http://schemas.microsoft.com/office/powerpoint/2010/main" val="4070997536"/>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F1F412-5C8A-2CFB-0AE2-FE5DD2562202}"/>
            </a:ext>
          </a:extLst>
        </p:cNvPr>
        <p:cNvGrpSpPr/>
        <p:nvPr/>
      </p:nvGrpSpPr>
      <p:grpSpPr>
        <a:xfrm>
          <a:off x="0" y="0"/>
          <a:ext cx="0" cy="0"/>
          <a:chOff x="0" y="0"/>
          <a:chExt cx="0" cy="0"/>
        </a:xfrm>
      </p:grpSpPr>
      <p:pic>
        <p:nvPicPr>
          <p:cNvPr id="3" name="Picture Placeholder 6" descr="A green and white background&#10;&#10;AI-generated content may be incorrect.">
            <a:extLst>
              <a:ext uri="{FF2B5EF4-FFF2-40B4-BE49-F238E27FC236}">
                <a16:creationId xmlns:a16="http://schemas.microsoft.com/office/drawing/2014/main" id="{48741C4E-EEB6-6B6F-F647-63CFDB03304A}"/>
              </a:ext>
            </a:extLst>
          </p:cNvPr>
          <p:cNvPicPr>
            <a:picLocks noGrp="1" noChangeAspect="1"/>
          </p:cNvPicPr>
          <p:nvPr>
            <p:ph type="pic" idx="21"/>
          </p:nvPr>
        </p:nvPicPr>
        <p:blipFill>
          <a:blip r:embed="rId3" cstate="print">
            <a:extLst>
              <a:ext uri="{28A0092B-C50C-407E-A947-70E740481C1C}">
                <a14:useLocalDpi xmlns:a14="http://schemas.microsoft.com/office/drawing/2010/main" val="0"/>
              </a:ext>
            </a:extLst>
          </a:blip>
          <a:srcRect l="23892" r="23892"/>
          <a:stretch/>
        </p:blipFill>
        <p:spPr>
          <a:xfrm>
            <a:off x="5832232" y="0"/>
            <a:ext cx="6359769" cy="6858000"/>
          </a:xfrm>
        </p:spPr>
      </p:pic>
      <p:sp>
        <p:nvSpPr>
          <p:cNvPr id="11" name="Text Placeholder 10">
            <a:extLst>
              <a:ext uri="{FF2B5EF4-FFF2-40B4-BE49-F238E27FC236}">
                <a16:creationId xmlns:a16="http://schemas.microsoft.com/office/drawing/2014/main" id="{C0B2905E-469F-3237-3428-E9DC98E3136F}"/>
              </a:ext>
            </a:extLst>
          </p:cNvPr>
          <p:cNvSpPr>
            <a:spLocks noGrp="1"/>
          </p:cNvSpPr>
          <p:nvPr>
            <p:ph type="body" sz="quarter" idx="30"/>
          </p:nvPr>
        </p:nvSpPr>
        <p:spPr/>
        <p:txBody>
          <a:bodyPr>
            <a:noAutofit/>
          </a:bodyPr>
          <a:lstStyle/>
          <a:p>
            <a:r>
              <a:rPr lang="da-DK" sz="1200" noProof="0"/>
              <a:t>Opsamling i plenum (10 min.)</a:t>
            </a:r>
          </a:p>
        </p:txBody>
      </p:sp>
      <p:sp>
        <p:nvSpPr>
          <p:cNvPr id="4" name="Text Placeholder 4">
            <a:extLst>
              <a:ext uri="{FF2B5EF4-FFF2-40B4-BE49-F238E27FC236}">
                <a16:creationId xmlns:a16="http://schemas.microsoft.com/office/drawing/2014/main" id="{388CB890-09EF-BB02-3CF1-2B9FE35942B2}"/>
              </a:ext>
            </a:extLst>
          </p:cNvPr>
          <p:cNvSpPr>
            <a:spLocks noGrp="1"/>
          </p:cNvSpPr>
          <p:nvPr>
            <p:ph type="body" sz="quarter" idx="41"/>
          </p:nvPr>
        </p:nvSpPr>
        <p:spPr>
          <a:xfrm>
            <a:off x="721001" y="2691197"/>
            <a:ext cx="4385987" cy="1043896"/>
          </a:xfrm>
        </p:spPr>
        <p:txBody>
          <a:bodyPr>
            <a:normAutofit/>
          </a:bodyPr>
          <a:lstStyle/>
          <a:p>
            <a:pPr marL="285750" indent="-285750">
              <a:buFont typeface="Arial" panose="020B0604020202020204" pitchFamily="34" charset="0"/>
              <a:buChar char="•"/>
            </a:pPr>
            <a:endParaRPr lang="da-DK"/>
          </a:p>
          <a:p>
            <a:pPr marL="285750" indent="-285750">
              <a:buFont typeface="Arial" panose="020B0604020202020204" pitchFamily="34" charset="0"/>
              <a:buChar char="•"/>
            </a:pPr>
            <a:endParaRPr lang="da-DK" sz="1600" noProof="0"/>
          </a:p>
        </p:txBody>
      </p:sp>
      <p:sp>
        <p:nvSpPr>
          <p:cNvPr id="8" name="Title 2">
            <a:extLst>
              <a:ext uri="{FF2B5EF4-FFF2-40B4-BE49-F238E27FC236}">
                <a16:creationId xmlns:a16="http://schemas.microsoft.com/office/drawing/2014/main" id="{6BA619DD-2A43-E6DA-E01E-A47A3F809B54}"/>
              </a:ext>
            </a:extLst>
          </p:cNvPr>
          <p:cNvSpPr>
            <a:spLocks noGrp="1"/>
          </p:cNvSpPr>
          <p:nvPr>
            <p:ph type="title"/>
          </p:nvPr>
        </p:nvSpPr>
        <p:spPr>
          <a:xfrm>
            <a:off x="714030" y="1027249"/>
            <a:ext cx="4398514" cy="757130"/>
          </a:xfrm>
        </p:spPr>
        <p:txBody>
          <a:bodyPr/>
          <a:lstStyle/>
          <a:p>
            <a:r>
              <a:rPr lang="da-DK" sz="2400" noProof="0" dirty="0"/>
              <a:t>Plenum gennemgang af målepunkt 1 - 4</a:t>
            </a:r>
          </a:p>
        </p:txBody>
      </p:sp>
      <p:sp>
        <p:nvSpPr>
          <p:cNvPr id="13" name="Text Placeholder 9">
            <a:extLst>
              <a:ext uri="{FF2B5EF4-FFF2-40B4-BE49-F238E27FC236}">
                <a16:creationId xmlns:a16="http://schemas.microsoft.com/office/drawing/2014/main" id="{3A692115-D263-E31B-E9D6-0E2AF49713B2}"/>
              </a:ext>
            </a:extLst>
          </p:cNvPr>
          <p:cNvSpPr>
            <a:spLocks noGrp="1"/>
          </p:cNvSpPr>
          <p:nvPr>
            <p:ph type="body" sz="quarter" idx="29"/>
          </p:nvPr>
        </p:nvSpPr>
        <p:spPr>
          <a:xfrm>
            <a:off x="720208" y="5440218"/>
            <a:ext cx="4385987" cy="680690"/>
          </a:xfrm>
        </p:spPr>
        <p:txBody>
          <a:bodyPr/>
          <a:lstStyle/>
          <a:p>
            <a:endParaRPr lang="da-DK" noProof="0"/>
          </a:p>
        </p:txBody>
      </p:sp>
      <p:pic>
        <p:nvPicPr>
          <p:cNvPr id="5" name="Graphic 1" descr="Teacher with solid fill">
            <a:extLst>
              <a:ext uri="{FF2B5EF4-FFF2-40B4-BE49-F238E27FC236}">
                <a16:creationId xmlns:a16="http://schemas.microsoft.com/office/drawing/2014/main" id="{8277066C-DE19-592E-E560-AFFA1DCEC7EF}"/>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8274312" y="2475341"/>
            <a:ext cx="1475608" cy="1475608"/>
          </a:xfrm>
          <a:prstGeom prst="rect">
            <a:avLst/>
          </a:prstGeom>
        </p:spPr>
      </p:pic>
      <p:sp>
        <p:nvSpPr>
          <p:cNvPr id="2" name="Text Placeholder 4">
            <a:extLst>
              <a:ext uri="{FF2B5EF4-FFF2-40B4-BE49-F238E27FC236}">
                <a16:creationId xmlns:a16="http://schemas.microsoft.com/office/drawing/2014/main" id="{90A09628-3101-958F-064E-CDD6B6721B6B}"/>
              </a:ext>
            </a:extLst>
          </p:cNvPr>
          <p:cNvSpPr txBox="1">
            <a:spLocks/>
          </p:cNvSpPr>
          <p:nvPr/>
        </p:nvSpPr>
        <p:spPr>
          <a:xfrm>
            <a:off x="721001" y="2691196"/>
            <a:ext cx="4385987" cy="2749021"/>
          </a:xfrm>
          <a:prstGeom prst="rect">
            <a:avLst/>
          </a:prstGeom>
        </p:spPr>
        <p:txBody>
          <a:bodyPr vert="horz" lIns="91440" tIns="45720" rIns="91440" bIns="45720" rtlCol="0">
            <a:normAutofit/>
          </a:bodyPr>
          <a:lstStyle>
            <a:lvl1pPr marL="0" marR="0" indent="0" algn="l" defTabSz="412750" rtl="0" eaLnBrk="1" latinLnBrk="0" hangingPunct="1">
              <a:lnSpc>
                <a:spcPct val="100000"/>
              </a:lnSpc>
              <a:spcBef>
                <a:spcPts val="0"/>
              </a:spcBef>
              <a:spcAft>
                <a:spcPts val="1200"/>
              </a:spcAft>
              <a:buClrTx/>
              <a:buSzPct val="90000"/>
              <a:buFont typeface="Arial" panose="020B0604020202020204" pitchFamily="34" charset="0"/>
              <a:buNone/>
              <a:tabLst/>
              <a:defRPr lang="en-GB" sz="1600" b="0" i="0" u="none" strike="noStrike" cap="none" spc="0" baseline="0">
                <a:solidFill>
                  <a:schemeClr val="bg1"/>
                </a:solidFill>
                <a:uFillTx/>
                <a:latin typeface="Arial" panose="020B0604020202020204" pitchFamily="34" charset="0"/>
                <a:ea typeface="+mn-ea"/>
                <a:cs typeface="Arial" panose="020B0604020202020204" pitchFamily="34" charset="0"/>
                <a:sym typeface="Helvetica Neue"/>
              </a:defRPr>
            </a:lvl1pPr>
            <a:lvl2pPr marL="457200" marR="0" indent="0" algn="l" defTabSz="412750" rtl="0" eaLnBrk="1" latinLnBrk="0" hangingPunct="1">
              <a:lnSpc>
                <a:spcPct val="100000"/>
              </a:lnSpc>
              <a:spcBef>
                <a:spcPts val="0"/>
              </a:spcBef>
              <a:spcAft>
                <a:spcPts val="1200"/>
              </a:spcAft>
              <a:buClrTx/>
              <a:buSzPct val="90000"/>
              <a:buFont typeface="Arial" panose="020B0604020202020204" pitchFamily="34" charset="0"/>
              <a:buNone/>
              <a:tabLst/>
              <a:defRPr lang="en-GB" sz="3600" b="0" i="0" u="none" strike="noStrike" cap="none" spc="0" baseline="0" dirty="0" smtClean="0">
                <a:solidFill>
                  <a:schemeClr val="bg1"/>
                </a:solidFill>
                <a:uFillTx/>
                <a:latin typeface="Arial" panose="020B0604020202020204" pitchFamily="34" charset="0"/>
                <a:ea typeface="+mn-ea"/>
                <a:cs typeface="Arial" panose="020B0604020202020204" pitchFamily="34" charset="0"/>
                <a:sym typeface="Helvetica Neue"/>
              </a:defRPr>
            </a:lvl2pPr>
            <a:lvl3pPr marL="1200150" marR="0" indent="-285750" algn="l" defTabSz="412750" rtl="0" eaLnBrk="1" latinLnBrk="0" hangingPunct="1">
              <a:lnSpc>
                <a:spcPct val="100000"/>
              </a:lnSpc>
              <a:spcBef>
                <a:spcPts val="0"/>
              </a:spcBef>
              <a:spcAft>
                <a:spcPts val="1200"/>
              </a:spcAft>
              <a:buClrTx/>
              <a:buSzPct val="90000"/>
              <a:buFont typeface="Arial" panose="020B0604020202020204" pitchFamily="34" charset="0"/>
              <a:buChar char="•"/>
              <a:tabLst/>
              <a:defRPr lang="da-DK" sz="3600" b="0" i="0" u="none" strike="noStrike" cap="none" spc="0" baseline="0" dirty="0" smtClean="0">
                <a:solidFill>
                  <a:schemeClr val="bg1"/>
                </a:solidFill>
                <a:uFillTx/>
                <a:latin typeface="Arial" panose="020B0604020202020204" pitchFamily="34" charset="0"/>
                <a:ea typeface="+mn-ea"/>
                <a:cs typeface="Arial" panose="020B0604020202020204" pitchFamily="34" charset="0"/>
                <a:sym typeface="Helvetica Neue"/>
              </a:defRPr>
            </a:lvl3pPr>
            <a:lvl4pPr marL="1657350" marR="0" indent="-285750" algn="l" defTabSz="412750" rtl="0" eaLnBrk="1" latinLnBrk="0" hangingPunct="1">
              <a:lnSpc>
                <a:spcPct val="100000"/>
              </a:lnSpc>
              <a:spcBef>
                <a:spcPts val="0"/>
              </a:spcBef>
              <a:spcAft>
                <a:spcPts val="1200"/>
              </a:spcAft>
              <a:buClrTx/>
              <a:buSzPct val="90000"/>
              <a:buFont typeface="Arial" panose="020B0604020202020204" pitchFamily="34" charset="0"/>
              <a:buChar char="•"/>
              <a:tabLst/>
              <a:defRPr lang="en-GB" sz="3600" b="0" i="0" u="none" strike="noStrike" cap="none" spc="0" baseline="0" dirty="0" smtClean="0">
                <a:solidFill>
                  <a:schemeClr val="bg1"/>
                </a:solidFill>
                <a:uFillTx/>
                <a:latin typeface="Arial" panose="020B0604020202020204" pitchFamily="34" charset="0"/>
                <a:ea typeface="+mn-ea"/>
                <a:cs typeface="Arial" panose="020B0604020202020204" pitchFamily="34" charset="0"/>
                <a:sym typeface="Helvetica Neue"/>
              </a:defRPr>
            </a:lvl4pPr>
            <a:lvl5pPr marL="1085850" marR="0" indent="0" algn="l" defTabSz="412750" rtl="0" eaLnBrk="1" latinLnBrk="0" hangingPunct="1">
              <a:lnSpc>
                <a:spcPct val="100000"/>
              </a:lnSpc>
              <a:spcBef>
                <a:spcPts val="0"/>
              </a:spcBef>
              <a:spcAft>
                <a:spcPts val="1200"/>
              </a:spcAft>
              <a:buClrTx/>
              <a:buSzPct val="90000"/>
              <a:buFont typeface="Arial" panose="020B0604020202020204" pitchFamily="34" charset="0"/>
              <a:buNone/>
              <a:tabLst/>
              <a:defRPr sz="3600" b="0" i="0" u="none" strike="noStrike" cap="none" spc="0" baseline="0">
                <a:solidFill>
                  <a:schemeClr val="bg1"/>
                </a:solidFill>
                <a:uFillTx/>
                <a:latin typeface="Arial" panose="020B0604020202020204" pitchFamily="34" charset="0"/>
                <a:ea typeface="+mn-ea"/>
                <a:cs typeface="Arial" panose="020B0604020202020204" pitchFamily="34" charset="0"/>
                <a:sym typeface="Helvetica Neue"/>
              </a:defRPr>
            </a:lvl5pPr>
            <a:lvl6pPr marL="0" marR="0" indent="0" algn="l" defTabSz="412750" rtl="0" eaLnBrk="1" latinLnBrk="0" hangingPunct="1">
              <a:lnSpc>
                <a:spcPct val="100000"/>
              </a:lnSpc>
              <a:spcBef>
                <a:spcPts val="0"/>
              </a:spcBef>
              <a:spcAft>
                <a:spcPts val="0"/>
              </a:spcAft>
              <a:buClrTx/>
              <a:buSzTx/>
              <a:buFont typeface="Arial" panose="020B0604020202020204" pitchFamily="34" charset="0"/>
              <a:buNone/>
              <a:tabLst/>
              <a:defRPr lang="en-US" sz="3600" b="0" i="0" u="none" strike="noStrike" cap="none" spc="0" baseline="0" dirty="0">
                <a:solidFill>
                  <a:srgbClr val="000000"/>
                </a:solidFill>
                <a:uFillTx/>
                <a:latin typeface="+mn-lt"/>
                <a:ea typeface="+mn-ea"/>
                <a:cs typeface="+mn-cs"/>
                <a:sym typeface="Helvetica Neue"/>
              </a:defRPr>
            </a:lvl6pPr>
            <a:lvl7pPr marL="0" marR="0" indent="0" algn="l" defTabSz="412750" rtl="0" eaLnBrk="1" fontAlgn="auto" latinLnBrk="0" hangingPunct="1">
              <a:lnSpc>
                <a:spcPct val="100000"/>
              </a:lnSpc>
              <a:spcBef>
                <a:spcPts val="0"/>
              </a:spcBef>
              <a:spcAft>
                <a:spcPts val="0"/>
              </a:spcAft>
              <a:buClrTx/>
              <a:buSzTx/>
              <a:buFont typeface="Arial" panose="020B0604020202020204" pitchFamily="34" charset="0"/>
              <a:buNone/>
              <a:tabLst/>
              <a:defRPr lang="en-US" sz="1400" b="0" i="0" u="none" strike="noStrike" cap="none" spc="0" baseline="0" dirty="0" smtClean="0">
                <a:solidFill>
                  <a:srgbClr val="000000"/>
                </a:solidFill>
                <a:uFillTx/>
                <a:latin typeface="Arial" panose="020B0604020202020204" pitchFamily="34" charset="0"/>
                <a:ea typeface="+mn-ea"/>
                <a:cs typeface="Arial" panose="020B0604020202020204" pitchFamily="34" charset="0"/>
                <a:sym typeface="Helvetica Neue"/>
              </a:defRPr>
            </a:lvl7pPr>
            <a:lvl8pPr marL="0" marR="0" indent="0" algn="l" defTabSz="412750" rtl="0" eaLnBrk="1" latinLnBrk="0" hangingPunct="1">
              <a:lnSpc>
                <a:spcPct val="100000"/>
              </a:lnSpc>
              <a:spcBef>
                <a:spcPts val="0"/>
              </a:spcBef>
              <a:spcAft>
                <a:spcPts val="0"/>
              </a:spcAft>
              <a:buClrTx/>
              <a:buSzTx/>
              <a:buFont typeface="Arial" panose="020B0604020202020204" pitchFamily="34" charset="0"/>
              <a:buNone/>
              <a:tabLst/>
              <a:defRPr lang="en-US" sz="3600" b="0" i="0" u="none" strike="noStrike" cap="none" spc="0" baseline="0" dirty="0" smtClean="0">
                <a:solidFill>
                  <a:srgbClr val="000000"/>
                </a:solidFill>
                <a:uFillTx/>
                <a:latin typeface="+mn-lt"/>
                <a:ea typeface="+mn-ea"/>
                <a:cs typeface="+mn-cs"/>
                <a:sym typeface="Helvetica Neue"/>
              </a:defRPr>
            </a:lvl8pPr>
            <a:lvl9pPr marL="0" marR="0" indent="0" algn="l" defTabSz="412750" rtl="0" eaLnBrk="1" latinLnBrk="0" hangingPunct="1">
              <a:lnSpc>
                <a:spcPct val="100000"/>
              </a:lnSpc>
              <a:spcBef>
                <a:spcPts val="0"/>
              </a:spcBef>
              <a:spcAft>
                <a:spcPts val="0"/>
              </a:spcAft>
              <a:buClrTx/>
              <a:buSzTx/>
              <a:buFontTx/>
              <a:buNone/>
              <a:tabLst/>
              <a:defRPr sz="3600" b="0" i="0" u="none" strike="noStrike" cap="none" spc="0" baseline="0">
                <a:solidFill>
                  <a:srgbClr val="000000"/>
                </a:solidFill>
                <a:uFillTx/>
                <a:latin typeface="+mn-lt"/>
                <a:ea typeface="+mn-ea"/>
                <a:cs typeface="+mn-cs"/>
                <a:sym typeface="Helvetica Neue"/>
              </a:defRPr>
            </a:lvl9pPr>
          </a:lstStyle>
          <a:p>
            <a:pPr marL="342900" indent="-342900">
              <a:buFont typeface="Arial" panose="020B0604020202020204" pitchFamily="34" charset="0"/>
              <a:buChar char="•"/>
            </a:pPr>
            <a:r>
              <a:rPr lang="da-DK" dirty="0"/>
              <a:t>Hvad har I talt om?</a:t>
            </a:r>
          </a:p>
        </p:txBody>
      </p:sp>
    </p:spTree>
    <p:extLst>
      <p:ext uri="{BB962C8B-B14F-4D97-AF65-F5344CB8AC3E}">
        <p14:creationId xmlns:p14="http://schemas.microsoft.com/office/powerpoint/2010/main" val="2220428429"/>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AB947E93-3B93-DBBC-865E-CFC4482DA411}"/>
              </a:ext>
            </a:extLst>
          </p:cNvPr>
          <p:cNvSpPr>
            <a:spLocks noGrp="1"/>
          </p:cNvSpPr>
          <p:nvPr>
            <p:ph type="body" sz="quarter" idx="29"/>
          </p:nvPr>
        </p:nvSpPr>
        <p:spPr/>
        <p:txBody>
          <a:bodyPr/>
          <a:lstStyle/>
          <a:p>
            <a:r>
              <a:rPr lang="da-DK" dirty="0"/>
              <a:t>Pause</a:t>
            </a:r>
          </a:p>
        </p:txBody>
      </p:sp>
      <p:sp>
        <p:nvSpPr>
          <p:cNvPr id="3" name="Pladsholder til tekst 2">
            <a:extLst>
              <a:ext uri="{FF2B5EF4-FFF2-40B4-BE49-F238E27FC236}">
                <a16:creationId xmlns:a16="http://schemas.microsoft.com/office/drawing/2014/main" id="{BB609711-F8FE-7545-D91C-100071DE8446}"/>
              </a:ext>
            </a:extLst>
          </p:cNvPr>
          <p:cNvSpPr>
            <a:spLocks noGrp="1"/>
          </p:cNvSpPr>
          <p:nvPr>
            <p:ph type="body" sz="quarter" idx="30"/>
          </p:nvPr>
        </p:nvSpPr>
        <p:spPr/>
        <p:txBody>
          <a:bodyPr/>
          <a:lstStyle/>
          <a:p>
            <a:r>
              <a:rPr lang="da-DK" dirty="0"/>
              <a:t>Samlet tid: 15 minutter</a:t>
            </a:r>
          </a:p>
        </p:txBody>
      </p:sp>
    </p:spTree>
    <p:extLst>
      <p:ext uri="{BB962C8B-B14F-4D97-AF65-F5344CB8AC3E}">
        <p14:creationId xmlns:p14="http://schemas.microsoft.com/office/powerpoint/2010/main" val="3150096949"/>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7442F3-D553-EB30-C265-18D6420AD3DA}"/>
            </a:ext>
          </a:extLst>
        </p:cNvPr>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54ABB188-5E1D-4BEA-1688-ECDAED59FF9B}"/>
              </a:ext>
            </a:extLst>
          </p:cNvPr>
          <p:cNvSpPr>
            <a:spLocks noGrp="1"/>
          </p:cNvSpPr>
          <p:nvPr>
            <p:ph type="body" sz="quarter" idx="29"/>
          </p:nvPr>
        </p:nvSpPr>
        <p:spPr/>
        <p:txBody>
          <a:bodyPr/>
          <a:lstStyle/>
          <a:p>
            <a:r>
              <a:rPr lang="da-DK" dirty="0"/>
              <a:t>Blok 2: specifik behandling</a:t>
            </a:r>
          </a:p>
        </p:txBody>
      </p:sp>
      <p:sp>
        <p:nvSpPr>
          <p:cNvPr id="3" name="Pladsholder til tekst 2">
            <a:extLst>
              <a:ext uri="{FF2B5EF4-FFF2-40B4-BE49-F238E27FC236}">
                <a16:creationId xmlns:a16="http://schemas.microsoft.com/office/drawing/2014/main" id="{38AEF09C-498C-3AA6-8B2A-0D1CB7A19372}"/>
              </a:ext>
            </a:extLst>
          </p:cNvPr>
          <p:cNvSpPr>
            <a:spLocks noGrp="1"/>
          </p:cNvSpPr>
          <p:nvPr>
            <p:ph type="body" sz="quarter" idx="30"/>
          </p:nvPr>
        </p:nvSpPr>
        <p:spPr/>
        <p:txBody>
          <a:bodyPr/>
          <a:lstStyle/>
          <a:p>
            <a:r>
              <a:rPr lang="da-DK" dirty="0"/>
              <a:t>Samlet tid: 45 minutter</a:t>
            </a:r>
          </a:p>
        </p:txBody>
      </p:sp>
    </p:spTree>
    <p:extLst>
      <p:ext uri="{BB962C8B-B14F-4D97-AF65-F5344CB8AC3E}">
        <p14:creationId xmlns:p14="http://schemas.microsoft.com/office/powerpoint/2010/main" val="2284696707"/>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5D6B724C-E025-A4C2-3C00-99505E7799D7}"/>
              </a:ext>
            </a:extLst>
          </p:cNvPr>
          <p:cNvSpPr>
            <a:spLocks noGrp="1"/>
          </p:cNvSpPr>
          <p:nvPr>
            <p:ph type="body" sz="quarter" idx="30"/>
          </p:nvPr>
        </p:nvSpPr>
        <p:spPr>
          <a:xfrm>
            <a:off x="713581" y="4202532"/>
            <a:ext cx="2880000" cy="369332"/>
          </a:xfrm>
        </p:spPr>
        <p:txBody>
          <a:bodyPr/>
          <a:lstStyle/>
          <a:p>
            <a:r>
              <a:rPr lang="da-DK" dirty="0"/>
              <a:t>Er vi i mål?</a:t>
            </a:r>
          </a:p>
        </p:txBody>
      </p:sp>
      <p:sp>
        <p:nvSpPr>
          <p:cNvPr id="3" name="Pladsholder til tekst 2">
            <a:extLst>
              <a:ext uri="{FF2B5EF4-FFF2-40B4-BE49-F238E27FC236}">
                <a16:creationId xmlns:a16="http://schemas.microsoft.com/office/drawing/2014/main" id="{E4A6E74D-DA5C-F26F-F337-61F371EA9112}"/>
              </a:ext>
            </a:extLst>
          </p:cNvPr>
          <p:cNvSpPr>
            <a:spLocks noGrp="1"/>
          </p:cNvSpPr>
          <p:nvPr>
            <p:ph type="body" sz="quarter" idx="31"/>
          </p:nvPr>
        </p:nvSpPr>
        <p:spPr>
          <a:xfrm>
            <a:off x="4654403" y="4202532"/>
            <a:ext cx="2880000" cy="646331"/>
          </a:xfrm>
        </p:spPr>
        <p:txBody>
          <a:bodyPr/>
          <a:lstStyle/>
          <a:p>
            <a:r>
              <a:rPr lang="da-DK" dirty="0"/>
              <a:t>Hvilke udfordringer er der?</a:t>
            </a:r>
          </a:p>
        </p:txBody>
      </p:sp>
      <p:sp>
        <p:nvSpPr>
          <p:cNvPr id="4" name="Pladsholder til tekst 3">
            <a:extLst>
              <a:ext uri="{FF2B5EF4-FFF2-40B4-BE49-F238E27FC236}">
                <a16:creationId xmlns:a16="http://schemas.microsoft.com/office/drawing/2014/main" id="{A0CDF0A0-4D66-4AD8-89C7-C7F2FEA592C2}"/>
              </a:ext>
            </a:extLst>
          </p:cNvPr>
          <p:cNvSpPr>
            <a:spLocks noGrp="1"/>
          </p:cNvSpPr>
          <p:nvPr>
            <p:ph type="body" sz="quarter" idx="32"/>
          </p:nvPr>
        </p:nvSpPr>
        <p:spPr>
          <a:xfrm>
            <a:off x="8580957" y="4202532"/>
            <a:ext cx="2880000" cy="369332"/>
          </a:xfrm>
        </p:spPr>
        <p:txBody>
          <a:bodyPr/>
          <a:lstStyle/>
          <a:p>
            <a:r>
              <a:rPr lang="da-DK" dirty="0"/>
              <a:t>Hvad kan vi gøre ved det?</a:t>
            </a:r>
          </a:p>
        </p:txBody>
      </p:sp>
      <p:sp>
        <p:nvSpPr>
          <p:cNvPr id="5" name="Pladsholder til tekst 4">
            <a:extLst>
              <a:ext uri="{FF2B5EF4-FFF2-40B4-BE49-F238E27FC236}">
                <a16:creationId xmlns:a16="http://schemas.microsoft.com/office/drawing/2014/main" id="{C1866A2B-2AED-608A-5591-3F3BCD62AE40}"/>
              </a:ext>
            </a:extLst>
          </p:cNvPr>
          <p:cNvSpPr>
            <a:spLocks noGrp="1"/>
          </p:cNvSpPr>
          <p:nvPr>
            <p:ph type="body" sz="quarter" idx="42"/>
          </p:nvPr>
        </p:nvSpPr>
        <p:spPr/>
        <p:txBody>
          <a:bodyPr/>
          <a:lstStyle/>
          <a:p>
            <a:r>
              <a:rPr lang="da-DK" dirty="0"/>
              <a:t>1</a:t>
            </a:r>
          </a:p>
        </p:txBody>
      </p:sp>
      <p:sp>
        <p:nvSpPr>
          <p:cNvPr id="6" name="Pladsholder til tekst 5">
            <a:extLst>
              <a:ext uri="{FF2B5EF4-FFF2-40B4-BE49-F238E27FC236}">
                <a16:creationId xmlns:a16="http://schemas.microsoft.com/office/drawing/2014/main" id="{57538B79-7EE9-B85A-A16C-35388739D5C6}"/>
              </a:ext>
            </a:extLst>
          </p:cNvPr>
          <p:cNvSpPr>
            <a:spLocks noGrp="1"/>
          </p:cNvSpPr>
          <p:nvPr>
            <p:ph type="body" sz="quarter" idx="43"/>
          </p:nvPr>
        </p:nvSpPr>
        <p:spPr/>
        <p:txBody>
          <a:bodyPr/>
          <a:lstStyle/>
          <a:p>
            <a:r>
              <a:rPr lang="da-DK" dirty="0"/>
              <a:t>2</a:t>
            </a:r>
          </a:p>
        </p:txBody>
      </p:sp>
      <p:sp>
        <p:nvSpPr>
          <p:cNvPr id="7" name="Pladsholder til tekst 6">
            <a:extLst>
              <a:ext uri="{FF2B5EF4-FFF2-40B4-BE49-F238E27FC236}">
                <a16:creationId xmlns:a16="http://schemas.microsoft.com/office/drawing/2014/main" id="{31272316-17AA-F59C-59F9-D2D1723B5304}"/>
              </a:ext>
            </a:extLst>
          </p:cNvPr>
          <p:cNvSpPr>
            <a:spLocks noGrp="1"/>
          </p:cNvSpPr>
          <p:nvPr>
            <p:ph type="body" sz="quarter" idx="44"/>
          </p:nvPr>
        </p:nvSpPr>
        <p:spPr/>
        <p:txBody>
          <a:bodyPr/>
          <a:lstStyle/>
          <a:p>
            <a:r>
              <a:rPr lang="da-DK" dirty="0"/>
              <a:t>3</a:t>
            </a:r>
          </a:p>
        </p:txBody>
      </p:sp>
      <p:sp>
        <p:nvSpPr>
          <p:cNvPr id="8" name="Titel 7">
            <a:extLst>
              <a:ext uri="{FF2B5EF4-FFF2-40B4-BE49-F238E27FC236}">
                <a16:creationId xmlns:a16="http://schemas.microsoft.com/office/drawing/2014/main" id="{217FF785-BC63-9133-3877-EE408FEE3394}"/>
              </a:ext>
            </a:extLst>
          </p:cNvPr>
          <p:cNvSpPr>
            <a:spLocks noGrp="1"/>
          </p:cNvSpPr>
          <p:nvPr>
            <p:ph type="title"/>
          </p:nvPr>
        </p:nvSpPr>
        <p:spPr/>
        <p:txBody>
          <a:bodyPr/>
          <a:lstStyle/>
          <a:p>
            <a:r>
              <a:rPr lang="da-DK" dirty="0"/>
              <a:t>Formål</a:t>
            </a:r>
          </a:p>
        </p:txBody>
      </p:sp>
      <p:sp>
        <p:nvSpPr>
          <p:cNvPr id="9" name="Pladsholder til tekst 8">
            <a:extLst>
              <a:ext uri="{FF2B5EF4-FFF2-40B4-BE49-F238E27FC236}">
                <a16:creationId xmlns:a16="http://schemas.microsoft.com/office/drawing/2014/main" id="{FD86B9E7-86B9-B296-3398-08EFDD0EADF9}"/>
              </a:ext>
            </a:extLst>
          </p:cNvPr>
          <p:cNvSpPr>
            <a:spLocks noGrp="1"/>
          </p:cNvSpPr>
          <p:nvPr>
            <p:ph type="body" sz="quarter" idx="39"/>
          </p:nvPr>
        </p:nvSpPr>
        <p:spPr/>
        <p:txBody>
          <a:bodyPr/>
          <a:lstStyle/>
          <a:p>
            <a:r>
              <a:rPr lang="da-DK" dirty="0"/>
              <a:t>Formålet med blok 2 er at se hvor stor en andel af patienterne, der får den anbefalede behandling. </a:t>
            </a:r>
          </a:p>
        </p:txBody>
      </p:sp>
      <p:sp>
        <p:nvSpPr>
          <p:cNvPr id="10" name="Pladsholder til tekst 9">
            <a:extLst>
              <a:ext uri="{FF2B5EF4-FFF2-40B4-BE49-F238E27FC236}">
                <a16:creationId xmlns:a16="http://schemas.microsoft.com/office/drawing/2014/main" id="{655CBE76-85AC-F0EA-EB81-C8BD51967CB9}"/>
              </a:ext>
            </a:extLst>
          </p:cNvPr>
          <p:cNvSpPr>
            <a:spLocks noGrp="1"/>
          </p:cNvSpPr>
          <p:nvPr>
            <p:ph type="body" sz="quarter" idx="38"/>
          </p:nvPr>
        </p:nvSpPr>
        <p:spPr/>
        <p:txBody>
          <a:bodyPr/>
          <a:lstStyle/>
          <a:p>
            <a:endParaRPr lang="da-DK"/>
          </a:p>
        </p:txBody>
      </p:sp>
    </p:spTree>
    <p:extLst>
      <p:ext uri="{BB962C8B-B14F-4D97-AF65-F5344CB8AC3E}">
        <p14:creationId xmlns:p14="http://schemas.microsoft.com/office/powerpoint/2010/main" val="2903579276"/>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235798C-615B-17C5-0048-A33B26E96CF5}"/>
              </a:ext>
            </a:extLst>
          </p:cNvPr>
          <p:cNvSpPr>
            <a:spLocks noGrp="1"/>
          </p:cNvSpPr>
          <p:nvPr>
            <p:ph type="title"/>
          </p:nvPr>
        </p:nvSpPr>
        <p:spPr/>
        <p:txBody>
          <a:bodyPr/>
          <a:lstStyle/>
          <a:p>
            <a:r>
              <a:rPr lang="da-DK" dirty="0"/>
              <a:t>Video: behandling og kvalitet (3 min.)</a:t>
            </a:r>
          </a:p>
        </p:txBody>
      </p:sp>
      <p:pic>
        <p:nvPicPr>
          <p:cNvPr id="4" name="Onlinemedier 3" title="Diabetes - behandling og kvalitet (video 2)">
            <a:hlinkClick r:id="" action="ppaction://media"/>
            <a:extLst>
              <a:ext uri="{FF2B5EF4-FFF2-40B4-BE49-F238E27FC236}">
                <a16:creationId xmlns:a16="http://schemas.microsoft.com/office/drawing/2014/main" id="{3C5CC266-574F-240F-DC20-27AC6635D65E}"/>
              </a:ext>
            </a:extLst>
          </p:cNvPr>
          <p:cNvPicPr>
            <a:picLocks noRot="1" noChangeAspect="1"/>
          </p:cNvPicPr>
          <p:nvPr>
            <a:videoFile r:link="rId1"/>
          </p:nvPr>
        </p:nvPicPr>
        <p:blipFill>
          <a:blip r:embed="rId4"/>
          <a:stretch>
            <a:fillRect/>
          </a:stretch>
        </p:blipFill>
        <p:spPr>
          <a:xfrm>
            <a:off x="1566955" y="1313438"/>
            <a:ext cx="9058090" cy="5102484"/>
          </a:xfrm>
          <a:prstGeom prst="rect">
            <a:avLst/>
          </a:prstGeom>
        </p:spPr>
      </p:pic>
    </p:spTree>
    <p:extLst>
      <p:ext uri="{BB962C8B-B14F-4D97-AF65-F5344CB8AC3E}">
        <p14:creationId xmlns:p14="http://schemas.microsoft.com/office/powerpoint/2010/main" val="3727288024"/>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dsholder til tekst 2">
            <a:extLst>
              <a:ext uri="{FF2B5EF4-FFF2-40B4-BE49-F238E27FC236}">
                <a16:creationId xmlns:a16="http://schemas.microsoft.com/office/drawing/2014/main" id="{CAB52169-0CC0-284E-92AE-A694B2708861}"/>
              </a:ext>
            </a:extLst>
          </p:cNvPr>
          <p:cNvSpPr>
            <a:spLocks noGrp="1"/>
          </p:cNvSpPr>
          <p:nvPr>
            <p:ph type="body" sz="quarter" idx="29"/>
          </p:nvPr>
        </p:nvSpPr>
        <p:spPr/>
        <p:txBody>
          <a:bodyPr/>
          <a:lstStyle/>
          <a:p>
            <a:endParaRPr lang="da-DK"/>
          </a:p>
        </p:txBody>
      </p:sp>
      <p:sp>
        <p:nvSpPr>
          <p:cNvPr id="4" name="Titel 3">
            <a:extLst>
              <a:ext uri="{FF2B5EF4-FFF2-40B4-BE49-F238E27FC236}">
                <a16:creationId xmlns:a16="http://schemas.microsoft.com/office/drawing/2014/main" id="{506208FF-D649-3515-0911-240FD97BFCC1}"/>
              </a:ext>
            </a:extLst>
          </p:cNvPr>
          <p:cNvSpPr>
            <a:spLocks noGrp="1"/>
          </p:cNvSpPr>
          <p:nvPr>
            <p:ph type="title"/>
          </p:nvPr>
        </p:nvSpPr>
        <p:spPr>
          <a:xfrm>
            <a:off x="714031" y="1156433"/>
            <a:ext cx="4382212" cy="1200329"/>
          </a:xfrm>
        </p:spPr>
        <p:txBody>
          <a:bodyPr/>
          <a:lstStyle/>
          <a:p>
            <a:r>
              <a:rPr lang="da-DK" dirty="0"/>
              <a:t>Farmakologisk vejledning</a:t>
            </a:r>
          </a:p>
        </p:txBody>
      </p:sp>
      <p:sp>
        <p:nvSpPr>
          <p:cNvPr id="5" name="Pladsholder til tekst 4">
            <a:extLst>
              <a:ext uri="{FF2B5EF4-FFF2-40B4-BE49-F238E27FC236}">
                <a16:creationId xmlns:a16="http://schemas.microsoft.com/office/drawing/2014/main" id="{138C5EA0-1AAD-AE16-7F3A-D31E3D3950D2}"/>
              </a:ext>
            </a:extLst>
          </p:cNvPr>
          <p:cNvSpPr>
            <a:spLocks noGrp="1"/>
          </p:cNvSpPr>
          <p:nvPr>
            <p:ph type="body" sz="quarter" idx="30"/>
          </p:nvPr>
        </p:nvSpPr>
        <p:spPr/>
        <p:txBody>
          <a:bodyPr/>
          <a:lstStyle/>
          <a:p>
            <a:endParaRPr lang="da-DK"/>
          </a:p>
        </p:txBody>
      </p:sp>
      <p:sp>
        <p:nvSpPr>
          <p:cNvPr id="6" name="Pladsholder til tekst 5">
            <a:extLst>
              <a:ext uri="{FF2B5EF4-FFF2-40B4-BE49-F238E27FC236}">
                <a16:creationId xmlns:a16="http://schemas.microsoft.com/office/drawing/2014/main" id="{029563A4-BF20-DF6C-FDCB-A12B75ADC5D2}"/>
              </a:ext>
            </a:extLst>
          </p:cNvPr>
          <p:cNvSpPr>
            <a:spLocks noGrp="1"/>
          </p:cNvSpPr>
          <p:nvPr>
            <p:ph type="body" sz="quarter" idx="40"/>
          </p:nvPr>
        </p:nvSpPr>
        <p:spPr>
          <a:xfrm>
            <a:off x="708361" y="2444699"/>
            <a:ext cx="4387882" cy="1968601"/>
          </a:xfrm>
        </p:spPr>
        <p:txBody>
          <a:bodyPr/>
          <a:lstStyle/>
          <a:p>
            <a:r>
              <a:rPr lang="da-DK" dirty="0"/>
              <a:t>DSAM har sammen med DES (Dansk </a:t>
            </a:r>
            <a:r>
              <a:rPr lang="da-DK" dirty="0" err="1"/>
              <a:t>Endokrinologisk</a:t>
            </a:r>
            <a:r>
              <a:rPr lang="da-DK" dirty="0"/>
              <a:t> Selskab) i 2022 opdateret den farmakologiske vejledning for behandling af patienter med type 2-diabetes. Se </a:t>
            </a:r>
            <a:r>
              <a:rPr lang="da-DK" dirty="0" err="1"/>
              <a:t>DSAM´s</a:t>
            </a:r>
            <a:r>
              <a:rPr lang="da-DK" dirty="0"/>
              <a:t> hjemmeside.</a:t>
            </a:r>
          </a:p>
          <a:p>
            <a:endParaRPr lang="da-DK" dirty="0"/>
          </a:p>
        </p:txBody>
      </p:sp>
      <p:pic>
        <p:nvPicPr>
          <p:cNvPr id="7" name="Pladsholder til billede 6">
            <a:extLst>
              <a:ext uri="{FF2B5EF4-FFF2-40B4-BE49-F238E27FC236}">
                <a16:creationId xmlns:a16="http://schemas.microsoft.com/office/drawing/2014/main" id="{6E08F1A6-2E2B-3DFA-6415-48BE619D5C38}"/>
              </a:ext>
            </a:extLst>
          </p:cNvPr>
          <p:cNvPicPr>
            <a:picLocks noGrp="1" noChangeAspect="1"/>
          </p:cNvPicPr>
          <p:nvPr>
            <p:ph type="pic" sz="half" idx="24"/>
          </p:nvPr>
        </p:nvPicPr>
        <p:blipFill>
          <a:blip r:embed="rId2"/>
          <a:srcRect l="4967" r="4967"/>
          <a:stretch>
            <a:fillRect/>
          </a:stretch>
        </p:blipFill>
        <p:spPr>
          <a:xfrm>
            <a:off x="5651759" y="1444145"/>
            <a:ext cx="5426075" cy="3614737"/>
          </a:xfrm>
          <a:prstGeom prst="rect">
            <a:avLst/>
          </a:prstGeom>
        </p:spPr>
      </p:pic>
    </p:spTree>
    <p:extLst>
      <p:ext uri="{BB962C8B-B14F-4D97-AF65-F5344CB8AC3E}">
        <p14:creationId xmlns:p14="http://schemas.microsoft.com/office/powerpoint/2010/main" val="1873972210"/>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6EAAC9A-432F-9037-C29F-2BB0FF6FFEE1}"/>
              </a:ext>
            </a:extLst>
          </p:cNvPr>
          <p:cNvSpPr>
            <a:spLocks noGrp="1"/>
          </p:cNvSpPr>
          <p:nvPr>
            <p:ph type="title"/>
          </p:nvPr>
        </p:nvSpPr>
        <p:spPr>
          <a:xfrm>
            <a:off x="725626" y="728663"/>
            <a:ext cx="10740748" cy="880241"/>
          </a:xfrm>
        </p:spPr>
        <p:txBody>
          <a:bodyPr/>
          <a:lstStyle/>
          <a:p>
            <a:r>
              <a:rPr lang="da-DK" sz="3200" dirty="0"/>
              <a:t>Andel patienter (%) med mikro/makro-</a:t>
            </a:r>
            <a:r>
              <a:rPr lang="da-DK" sz="3200" dirty="0" err="1"/>
              <a:t>albuminuri</a:t>
            </a:r>
            <a:r>
              <a:rPr lang="da-DK" sz="3200" dirty="0"/>
              <a:t>, der ikke får ARB/ACE</a:t>
            </a:r>
          </a:p>
        </p:txBody>
      </p:sp>
      <p:sp>
        <p:nvSpPr>
          <p:cNvPr id="3" name="Pladsholder til tekst 2">
            <a:extLst>
              <a:ext uri="{FF2B5EF4-FFF2-40B4-BE49-F238E27FC236}">
                <a16:creationId xmlns:a16="http://schemas.microsoft.com/office/drawing/2014/main" id="{BDA82234-DA5D-3DF1-7BBA-88F9A9ADEF79}"/>
              </a:ext>
            </a:extLst>
          </p:cNvPr>
          <p:cNvSpPr>
            <a:spLocks noGrp="1"/>
          </p:cNvSpPr>
          <p:nvPr>
            <p:ph type="body" sz="quarter" idx="10"/>
          </p:nvPr>
        </p:nvSpPr>
        <p:spPr/>
        <p:txBody>
          <a:bodyPr>
            <a:normAutofit fontScale="92500" lnSpcReduction="10000"/>
          </a:bodyPr>
          <a:lstStyle/>
          <a:p>
            <a:r>
              <a:rPr lang="da-DK" dirty="0"/>
              <a:t>Kilde: FLP, perioden måned år til måned år</a:t>
            </a:r>
          </a:p>
        </p:txBody>
      </p:sp>
      <p:graphicFrame>
        <p:nvGraphicFramePr>
          <p:cNvPr id="4" name="Diagram 3">
            <a:extLst>
              <a:ext uri="{FF2B5EF4-FFF2-40B4-BE49-F238E27FC236}">
                <a16:creationId xmlns:a16="http://schemas.microsoft.com/office/drawing/2014/main" id="{255ECFC8-CE98-8EB3-98ED-5A3BB0196E31}"/>
              </a:ext>
            </a:extLst>
          </p:cNvPr>
          <p:cNvGraphicFramePr>
            <a:graphicFrameLocks/>
          </p:cNvGraphicFramePr>
          <p:nvPr/>
        </p:nvGraphicFramePr>
        <p:xfrm>
          <a:off x="725625" y="1313437"/>
          <a:ext cx="10736125" cy="4761297"/>
        </p:xfrm>
        <a:graphic>
          <a:graphicData uri="http://schemas.openxmlformats.org/drawingml/2006/chart">
            <c:chart xmlns:c="http://schemas.openxmlformats.org/drawingml/2006/chart" xmlns:r="http://schemas.openxmlformats.org/officeDocument/2006/relationships" r:id="rId2"/>
          </a:graphicData>
        </a:graphic>
      </p:graphicFrame>
      <p:sp>
        <p:nvSpPr>
          <p:cNvPr id="5" name="Tekstfelt 4">
            <a:extLst>
              <a:ext uri="{FF2B5EF4-FFF2-40B4-BE49-F238E27FC236}">
                <a16:creationId xmlns:a16="http://schemas.microsoft.com/office/drawing/2014/main" id="{81D11EF4-DE51-2395-E1F5-4A5595D3E1AF}"/>
              </a:ext>
            </a:extLst>
          </p:cNvPr>
          <p:cNvSpPr txBox="1"/>
          <p:nvPr/>
        </p:nvSpPr>
        <p:spPr>
          <a:xfrm rot="19079155">
            <a:off x="4268198" y="2756763"/>
            <a:ext cx="3040250" cy="134447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a-DK" sz="4800" b="1" i="0" u="none" strike="noStrike" cap="none" spc="0" normalizeH="0" baseline="0" dirty="0">
                <a:ln>
                  <a:noFill/>
                </a:ln>
                <a:solidFill>
                  <a:srgbClr val="FF0000"/>
                </a:solidFill>
                <a:effectLst/>
                <a:uFillTx/>
                <a:latin typeface="+mn-lt"/>
                <a:ea typeface="+mn-ea"/>
                <a:cs typeface="+mn-cs"/>
                <a:sym typeface="Helvetica Neue"/>
              </a:rPr>
              <a:t>Eksempel</a:t>
            </a:r>
          </a:p>
        </p:txBody>
      </p:sp>
    </p:spTree>
    <p:extLst>
      <p:ext uri="{BB962C8B-B14F-4D97-AF65-F5344CB8AC3E}">
        <p14:creationId xmlns:p14="http://schemas.microsoft.com/office/powerpoint/2010/main" val="2191715795"/>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339E1036-E3BE-B1EC-51F9-5F111A7DCFFA}"/>
              </a:ext>
            </a:extLst>
          </p:cNvPr>
          <p:cNvSpPr>
            <a:spLocks noGrp="1"/>
          </p:cNvSpPr>
          <p:nvPr>
            <p:ph type="body" sz="quarter" idx="38"/>
          </p:nvPr>
        </p:nvSpPr>
        <p:spPr/>
        <p:txBody>
          <a:bodyPr/>
          <a:lstStyle/>
          <a:p>
            <a:pPr marL="285750" indent="-285750">
              <a:buFont typeface="Arial" panose="020B0604020202020204" pitchFamily="34" charset="0"/>
              <a:buChar char="•"/>
            </a:pPr>
            <a:r>
              <a:rPr lang="da-DK" dirty="0"/>
              <a:t>Uddelingskopier med data til gruppearbejde</a:t>
            </a:r>
          </a:p>
          <a:p>
            <a:pPr marL="285750" indent="-285750">
              <a:buFont typeface="Arial" panose="020B0604020202020204" pitchFamily="34" charset="0"/>
              <a:buChar char="•"/>
            </a:pPr>
            <a:r>
              <a:rPr lang="da-DK" dirty="0"/>
              <a:t>Mødenotater med mulighed for at notere egne overvejelser og ideer – så det kan danne grundlag for løbende refleksion og samtale</a:t>
            </a:r>
          </a:p>
          <a:p>
            <a:pPr marL="285750" indent="-285750">
              <a:buFont typeface="Arial" panose="020B0604020202020204" pitchFamily="34" charset="0"/>
              <a:buChar char="•"/>
            </a:pPr>
            <a:r>
              <a:rPr lang="da-DK" dirty="0"/>
              <a:t>Implementeringsplan med mulighed for at bringe ny viden og ideer med hjem</a:t>
            </a:r>
          </a:p>
        </p:txBody>
      </p:sp>
      <p:sp>
        <p:nvSpPr>
          <p:cNvPr id="3" name="Titel 2">
            <a:extLst>
              <a:ext uri="{FF2B5EF4-FFF2-40B4-BE49-F238E27FC236}">
                <a16:creationId xmlns:a16="http://schemas.microsoft.com/office/drawing/2014/main" id="{5F6A7DBE-EC15-2531-7719-8F0FE8B22BF2}"/>
              </a:ext>
            </a:extLst>
          </p:cNvPr>
          <p:cNvSpPr>
            <a:spLocks noGrp="1"/>
          </p:cNvSpPr>
          <p:nvPr>
            <p:ph type="title"/>
          </p:nvPr>
        </p:nvSpPr>
        <p:spPr/>
        <p:txBody>
          <a:bodyPr/>
          <a:lstStyle/>
          <a:p>
            <a:r>
              <a:rPr lang="da-DK" dirty="0"/>
              <a:t>Materiale</a:t>
            </a:r>
          </a:p>
        </p:txBody>
      </p:sp>
      <p:sp>
        <p:nvSpPr>
          <p:cNvPr id="4" name="Pladsholder til tekst 3">
            <a:extLst>
              <a:ext uri="{FF2B5EF4-FFF2-40B4-BE49-F238E27FC236}">
                <a16:creationId xmlns:a16="http://schemas.microsoft.com/office/drawing/2014/main" id="{18463310-A6D9-CC64-EE80-E6CB66808142}"/>
              </a:ext>
            </a:extLst>
          </p:cNvPr>
          <p:cNvSpPr>
            <a:spLocks noGrp="1"/>
          </p:cNvSpPr>
          <p:nvPr>
            <p:ph type="body" sz="quarter" idx="39"/>
          </p:nvPr>
        </p:nvSpPr>
        <p:spPr/>
        <p:txBody>
          <a:bodyPr/>
          <a:lstStyle/>
          <a:p>
            <a:r>
              <a:rPr lang="da-DK" dirty="0"/>
              <a:t>På mødet udleveres</a:t>
            </a:r>
          </a:p>
        </p:txBody>
      </p:sp>
      <p:sp>
        <p:nvSpPr>
          <p:cNvPr id="5" name="Pladsholder til tekst 4">
            <a:extLst>
              <a:ext uri="{FF2B5EF4-FFF2-40B4-BE49-F238E27FC236}">
                <a16:creationId xmlns:a16="http://schemas.microsoft.com/office/drawing/2014/main" id="{57D2A233-41D7-3EF1-0027-F287F3AA4D81}"/>
              </a:ext>
            </a:extLst>
          </p:cNvPr>
          <p:cNvSpPr>
            <a:spLocks noGrp="1"/>
          </p:cNvSpPr>
          <p:nvPr>
            <p:ph type="body" sz="quarter" idx="40"/>
          </p:nvPr>
        </p:nvSpPr>
        <p:spPr/>
        <p:txBody>
          <a:bodyPr/>
          <a:lstStyle/>
          <a:p>
            <a:endParaRPr lang="da-DK"/>
          </a:p>
        </p:txBody>
      </p:sp>
    </p:spTree>
    <p:extLst>
      <p:ext uri="{BB962C8B-B14F-4D97-AF65-F5344CB8AC3E}">
        <p14:creationId xmlns:p14="http://schemas.microsoft.com/office/powerpoint/2010/main" val="2481461311"/>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F29120-4C20-0FAF-A64A-5FEF3F7D70C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E5E9C83F-52B2-F194-46E7-36F174EA0FAF}"/>
              </a:ext>
            </a:extLst>
          </p:cNvPr>
          <p:cNvSpPr>
            <a:spLocks noGrp="1"/>
          </p:cNvSpPr>
          <p:nvPr>
            <p:ph type="title"/>
          </p:nvPr>
        </p:nvSpPr>
        <p:spPr>
          <a:xfrm>
            <a:off x="725626" y="728663"/>
            <a:ext cx="10740748" cy="880241"/>
          </a:xfrm>
        </p:spPr>
        <p:txBody>
          <a:bodyPr/>
          <a:lstStyle/>
          <a:p>
            <a:r>
              <a:rPr lang="da-DK" sz="3200" dirty="0"/>
              <a:t>Andel patienter (%) med </a:t>
            </a:r>
            <a:r>
              <a:rPr lang="da-DK" sz="3200" dirty="0" err="1"/>
              <a:t>eGFR</a:t>
            </a:r>
            <a:r>
              <a:rPr lang="da-DK" sz="3200" dirty="0"/>
              <a:t> &lt;30, der er i behandling med </a:t>
            </a:r>
            <a:r>
              <a:rPr lang="da-DK" sz="3200" dirty="0" err="1"/>
              <a:t>metformin</a:t>
            </a:r>
            <a:endParaRPr lang="da-DK" sz="3200" dirty="0"/>
          </a:p>
        </p:txBody>
      </p:sp>
      <p:sp>
        <p:nvSpPr>
          <p:cNvPr id="3" name="Pladsholder til tekst 2">
            <a:extLst>
              <a:ext uri="{FF2B5EF4-FFF2-40B4-BE49-F238E27FC236}">
                <a16:creationId xmlns:a16="http://schemas.microsoft.com/office/drawing/2014/main" id="{31615937-1ECB-8D67-49F7-BCC8B36254D9}"/>
              </a:ext>
            </a:extLst>
          </p:cNvPr>
          <p:cNvSpPr>
            <a:spLocks noGrp="1"/>
          </p:cNvSpPr>
          <p:nvPr>
            <p:ph type="body" sz="quarter" idx="10"/>
          </p:nvPr>
        </p:nvSpPr>
        <p:spPr/>
        <p:txBody>
          <a:bodyPr>
            <a:normAutofit fontScale="92500" lnSpcReduction="10000"/>
          </a:bodyPr>
          <a:lstStyle/>
          <a:p>
            <a:r>
              <a:rPr lang="da-DK" dirty="0"/>
              <a:t>Kilde: FLP, perioden måned år til måned år</a:t>
            </a:r>
          </a:p>
        </p:txBody>
      </p:sp>
      <p:graphicFrame>
        <p:nvGraphicFramePr>
          <p:cNvPr id="4" name="Diagram 3">
            <a:extLst>
              <a:ext uri="{FF2B5EF4-FFF2-40B4-BE49-F238E27FC236}">
                <a16:creationId xmlns:a16="http://schemas.microsoft.com/office/drawing/2014/main" id="{2C253BDE-81D3-1AE7-C192-2B1ABDF8428B}"/>
              </a:ext>
            </a:extLst>
          </p:cNvPr>
          <p:cNvGraphicFramePr>
            <a:graphicFrameLocks/>
          </p:cNvGraphicFramePr>
          <p:nvPr/>
        </p:nvGraphicFramePr>
        <p:xfrm>
          <a:off x="725625" y="1313437"/>
          <a:ext cx="10736125" cy="4761297"/>
        </p:xfrm>
        <a:graphic>
          <a:graphicData uri="http://schemas.openxmlformats.org/drawingml/2006/chart">
            <c:chart xmlns:c="http://schemas.openxmlformats.org/drawingml/2006/chart" xmlns:r="http://schemas.openxmlformats.org/officeDocument/2006/relationships" r:id="rId2"/>
          </a:graphicData>
        </a:graphic>
      </p:graphicFrame>
      <p:sp>
        <p:nvSpPr>
          <p:cNvPr id="5" name="Tekstfelt 4">
            <a:extLst>
              <a:ext uri="{FF2B5EF4-FFF2-40B4-BE49-F238E27FC236}">
                <a16:creationId xmlns:a16="http://schemas.microsoft.com/office/drawing/2014/main" id="{1A895B58-22F7-E756-C95A-F548E215DF12}"/>
              </a:ext>
            </a:extLst>
          </p:cNvPr>
          <p:cNvSpPr txBox="1"/>
          <p:nvPr/>
        </p:nvSpPr>
        <p:spPr>
          <a:xfrm rot="19079155">
            <a:off x="4268198" y="2756763"/>
            <a:ext cx="3040250" cy="134447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a-DK" sz="4800" b="1" i="0" u="none" strike="noStrike" cap="none" spc="0" normalizeH="0" baseline="0" dirty="0">
                <a:ln>
                  <a:noFill/>
                </a:ln>
                <a:solidFill>
                  <a:srgbClr val="FF0000"/>
                </a:solidFill>
                <a:effectLst/>
                <a:uFillTx/>
                <a:latin typeface="+mn-lt"/>
                <a:ea typeface="+mn-ea"/>
                <a:cs typeface="+mn-cs"/>
                <a:sym typeface="Helvetica Neue"/>
              </a:rPr>
              <a:t>Eksempel</a:t>
            </a:r>
          </a:p>
        </p:txBody>
      </p:sp>
    </p:spTree>
    <p:extLst>
      <p:ext uri="{BB962C8B-B14F-4D97-AF65-F5344CB8AC3E}">
        <p14:creationId xmlns:p14="http://schemas.microsoft.com/office/powerpoint/2010/main" val="597490337"/>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444D1F-7488-BE8F-B272-7E25B2DCDA7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14B670B5-CF68-AA4B-B915-7B5AB2C9C571}"/>
              </a:ext>
            </a:extLst>
          </p:cNvPr>
          <p:cNvSpPr>
            <a:spLocks noGrp="1"/>
          </p:cNvSpPr>
          <p:nvPr>
            <p:ph type="title"/>
          </p:nvPr>
        </p:nvSpPr>
        <p:spPr>
          <a:xfrm>
            <a:off x="725626" y="728663"/>
            <a:ext cx="10740748" cy="880241"/>
          </a:xfrm>
        </p:spPr>
        <p:txBody>
          <a:bodyPr/>
          <a:lstStyle/>
          <a:p>
            <a:r>
              <a:rPr lang="da-DK" sz="3200" dirty="0"/>
              <a:t>Andel patienter (%) med samtidig hjertesygdom, der får GLP1/ SLGT2 </a:t>
            </a:r>
          </a:p>
        </p:txBody>
      </p:sp>
      <p:sp>
        <p:nvSpPr>
          <p:cNvPr id="3" name="Pladsholder til tekst 2">
            <a:extLst>
              <a:ext uri="{FF2B5EF4-FFF2-40B4-BE49-F238E27FC236}">
                <a16:creationId xmlns:a16="http://schemas.microsoft.com/office/drawing/2014/main" id="{9345D0C3-3AC2-1813-2C8C-B1683D4E6C95}"/>
              </a:ext>
            </a:extLst>
          </p:cNvPr>
          <p:cNvSpPr>
            <a:spLocks noGrp="1"/>
          </p:cNvSpPr>
          <p:nvPr>
            <p:ph type="body" sz="quarter" idx="10"/>
          </p:nvPr>
        </p:nvSpPr>
        <p:spPr/>
        <p:txBody>
          <a:bodyPr>
            <a:normAutofit fontScale="92500" lnSpcReduction="10000"/>
          </a:bodyPr>
          <a:lstStyle/>
          <a:p>
            <a:r>
              <a:rPr lang="da-DK" dirty="0"/>
              <a:t>Kilde: FLP, perioden måned år til måned år</a:t>
            </a:r>
          </a:p>
        </p:txBody>
      </p:sp>
      <p:graphicFrame>
        <p:nvGraphicFramePr>
          <p:cNvPr id="4" name="Diagram 3">
            <a:extLst>
              <a:ext uri="{FF2B5EF4-FFF2-40B4-BE49-F238E27FC236}">
                <a16:creationId xmlns:a16="http://schemas.microsoft.com/office/drawing/2014/main" id="{EE631CF3-7BC1-D92C-6D58-B8DBAC218823}"/>
              </a:ext>
            </a:extLst>
          </p:cNvPr>
          <p:cNvGraphicFramePr>
            <a:graphicFrameLocks/>
          </p:cNvGraphicFramePr>
          <p:nvPr/>
        </p:nvGraphicFramePr>
        <p:xfrm>
          <a:off x="725625" y="1313437"/>
          <a:ext cx="10736125" cy="4761297"/>
        </p:xfrm>
        <a:graphic>
          <a:graphicData uri="http://schemas.openxmlformats.org/drawingml/2006/chart">
            <c:chart xmlns:c="http://schemas.openxmlformats.org/drawingml/2006/chart" xmlns:r="http://schemas.openxmlformats.org/officeDocument/2006/relationships" r:id="rId3"/>
          </a:graphicData>
        </a:graphic>
      </p:graphicFrame>
      <p:sp>
        <p:nvSpPr>
          <p:cNvPr id="5" name="Tekstfelt 4">
            <a:extLst>
              <a:ext uri="{FF2B5EF4-FFF2-40B4-BE49-F238E27FC236}">
                <a16:creationId xmlns:a16="http://schemas.microsoft.com/office/drawing/2014/main" id="{9D168915-A9C7-53F6-ADA2-76A93C64E079}"/>
              </a:ext>
            </a:extLst>
          </p:cNvPr>
          <p:cNvSpPr txBox="1"/>
          <p:nvPr/>
        </p:nvSpPr>
        <p:spPr>
          <a:xfrm rot="19079155">
            <a:off x="4268198" y="2756763"/>
            <a:ext cx="3040250" cy="134447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a-DK" sz="4800" b="1" i="0" u="none" strike="noStrike" cap="none" spc="0" normalizeH="0" baseline="0" dirty="0">
                <a:ln>
                  <a:noFill/>
                </a:ln>
                <a:solidFill>
                  <a:srgbClr val="FF0000"/>
                </a:solidFill>
                <a:effectLst/>
                <a:uFillTx/>
                <a:latin typeface="+mn-lt"/>
                <a:ea typeface="+mn-ea"/>
                <a:cs typeface="+mn-cs"/>
                <a:sym typeface="Helvetica Neue"/>
              </a:rPr>
              <a:t>Eksempel</a:t>
            </a:r>
          </a:p>
        </p:txBody>
      </p:sp>
    </p:spTree>
    <p:extLst>
      <p:ext uri="{BB962C8B-B14F-4D97-AF65-F5344CB8AC3E}">
        <p14:creationId xmlns:p14="http://schemas.microsoft.com/office/powerpoint/2010/main" val="1078983804"/>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FDED81-1614-4D47-5B2E-959EEEC1E99F}"/>
            </a:ext>
          </a:extLst>
        </p:cNvPr>
        <p:cNvGrpSpPr/>
        <p:nvPr/>
      </p:nvGrpSpPr>
      <p:grpSpPr>
        <a:xfrm>
          <a:off x="0" y="0"/>
          <a:ext cx="0" cy="0"/>
          <a:chOff x="0" y="0"/>
          <a:chExt cx="0" cy="0"/>
        </a:xfrm>
      </p:grpSpPr>
      <p:pic>
        <p:nvPicPr>
          <p:cNvPr id="7" name="Picture Placeholder 6" descr="A green and white background&#10;&#10;AI-generated content may be incorrect.">
            <a:extLst>
              <a:ext uri="{FF2B5EF4-FFF2-40B4-BE49-F238E27FC236}">
                <a16:creationId xmlns:a16="http://schemas.microsoft.com/office/drawing/2014/main" id="{8372F6B2-2A2E-C078-FF1B-7AABD006AA7C}"/>
              </a:ext>
            </a:extLst>
          </p:cNvPr>
          <p:cNvPicPr>
            <a:picLocks noGrp="1" noChangeAspect="1"/>
          </p:cNvPicPr>
          <p:nvPr>
            <p:ph type="pic" idx="21"/>
          </p:nvPr>
        </p:nvPicPr>
        <p:blipFill>
          <a:blip r:embed="rId3" cstate="print">
            <a:extLst>
              <a:ext uri="{28A0092B-C50C-407E-A947-70E740481C1C}">
                <a14:useLocalDpi xmlns:a14="http://schemas.microsoft.com/office/drawing/2010/main" val="0"/>
              </a:ext>
            </a:extLst>
          </a:blip>
          <a:srcRect l="23892" r="23892"/>
          <a:stretch/>
        </p:blipFill>
        <p:spPr/>
      </p:pic>
      <p:sp>
        <p:nvSpPr>
          <p:cNvPr id="4" name="Text Placeholder 3">
            <a:extLst>
              <a:ext uri="{FF2B5EF4-FFF2-40B4-BE49-F238E27FC236}">
                <a16:creationId xmlns:a16="http://schemas.microsoft.com/office/drawing/2014/main" id="{5716747A-F2D0-04E8-64C9-E3DDEDFC208C}"/>
              </a:ext>
            </a:extLst>
          </p:cNvPr>
          <p:cNvSpPr>
            <a:spLocks noGrp="1"/>
          </p:cNvSpPr>
          <p:nvPr>
            <p:ph type="body" sz="quarter" idx="30"/>
          </p:nvPr>
        </p:nvSpPr>
        <p:spPr/>
        <p:txBody>
          <a:bodyPr>
            <a:noAutofit/>
          </a:bodyPr>
          <a:lstStyle/>
          <a:p>
            <a:r>
              <a:rPr lang="da-DK" sz="1200" dirty="0">
                <a:latin typeface="Arial"/>
                <a:cs typeface="Arial"/>
              </a:rPr>
              <a:t>Sidemandssamtale</a:t>
            </a:r>
            <a:r>
              <a:rPr lang="da-DK" sz="1200" noProof="0" dirty="0">
                <a:latin typeface="Arial"/>
                <a:cs typeface="Arial"/>
              </a:rPr>
              <a:t> (</a:t>
            </a:r>
            <a:r>
              <a:rPr lang="da-DK" sz="1200" dirty="0">
                <a:latin typeface="Arial"/>
                <a:cs typeface="Arial"/>
              </a:rPr>
              <a:t>5</a:t>
            </a:r>
            <a:r>
              <a:rPr lang="da-DK" sz="1200" noProof="0" dirty="0">
                <a:latin typeface="Arial"/>
                <a:cs typeface="Arial"/>
              </a:rPr>
              <a:t> min.)</a:t>
            </a:r>
          </a:p>
        </p:txBody>
      </p:sp>
      <p:pic>
        <p:nvPicPr>
          <p:cNvPr id="2" name="Graphic 1" descr="Meeting with solid fill">
            <a:extLst>
              <a:ext uri="{FF2B5EF4-FFF2-40B4-BE49-F238E27FC236}">
                <a16:creationId xmlns:a16="http://schemas.microsoft.com/office/drawing/2014/main" id="{077125BA-69BD-9CC9-8742-4AAE83BB3753}"/>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8274312" y="2475341"/>
            <a:ext cx="1475608" cy="1475608"/>
          </a:xfrm>
          <a:prstGeom prst="rect">
            <a:avLst/>
          </a:prstGeom>
        </p:spPr>
      </p:pic>
      <p:sp>
        <p:nvSpPr>
          <p:cNvPr id="6" name="Text Placeholder 4">
            <a:extLst>
              <a:ext uri="{FF2B5EF4-FFF2-40B4-BE49-F238E27FC236}">
                <a16:creationId xmlns:a16="http://schemas.microsoft.com/office/drawing/2014/main" id="{FEBDD556-C050-845B-0322-4A2BBAEEFEE1}"/>
              </a:ext>
            </a:extLst>
          </p:cNvPr>
          <p:cNvSpPr>
            <a:spLocks noGrp="1"/>
          </p:cNvSpPr>
          <p:nvPr>
            <p:ph type="body" sz="quarter" idx="41"/>
          </p:nvPr>
        </p:nvSpPr>
        <p:spPr>
          <a:xfrm>
            <a:off x="721001" y="2691196"/>
            <a:ext cx="4385987" cy="2749021"/>
          </a:xfrm>
        </p:spPr>
        <p:txBody>
          <a:bodyPr>
            <a:normAutofit/>
          </a:bodyPr>
          <a:lstStyle/>
          <a:p>
            <a:pPr marL="342900" indent="-342900">
              <a:buAutoNum type="arabicPeriod"/>
            </a:pPr>
            <a:r>
              <a:rPr lang="da-DK" dirty="0"/>
              <a:t>Er der patienter med hjertesygdom, der ikke får </a:t>
            </a:r>
            <a:r>
              <a:rPr lang="da-DK" dirty="0" err="1"/>
              <a:t>angiotensin</a:t>
            </a:r>
            <a:r>
              <a:rPr lang="da-DK" dirty="0"/>
              <a:t> II-receptorblokker/ACE? </a:t>
            </a:r>
          </a:p>
          <a:p>
            <a:pPr marL="342900" indent="-342900">
              <a:buAutoNum type="arabicPeriod"/>
            </a:pPr>
            <a:r>
              <a:rPr lang="da-DK" dirty="0"/>
              <a:t>Hvorfor? </a:t>
            </a:r>
          </a:p>
          <a:p>
            <a:pPr marL="342900" indent="-342900">
              <a:buAutoNum type="arabicPeriod"/>
            </a:pPr>
            <a:r>
              <a:rPr lang="da-DK" dirty="0"/>
              <a:t>Hvordan sikres det?</a:t>
            </a:r>
          </a:p>
        </p:txBody>
      </p:sp>
      <p:sp>
        <p:nvSpPr>
          <p:cNvPr id="10" name="Title 2">
            <a:extLst>
              <a:ext uri="{FF2B5EF4-FFF2-40B4-BE49-F238E27FC236}">
                <a16:creationId xmlns:a16="http://schemas.microsoft.com/office/drawing/2014/main" id="{F05F18C4-950C-677F-A542-A5F91F547098}"/>
              </a:ext>
            </a:extLst>
          </p:cNvPr>
          <p:cNvSpPr>
            <a:spLocks noGrp="1"/>
          </p:cNvSpPr>
          <p:nvPr>
            <p:ph type="title"/>
          </p:nvPr>
        </p:nvSpPr>
        <p:spPr>
          <a:xfrm>
            <a:off x="714030" y="1027249"/>
            <a:ext cx="4398514" cy="1421928"/>
          </a:xfrm>
        </p:spPr>
        <p:txBody>
          <a:bodyPr/>
          <a:lstStyle/>
          <a:p>
            <a:r>
              <a:rPr lang="da-DK" sz="2400" noProof="0" dirty="0"/>
              <a:t>Spørgsmål til målepunkt 5: Patienter med mikro/makro-</a:t>
            </a:r>
            <a:r>
              <a:rPr lang="da-DK" sz="2400" noProof="0" dirty="0" err="1"/>
              <a:t>albuminuri</a:t>
            </a:r>
            <a:r>
              <a:rPr lang="da-DK" sz="2400" noProof="0" dirty="0"/>
              <a:t>, der ikke får ARB/ACE</a:t>
            </a:r>
          </a:p>
        </p:txBody>
      </p:sp>
      <p:sp>
        <p:nvSpPr>
          <p:cNvPr id="13" name="Text Placeholder 9">
            <a:extLst>
              <a:ext uri="{FF2B5EF4-FFF2-40B4-BE49-F238E27FC236}">
                <a16:creationId xmlns:a16="http://schemas.microsoft.com/office/drawing/2014/main" id="{6BDCCAFB-4058-8643-9C5D-7D9B44B0E601}"/>
              </a:ext>
            </a:extLst>
          </p:cNvPr>
          <p:cNvSpPr>
            <a:spLocks noGrp="1"/>
          </p:cNvSpPr>
          <p:nvPr>
            <p:ph type="body" sz="quarter" idx="29"/>
          </p:nvPr>
        </p:nvSpPr>
        <p:spPr>
          <a:xfrm>
            <a:off x="720208" y="5440218"/>
            <a:ext cx="4385987" cy="680690"/>
          </a:xfrm>
        </p:spPr>
        <p:txBody>
          <a:bodyPr/>
          <a:lstStyle/>
          <a:p>
            <a:endParaRPr lang="da-DK" noProof="0"/>
          </a:p>
        </p:txBody>
      </p:sp>
    </p:spTree>
    <p:extLst>
      <p:ext uri="{BB962C8B-B14F-4D97-AF65-F5344CB8AC3E}">
        <p14:creationId xmlns:p14="http://schemas.microsoft.com/office/powerpoint/2010/main" val="4048994417"/>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CFFAF3-2AF8-8A38-FC4F-AC2F92A512BC}"/>
            </a:ext>
          </a:extLst>
        </p:cNvPr>
        <p:cNvGrpSpPr/>
        <p:nvPr/>
      </p:nvGrpSpPr>
      <p:grpSpPr>
        <a:xfrm>
          <a:off x="0" y="0"/>
          <a:ext cx="0" cy="0"/>
          <a:chOff x="0" y="0"/>
          <a:chExt cx="0" cy="0"/>
        </a:xfrm>
      </p:grpSpPr>
      <p:pic>
        <p:nvPicPr>
          <p:cNvPr id="7" name="Picture Placeholder 6" descr="A green and white background&#10;&#10;AI-generated content may be incorrect.">
            <a:extLst>
              <a:ext uri="{FF2B5EF4-FFF2-40B4-BE49-F238E27FC236}">
                <a16:creationId xmlns:a16="http://schemas.microsoft.com/office/drawing/2014/main" id="{FFE8FA68-3F26-112A-B38C-B45FC3136387}"/>
              </a:ext>
            </a:extLst>
          </p:cNvPr>
          <p:cNvPicPr>
            <a:picLocks noGrp="1" noChangeAspect="1"/>
          </p:cNvPicPr>
          <p:nvPr>
            <p:ph type="pic" idx="21"/>
          </p:nvPr>
        </p:nvPicPr>
        <p:blipFill>
          <a:blip r:embed="rId3" cstate="print">
            <a:extLst>
              <a:ext uri="{28A0092B-C50C-407E-A947-70E740481C1C}">
                <a14:useLocalDpi xmlns:a14="http://schemas.microsoft.com/office/drawing/2010/main" val="0"/>
              </a:ext>
            </a:extLst>
          </a:blip>
          <a:srcRect l="23892" r="23892"/>
          <a:stretch/>
        </p:blipFill>
        <p:spPr/>
      </p:pic>
      <p:sp>
        <p:nvSpPr>
          <p:cNvPr id="4" name="Text Placeholder 3">
            <a:extLst>
              <a:ext uri="{FF2B5EF4-FFF2-40B4-BE49-F238E27FC236}">
                <a16:creationId xmlns:a16="http://schemas.microsoft.com/office/drawing/2014/main" id="{94121EFD-577D-4836-302F-4B4E97EFBDAD}"/>
              </a:ext>
            </a:extLst>
          </p:cNvPr>
          <p:cNvSpPr>
            <a:spLocks noGrp="1"/>
          </p:cNvSpPr>
          <p:nvPr>
            <p:ph type="body" sz="quarter" idx="30"/>
          </p:nvPr>
        </p:nvSpPr>
        <p:spPr/>
        <p:txBody>
          <a:bodyPr>
            <a:noAutofit/>
          </a:bodyPr>
          <a:lstStyle/>
          <a:p>
            <a:r>
              <a:rPr lang="da-DK" sz="1200" dirty="0">
                <a:latin typeface="Arial"/>
                <a:cs typeface="Arial"/>
              </a:rPr>
              <a:t>Sidemandssamtale</a:t>
            </a:r>
            <a:r>
              <a:rPr lang="da-DK" sz="1200" noProof="0" dirty="0">
                <a:latin typeface="Arial"/>
                <a:cs typeface="Arial"/>
              </a:rPr>
              <a:t> (</a:t>
            </a:r>
            <a:r>
              <a:rPr lang="da-DK" sz="1200" dirty="0">
                <a:latin typeface="Arial"/>
                <a:cs typeface="Arial"/>
              </a:rPr>
              <a:t>5</a:t>
            </a:r>
            <a:r>
              <a:rPr lang="da-DK" sz="1200" noProof="0" dirty="0">
                <a:latin typeface="Arial"/>
                <a:cs typeface="Arial"/>
              </a:rPr>
              <a:t> min.)</a:t>
            </a:r>
          </a:p>
        </p:txBody>
      </p:sp>
      <p:pic>
        <p:nvPicPr>
          <p:cNvPr id="2" name="Graphic 1" descr="Meeting with solid fill">
            <a:extLst>
              <a:ext uri="{FF2B5EF4-FFF2-40B4-BE49-F238E27FC236}">
                <a16:creationId xmlns:a16="http://schemas.microsoft.com/office/drawing/2014/main" id="{BD3179C2-1B57-5DE5-AA53-D96F45333EA3}"/>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8274312" y="2475341"/>
            <a:ext cx="1475608" cy="1475608"/>
          </a:xfrm>
          <a:prstGeom prst="rect">
            <a:avLst/>
          </a:prstGeom>
        </p:spPr>
      </p:pic>
      <p:sp>
        <p:nvSpPr>
          <p:cNvPr id="6" name="Text Placeholder 4">
            <a:extLst>
              <a:ext uri="{FF2B5EF4-FFF2-40B4-BE49-F238E27FC236}">
                <a16:creationId xmlns:a16="http://schemas.microsoft.com/office/drawing/2014/main" id="{D826E075-9A90-F5F5-B4B9-EA0B4EF9F5E7}"/>
              </a:ext>
            </a:extLst>
          </p:cNvPr>
          <p:cNvSpPr>
            <a:spLocks noGrp="1"/>
          </p:cNvSpPr>
          <p:nvPr>
            <p:ph type="body" sz="quarter" idx="41"/>
          </p:nvPr>
        </p:nvSpPr>
        <p:spPr>
          <a:xfrm>
            <a:off x="721001" y="2691196"/>
            <a:ext cx="4385987" cy="2749021"/>
          </a:xfrm>
        </p:spPr>
        <p:txBody>
          <a:bodyPr>
            <a:normAutofit/>
          </a:bodyPr>
          <a:lstStyle/>
          <a:p>
            <a:pPr marL="342900" indent="-342900">
              <a:buAutoNum type="arabicPeriod"/>
            </a:pPr>
            <a:r>
              <a:rPr lang="da-DK" dirty="0"/>
              <a:t>Er der patienter med </a:t>
            </a:r>
            <a:r>
              <a:rPr lang="da-DK" dirty="0" err="1"/>
              <a:t>eGFR</a:t>
            </a:r>
            <a:r>
              <a:rPr lang="da-DK" dirty="0"/>
              <a:t> &lt; 30, der får </a:t>
            </a:r>
            <a:r>
              <a:rPr lang="da-DK" dirty="0" err="1"/>
              <a:t>metformin</a:t>
            </a:r>
            <a:r>
              <a:rPr lang="da-DK" dirty="0"/>
              <a:t>? </a:t>
            </a:r>
          </a:p>
          <a:p>
            <a:pPr marL="342900" indent="-342900">
              <a:buAutoNum type="arabicPeriod"/>
            </a:pPr>
            <a:r>
              <a:rPr lang="da-DK" dirty="0"/>
              <a:t>Hvorfor? </a:t>
            </a:r>
          </a:p>
          <a:p>
            <a:pPr marL="342900" indent="-342900">
              <a:buAutoNum type="arabicPeriod"/>
            </a:pPr>
            <a:r>
              <a:rPr lang="da-DK" dirty="0"/>
              <a:t>Hvordan forhindres det?</a:t>
            </a:r>
          </a:p>
        </p:txBody>
      </p:sp>
      <p:sp>
        <p:nvSpPr>
          <p:cNvPr id="10" name="Title 2">
            <a:extLst>
              <a:ext uri="{FF2B5EF4-FFF2-40B4-BE49-F238E27FC236}">
                <a16:creationId xmlns:a16="http://schemas.microsoft.com/office/drawing/2014/main" id="{6A985BF0-C41C-DE03-3B22-AB431909C247}"/>
              </a:ext>
            </a:extLst>
          </p:cNvPr>
          <p:cNvSpPr>
            <a:spLocks noGrp="1"/>
          </p:cNvSpPr>
          <p:nvPr>
            <p:ph type="title"/>
          </p:nvPr>
        </p:nvSpPr>
        <p:spPr>
          <a:xfrm>
            <a:off x="714030" y="1027249"/>
            <a:ext cx="4398514" cy="1089529"/>
          </a:xfrm>
        </p:spPr>
        <p:txBody>
          <a:bodyPr/>
          <a:lstStyle/>
          <a:p>
            <a:r>
              <a:rPr lang="da-DK" sz="2400" noProof="0" dirty="0"/>
              <a:t>Spørgsmål til målepunkt 6: Patienter med </a:t>
            </a:r>
            <a:r>
              <a:rPr lang="da-DK" sz="2400" noProof="0" dirty="0" err="1"/>
              <a:t>eGFR</a:t>
            </a:r>
            <a:r>
              <a:rPr lang="da-DK" sz="2400" noProof="0" dirty="0"/>
              <a:t> &lt; 30, </a:t>
            </a:r>
            <a:br>
              <a:rPr lang="da-DK" sz="2400" noProof="0" dirty="0"/>
            </a:br>
            <a:r>
              <a:rPr lang="da-DK" sz="2400" noProof="0" dirty="0"/>
              <a:t>der får </a:t>
            </a:r>
            <a:r>
              <a:rPr lang="da-DK" sz="2400" noProof="0" dirty="0" err="1"/>
              <a:t>metformin</a:t>
            </a:r>
            <a:endParaRPr lang="da-DK" sz="2400" noProof="0" dirty="0"/>
          </a:p>
        </p:txBody>
      </p:sp>
      <p:sp>
        <p:nvSpPr>
          <p:cNvPr id="13" name="Text Placeholder 9">
            <a:extLst>
              <a:ext uri="{FF2B5EF4-FFF2-40B4-BE49-F238E27FC236}">
                <a16:creationId xmlns:a16="http://schemas.microsoft.com/office/drawing/2014/main" id="{D1532D7D-BB6D-7320-4A87-EA94E8986146}"/>
              </a:ext>
            </a:extLst>
          </p:cNvPr>
          <p:cNvSpPr>
            <a:spLocks noGrp="1"/>
          </p:cNvSpPr>
          <p:nvPr>
            <p:ph type="body" sz="quarter" idx="29"/>
          </p:nvPr>
        </p:nvSpPr>
        <p:spPr>
          <a:xfrm>
            <a:off x="720208" y="5440218"/>
            <a:ext cx="4385987" cy="680690"/>
          </a:xfrm>
        </p:spPr>
        <p:txBody>
          <a:bodyPr/>
          <a:lstStyle/>
          <a:p>
            <a:endParaRPr lang="da-DK" noProof="0"/>
          </a:p>
        </p:txBody>
      </p:sp>
    </p:spTree>
    <p:extLst>
      <p:ext uri="{BB962C8B-B14F-4D97-AF65-F5344CB8AC3E}">
        <p14:creationId xmlns:p14="http://schemas.microsoft.com/office/powerpoint/2010/main" val="1510247153"/>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D492FE-1B0B-3B5B-DEE3-FC368D132674}"/>
            </a:ext>
          </a:extLst>
        </p:cNvPr>
        <p:cNvGrpSpPr/>
        <p:nvPr/>
      </p:nvGrpSpPr>
      <p:grpSpPr>
        <a:xfrm>
          <a:off x="0" y="0"/>
          <a:ext cx="0" cy="0"/>
          <a:chOff x="0" y="0"/>
          <a:chExt cx="0" cy="0"/>
        </a:xfrm>
      </p:grpSpPr>
      <p:pic>
        <p:nvPicPr>
          <p:cNvPr id="7" name="Picture Placeholder 6" descr="A green and white background&#10;&#10;AI-generated content may be incorrect.">
            <a:extLst>
              <a:ext uri="{FF2B5EF4-FFF2-40B4-BE49-F238E27FC236}">
                <a16:creationId xmlns:a16="http://schemas.microsoft.com/office/drawing/2014/main" id="{1FDFA2F0-A0C9-C8B1-1BBC-76BEB92FBC5E}"/>
              </a:ext>
            </a:extLst>
          </p:cNvPr>
          <p:cNvPicPr>
            <a:picLocks noGrp="1" noChangeAspect="1"/>
          </p:cNvPicPr>
          <p:nvPr>
            <p:ph type="pic" idx="21"/>
          </p:nvPr>
        </p:nvPicPr>
        <p:blipFill>
          <a:blip r:embed="rId3" cstate="print">
            <a:extLst>
              <a:ext uri="{28A0092B-C50C-407E-A947-70E740481C1C}">
                <a14:useLocalDpi xmlns:a14="http://schemas.microsoft.com/office/drawing/2010/main" val="0"/>
              </a:ext>
            </a:extLst>
          </a:blip>
          <a:srcRect l="23892" r="23892"/>
          <a:stretch/>
        </p:blipFill>
        <p:spPr/>
      </p:pic>
      <p:sp>
        <p:nvSpPr>
          <p:cNvPr id="4" name="Text Placeholder 3">
            <a:extLst>
              <a:ext uri="{FF2B5EF4-FFF2-40B4-BE49-F238E27FC236}">
                <a16:creationId xmlns:a16="http://schemas.microsoft.com/office/drawing/2014/main" id="{E60155EF-4513-28DC-7685-B4656B37A56B}"/>
              </a:ext>
            </a:extLst>
          </p:cNvPr>
          <p:cNvSpPr>
            <a:spLocks noGrp="1"/>
          </p:cNvSpPr>
          <p:nvPr>
            <p:ph type="body" sz="quarter" idx="30"/>
          </p:nvPr>
        </p:nvSpPr>
        <p:spPr/>
        <p:txBody>
          <a:bodyPr>
            <a:noAutofit/>
          </a:bodyPr>
          <a:lstStyle/>
          <a:p>
            <a:r>
              <a:rPr lang="da-DK" sz="1200" dirty="0">
                <a:latin typeface="Arial"/>
                <a:cs typeface="Arial"/>
              </a:rPr>
              <a:t>Sidemandssamtale</a:t>
            </a:r>
            <a:r>
              <a:rPr lang="da-DK" sz="1200" noProof="0" dirty="0">
                <a:latin typeface="Arial"/>
                <a:cs typeface="Arial"/>
              </a:rPr>
              <a:t> (</a:t>
            </a:r>
            <a:r>
              <a:rPr lang="da-DK" sz="1200" dirty="0">
                <a:latin typeface="Arial"/>
                <a:cs typeface="Arial"/>
              </a:rPr>
              <a:t>5</a:t>
            </a:r>
            <a:r>
              <a:rPr lang="da-DK" sz="1200" noProof="0" dirty="0">
                <a:latin typeface="Arial"/>
                <a:cs typeface="Arial"/>
              </a:rPr>
              <a:t> min.)</a:t>
            </a:r>
          </a:p>
        </p:txBody>
      </p:sp>
      <p:pic>
        <p:nvPicPr>
          <p:cNvPr id="2" name="Graphic 1" descr="Meeting with solid fill">
            <a:extLst>
              <a:ext uri="{FF2B5EF4-FFF2-40B4-BE49-F238E27FC236}">
                <a16:creationId xmlns:a16="http://schemas.microsoft.com/office/drawing/2014/main" id="{86DF0108-4F84-6E43-CEFC-F3D6A4FCCE56}"/>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8274312" y="2475341"/>
            <a:ext cx="1475608" cy="1475608"/>
          </a:xfrm>
          <a:prstGeom prst="rect">
            <a:avLst/>
          </a:prstGeom>
        </p:spPr>
      </p:pic>
      <p:sp>
        <p:nvSpPr>
          <p:cNvPr id="6" name="Text Placeholder 4">
            <a:extLst>
              <a:ext uri="{FF2B5EF4-FFF2-40B4-BE49-F238E27FC236}">
                <a16:creationId xmlns:a16="http://schemas.microsoft.com/office/drawing/2014/main" id="{6C59EB49-5EB5-A541-1B6C-8490C7CA7D46}"/>
              </a:ext>
            </a:extLst>
          </p:cNvPr>
          <p:cNvSpPr>
            <a:spLocks noGrp="1"/>
          </p:cNvSpPr>
          <p:nvPr>
            <p:ph type="body" sz="quarter" idx="41"/>
          </p:nvPr>
        </p:nvSpPr>
        <p:spPr>
          <a:xfrm>
            <a:off x="721001" y="2691196"/>
            <a:ext cx="4385987" cy="2749021"/>
          </a:xfrm>
        </p:spPr>
        <p:txBody>
          <a:bodyPr>
            <a:normAutofit/>
          </a:bodyPr>
          <a:lstStyle/>
          <a:p>
            <a:pPr marL="342900" indent="-342900">
              <a:buAutoNum type="arabicPeriod"/>
            </a:pPr>
            <a:r>
              <a:rPr lang="da-DK" dirty="0"/>
              <a:t>Er der patienter med hjertesygdom, der ikke får SLGT2 eller GLP1? </a:t>
            </a:r>
          </a:p>
          <a:p>
            <a:pPr marL="342900" indent="-342900">
              <a:buAutoNum type="arabicPeriod"/>
            </a:pPr>
            <a:r>
              <a:rPr lang="da-DK" dirty="0"/>
              <a:t>Hvorfor?</a:t>
            </a:r>
          </a:p>
          <a:p>
            <a:pPr marL="342900" indent="-342900">
              <a:buAutoNum type="arabicPeriod"/>
            </a:pPr>
            <a:r>
              <a:rPr lang="da-DK" dirty="0"/>
              <a:t>Hvordan sikres det?</a:t>
            </a:r>
          </a:p>
        </p:txBody>
      </p:sp>
      <p:sp>
        <p:nvSpPr>
          <p:cNvPr id="10" name="Title 2">
            <a:extLst>
              <a:ext uri="{FF2B5EF4-FFF2-40B4-BE49-F238E27FC236}">
                <a16:creationId xmlns:a16="http://schemas.microsoft.com/office/drawing/2014/main" id="{C82D1044-6A7F-446C-3AF7-A9C38A25DE40}"/>
              </a:ext>
            </a:extLst>
          </p:cNvPr>
          <p:cNvSpPr>
            <a:spLocks noGrp="1"/>
          </p:cNvSpPr>
          <p:nvPr>
            <p:ph type="title"/>
          </p:nvPr>
        </p:nvSpPr>
        <p:spPr>
          <a:xfrm>
            <a:off x="714030" y="1027249"/>
            <a:ext cx="4398514" cy="1421928"/>
          </a:xfrm>
        </p:spPr>
        <p:txBody>
          <a:bodyPr/>
          <a:lstStyle/>
          <a:p>
            <a:r>
              <a:rPr lang="da-DK" sz="2400" noProof="0" dirty="0"/>
              <a:t>Spørgsmål til målepunkt 7: Patienten med samtidig hjertesygdom, der får GLP1/ SLGT2 </a:t>
            </a:r>
          </a:p>
        </p:txBody>
      </p:sp>
      <p:sp>
        <p:nvSpPr>
          <p:cNvPr id="13" name="Text Placeholder 9">
            <a:extLst>
              <a:ext uri="{FF2B5EF4-FFF2-40B4-BE49-F238E27FC236}">
                <a16:creationId xmlns:a16="http://schemas.microsoft.com/office/drawing/2014/main" id="{A809BB74-15D1-1EFA-D2A8-902861611F0C}"/>
              </a:ext>
            </a:extLst>
          </p:cNvPr>
          <p:cNvSpPr>
            <a:spLocks noGrp="1"/>
          </p:cNvSpPr>
          <p:nvPr>
            <p:ph type="body" sz="quarter" idx="29"/>
          </p:nvPr>
        </p:nvSpPr>
        <p:spPr>
          <a:xfrm>
            <a:off x="720208" y="5440218"/>
            <a:ext cx="4385987" cy="680690"/>
          </a:xfrm>
        </p:spPr>
        <p:txBody>
          <a:bodyPr/>
          <a:lstStyle/>
          <a:p>
            <a:endParaRPr lang="da-DK" noProof="0"/>
          </a:p>
        </p:txBody>
      </p:sp>
    </p:spTree>
    <p:extLst>
      <p:ext uri="{BB962C8B-B14F-4D97-AF65-F5344CB8AC3E}">
        <p14:creationId xmlns:p14="http://schemas.microsoft.com/office/powerpoint/2010/main" val="2729492098"/>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115197-6EE0-7EE4-E87A-A88A9DD85500}"/>
            </a:ext>
          </a:extLst>
        </p:cNvPr>
        <p:cNvGrpSpPr/>
        <p:nvPr/>
      </p:nvGrpSpPr>
      <p:grpSpPr>
        <a:xfrm>
          <a:off x="0" y="0"/>
          <a:ext cx="0" cy="0"/>
          <a:chOff x="0" y="0"/>
          <a:chExt cx="0" cy="0"/>
        </a:xfrm>
      </p:grpSpPr>
      <p:pic>
        <p:nvPicPr>
          <p:cNvPr id="3" name="Picture Placeholder 6" descr="A green and white background&#10;&#10;AI-generated content may be incorrect.">
            <a:extLst>
              <a:ext uri="{FF2B5EF4-FFF2-40B4-BE49-F238E27FC236}">
                <a16:creationId xmlns:a16="http://schemas.microsoft.com/office/drawing/2014/main" id="{536B2003-3A62-B2C1-83A0-5E0C234308CB}"/>
              </a:ext>
            </a:extLst>
          </p:cNvPr>
          <p:cNvPicPr>
            <a:picLocks noGrp="1" noChangeAspect="1"/>
          </p:cNvPicPr>
          <p:nvPr>
            <p:ph type="pic" idx="21"/>
          </p:nvPr>
        </p:nvPicPr>
        <p:blipFill>
          <a:blip r:embed="rId3" cstate="print">
            <a:extLst>
              <a:ext uri="{28A0092B-C50C-407E-A947-70E740481C1C}">
                <a14:useLocalDpi xmlns:a14="http://schemas.microsoft.com/office/drawing/2010/main" val="0"/>
              </a:ext>
            </a:extLst>
          </a:blip>
          <a:srcRect l="23892" r="23892"/>
          <a:stretch/>
        </p:blipFill>
        <p:spPr>
          <a:xfrm>
            <a:off x="5832232" y="0"/>
            <a:ext cx="6359769" cy="6858000"/>
          </a:xfrm>
        </p:spPr>
      </p:pic>
      <p:sp>
        <p:nvSpPr>
          <p:cNvPr id="11" name="Text Placeholder 10">
            <a:extLst>
              <a:ext uri="{FF2B5EF4-FFF2-40B4-BE49-F238E27FC236}">
                <a16:creationId xmlns:a16="http://schemas.microsoft.com/office/drawing/2014/main" id="{D2CB5D7A-0564-4534-F78E-B862D245E851}"/>
              </a:ext>
            </a:extLst>
          </p:cNvPr>
          <p:cNvSpPr>
            <a:spLocks noGrp="1"/>
          </p:cNvSpPr>
          <p:nvPr>
            <p:ph type="body" sz="quarter" idx="30"/>
          </p:nvPr>
        </p:nvSpPr>
        <p:spPr/>
        <p:txBody>
          <a:bodyPr>
            <a:noAutofit/>
          </a:bodyPr>
          <a:lstStyle/>
          <a:p>
            <a:r>
              <a:rPr lang="da-DK" sz="1200" noProof="0"/>
              <a:t>Opsamling i plenum (10 min.)</a:t>
            </a:r>
          </a:p>
        </p:txBody>
      </p:sp>
      <p:sp>
        <p:nvSpPr>
          <p:cNvPr id="4" name="Text Placeholder 4">
            <a:extLst>
              <a:ext uri="{FF2B5EF4-FFF2-40B4-BE49-F238E27FC236}">
                <a16:creationId xmlns:a16="http://schemas.microsoft.com/office/drawing/2014/main" id="{CF37186C-5110-186F-8E79-CC50C3ED7E63}"/>
              </a:ext>
            </a:extLst>
          </p:cNvPr>
          <p:cNvSpPr>
            <a:spLocks noGrp="1"/>
          </p:cNvSpPr>
          <p:nvPr>
            <p:ph type="body" sz="quarter" idx="41"/>
          </p:nvPr>
        </p:nvSpPr>
        <p:spPr>
          <a:xfrm>
            <a:off x="721001" y="2691197"/>
            <a:ext cx="4385987" cy="1043896"/>
          </a:xfrm>
        </p:spPr>
        <p:txBody>
          <a:bodyPr>
            <a:normAutofit/>
          </a:bodyPr>
          <a:lstStyle/>
          <a:p>
            <a:pPr marL="285750" indent="-285750">
              <a:buFont typeface="Arial" panose="020B0604020202020204" pitchFamily="34" charset="0"/>
              <a:buChar char="•"/>
            </a:pPr>
            <a:endParaRPr lang="da-DK"/>
          </a:p>
          <a:p>
            <a:pPr marL="285750" indent="-285750">
              <a:buFont typeface="Arial" panose="020B0604020202020204" pitchFamily="34" charset="0"/>
              <a:buChar char="•"/>
            </a:pPr>
            <a:endParaRPr lang="da-DK" sz="1600" noProof="0"/>
          </a:p>
        </p:txBody>
      </p:sp>
      <p:sp>
        <p:nvSpPr>
          <p:cNvPr id="8" name="Title 2">
            <a:extLst>
              <a:ext uri="{FF2B5EF4-FFF2-40B4-BE49-F238E27FC236}">
                <a16:creationId xmlns:a16="http://schemas.microsoft.com/office/drawing/2014/main" id="{479E8D25-F692-49BC-C153-17F86C707877}"/>
              </a:ext>
            </a:extLst>
          </p:cNvPr>
          <p:cNvSpPr>
            <a:spLocks noGrp="1"/>
          </p:cNvSpPr>
          <p:nvPr>
            <p:ph type="title"/>
          </p:nvPr>
        </p:nvSpPr>
        <p:spPr>
          <a:xfrm>
            <a:off x="714030" y="1027249"/>
            <a:ext cx="4398514" cy="757130"/>
          </a:xfrm>
        </p:spPr>
        <p:txBody>
          <a:bodyPr/>
          <a:lstStyle/>
          <a:p>
            <a:r>
              <a:rPr lang="da-DK" sz="2400" noProof="0" dirty="0"/>
              <a:t>Plenum gennemgang af målepunkt 5 - 7</a:t>
            </a:r>
          </a:p>
        </p:txBody>
      </p:sp>
      <p:sp>
        <p:nvSpPr>
          <p:cNvPr id="13" name="Text Placeholder 9">
            <a:extLst>
              <a:ext uri="{FF2B5EF4-FFF2-40B4-BE49-F238E27FC236}">
                <a16:creationId xmlns:a16="http://schemas.microsoft.com/office/drawing/2014/main" id="{A425CF6D-9AE7-B197-4489-6675BF1621B2}"/>
              </a:ext>
            </a:extLst>
          </p:cNvPr>
          <p:cNvSpPr>
            <a:spLocks noGrp="1"/>
          </p:cNvSpPr>
          <p:nvPr>
            <p:ph type="body" sz="quarter" idx="29"/>
          </p:nvPr>
        </p:nvSpPr>
        <p:spPr>
          <a:xfrm>
            <a:off x="720208" y="5440218"/>
            <a:ext cx="4385987" cy="680690"/>
          </a:xfrm>
        </p:spPr>
        <p:txBody>
          <a:bodyPr/>
          <a:lstStyle/>
          <a:p>
            <a:endParaRPr lang="da-DK" noProof="0"/>
          </a:p>
        </p:txBody>
      </p:sp>
      <p:pic>
        <p:nvPicPr>
          <p:cNvPr id="5" name="Graphic 1" descr="Teacher with solid fill">
            <a:extLst>
              <a:ext uri="{FF2B5EF4-FFF2-40B4-BE49-F238E27FC236}">
                <a16:creationId xmlns:a16="http://schemas.microsoft.com/office/drawing/2014/main" id="{0E9D94F5-6A8D-B49D-8FFF-D963A816F236}"/>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8274312" y="2475341"/>
            <a:ext cx="1475608" cy="1475608"/>
          </a:xfrm>
          <a:prstGeom prst="rect">
            <a:avLst/>
          </a:prstGeom>
        </p:spPr>
      </p:pic>
      <p:sp>
        <p:nvSpPr>
          <p:cNvPr id="2" name="Text Placeholder 4">
            <a:extLst>
              <a:ext uri="{FF2B5EF4-FFF2-40B4-BE49-F238E27FC236}">
                <a16:creationId xmlns:a16="http://schemas.microsoft.com/office/drawing/2014/main" id="{96A814CF-6EB3-C636-688E-2AF0E95494FA}"/>
              </a:ext>
            </a:extLst>
          </p:cNvPr>
          <p:cNvSpPr txBox="1">
            <a:spLocks/>
          </p:cNvSpPr>
          <p:nvPr/>
        </p:nvSpPr>
        <p:spPr>
          <a:xfrm>
            <a:off x="721001" y="2691196"/>
            <a:ext cx="4385987" cy="2749021"/>
          </a:xfrm>
          <a:prstGeom prst="rect">
            <a:avLst/>
          </a:prstGeom>
        </p:spPr>
        <p:txBody>
          <a:bodyPr vert="horz" lIns="91440" tIns="45720" rIns="91440" bIns="45720" rtlCol="0">
            <a:normAutofit/>
          </a:bodyPr>
          <a:lstStyle>
            <a:lvl1pPr marL="0" marR="0" indent="0" algn="l" defTabSz="412750" rtl="0" eaLnBrk="1" latinLnBrk="0" hangingPunct="1">
              <a:lnSpc>
                <a:spcPct val="100000"/>
              </a:lnSpc>
              <a:spcBef>
                <a:spcPts val="0"/>
              </a:spcBef>
              <a:spcAft>
                <a:spcPts val="1200"/>
              </a:spcAft>
              <a:buClrTx/>
              <a:buSzPct val="90000"/>
              <a:buFont typeface="Arial" panose="020B0604020202020204" pitchFamily="34" charset="0"/>
              <a:buNone/>
              <a:tabLst/>
              <a:defRPr lang="en-GB" sz="1600" b="0" i="0" u="none" strike="noStrike" cap="none" spc="0" baseline="0">
                <a:solidFill>
                  <a:schemeClr val="bg1"/>
                </a:solidFill>
                <a:uFillTx/>
                <a:latin typeface="Arial" panose="020B0604020202020204" pitchFamily="34" charset="0"/>
                <a:ea typeface="+mn-ea"/>
                <a:cs typeface="Arial" panose="020B0604020202020204" pitchFamily="34" charset="0"/>
                <a:sym typeface="Helvetica Neue"/>
              </a:defRPr>
            </a:lvl1pPr>
            <a:lvl2pPr marL="457200" marR="0" indent="0" algn="l" defTabSz="412750" rtl="0" eaLnBrk="1" latinLnBrk="0" hangingPunct="1">
              <a:lnSpc>
                <a:spcPct val="100000"/>
              </a:lnSpc>
              <a:spcBef>
                <a:spcPts val="0"/>
              </a:spcBef>
              <a:spcAft>
                <a:spcPts val="1200"/>
              </a:spcAft>
              <a:buClrTx/>
              <a:buSzPct val="90000"/>
              <a:buFont typeface="Arial" panose="020B0604020202020204" pitchFamily="34" charset="0"/>
              <a:buNone/>
              <a:tabLst/>
              <a:defRPr lang="en-GB" sz="3600" b="0" i="0" u="none" strike="noStrike" cap="none" spc="0" baseline="0" dirty="0" smtClean="0">
                <a:solidFill>
                  <a:schemeClr val="bg1"/>
                </a:solidFill>
                <a:uFillTx/>
                <a:latin typeface="Arial" panose="020B0604020202020204" pitchFamily="34" charset="0"/>
                <a:ea typeface="+mn-ea"/>
                <a:cs typeface="Arial" panose="020B0604020202020204" pitchFamily="34" charset="0"/>
                <a:sym typeface="Helvetica Neue"/>
              </a:defRPr>
            </a:lvl2pPr>
            <a:lvl3pPr marL="1200150" marR="0" indent="-285750" algn="l" defTabSz="412750" rtl="0" eaLnBrk="1" latinLnBrk="0" hangingPunct="1">
              <a:lnSpc>
                <a:spcPct val="100000"/>
              </a:lnSpc>
              <a:spcBef>
                <a:spcPts val="0"/>
              </a:spcBef>
              <a:spcAft>
                <a:spcPts val="1200"/>
              </a:spcAft>
              <a:buClrTx/>
              <a:buSzPct val="90000"/>
              <a:buFont typeface="Arial" panose="020B0604020202020204" pitchFamily="34" charset="0"/>
              <a:buChar char="•"/>
              <a:tabLst/>
              <a:defRPr lang="da-DK" sz="3600" b="0" i="0" u="none" strike="noStrike" cap="none" spc="0" baseline="0" dirty="0" smtClean="0">
                <a:solidFill>
                  <a:schemeClr val="bg1"/>
                </a:solidFill>
                <a:uFillTx/>
                <a:latin typeface="Arial" panose="020B0604020202020204" pitchFamily="34" charset="0"/>
                <a:ea typeface="+mn-ea"/>
                <a:cs typeface="Arial" panose="020B0604020202020204" pitchFamily="34" charset="0"/>
                <a:sym typeface="Helvetica Neue"/>
              </a:defRPr>
            </a:lvl3pPr>
            <a:lvl4pPr marL="1657350" marR="0" indent="-285750" algn="l" defTabSz="412750" rtl="0" eaLnBrk="1" latinLnBrk="0" hangingPunct="1">
              <a:lnSpc>
                <a:spcPct val="100000"/>
              </a:lnSpc>
              <a:spcBef>
                <a:spcPts val="0"/>
              </a:spcBef>
              <a:spcAft>
                <a:spcPts val="1200"/>
              </a:spcAft>
              <a:buClrTx/>
              <a:buSzPct val="90000"/>
              <a:buFont typeface="Arial" panose="020B0604020202020204" pitchFamily="34" charset="0"/>
              <a:buChar char="•"/>
              <a:tabLst/>
              <a:defRPr lang="en-GB" sz="3600" b="0" i="0" u="none" strike="noStrike" cap="none" spc="0" baseline="0" dirty="0" smtClean="0">
                <a:solidFill>
                  <a:schemeClr val="bg1"/>
                </a:solidFill>
                <a:uFillTx/>
                <a:latin typeface="Arial" panose="020B0604020202020204" pitchFamily="34" charset="0"/>
                <a:ea typeface="+mn-ea"/>
                <a:cs typeface="Arial" panose="020B0604020202020204" pitchFamily="34" charset="0"/>
                <a:sym typeface="Helvetica Neue"/>
              </a:defRPr>
            </a:lvl4pPr>
            <a:lvl5pPr marL="1085850" marR="0" indent="0" algn="l" defTabSz="412750" rtl="0" eaLnBrk="1" latinLnBrk="0" hangingPunct="1">
              <a:lnSpc>
                <a:spcPct val="100000"/>
              </a:lnSpc>
              <a:spcBef>
                <a:spcPts val="0"/>
              </a:spcBef>
              <a:spcAft>
                <a:spcPts val="1200"/>
              </a:spcAft>
              <a:buClrTx/>
              <a:buSzPct val="90000"/>
              <a:buFont typeface="Arial" panose="020B0604020202020204" pitchFamily="34" charset="0"/>
              <a:buNone/>
              <a:tabLst/>
              <a:defRPr sz="3600" b="0" i="0" u="none" strike="noStrike" cap="none" spc="0" baseline="0">
                <a:solidFill>
                  <a:schemeClr val="bg1"/>
                </a:solidFill>
                <a:uFillTx/>
                <a:latin typeface="Arial" panose="020B0604020202020204" pitchFamily="34" charset="0"/>
                <a:ea typeface="+mn-ea"/>
                <a:cs typeface="Arial" panose="020B0604020202020204" pitchFamily="34" charset="0"/>
                <a:sym typeface="Helvetica Neue"/>
              </a:defRPr>
            </a:lvl5pPr>
            <a:lvl6pPr marL="0" marR="0" indent="0" algn="l" defTabSz="412750" rtl="0" eaLnBrk="1" latinLnBrk="0" hangingPunct="1">
              <a:lnSpc>
                <a:spcPct val="100000"/>
              </a:lnSpc>
              <a:spcBef>
                <a:spcPts val="0"/>
              </a:spcBef>
              <a:spcAft>
                <a:spcPts val="0"/>
              </a:spcAft>
              <a:buClrTx/>
              <a:buSzTx/>
              <a:buFont typeface="Arial" panose="020B0604020202020204" pitchFamily="34" charset="0"/>
              <a:buNone/>
              <a:tabLst/>
              <a:defRPr lang="en-US" sz="3600" b="0" i="0" u="none" strike="noStrike" cap="none" spc="0" baseline="0" dirty="0">
                <a:solidFill>
                  <a:srgbClr val="000000"/>
                </a:solidFill>
                <a:uFillTx/>
                <a:latin typeface="+mn-lt"/>
                <a:ea typeface="+mn-ea"/>
                <a:cs typeface="+mn-cs"/>
                <a:sym typeface="Helvetica Neue"/>
              </a:defRPr>
            </a:lvl6pPr>
            <a:lvl7pPr marL="0" marR="0" indent="0" algn="l" defTabSz="412750" rtl="0" eaLnBrk="1" fontAlgn="auto" latinLnBrk="0" hangingPunct="1">
              <a:lnSpc>
                <a:spcPct val="100000"/>
              </a:lnSpc>
              <a:spcBef>
                <a:spcPts val="0"/>
              </a:spcBef>
              <a:spcAft>
                <a:spcPts val="0"/>
              </a:spcAft>
              <a:buClrTx/>
              <a:buSzTx/>
              <a:buFont typeface="Arial" panose="020B0604020202020204" pitchFamily="34" charset="0"/>
              <a:buNone/>
              <a:tabLst/>
              <a:defRPr lang="en-US" sz="1400" b="0" i="0" u="none" strike="noStrike" cap="none" spc="0" baseline="0" dirty="0" smtClean="0">
                <a:solidFill>
                  <a:srgbClr val="000000"/>
                </a:solidFill>
                <a:uFillTx/>
                <a:latin typeface="Arial" panose="020B0604020202020204" pitchFamily="34" charset="0"/>
                <a:ea typeface="+mn-ea"/>
                <a:cs typeface="Arial" panose="020B0604020202020204" pitchFamily="34" charset="0"/>
                <a:sym typeface="Helvetica Neue"/>
              </a:defRPr>
            </a:lvl7pPr>
            <a:lvl8pPr marL="0" marR="0" indent="0" algn="l" defTabSz="412750" rtl="0" eaLnBrk="1" latinLnBrk="0" hangingPunct="1">
              <a:lnSpc>
                <a:spcPct val="100000"/>
              </a:lnSpc>
              <a:spcBef>
                <a:spcPts val="0"/>
              </a:spcBef>
              <a:spcAft>
                <a:spcPts val="0"/>
              </a:spcAft>
              <a:buClrTx/>
              <a:buSzTx/>
              <a:buFont typeface="Arial" panose="020B0604020202020204" pitchFamily="34" charset="0"/>
              <a:buNone/>
              <a:tabLst/>
              <a:defRPr lang="en-US" sz="3600" b="0" i="0" u="none" strike="noStrike" cap="none" spc="0" baseline="0" dirty="0" smtClean="0">
                <a:solidFill>
                  <a:srgbClr val="000000"/>
                </a:solidFill>
                <a:uFillTx/>
                <a:latin typeface="+mn-lt"/>
                <a:ea typeface="+mn-ea"/>
                <a:cs typeface="+mn-cs"/>
                <a:sym typeface="Helvetica Neue"/>
              </a:defRPr>
            </a:lvl8pPr>
            <a:lvl9pPr marL="0" marR="0" indent="0" algn="l" defTabSz="412750" rtl="0" eaLnBrk="1" latinLnBrk="0" hangingPunct="1">
              <a:lnSpc>
                <a:spcPct val="100000"/>
              </a:lnSpc>
              <a:spcBef>
                <a:spcPts val="0"/>
              </a:spcBef>
              <a:spcAft>
                <a:spcPts val="0"/>
              </a:spcAft>
              <a:buClrTx/>
              <a:buSzTx/>
              <a:buFontTx/>
              <a:buNone/>
              <a:tabLst/>
              <a:defRPr sz="3600" b="0" i="0" u="none" strike="noStrike" cap="none" spc="0" baseline="0">
                <a:solidFill>
                  <a:srgbClr val="000000"/>
                </a:solidFill>
                <a:uFillTx/>
                <a:latin typeface="+mn-lt"/>
                <a:ea typeface="+mn-ea"/>
                <a:cs typeface="+mn-cs"/>
                <a:sym typeface="Helvetica Neue"/>
              </a:defRPr>
            </a:lvl9pPr>
          </a:lstStyle>
          <a:p>
            <a:pPr marL="342900" indent="-342900">
              <a:buFont typeface="Arial" panose="020B0604020202020204" pitchFamily="34" charset="0"/>
              <a:buChar char="•"/>
            </a:pPr>
            <a:r>
              <a:rPr lang="da-DK" dirty="0"/>
              <a:t>Hvad har I talt om?</a:t>
            </a:r>
          </a:p>
        </p:txBody>
      </p:sp>
    </p:spTree>
    <p:extLst>
      <p:ext uri="{BB962C8B-B14F-4D97-AF65-F5344CB8AC3E}">
        <p14:creationId xmlns:p14="http://schemas.microsoft.com/office/powerpoint/2010/main" val="1098623591"/>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7A1A46-840C-EBF3-A2FB-94304CF88925}"/>
            </a:ext>
          </a:extLst>
        </p:cNvPr>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75E48CAD-3ECF-B7DB-2672-154A940E4D60}"/>
              </a:ext>
            </a:extLst>
          </p:cNvPr>
          <p:cNvSpPr>
            <a:spLocks noGrp="1"/>
          </p:cNvSpPr>
          <p:nvPr>
            <p:ph type="body" sz="quarter" idx="29"/>
          </p:nvPr>
        </p:nvSpPr>
        <p:spPr>
          <a:xfrm>
            <a:off x="724664" y="2602409"/>
            <a:ext cx="10735496" cy="769441"/>
          </a:xfrm>
        </p:spPr>
        <p:txBody>
          <a:bodyPr/>
          <a:lstStyle/>
          <a:p>
            <a:r>
              <a:rPr lang="da-DK" sz="4400" dirty="0"/>
              <a:t>Blok 3: implementering og opfølgning</a:t>
            </a:r>
          </a:p>
        </p:txBody>
      </p:sp>
      <p:sp>
        <p:nvSpPr>
          <p:cNvPr id="3" name="Pladsholder til tekst 2">
            <a:extLst>
              <a:ext uri="{FF2B5EF4-FFF2-40B4-BE49-F238E27FC236}">
                <a16:creationId xmlns:a16="http://schemas.microsoft.com/office/drawing/2014/main" id="{B6E788BD-9C03-DE64-1AB8-B4E42921425C}"/>
              </a:ext>
            </a:extLst>
          </p:cNvPr>
          <p:cNvSpPr>
            <a:spLocks noGrp="1"/>
          </p:cNvSpPr>
          <p:nvPr>
            <p:ph type="body" sz="quarter" idx="30"/>
          </p:nvPr>
        </p:nvSpPr>
        <p:spPr/>
        <p:txBody>
          <a:bodyPr/>
          <a:lstStyle/>
          <a:p>
            <a:r>
              <a:rPr lang="da-DK" dirty="0"/>
              <a:t>Samlet tid: 30 minutter</a:t>
            </a:r>
          </a:p>
        </p:txBody>
      </p:sp>
      <p:sp>
        <p:nvSpPr>
          <p:cNvPr id="4" name="Pladsholder til tekst 2">
            <a:extLst>
              <a:ext uri="{FF2B5EF4-FFF2-40B4-BE49-F238E27FC236}">
                <a16:creationId xmlns:a16="http://schemas.microsoft.com/office/drawing/2014/main" id="{F76D43D0-1DBF-6190-FD3F-241784C3048F}"/>
              </a:ext>
            </a:extLst>
          </p:cNvPr>
          <p:cNvSpPr txBox="1">
            <a:spLocks/>
          </p:cNvSpPr>
          <p:nvPr/>
        </p:nvSpPr>
        <p:spPr>
          <a:xfrm>
            <a:off x="724664" y="5536119"/>
            <a:ext cx="10735496" cy="492443"/>
          </a:xfrm>
          <a:prstGeom prst="rect">
            <a:avLst/>
          </a:prstGeom>
        </p:spPr>
        <p:txBody>
          <a:bodyPr vert="horz" wrap="square" lIns="91440" tIns="45720" rIns="91440" bIns="45720" rtlCol="0" anchor="b">
            <a:norm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50" rtl="0" eaLnBrk="1" fontAlgn="auto" latinLnBrk="0" hangingPunct="1">
              <a:lnSpc>
                <a:spcPct val="100000"/>
              </a:lnSpc>
              <a:spcBef>
                <a:spcPts val="0"/>
              </a:spcBef>
              <a:spcAft>
                <a:spcPts val="1200"/>
              </a:spcAft>
              <a:buClrTx/>
              <a:buSzPct val="90000"/>
              <a:buFont typeface="Arial" panose="020B0604020202020204" pitchFamily="34" charset="0"/>
              <a:buNone/>
              <a:tabLst/>
              <a:defRPr kumimoji="0" lang="en-GB" sz="2600" b="0" i="0" u="none" strike="noStrike" cap="none" spc="0" normalizeH="0" baseline="0">
                <a:ln>
                  <a:noFill/>
                </a:ln>
                <a:solidFill>
                  <a:srgbClr val="FFFFFF"/>
                </a:solidFill>
                <a:effectLst/>
                <a:uFillTx/>
                <a:latin typeface="Arial" panose="020B0604020202020204" pitchFamily="34" charset="0"/>
                <a:ea typeface="+mn-ea"/>
                <a:cs typeface="Arial" panose="020B0604020202020204" pitchFamily="34" charset="0"/>
                <a:sym typeface="Helvetica Neue"/>
              </a:defRPr>
            </a:lvl1pPr>
            <a:lvl2pPr marL="457200" marR="0" indent="0" algn="l" defTabSz="412750" rtl="0" eaLnBrk="1" fontAlgn="auto" latinLnBrk="0" hangingPunct="1">
              <a:lnSpc>
                <a:spcPct val="100000"/>
              </a:lnSpc>
              <a:spcBef>
                <a:spcPts val="0"/>
              </a:spcBef>
              <a:spcAft>
                <a:spcPts val="1200"/>
              </a:spcAft>
              <a:buClrTx/>
              <a:buSzPct val="90000"/>
              <a:buFont typeface="Arial" panose="020B0604020202020204" pitchFamily="34" charset="0"/>
              <a:buNone/>
              <a:tabLst/>
              <a:defRPr kumimoji="0" lang="en-GB" sz="3600" b="0" i="0" u="none" strike="noStrike" cap="none" spc="0" normalizeH="0" baseline="0" dirty="0" smtClean="0">
                <a:ln>
                  <a:noFill/>
                </a:ln>
                <a:solidFill>
                  <a:schemeClr val="bg1"/>
                </a:solidFill>
                <a:effectLst/>
                <a:uFillTx/>
                <a:latin typeface="Arial" panose="020B0604020202020204" pitchFamily="34" charset="0"/>
                <a:ea typeface="+mn-ea"/>
                <a:cs typeface="Arial" panose="020B0604020202020204" pitchFamily="34" charset="0"/>
                <a:sym typeface="Helvetica Neue"/>
              </a:defRPr>
            </a:lvl2pPr>
            <a:lvl3pPr marL="1200150" marR="0" indent="-285750" algn="l" defTabSz="412750" rtl="0" eaLnBrk="1" fontAlgn="auto" latinLnBrk="0" hangingPunct="1">
              <a:lnSpc>
                <a:spcPct val="100000"/>
              </a:lnSpc>
              <a:spcBef>
                <a:spcPts val="0"/>
              </a:spcBef>
              <a:spcAft>
                <a:spcPts val="1200"/>
              </a:spcAft>
              <a:buClrTx/>
              <a:buSzPct val="90000"/>
              <a:buFont typeface="Arial" panose="020B0604020202020204" pitchFamily="34" charset="0"/>
              <a:buChar char="•"/>
              <a:tabLst/>
              <a:defRPr kumimoji="0" lang="da-DK" sz="3600" b="0" i="0" u="none" strike="noStrike" cap="none" spc="0" normalizeH="0" baseline="0" dirty="0" smtClean="0">
                <a:ln>
                  <a:noFill/>
                </a:ln>
                <a:solidFill>
                  <a:schemeClr val="bg1"/>
                </a:solidFill>
                <a:effectLst/>
                <a:uFillTx/>
                <a:latin typeface="Arial" panose="020B0604020202020204" pitchFamily="34" charset="0"/>
                <a:ea typeface="+mn-ea"/>
                <a:cs typeface="Arial" panose="020B0604020202020204" pitchFamily="34" charset="0"/>
                <a:sym typeface="Helvetica Neue"/>
              </a:defRPr>
            </a:lvl3pPr>
            <a:lvl4pPr marL="1657350" marR="0" indent="-285750" algn="l" defTabSz="412750" rtl="0" eaLnBrk="1" fontAlgn="auto" latinLnBrk="0" hangingPunct="1">
              <a:lnSpc>
                <a:spcPct val="100000"/>
              </a:lnSpc>
              <a:spcBef>
                <a:spcPts val="0"/>
              </a:spcBef>
              <a:spcAft>
                <a:spcPts val="1200"/>
              </a:spcAft>
              <a:buClrTx/>
              <a:buSzPct val="90000"/>
              <a:buFont typeface="Arial" panose="020B0604020202020204" pitchFamily="34" charset="0"/>
              <a:buChar char="•"/>
              <a:tabLst/>
              <a:defRPr kumimoji="0" lang="en-GB" sz="3600" b="0" i="0" u="none" strike="noStrike" cap="none" spc="0" normalizeH="0" baseline="0" dirty="0" smtClean="0">
                <a:ln>
                  <a:noFill/>
                </a:ln>
                <a:solidFill>
                  <a:schemeClr val="bg1"/>
                </a:solidFill>
                <a:effectLst/>
                <a:uFillTx/>
                <a:latin typeface="Arial" panose="020B0604020202020204" pitchFamily="34" charset="0"/>
                <a:ea typeface="+mn-ea"/>
                <a:cs typeface="Arial" panose="020B0604020202020204" pitchFamily="34" charset="0"/>
                <a:sym typeface="Helvetica Neue"/>
              </a:defRPr>
            </a:lvl4pPr>
            <a:lvl5pPr marL="1085850" marR="0" indent="0" algn="l" defTabSz="412750" rtl="0" eaLnBrk="1" fontAlgn="auto" latinLnBrk="0" hangingPunct="1">
              <a:lnSpc>
                <a:spcPct val="100000"/>
              </a:lnSpc>
              <a:spcBef>
                <a:spcPts val="0"/>
              </a:spcBef>
              <a:spcAft>
                <a:spcPts val="1200"/>
              </a:spcAft>
              <a:buClrTx/>
              <a:buSzPct val="90000"/>
              <a:buFont typeface="Arial" panose="020B0604020202020204" pitchFamily="34" charset="0"/>
              <a:buNone/>
              <a:tabLst/>
              <a:defRPr kumimoji="0" sz="36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a:defRPr>
            </a:lvl5pPr>
            <a:lvl6pPr marL="0" marR="0" indent="0" algn="l" defTabSz="412750" rtl="0" eaLnBrk="1" fontAlgn="auto" latinLnBrk="0" hangingPunct="1">
              <a:lnSpc>
                <a:spcPct val="100000"/>
              </a:lnSpc>
              <a:spcBef>
                <a:spcPts val="0"/>
              </a:spcBef>
              <a:spcAft>
                <a:spcPts val="0"/>
              </a:spcAft>
              <a:buClrTx/>
              <a:buSzTx/>
              <a:buFont typeface="Arial" panose="020B0604020202020204" pitchFamily="34" charset="0"/>
              <a:buNone/>
              <a:tabLst/>
              <a:defRPr kumimoji="0" lang="en-US" sz="3600" b="0" i="0" u="none" strike="noStrike" cap="none" spc="0" normalizeH="0" baseline="0" dirty="0">
                <a:ln>
                  <a:noFill/>
                </a:ln>
                <a:solidFill>
                  <a:srgbClr val="000000"/>
                </a:solidFill>
                <a:effectLst/>
                <a:uFillTx/>
                <a:latin typeface="+mn-lt"/>
                <a:ea typeface="+mn-ea"/>
                <a:cs typeface="+mn-cs"/>
                <a:sym typeface="Helvetica Neue"/>
              </a:defRPr>
            </a:lvl6pPr>
            <a:lvl7pPr marL="0" marR="0" indent="0" algn="l" defTabSz="412750" rtl="0" eaLnBrk="1" fontAlgn="auto" latinLnBrk="0" hangingPunct="1">
              <a:lnSpc>
                <a:spcPct val="100000"/>
              </a:lnSpc>
              <a:spcBef>
                <a:spcPts val="0"/>
              </a:spcBef>
              <a:spcAft>
                <a:spcPts val="0"/>
              </a:spcAft>
              <a:buClrTx/>
              <a:buSzTx/>
              <a:buFont typeface="Arial" panose="020B0604020202020204" pitchFamily="34" charset="0"/>
              <a:buNone/>
              <a:tabLst/>
              <a:defRPr kumimoji="0" lang="en-US" sz="1400" b="0" i="0" u="none" strike="noStrike" cap="none" spc="0" normalizeH="0" baseline="0" dirty="0" smtClean="0">
                <a:ln>
                  <a:noFill/>
                </a:ln>
                <a:solidFill>
                  <a:srgbClr val="000000"/>
                </a:solidFill>
                <a:effectLst/>
                <a:uFillTx/>
                <a:latin typeface="Arial" panose="020B0604020202020204" pitchFamily="34" charset="0"/>
                <a:ea typeface="+mn-ea"/>
                <a:cs typeface="Arial" panose="020B0604020202020204" pitchFamily="34" charset="0"/>
                <a:sym typeface="Helvetica Neue"/>
              </a:defRPr>
            </a:lvl7pPr>
            <a:lvl8pPr marL="0" marR="0" indent="0" algn="l" defTabSz="412750" rtl="0" eaLnBrk="1" fontAlgn="auto" latinLnBrk="0" hangingPunct="1">
              <a:lnSpc>
                <a:spcPct val="100000"/>
              </a:lnSpc>
              <a:spcBef>
                <a:spcPts val="0"/>
              </a:spcBef>
              <a:spcAft>
                <a:spcPts val="0"/>
              </a:spcAft>
              <a:buClrTx/>
              <a:buSzTx/>
              <a:buFont typeface="Arial" panose="020B0604020202020204" pitchFamily="34" charset="0"/>
              <a:buNone/>
              <a:tabLst/>
              <a:defRPr kumimoji="0" lang="en-US" sz="3600" b="0" i="0" u="none" strike="noStrike" cap="none" spc="0" normalizeH="0" baseline="0" dirty="0" smtClean="0">
                <a:ln>
                  <a:noFill/>
                </a:ln>
                <a:solidFill>
                  <a:srgbClr val="000000"/>
                </a:solidFill>
                <a:effectLst/>
                <a:uFillTx/>
                <a:latin typeface="+mn-lt"/>
                <a:ea typeface="+mn-ea"/>
                <a:cs typeface="+mn-cs"/>
                <a:sym typeface="Helvetica Neue"/>
              </a:defRPr>
            </a:lvl8pPr>
            <a:lvl9pPr marL="0" marR="0" indent="0" algn="l" defTabSz="412750" rtl="0" eaLnBrk="1" fontAlgn="auto" latinLnBrk="0" hangingPunct="1">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Neue"/>
              </a:defRPr>
            </a:lvl9pPr>
          </a:lstStyle>
          <a:p>
            <a:r>
              <a:rPr lang="da-DK" sz="2400" i="1" dirty="0"/>
              <a:t>Sæt jer sammen i egen praksis. Sololæger går sammen.</a:t>
            </a:r>
          </a:p>
        </p:txBody>
      </p:sp>
    </p:spTree>
    <p:extLst>
      <p:ext uri="{BB962C8B-B14F-4D97-AF65-F5344CB8AC3E}">
        <p14:creationId xmlns:p14="http://schemas.microsoft.com/office/powerpoint/2010/main" val="1956319948"/>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483EC0-EAA2-C038-7905-D2AEB3C1D6E4}"/>
            </a:ext>
          </a:extLst>
        </p:cNvPr>
        <p:cNvGrpSpPr/>
        <p:nvPr/>
      </p:nvGrpSpPr>
      <p:grpSpPr>
        <a:xfrm>
          <a:off x="0" y="0"/>
          <a:ext cx="0" cy="0"/>
          <a:chOff x="0" y="0"/>
          <a:chExt cx="0" cy="0"/>
        </a:xfrm>
      </p:grpSpPr>
      <p:pic>
        <p:nvPicPr>
          <p:cNvPr id="7" name="Picture Placeholder 6" descr="A green and white background&#10;&#10;AI-generated content may be incorrect.">
            <a:extLst>
              <a:ext uri="{FF2B5EF4-FFF2-40B4-BE49-F238E27FC236}">
                <a16:creationId xmlns:a16="http://schemas.microsoft.com/office/drawing/2014/main" id="{47DC0FD0-67C1-92EB-A77E-948ED731CA43}"/>
              </a:ext>
            </a:extLst>
          </p:cNvPr>
          <p:cNvPicPr>
            <a:picLocks noGrp="1" noChangeAspect="1"/>
          </p:cNvPicPr>
          <p:nvPr>
            <p:ph type="pic" idx="21"/>
          </p:nvPr>
        </p:nvPicPr>
        <p:blipFill>
          <a:blip r:embed="rId3" cstate="print">
            <a:extLst>
              <a:ext uri="{28A0092B-C50C-407E-A947-70E740481C1C}">
                <a14:useLocalDpi xmlns:a14="http://schemas.microsoft.com/office/drawing/2010/main" val="0"/>
              </a:ext>
            </a:extLst>
          </a:blip>
          <a:srcRect l="23892" r="23892"/>
          <a:stretch/>
        </p:blipFill>
        <p:spPr/>
      </p:pic>
      <p:sp>
        <p:nvSpPr>
          <p:cNvPr id="4" name="Text Placeholder 3">
            <a:extLst>
              <a:ext uri="{FF2B5EF4-FFF2-40B4-BE49-F238E27FC236}">
                <a16:creationId xmlns:a16="http://schemas.microsoft.com/office/drawing/2014/main" id="{E1479C39-70BE-DBA3-0C40-E21203D70A63}"/>
              </a:ext>
            </a:extLst>
          </p:cNvPr>
          <p:cNvSpPr>
            <a:spLocks noGrp="1"/>
          </p:cNvSpPr>
          <p:nvPr>
            <p:ph type="body" sz="quarter" idx="30"/>
          </p:nvPr>
        </p:nvSpPr>
        <p:spPr/>
        <p:txBody>
          <a:bodyPr>
            <a:noAutofit/>
          </a:bodyPr>
          <a:lstStyle/>
          <a:p>
            <a:r>
              <a:rPr lang="da-DK" sz="1200" noProof="0" dirty="0"/>
              <a:t>Gruppedrøftelse og plenum (</a:t>
            </a:r>
            <a:r>
              <a:rPr lang="da-DK" sz="1200" dirty="0"/>
              <a:t>20</a:t>
            </a:r>
            <a:r>
              <a:rPr lang="da-DK" sz="1200" noProof="0" dirty="0"/>
              <a:t> min.)</a:t>
            </a:r>
          </a:p>
        </p:txBody>
      </p:sp>
      <p:pic>
        <p:nvPicPr>
          <p:cNvPr id="2" name="Graphic 1" descr="Meeting with solid fill">
            <a:extLst>
              <a:ext uri="{FF2B5EF4-FFF2-40B4-BE49-F238E27FC236}">
                <a16:creationId xmlns:a16="http://schemas.microsoft.com/office/drawing/2014/main" id="{75D9B74C-C18B-CDD7-95C4-D9BE5FEC9C30}"/>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8274312" y="2691197"/>
            <a:ext cx="1475608" cy="1475608"/>
          </a:xfrm>
          <a:prstGeom prst="rect">
            <a:avLst/>
          </a:prstGeom>
        </p:spPr>
      </p:pic>
      <p:sp>
        <p:nvSpPr>
          <p:cNvPr id="6" name="Text Placeholder 4">
            <a:extLst>
              <a:ext uri="{FF2B5EF4-FFF2-40B4-BE49-F238E27FC236}">
                <a16:creationId xmlns:a16="http://schemas.microsoft.com/office/drawing/2014/main" id="{8105FD95-B212-70E0-9B13-F2DEC9C902D1}"/>
              </a:ext>
            </a:extLst>
          </p:cNvPr>
          <p:cNvSpPr>
            <a:spLocks noGrp="1"/>
          </p:cNvSpPr>
          <p:nvPr>
            <p:ph type="body" sz="quarter" idx="41"/>
          </p:nvPr>
        </p:nvSpPr>
        <p:spPr>
          <a:xfrm>
            <a:off x="721001" y="2691196"/>
            <a:ext cx="4385987" cy="2749022"/>
          </a:xfrm>
        </p:spPr>
        <p:txBody>
          <a:bodyPr>
            <a:normAutofit/>
          </a:bodyPr>
          <a:lstStyle/>
          <a:p>
            <a:pPr marL="285750" indent="-285750">
              <a:buFont typeface="Arial" panose="020B0604020202020204" pitchFamily="34" charset="0"/>
              <a:buChar char="•"/>
            </a:pPr>
            <a:r>
              <a:rPr lang="da-DK" dirty="0"/>
              <a:t>Hvilke tiltag er vigtigst og lettest at gennemføre?</a:t>
            </a:r>
          </a:p>
          <a:p>
            <a:pPr marL="285750" indent="-285750">
              <a:buFont typeface="Arial" panose="020B0604020202020204" pitchFamily="34" charset="0"/>
              <a:buChar char="•"/>
            </a:pPr>
            <a:r>
              <a:rPr lang="da-DK" dirty="0"/>
              <a:t>Hvordan kan det ske?</a:t>
            </a:r>
          </a:p>
          <a:p>
            <a:pPr marL="285750" indent="-285750">
              <a:buFont typeface="Arial" panose="020B0604020202020204" pitchFamily="34" charset="0"/>
              <a:buChar char="•"/>
            </a:pPr>
            <a:r>
              <a:rPr lang="da-DK" dirty="0"/>
              <a:t>Er der retningslinjer/fraser/andet materiale, der kan deles i gruppen?</a:t>
            </a:r>
          </a:p>
          <a:p>
            <a:pPr marL="285750" indent="-285750">
              <a:buFont typeface="Arial" panose="020B0604020202020204" pitchFamily="34" charset="0"/>
              <a:buChar char="•"/>
            </a:pPr>
            <a:r>
              <a:rPr lang="da-DK" dirty="0"/>
              <a:t>Hvad vil I tage med hjem til jeres praksis? </a:t>
            </a:r>
          </a:p>
        </p:txBody>
      </p:sp>
      <p:sp>
        <p:nvSpPr>
          <p:cNvPr id="10" name="Title 2">
            <a:extLst>
              <a:ext uri="{FF2B5EF4-FFF2-40B4-BE49-F238E27FC236}">
                <a16:creationId xmlns:a16="http://schemas.microsoft.com/office/drawing/2014/main" id="{77F4E67C-9C82-6CB0-56B2-A99513FABABA}"/>
              </a:ext>
            </a:extLst>
          </p:cNvPr>
          <p:cNvSpPr>
            <a:spLocks noGrp="1"/>
          </p:cNvSpPr>
          <p:nvPr>
            <p:ph type="title"/>
          </p:nvPr>
        </p:nvSpPr>
        <p:spPr>
          <a:xfrm>
            <a:off x="714030" y="1027249"/>
            <a:ext cx="4398514" cy="1089529"/>
          </a:xfrm>
        </p:spPr>
        <p:txBody>
          <a:bodyPr/>
          <a:lstStyle/>
          <a:p>
            <a:r>
              <a:rPr lang="da-DK" sz="2400" noProof="0" dirty="0"/>
              <a:t>Implementering og opfølgning – er der potentiale for forandring</a:t>
            </a:r>
          </a:p>
        </p:txBody>
      </p:sp>
      <p:sp>
        <p:nvSpPr>
          <p:cNvPr id="13" name="Text Placeholder 9">
            <a:extLst>
              <a:ext uri="{FF2B5EF4-FFF2-40B4-BE49-F238E27FC236}">
                <a16:creationId xmlns:a16="http://schemas.microsoft.com/office/drawing/2014/main" id="{8B813173-DB6D-F4F5-8FC5-B22658ACCA22}"/>
              </a:ext>
            </a:extLst>
          </p:cNvPr>
          <p:cNvSpPr>
            <a:spLocks noGrp="1"/>
          </p:cNvSpPr>
          <p:nvPr>
            <p:ph type="body" sz="quarter" idx="29"/>
          </p:nvPr>
        </p:nvSpPr>
        <p:spPr>
          <a:xfrm>
            <a:off x="720208" y="5440218"/>
            <a:ext cx="4385987" cy="680690"/>
          </a:xfrm>
        </p:spPr>
        <p:txBody>
          <a:bodyPr/>
          <a:lstStyle/>
          <a:p>
            <a:endParaRPr lang="da-DK" noProof="0"/>
          </a:p>
        </p:txBody>
      </p:sp>
    </p:spTree>
    <p:extLst>
      <p:ext uri="{BB962C8B-B14F-4D97-AF65-F5344CB8AC3E}">
        <p14:creationId xmlns:p14="http://schemas.microsoft.com/office/powerpoint/2010/main" val="4224467144"/>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CA51A4-63F8-6926-362D-E789723BBEFA}"/>
            </a:ext>
          </a:extLst>
        </p:cNvPr>
        <p:cNvGrpSpPr/>
        <p:nvPr/>
      </p:nvGrpSpPr>
      <p:grpSpPr>
        <a:xfrm>
          <a:off x="0" y="0"/>
          <a:ext cx="0" cy="0"/>
          <a:chOff x="0" y="0"/>
          <a:chExt cx="0" cy="0"/>
        </a:xfrm>
      </p:grpSpPr>
      <p:pic>
        <p:nvPicPr>
          <p:cNvPr id="3" name="Picture Placeholder 6" descr="A green and white background&#10;&#10;AI-generated content may be incorrect.">
            <a:extLst>
              <a:ext uri="{FF2B5EF4-FFF2-40B4-BE49-F238E27FC236}">
                <a16:creationId xmlns:a16="http://schemas.microsoft.com/office/drawing/2014/main" id="{A1E0AF12-DBFC-AB35-B464-A7FCC144F462}"/>
              </a:ext>
            </a:extLst>
          </p:cNvPr>
          <p:cNvPicPr>
            <a:picLocks noGrp="1" noChangeAspect="1"/>
          </p:cNvPicPr>
          <p:nvPr>
            <p:ph type="pic" idx="21"/>
          </p:nvPr>
        </p:nvPicPr>
        <p:blipFill>
          <a:blip r:embed="rId3" cstate="print">
            <a:extLst>
              <a:ext uri="{28A0092B-C50C-407E-A947-70E740481C1C}">
                <a14:useLocalDpi xmlns:a14="http://schemas.microsoft.com/office/drawing/2010/main" val="0"/>
              </a:ext>
            </a:extLst>
          </a:blip>
          <a:srcRect l="23892" r="23892"/>
          <a:stretch/>
        </p:blipFill>
        <p:spPr>
          <a:xfrm>
            <a:off x="5832232" y="0"/>
            <a:ext cx="6359769" cy="6858000"/>
          </a:xfrm>
        </p:spPr>
      </p:pic>
      <p:sp>
        <p:nvSpPr>
          <p:cNvPr id="11" name="Text Placeholder 10">
            <a:extLst>
              <a:ext uri="{FF2B5EF4-FFF2-40B4-BE49-F238E27FC236}">
                <a16:creationId xmlns:a16="http://schemas.microsoft.com/office/drawing/2014/main" id="{67AC71D9-BE39-9A2E-9738-64CF9B5D5E04}"/>
              </a:ext>
            </a:extLst>
          </p:cNvPr>
          <p:cNvSpPr>
            <a:spLocks noGrp="1"/>
          </p:cNvSpPr>
          <p:nvPr>
            <p:ph type="body" sz="quarter" idx="30"/>
          </p:nvPr>
        </p:nvSpPr>
        <p:spPr/>
        <p:txBody>
          <a:bodyPr>
            <a:noAutofit/>
          </a:bodyPr>
          <a:lstStyle/>
          <a:p>
            <a:r>
              <a:rPr lang="da-DK" sz="1200" noProof="0" dirty="0"/>
              <a:t>Opsamling i plenum (10 min.)</a:t>
            </a:r>
          </a:p>
        </p:txBody>
      </p:sp>
      <p:sp>
        <p:nvSpPr>
          <p:cNvPr id="4" name="Text Placeholder 4">
            <a:extLst>
              <a:ext uri="{FF2B5EF4-FFF2-40B4-BE49-F238E27FC236}">
                <a16:creationId xmlns:a16="http://schemas.microsoft.com/office/drawing/2014/main" id="{FFAA61B9-0CC5-1871-B901-0640E766560A}"/>
              </a:ext>
            </a:extLst>
          </p:cNvPr>
          <p:cNvSpPr>
            <a:spLocks noGrp="1"/>
          </p:cNvSpPr>
          <p:nvPr>
            <p:ph type="body" sz="quarter" idx="41"/>
          </p:nvPr>
        </p:nvSpPr>
        <p:spPr>
          <a:xfrm>
            <a:off x="721001" y="2101516"/>
            <a:ext cx="4385987" cy="3338701"/>
          </a:xfrm>
        </p:spPr>
        <p:txBody>
          <a:bodyPr>
            <a:normAutofit/>
          </a:bodyPr>
          <a:lstStyle/>
          <a:p>
            <a:pPr marL="285750" indent="-285750">
              <a:buFont typeface="Arial" panose="020B0604020202020204" pitchFamily="34" charset="0"/>
              <a:buChar char="•"/>
            </a:pPr>
            <a:r>
              <a:rPr lang="da-DK" dirty="0"/>
              <a:t>Hvordan skal vi følge op på dagens møde?</a:t>
            </a:r>
          </a:p>
          <a:p>
            <a:pPr marL="285750" indent="-285750">
              <a:buFont typeface="Arial" panose="020B0604020202020204" pitchFamily="34" charset="0"/>
              <a:buChar char="•"/>
            </a:pPr>
            <a:r>
              <a:rPr lang="da-DK" dirty="0"/>
              <a:t>Det kan fx gøres ved at fastsætte dato for en opfølgende opgørelse/datatræk. Det giver mulighed for at se eventuelle forandringer. </a:t>
            </a:r>
          </a:p>
        </p:txBody>
      </p:sp>
      <p:sp>
        <p:nvSpPr>
          <p:cNvPr id="8" name="Title 2">
            <a:extLst>
              <a:ext uri="{FF2B5EF4-FFF2-40B4-BE49-F238E27FC236}">
                <a16:creationId xmlns:a16="http://schemas.microsoft.com/office/drawing/2014/main" id="{3D787BEA-4AA8-1752-A7AB-EAB396AE348C}"/>
              </a:ext>
            </a:extLst>
          </p:cNvPr>
          <p:cNvSpPr>
            <a:spLocks noGrp="1"/>
          </p:cNvSpPr>
          <p:nvPr>
            <p:ph type="title"/>
          </p:nvPr>
        </p:nvSpPr>
        <p:spPr>
          <a:xfrm>
            <a:off x="714030" y="1027249"/>
            <a:ext cx="4398514" cy="1540460"/>
          </a:xfrm>
        </p:spPr>
        <p:txBody>
          <a:bodyPr/>
          <a:lstStyle/>
          <a:p>
            <a:r>
              <a:rPr lang="da-DK" sz="2400" noProof="0" dirty="0"/>
              <a:t>Opsamling og opfølgning</a:t>
            </a:r>
          </a:p>
        </p:txBody>
      </p:sp>
      <p:sp>
        <p:nvSpPr>
          <p:cNvPr id="13" name="Text Placeholder 9">
            <a:extLst>
              <a:ext uri="{FF2B5EF4-FFF2-40B4-BE49-F238E27FC236}">
                <a16:creationId xmlns:a16="http://schemas.microsoft.com/office/drawing/2014/main" id="{A02A2E1A-D8D7-F956-A065-9D12BA37FAC5}"/>
              </a:ext>
            </a:extLst>
          </p:cNvPr>
          <p:cNvSpPr>
            <a:spLocks noGrp="1"/>
          </p:cNvSpPr>
          <p:nvPr>
            <p:ph type="body" sz="quarter" idx="29"/>
          </p:nvPr>
        </p:nvSpPr>
        <p:spPr>
          <a:xfrm>
            <a:off x="720208" y="5440218"/>
            <a:ext cx="4385987" cy="680690"/>
          </a:xfrm>
        </p:spPr>
        <p:txBody>
          <a:bodyPr/>
          <a:lstStyle/>
          <a:p>
            <a:endParaRPr lang="da-DK" noProof="0"/>
          </a:p>
        </p:txBody>
      </p:sp>
      <p:pic>
        <p:nvPicPr>
          <p:cNvPr id="5" name="Graphic 1" descr="Teacher with solid fill">
            <a:extLst>
              <a:ext uri="{FF2B5EF4-FFF2-40B4-BE49-F238E27FC236}">
                <a16:creationId xmlns:a16="http://schemas.microsoft.com/office/drawing/2014/main" id="{1E1D7CA2-C7AA-67EF-5D3E-A2C740C1545C}"/>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8449198" y="2475341"/>
            <a:ext cx="1475608" cy="1475608"/>
          </a:xfrm>
          <a:prstGeom prst="rect">
            <a:avLst/>
          </a:prstGeom>
        </p:spPr>
      </p:pic>
      <p:pic>
        <p:nvPicPr>
          <p:cNvPr id="7" name="Grafik 4">
            <a:extLst>
              <a:ext uri="{FF2B5EF4-FFF2-40B4-BE49-F238E27FC236}">
                <a16:creationId xmlns:a16="http://schemas.microsoft.com/office/drawing/2014/main" id="{D4901E19-4EEE-9697-C30B-BA5628DF8CCE}"/>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285667" y="3683000"/>
            <a:ext cx="3286125" cy="2628900"/>
          </a:xfrm>
          <a:prstGeom prst="rect">
            <a:avLst/>
          </a:prstGeom>
        </p:spPr>
      </p:pic>
    </p:spTree>
    <p:extLst>
      <p:ext uri="{BB962C8B-B14F-4D97-AF65-F5344CB8AC3E}">
        <p14:creationId xmlns:p14="http://schemas.microsoft.com/office/powerpoint/2010/main" val="2528417393"/>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43364549-8ED6-2FD9-D4A5-4AFFFFCF4739}"/>
              </a:ext>
            </a:extLst>
          </p:cNvPr>
          <p:cNvSpPr>
            <a:spLocks noGrp="1"/>
          </p:cNvSpPr>
          <p:nvPr>
            <p:ph type="body" sz="quarter" idx="30"/>
          </p:nvPr>
        </p:nvSpPr>
        <p:spPr/>
        <p:txBody>
          <a:bodyPr/>
          <a:lstStyle/>
          <a:p>
            <a:endParaRPr lang="da-DK"/>
          </a:p>
        </p:txBody>
      </p:sp>
      <p:sp>
        <p:nvSpPr>
          <p:cNvPr id="3" name="Pladsholder til tekst 2">
            <a:extLst>
              <a:ext uri="{FF2B5EF4-FFF2-40B4-BE49-F238E27FC236}">
                <a16:creationId xmlns:a16="http://schemas.microsoft.com/office/drawing/2014/main" id="{D59B04E0-DC29-03EB-A00E-33FA8D7E5DA2}"/>
              </a:ext>
            </a:extLst>
          </p:cNvPr>
          <p:cNvSpPr>
            <a:spLocks noGrp="1"/>
          </p:cNvSpPr>
          <p:nvPr>
            <p:ph type="body" sz="quarter" idx="31"/>
          </p:nvPr>
        </p:nvSpPr>
        <p:spPr/>
        <p:txBody>
          <a:bodyPr/>
          <a:lstStyle/>
          <a:p>
            <a:endParaRPr lang="da-DK"/>
          </a:p>
        </p:txBody>
      </p:sp>
      <p:sp>
        <p:nvSpPr>
          <p:cNvPr id="4" name="Pladsholder til tekst 3">
            <a:extLst>
              <a:ext uri="{FF2B5EF4-FFF2-40B4-BE49-F238E27FC236}">
                <a16:creationId xmlns:a16="http://schemas.microsoft.com/office/drawing/2014/main" id="{E349AB11-B0E6-50D5-1244-0C37FC2463AC}"/>
              </a:ext>
            </a:extLst>
          </p:cNvPr>
          <p:cNvSpPr>
            <a:spLocks noGrp="1"/>
          </p:cNvSpPr>
          <p:nvPr>
            <p:ph type="body" sz="quarter" idx="40"/>
          </p:nvPr>
        </p:nvSpPr>
        <p:spPr/>
        <p:txBody>
          <a:bodyPr/>
          <a:lstStyle/>
          <a:p>
            <a:endParaRPr lang="da-DK"/>
          </a:p>
        </p:txBody>
      </p:sp>
      <p:sp>
        <p:nvSpPr>
          <p:cNvPr id="5" name="Pladsholder til tekst 4">
            <a:extLst>
              <a:ext uri="{FF2B5EF4-FFF2-40B4-BE49-F238E27FC236}">
                <a16:creationId xmlns:a16="http://schemas.microsoft.com/office/drawing/2014/main" id="{893FF767-6E8D-DFAE-7419-026D137C6A1F}"/>
              </a:ext>
            </a:extLst>
          </p:cNvPr>
          <p:cNvSpPr>
            <a:spLocks noGrp="1"/>
          </p:cNvSpPr>
          <p:nvPr>
            <p:ph type="body" sz="quarter" idx="41"/>
          </p:nvPr>
        </p:nvSpPr>
        <p:spPr/>
        <p:txBody>
          <a:bodyPr/>
          <a:lstStyle/>
          <a:p>
            <a:endParaRPr lang="da-DK"/>
          </a:p>
        </p:txBody>
      </p:sp>
      <p:sp>
        <p:nvSpPr>
          <p:cNvPr id="6" name="Pladsholder til tekst 5">
            <a:extLst>
              <a:ext uri="{FF2B5EF4-FFF2-40B4-BE49-F238E27FC236}">
                <a16:creationId xmlns:a16="http://schemas.microsoft.com/office/drawing/2014/main" id="{ACEEF7C9-7C01-5D29-78E0-2F46B50015AF}"/>
              </a:ext>
            </a:extLst>
          </p:cNvPr>
          <p:cNvSpPr>
            <a:spLocks noGrp="1"/>
          </p:cNvSpPr>
          <p:nvPr>
            <p:ph type="body" sz="quarter" idx="39"/>
          </p:nvPr>
        </p:nvSpPr>
        <p:spPr/>
        <p:txBody>
          <a:bodyPr/>
          <a:lstStyle/>
          <a:p>
            <a:r>
              <a:rPr lang="da-DK"/>
              <a:t>Besøg os på KiAP.dk</a:t>
            </a:r>
          </a:p>
        </p:txBody>
      </p:sp>
      <p:sp>
        <p:nvSpPr>
          <p:cNvPr id="7" name="Titel 6">
            <a:extLst>
              <a:ext uri="{FF2B5EF4-FFF2-40B4-BE49-F238E27FC236}">
                <a16:creationId xmlns:a16="http://schemas.microsoft.com/office/drawing/2014/main" id="{BE96788C-651E-EE3B-FC19-FCF1599BDE98}"/>
              </a:ext>
            </a:extLst>
          </p:cNvPr>
          <p:cNvSpPr>
            <a:spLocks noGrp="1"/>
          </p:cNvSpPr>
          <p:nvPr>
            <p:ph type="title"/>
          </p:nvPr>
        </p:nvSpPr>
        <p:spPr/>
        <p:txBody>
          <a:bodyPr/>
          <a:lstStyle/>
          <a:p>
            <a:r>
              <a:rPr lang="da-DK"/>
              <a:t>Tak for i dag</a:t>
            </a:r>
          </a:p>
        </p:txBody>
      </p:sp>
    </p:spTree>
    <p:extLst>
      <p:ext uri="{BB962C8B-B14F-4D97-AF65-F5344CB8AC3E}">
        <p14:creationId xmlns:p14="http://schemas.microsoft.com/office/powerpoint/2010/main" val="203703337"/>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3FB35BE-C202-AC6E-5CEB-C171468D53E6}"/>
              </a:ext>
            </a:extLst>
          </p:cNvPr>
          <p:cNvSpPr>
            <a:spLocks noGrp="1"/>
          </p:cNvSpPr>
          <p:nvPr>
            <p:ph type="title"/>
          </p:nvPr>
        </p:nvSpPr>
        <p:spPr/>
        <p:txBody>
          <a:bodyPr/>
          <a:lstStyle/>
          <a:p>
            <a:r>
              <a:rPr lang="da-DK" dirty="0"/>
              <a:t>Video: behandling og kvalitet (3 min.)</a:t>
            </a:r>
          </a:p>
        </p:txBody>
      </p:sp>
      <p:pic>
        <p:nvPicPr>
          <p:cNvPr id="4" name="Onlinemedier 3" title="Diabetes - behandling og kvalitet (video 1)">
            <a:hlinkClick r:id="" action="ppaction://media"/>
            <a:extLst>
              <a:ext uri="{FF2B5EF4-FFF2-40B4-BE49-F238E27FC236}">
                <a16:creationId xmlns:a16="http://schemas.microsoft.com/office/drawing/2014/main" id="{2C03EBAF-0259-BEF7-C468-C661FE6210F7}"/>
              </a:ext>
            </a:extLst>
          </p:cNvPr>
          <p:cNvPicPr>
            <a:picLocks noRot="1" noChangeAspect="1"/>
          </p:cNvPicPr>
          <p:nvPr>
            <a:videoFile r:link="rId1"/>
          </p:nvPr>
        </p:nvPicPr>
        <p:blipFill>
          <a:blip r:embed="rId3"/>
          <a:stretch>
            <a:fillRect/>
          </a:stretch>
        </p:blipFill>
        <p:spPr>
          <a:xfrm>
            <a:off x="1713826" y="1366537"/>
            <a:ext cx="8764347" cy="4937016"/>
          </a:xfrm>
          <a:prstGeom prst="rect">
            <a:avLst/>
          </a:prstGeom>
        </p:spPr>
      </p:pic>
    </p:spTree>
    <p:extLst>
      <p:ext uri="{BB962C8B-B14F-4D97-AF65-F5344CB8AC3E}">
        <p14:creationId xmlns:p14="http://schemas.microsoft.com/office/powerpoint/2010/main" val="4158027376"/>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86CBEB65-9D15-2726-2AFD-6CF5B5DB2468}"/>
              </a:ext>
            </a:extLst>
          </p:cNvPr>
          <p:cNvSpPr>
            <a:spLocks noGrp="1"/>
          </p:cNvSpPr>
          <p:nvPr>
            <p:ph type="body" sz="quarter" idx="38"/>
          </p:nvPr>
        </p:nvSpPr>
        <p:spPr/>
        <p:txBody>
          <a:bodyPr/>
          <a:lstStyle/>
          <a:p>
            <a:r>
              <a:rPr lang="da-DK" dirty="0"/>
              <a:t>Om type 2-diabetes:</a:t>
            </a:r>
          </a:p>
          <a:p>
            <a:pPr marL="285750" indent="-285750">
              <a:buFont typeface="Wingdings" panose="05000000000000000000" pitchFamily="2" charset="2"/>
              <a:buChar char="§"/>
            </a:pPr>
            <a:r>
              <a:rPr lang="da-DK" dirty="0"/>
              <a:t>Type 2-diabetes forekommer hos 240.000, og yderligere 100.000-200.000 forventes at være </a:t>
            </a:r>
            <a:r>
              <a:rPr lang="da-DK" dirty="0" err="1"/>
              <a:t>udiagnosticeret</a:t>
            </a:r>
            <a:r>
              <a:rPr lang="da-DK" dirty="0"/>
              <a:t>. </a:t>
            </a:r>
          </a:p>
          <a:p>
            <a:pPr marL="285750" indent="-285750">
              <a:buFont typeface="Wingdings" panose="05000000000000000000" pitchFamily="2" charset="2"/>
              <a:buChar char="§"/>
            </a:pPr>
            <a:r>
              <a:rPr lang="da-DK" dirty="0"/>
              <a:t>Hjertekarsygdom er den hyppigste dødsårsag (ca. 75 %). 7 % bliver svagtseende og 1,5 % blinde, 4-8 % får dialysekrævende nyresvigt og 25-40 % får </a:t>
            </a:r>
            <a:r>
              <a:rPr lang="da-DK" dirty="0" err="1"/>
              <a:t>neuropati</a:t>
            </a:r>
            <a:r>
              <a:rPr lang="da-DK" dirty="0"/>
              <a:t> efter 10 år.</a:t>
            </a:r>
          </a:p>
          <a:p>
            <a:r>
              <a:rPr lang="da-DK" dirty="0"/>
              <a:t>Formål med behandling er: </a:t>
            </a:r>
          </a:p>
          <a:p>
            <a:pPr marL="285750" indent="-285750">
              <a:buFont typeface="Wingdings" panose="05000000000000000000" pitchFamily="2" charset="2"/>
              <a:buChar char="§"/>
            </a:pPr>
            <a:r>
              <a:rPr lang="da-DK" dirty="0"/>
              <a:t>At forebygge udviklingen af hjertekarsygdom, </a:t>
            </a:r>
            <a:r>
              <a:rPr lang="da-DK" dirty="0" err="1"/>
              <a:t>nefropati</a:t>
            </a:r>
            <a:r>
              <a:rPr lang="da-DK" dirty="0"/>
              <a:t>, </a:t>
            </a:r>
            <a:r>
              <a:rPr lang="da-DK" dirty="0" err="1"/>
              <a:t>retinopati</a:t>
            </a:r>
            <a:r>
              <a:rPr lang="da-DK" dirty="0"/>
              <a:t>, </a:t>
            </a:r>
            <a:r>
              <a:rPr lang="da-DK" dirty="0" err="1"/>
              <a:t>neuropati</a:t>
            </a:r>
            <a:r>
              <a:rPr lang="da-DK" dirty="0"/>
              <a:t> og fodkomplikationer.</a:t>
            </a:r>
          </a:p>
          <a:p>
            <a:pPr marL="285750" indent="-285750">
              <a:buFont typeface="Wingdings" panose="05000000000000000000" pitchFamily="2" charset="2"/>
              <a:buChar char="§"/>
            </a:pPr>
            <a:r>
              <a:rPr lang="da-DK" dirty="0"/>
              <a:t>Sigte mod at mindske progressionshastigheden af sygdommen for at sikre flere gode leveår.</a:t>
            </a:r>
          </a:p>
          <a:p>
            <a:endParaRPr lang="da-DK" dirty="0"/>
          </a:p>
          <a:p>
            <a:endParaRPr lang="da-DK" dirty="0"/>
          </a:p>
        </p:txBody>
      </p:sp>
      <p:sp>
        <p:nvSpPr>
          <p:cNvPr id="3" name="Titel 2">
            <a:extLst>
              <a:ext uri="{FF2B5EF4-FFF2-40B4-BE49-F238E27FC236}">
                <a16:creationId xmlns:a16="http://schemas.microsoft.com/office/drawing/2014/main" id="{5300AF8F-0512-4DFE-6F7F-DDD672BE3A80}"/>
              </a:ext>
            </a:extLst>
          </p:cNvPr>
          <p:cNvSpPr>
            <a:spLocks noGrp="1"/>
          </p:cNvSpPr>
          <p:nvPr>
            <p:ph type="title"/>
          </p:nvPr>
        </p:nvSpPr>
        <p:spPr/>
        <p:txBody>
          <a:bodyPr/>
          <a:lstStyle/>
          <a:p>
            <a:r>
              <a:rPr lang="da-DK" dirty="0"/>
              <a:t>Type 2-diabetes</a:t>
            </a:r>
          </a:p>
        </p:txBody>
      </p:sp>
      <p:sp>
        <p:nvSpPr>
          <p:cNvPr id="4" name="Pladsholder til tekst 3">
            <a:extLst>
              <a:ext uri="{FF2B5EF4-FFF2-40B4-BE49-F238E27FC236}">
                <a16:creationId xmlns:a16="http://schemas.microsoft.com/office/drawing/2014/main" id="{3BA6A757-79C9-18A8-384E-22263DD9AC8C}"/>
              </a:ext>
            </a:extLst>
          </p:cNvPr>
          <p:cNvSpPr>
            <a:spLocks noGrp="1"/>
          </p:cNvSpPr>
          <p:nvPr>
            <p:ph type="body" sz="quarter" idx="39"/>
          </p:nvPr>
        </p:nvSpPr>
        <p:spPr/>
        <p:txBody>
          <a:bodyPr/>
          <a:lstStyle/>
          <a:p>
            <a:endParaRPr lang="da-DK" dirty="0"/>
          </a:p>
        </p:txBody>
      </p:sp>
      <p:sp>
        <p:nvSpPr>
          <p:cNvPr id="5" name="Pladsholder til tekst 4">
            <a:extLst>
              <a:ext uri="{FF2B5EF4-FFF2-40B4-BE49-F238E27FC236}">
                <a16:creationId xmlns:a16="http://schemas.microsoft.com/office/drawing/2014/main" id="{5FB2229C-E531-7D19-17F4-4845D3206EC8}"/>
              </a:ext>
            </a:extLst>
          </p:cNvPr>
          <p:cNvSpPr>
            <a:spLocks noGrp="1"/>
          </p:cNvSpPr>
          <p:nvPr>
            <p:ph type="body" sz="quarter" idx="40"/>
          </p:nvPr>
        </p:nvSpPr>
        <p:spPr/>
        <p:txBody>
          <a:bodyPr/>
          <a:lstStyle/>
          <a:p>
            <a:endParaRPr lang="da-DK"/>
          </a:p>
        </p:txBody>
      </p:sp>
    </p:spTree>
    <p:extLst>
      <p:ext uri="{BB962C8B-B14F-4D97-AF65-F5344CB8AC3E}">
        <p14:creationId xmlns:p14="http://schemas.microsoft.com/office/powerpoint/2010/main" val="1119290382"/>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B51A05-9B5C-7E9D-AE66-ABA089A38AAC}"/>
            </a:ext>
          </a:extLst>
        </p:cNvPr>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F9714ACD-04F0-6C73-115C-F577620DA8FD}"/>
              </a:ext>
            </a:extLst>
          </p:cNvPr>
          <p:cNvSpPr>
            <a:spLocks noGrp="1"/>
          </p:cNvSpPr>
          <p:nvPr>
            <p:ph type="body" sz="quarter" idx="38"/>
          </p:nvPr>
        </p:nvSpPr>
        <p:spPr/>
        <p:txBody>
          <a:bodyPr/>
          <a:lstStyle/>
          <a:p>
            <a:r>
              <a:rPr lang="da-DK" dirty="0"/>
              <a:t>Behandlingsstrategi:</a:t>
            </a:r>
          </a:p>
          <a:p>
            <a:pPr marL="285750" indent="-285750">
              <a:buFont typeface="Wingdings" panose="05000000000000000000" pitchFamily="2" charset="2"/>
              <a:buChar char="§"/>
            </a:pPr>
            <a:r>
              <a:rPr lang="da-DK" dirty="0"/>
              <a:t>Rygestop har førsteprioritet.</a:t>
            </a:r>
          </a:p>
          <a:p>
            <a:pPr marL="285750" indent="-285750">
              <a:buFont typeface="Wingdings" panose="05000000000000000000" pitchFamily="2" charset="2"/>
              <a:buChar char="§"/>
            </a:pPr>
            <a:r>
              <a:rPr lang="da-DK" dirty="0"/>
              <a:t>Gevinsten ved medicinsk behandling er principielt størst jo højere niveauer af lipider, blodtryk og blodglukose, der behandles.</a:t>
            </a:r>
          </a:p>
          <a:p>
            <a:pPr marL="285750" indent="-285750">
              <a:buFont typeface="Wingdings" panose="05000000000000000000" pitchFamily="2" charset="2"/>
              <a:buChar char="§"/>
            </a:pPr>
            <a:r>
              <a:rPr lang="da-DK" dirty="0"/>
              <a:t>Hos ældre mennesker anbefales fokus på symptomkontrol.</a:t>
            </a:r>
          </a:p>
          <a:p>
            <a:endParaRPr lang="da-DK" dirty="0"/>
          </a:p>
        </p:txBody>
      </p:sp>
      <p:sp>
        <p:nvSpPr>
          <p:cNvPr id="3" name="Titel 2">
            <a:extLst>
              <a:ext uri="{FF2B5EF4-FFF2-40B4-BE49-F238E27FC236}">
                <a16:creationId xmlns:a16="http://schemas.microsoft.com/office/drawing/2014/main" id="{30439176-9373-8448-59F0-9BAAED6C00E1}"/>
              </a:ext>
            </a:extLst>
          </p:cNvPr>
          <p:cNvSpPr>
            <a:spLocks noGrp="1"/>
          </p:cNvSpPr>
          <p:nvPr>
            <p:ph type="title"/>
          </p:nvPr>
        </p:nvSpPr>
        <p:spPr/>
        <p:txBody>
          <a:bodyPr/>
          <a:lstStyle/>
          <a:p>
            <a:r>
              <a:rPr lang="da-DK" dirty="0"/>
              <a:t>Type 2-diabetes</a:t>
            </a:r>
          </a:p>
        </p:txBody>
      </p:sp>
      <p:sp>
        <p:nvSpPr>
          <p:cNvPr id="4" name="Pladsholder til tekst 3">
            <a:extLst>
              <a:ext uri="{FF2B5EF4-FFF2-40B4-BE49-F238E27FC236}">
                <a16:creationId xmlns:a16="http://schemas.microsoft.com/office/drawing/2014/main" id="{F8D6C3FC-2798-F6BD-6D81-C60662E9194F}"/>
              </a:ext>
            </a:extLst>
          </p:cNvPr>
          <p:cNvSpPr>
            <a:spLocks noGrp="1"/>
          </p:cNvSpPr>
          <p:nvPr>
            <p:ph type="body" sz="quarter" idx="39"/>
          </p:nvPr>
        </p:nvSpPr>
        <p:spPr/>
        <p:txBody>
          <a:bodyPr/>
          <a:lstStyle/>
          <a:p>
            <a:endParaRPr lang="da-DK" dirty="0"/>
          </a:p>
        </p:txBody>
      </p:sp>
      <p:sp>
        <p:nvSpPr>
          <p:cNvPr id="5" name="Pladsholder til tekst 4">
            <a:extLst>
              <a:ext uri="{FF2B5EF4-FFF2-40B4-BE49-F238E27FC236}">
                <a16:creationId xmlns:a16="http://schemas.microsoft.com/office/drawing/2014/main" id="{9977C6E5-DB0A-48BB-A0CC-49AFB68EE186}"/>
              </a:ext>
            </a:extLst>
          </p:cNvPr>
          <p:cNvSpPr>
            <a:spLocks noGrp="1"/>
          </p:cNvSpPr>
          <p:nvPr>
            <p:ph type="body" sz="quarter" idx="40"/>
          </p:nvPr>
        </p:nvSpPr>
        <p:spPr/>
        <p:txBody>
          <a:bodyPr/>
          <a:lstStyle/>
          <a:p>
            <a:endParaRPr lang="da-DK"/>
          </a:p>
        </p:txBody>
      </p:sp>
    </p:spTree>
    <p:extLst>
      <p:ext uri="{BB962C8B-B14F-4D97-AF65-F5344CB8AC3E}">
        <p14:creationId xmlns:p14="http://schemas.microsoft.com/office/powerpoint/2010/main" val="106382591"/>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472027-43FB-1624-DA96-7C8F55D2CC54}"/>
            </a:ext>
          </a:extLst>
        </p:cNvPr>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F6059D69-3966-A35A-E1BD-BEF64386B4B0}"/>
              </a:ext>
            </a:extLst>
          </p:cNvPr>
          <p:cNvSpPr>
            <a:spLocks noGrp="1"/>
          </p:cNvSpPr>
          <p:nvPr>
            <p:ph type="body" sz="quarter" idx="38"/>
          </p:nvPr>
        </p:nvSpPr>
        <p:spPr/>
        <p:txBody>
          <a:bodyPr/>
          <a:lstStyle/>
          <a:p>
            <a:r>
              <a:rPr lang="da-DK" dirty="0"/>
              <a:t>Hvor mange diabetes patienter har du:</a:t>
            </a:r>
          </a:p>
          <a:p>
            <a:pPr marL="285750" indent="-285750">
              <a:buFont typeface="Wingdings" panose="05000000000000000000" pitchFamily="2" charset="2"/>
              <a:buChar char="§"/>
            </a:pPr>
            <a:r>
              <a:rPr lang="da-DK" dirty="0"/>
              <a:t>For at danne et overblik over, hvor mange type 2 diabetes-patienter I har, vil I nu se to slides med prævalensen af diabetespatienter på ydernummerniveau.</a:t>
            </a:r>
          </a:p>
          <a:p>
            <a:pPr marL="285750" indent="-285750">
              <a:buFont typeface="Wingdings" panose="05000000000000000000" pitchFamily="2" charset="2"/>
              <a:buChar char="§"/>
            </a:pPr>
            <a:r>
              <a:rPr lang="da-DK" dirty="0"/>
              <a:t>I vil både se et slide med de absolutte tal og et slide med andelen af diabetespatienter i forhold til det samlede antal patienter i jeres klinik.</a:t>
            </a:r>
          </a:p>
        </p:txBody>
      </p:sp>
      <p:sp>
        <p:nvSpPr>
          <p:cNvPr id="3" name="Titel 2">
            <a:extLst>
              <a:ext uri="{FF2B5EF4-FFF2-40B4-BE49-F238E27FC236}">
                <a16:creationId xmlns:a16="http://schemas.microsoft.com/office/drawing/2014/main" id="{CD88CA19-73A0-3D36-1364-89F849EB3261}"/>
              </a:ext>
            </a:extLst>
          </p:cNvPr>
          <p:cNvSpPr>
            <a:spLocks noGrp="1"/>
          </p:cNvSpPr>
          <p:nvPr>
            <p:ph type="title"/>
          </p:nvPr>
        </p:nvSpPr>
        <p:spPr/>
        <p:txBody>
          <a:bodyPr/>
          <a:lstStyle/>
          <a:p>
            <a:r>
              <a:rPr lang="da-DK" dirty="0"/>
              <a:t>Type 2-diabetes</a:t>
            </a:r>
          </a:p>
        </p:txBody>
      </p:sp>
      <p:sp>
        <p:nvSpPr>
          <p:cNvPr id="4" name="Pladsholder til tekst 3">
            <a:extLst>
              <a:ext uri="{FF2B5EF4-FFF2-40B4-BE49-F238E27FC236}">
                <a16:creationId xmlns:a16="http://schemas.microsoft.com/office/drawing/2014/main" id="{E66EE504-8822-6330-397E-A10D23342465}"/>
              </a:ext>
            </a:extLst>
          </p:cNvPr>
          <p:cNvSpPr>
            <a:spLocks noGrp="1"/>
          </p:cNvSpPr>
          <p:nvPr>
            <p:ph type="body" sz="quarter" idx="39"/>
          </p:nvPr>
        </p:nvSpPr>
        <p:spPr/>
        <p:txBody>
          <a:bodyPr/>
          <a:lstStyle/>
          <a:p>
            <a:endParaRPr lang="da-DK" dirty="0"/>
          </a:p>
        </p:txBody>
      </p:sp>
      <p:sp>
        <p:nvSpPr>
          <p:cNvPr id="5" name="Pladsholder til tekst 4">
            <a:extLst>
              <a:ext uri="{FF2B5EF4-FFF2-40B4-BE49-F238E27FC236}">
                <a16:creationId xmlns:a16="http://schemas.microsoft.com/office/drawing/2014/main" id="{E1465858-2CB1-B293-B044-8DC46249671A}"/>
              </a:ext>
            </a:extLst>
          </p:cNvPr>
          <p:cNvSpPr>
            <a:spLocks noGrp="1"/>
          </p:cNvSpPr>
          <p:nvPr>
            <p:ph type="body" sz="quarter" idx="40"/>
          </p:nvPr>
        </p:nvSpPr>
        <p:spPr/>
        <p:txBody>
          <a:bodyPr/>
          <a:lstStyle/>
          <a:p>
            <a:endParaRPr lang="da-DK"/>
          </a:p>
        </p:txBody>
      </p:sp>
    </p:spTree>
    <p:extLst>
      <p:ext uri="{BB962C8B-B14F-4D97-AF65-F5344CB8AC3E}">
        <p14:creationId xmlns:p14="http://schemas.microsoft.com/office/powerpoint/2010/main" val="636603377"/>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4E6F845-2119-B236-F793-D35BB02D7738}"/>
              </a:ext>
            </a:extLst>
          </p:cNvPr>
          <p:cNvSpPr>
            <a:spLocks noGrp="1"/>
          </p:cNvSpPr>
          <p:nvPr>
            <p:ph type="title"/>
          </p:nvPr>
        </p:nvSpPr>
        <p:spPr/>
        <p:txBody>
          <a:bodyPr/>
          <a:lstStyle/>
          <a:p>
            <a:r>
              <a:rPr lang="da-DK" dirty="0"/>
              <a:t>Prævalens (absolutte tal)</a:t>
            </a:r>
          </a:p>
        </p:txBody>
      </p:sp>
      <p:sp>
        <p:nvSpPr>
          <p:cNvPr id="3" name="Pladsholder til tekst 2">
            <a:extLst>
              <a:ext uri="{FF2B5EF4-FFF2-40B4-BE49-F238E27FC236}">
                <a16:creationId xmlns:a16="http://schemas.microsoft.com/office/drawing/2014/main" id="{0D0160A2-03A2-B975-B967-31EB2E5A9C89}"/>
              </a:ext>
            </a:extLst>
          </p:cNvPr>
          <p:cNvSpPr>
            <a:spLocks noGrp="1"/>
          </p:cNvSpPr>
          <p:nvPr>
            <p:ph type="body" sz="quarter" idx="10"/>
          </p:nvPr>
        </p:nvSpPr>
        <p:spPr/>
        <p:txBody>
          <a:bodyPr>
            <a:normAutofit fontScale="92500" lnSpcReduction="10000"/>
          </a:bodyPr>
          <a:lstStyle/>
          <a:p>
            <a:r>
              <a:rPr lang="da-DK" dirty="0"/>
              <a:t>Kilde: FLP, perioden måned år til måned år</a:t>
            </a:r>
          </a:p>
        </p:txBody>
      </p:sp>
      <p:graphicFrame>
        <p:nvGraphicFramePr>
          <p:cNvPr id="4" name="Diagram 3">
            <a:extLst>
              <a:ext uri="{FF2B5EF4-FFF2-40B4-BE49-F238E27FC236}">
                <a16:creationId xmlns:a16="http://schemas.microsoft.com/office/drawing/2014/main" id="{06C73FE5-B00E-ED41-177A-E0A26035AA5F}"/>
              </a:ext>
            </a:extLst>
          </p:cNvPr>
          <p:cNvGraphicFramePr>
            <a:graphicFrameLocks/>
          </p:cNvGraphicFramePr>
          <p:nvPr>
            <p:extLst>
              <p:ext uri="{D42A27DB-BD31-4B8C-83A1-F6EECF244321}">
                <p14:modId xmlns:p14="http://schemas.microsoft.com/office/powerpoint/2010/main" val="3740936823"/>
              </p:ext>
            </p:extLst>
          </p:nvPr>
        </p:nvGraphicFramePr>
        <p:xfrm>
          <a:off x="725625" y="1313437"/>
          <a:ext cx="10736125" cy="4761297"/>
        </p:xfrm>
        <a:graphic>
          <a:graphicData uri="http://schemas.openxmlformats.org/drawingml/2006/chart">
            <c:chart xmlns:c="http://schemas.openxmlformats.org/drawingml/2006/chart" xmlns:r="http://schemas.openxmlformats.org/officeDocument/2006/relationships" r:id="rId3"/>
          </a:graphicData>
        </a:graphic>
      </p:graphicFrame>
      <p:sp>
        <p:nvSpPr>
          <p:cNvPr id="5" name="Tekstfelt 4">
            <a:extLst>
              <a:ext uri="{FF2B5EF4-FFF2-40B4-BE49-F238E27FC236}">
                <a16:creationId xmlns:a16="http://schemas.microsoft.com/office/drawing/2014/main" id="{AD81C3A5-D7F6-9FEE-EECF-41DF141513F7}"/>
              </a:ext>
            </a:extLst>
          </p:cNvPr>
          <p:cNvSpPr txBox="1"/>
          <p:nvPr/>
        </p:nvSpPr>
        <p:spPr>
          <a:xfrm rot="19079155">
            <a:off x="4268198" y="2756763"/>
            <a:ext cx="3040250" cy="134447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a-DK" sz="4800" b="1" i="0" u="none" strike="noStrike" cap="none" spc="0" normalizeH="0" baseline="0" dirty="0">
                <a:ln>
                  <a:noFill/>
                </a:ln>
                <a:solidFill>
                  <a:srgbClr val="FF0000"/>
                </a:solidFill>
                <a:effectLst/>
                <a:uFillTx/>
                <a:latin typeface="+mn-lt"/>
                <a:ea typeface="+mn-ea"/>
                <a:cs typeface="+mn-cs"/>
                <a:sym typeface="Helvetica Neue"/>
              </a:rPr>
              <a:t>Eksempel</a:t>
            </a:r>
          </a:p>
        </p:txBody>
      </p:sp>
    </p:spTree>
    <p:extLst>
      <p:ext uri="{BB962C8B-B14F-4D97-AF65-F5344CB8AC3E}">
        <p14:creationId xmlns:p14="http://schemas.microsoft.com/office/powerpoint/2010/main" val="559634580"/>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CBF484-1502-7EB7-1326-C4302123D94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9226509-2DFB-3DEB-4B8A-173BE0C1CA8D}"/>
              </a:ext>
            </a:extLst>
          </p:cNvPr>
          <p:cNvSpPr>
            <a:spLocks noGrp="1"/>
          </p:cNvSpPr>
          <p:nvPr>
            <p:ph type="title"/>
          </p:nvPr>
        </p:nvSpPr>
        <p:spPr/>
        <p:txBody>
          <a:bodyPr/>
          <a:lstStyle/>
          <a:p>
            <a:r>
              <a:rPr lang="da-DK" dirty="0"/>
              <a:t>Prævalens (andel)</a:t>
            </a:r>
          </a:p>
        </p:txBody>
      </p:sp>
      <p:sp>
        <p:nvSpPr>
          <p:cNvPr id="3" name="Pladsholder til tekst 2">
            <a:extLst>
              <a:ext uri="{FF2B5EF4-FFF2-40B4-BE49-F238E27FC236}">
                <a16:creationId xmlns:a16="http://schemas.microsoft.com/office/drawing/2014/main" id="{6F3C55A7-5F9E-91D2-CFF0-91E0D9E0BC9A}"/>
              </a:ext>
            </a:extLst>
          </p:cNvPr>
          <p:cNvSpPr>
            <a:spLocks noGrp="1"/>
          </p:cNvSpPr>
          <p:nvPr>
            <p:ph type="body" sz="quarter" idx="10"/>
          </p:nvPr>
        </p:nvSpPr>
        <p:spPr/>
        <p:txBody>
          <a:bodyPr>
            <a:normAutofit fontScale="92500" lnSpcReduction="10000"/>
          </a:bodyPr>
          <a:lstStyle/>
          <a:p>
            <a:r>
              <a:rPr lang="da-DK" dirty="0"/>
              <a:t>Kilde: FLP, perioden måned år til måned år</a:t>
            </a:r>
          </a:p>
        </p:txBody>
      </p:sp>
      <p:graphicFrame>
        <p:nvGraphicFramePr>
          <p:cNvPr id="4" name="Diagram 3">
            <a:extLst>
              <a:ext uri="{FF2B5EF4-FFF2-40B4-BE49-F238E27FC236}">
                <a16:creationId xmlns:a16="http://schemas.microsoft.com/office/drawing/2014/main" id="{84E92ED1-9B52-6CF2-7D18-FD3967BB6BA9}"/>
              </a:ext>
            </a:extLst>
          </p:cNvPr>
          <p:cNvGraphicFramePr>
            <a:graphicFrameLocks/>
          </p:cNvGraphicFramePr>
          <p:nvPr/>
        </p:nvGraphicFramePr>
        <p:xfrm>
          <a:off x="725625" y="1313437"/>
          <a:ext cx="10736125" cy="4761297"/>
        </p:xfrm>
        <a:graphic>
          <a:graphicData uri="http://schemas.openxmlformats.org/drawingml/2006/chart">
            <c:chart xmlns:c="http://schemas.openxmlformats.org/drawingml/2006/chart" xmlns:r="http://schemas.openxmlformats.org/officeDocument/2006/relationships" r:id="rId3"/>
          </a:graphicData>
        </a:graphic>
      </p:graphicFrame>
      <p:sp>
        <p:nvSpPr>
          <p:cNvPr id="5" name="Tekstfelt 4">
            <a:extLst>
              <a:ext uri="{FF2B5EF4-FFF2-40B4-BE49-F238E27FC236}">
                <a16:creationId xmlns:a16="http://schemas.microsoft.com/office/drawing/2014/main" id="{62752970-0A99-0BF9-F46A-E722CEC5D540}"/>
              </a:ext>
            </a:extLst>
          </p:cNvPr>
          <p:cNvSpPr txBox="1"/>
          <p:nvPr/>
        </p:nvSpPr>
        <p:spPr>
          <a:xfrm rot="19079155">
            <a:off x="4268198" y="2756763"/>
            <a:ext cx="3040250" cy="134447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a-DK" sz="4800" b="1" i="0" u="none" strike="noStrike" cap="none" spc="0" normalizeH="0" baseline="0" dirty="0">
                <a:ln>
                  <a:noFill/>
                </a:ln>
                <a:solidFill>
                  <a:srgbClr val="FF0000"/>
                </a:solidFill>
                <a:effectLst/>
                <a:uFillTx/>
                <a:latin typeface="+mn-lt"/>
                <a:ea typeface="+mn-ea"/>
                <a:cs typeface="+mn-cs"/>
                <a:sym typeface="Helvetica Neue"/>
              </a:rPr>
              <a:t>Eksempel</a:t>
            </a:r>
          </a:p>
        </p:txBody>
      </p:sp>
    </p:spTree>
    <p:extLst>
      <p:ext uri="{BB962C8B-B14F-4D97-AF65-F5344CB8AC3E}">
        <p14:creationId xmlns:p14="http://schemas.microsoft.com/office/powerpoint/2010/main" val="4138042211"/>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theme/theme1.xml><?xml version="1.0" encoding="utf-8"?>
<a:theme xmlns:a="http://schemas.openxmlformats.org/drawingml/2006/main" name="KiAP 2025">
  <a:themeElements>
    <a:clrScheme name="KiAP 2025">
      <a:dk1>
        <a:srgbClr val="000000"/>
      </a:dk1>
      <a:lt1>
        <a:srgbClr val="000000"/>
      </a:lt1>
      <a:dk2>
        <a:srgbClr val="171817"/>
      </a:dk2>
      <a:lt2>
        <a:srgbClr val="171817"/>
      </a:lt2>
      <a:accent1>
        <a:srgbClr val="23615F"/>
      </a:accent1>
      <a:accent2>
        <a:srgbClr val="297976"/>
      </a:accent2>
      <a:accent3>
        <a:srgbClr val="359791"/>
      </a:accent3>
      <a:accent4>
        <a:srgbClr val="7ACDC4"/>
      </a:accent4>
      <a:accent5>
        <a:srgbClr val="ABE2DB"/>
      </a:accent5>
      <a:accent6>
        <a:srgbClr val="27242B"/>
      </a:accent6>
      <a:hlink>
        <a:srgbClr val="297976"/>
      </a:hlink>
      <a:folHlink>
        <a:srgbClr val="29797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thm15="http://schemas.microsoft.com/office/thememl/2012/main" name="KiAP_PP_template_v2.5.pptx" id="{FC5649F6-7C65-47C3-A88A-194FE4C53FDB}" vid="{D752B7D9-0173-4C47-AB15-FF0B585F33A0}"/>
    </a:ext>
  </a:ext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70808341755914FB2524EC801CAABAD" ma:contentTypeVersion="18" ma:contentTypeDescription="Create a new document." ma:contentTypeScope="" ma:versionID="18b33faf15afd82c3d5bff797e846794">
  <xsd:schema xmlns:xsd="http://www.w3.org/2001/XMLSchema" xmlns:xs="http://www.w3.org/2001/XMLSchema" xmlns:p="http://schemas.microsoft.com/office/2006/metadata/properties" xmlns:ns2="dc93761f-51ef-4530-9f5e-6cc801282091" xmlns:ns3="658e924a-6452-4f30-ad3a-cb624d28adc8" targetNamespace="http://schemas.microsoft.com/office/2006/metadata/properties" ma:root="true" ma:fieldsID="da11d1195246b0a30d90213d6fbe7efd" ns2:_="" ns3:_="">
    <xsd:import namespace="dc93761f-51ef-4530-9f5e-6cc801282091"/>
    <xsd:import namespace="658e924a-6452-4f30-ad3a-cb624d28adc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93761f-51ef-4530-9f5e-6cc80128209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73b18725-0062-458b-ba13-ac6484c6069a"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BillingMetadata" ma:index="25"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58e924a-6452-4f30-ad3a-cb624d28adc8"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0901a246-b52e-4929-a2f4-f35e0cfc399c}" ma:internalName="TaxCatchAll" ma:showField="CatchAllData" ma:web="658e924a-6452-4f30-ad3a-cb624d28adc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dc93761f-51ef-4530-9f5e-6cc801282091">
      <Terms xmlns="http://schemas.microsoft.com/office/infopath/2007/PartnerControls"/>
    </lcf76f155ced4ddcb4097134ff3c332f>
    <TaxCatchAll xmlns="658e924a-6452-4f30-ad3a-cb624d28adc8"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D651373-CC60-461B-9789-A00CDBC9D52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c93761f-51ef-4530-9f5e-6cc801282091"/>
    <ds:schemaRef ds:uri="658e924a-6452-4f30-ad3a-cb624d28adc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C795C06-8343-4B35-ACE2-038373315665}">
  <ds:schemaRefs>
    <ds:schemaRef ds:uri="658e924a-6452-4f30-ad3a-cb624d28adc8"/>
    <ds:schemaRef ds:uri="http://schemas.microsoft.com/office/2006/metadata/properties"/>
    <ds:schemaRef ds:uri="http://www.w3.org/XML/1998/namespace"/>
    <ds:schemaRef ds:uri="http://purl.org/dc/elements/1.1/"/>
    <ds:schemaRef ds:uri="dc93761f-51ef-4530-9f5e-6cc801282091"/>
    <ds:schemaRef ds:uri="http://purl.org/dc/dcmitype/"/>
    <ds:schemaRef ds:uri="http://schemas.microsoft.com/office/2006/documentManagement/types"/>
    <ds:schemaRef ds:uri="http://schemas.microsoft.com/office/infopath/2007/PartnerControls"/>
    <ds:schemaRef ds:uri="http://schemas.openxmlformats.org/package/2006/metadata/core-properties"/>
    <ds:schemaRef ds:uri="http://purl.org/dc/terms/"/>
  </ds:schemaRefs>
</ds:datastoreItem>
</file>

<file path=customXml/itemProps3.xml><?xml version="1.0" encoding="utf-8"?>
<ds:datastoreItem xmlns:ds="http://schemas.openxmlformats.org/officeDocument/2006/customXml" ds:itemID="{185BB2EB-BF2F-4B0D-B7B5-2DA864EEBB5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KiAP_PP_template</Template>
  <TotalTime>7</TotalTime>
  <Words>4251</Words>
  <Application>Microsoft Office PowerPoint</Application>
  <PresentationFormat>Widescreen</PresentationFormat>
  <Paragraphs>511</Paragraphs>
  <Slides>39</Slides>
  <Notes>30</Notes>
  <HiddenSlides>0</HiddenSlides>
  <MMClips>4</MMClips>
  <ScaleCrop>false</ScaleCrop>
  <HeadingPairs>
    <vt:vector size="4" baseType="variant">
      <vt:variant>
        <vt:lpstr>Theme</vt:lpstr>
      </vt:variant>
      <vt:variant>
        <vt:i4>1</vt:i4>
      </vt:variant>
      <vt:variant>
        <vt:lpstr>Slide Titles</vt:lpstr>
      </vt:variant>
      <vt:variant>
        <vt:i4>39</vt:i4>
      </vt:variant>
    </vt:vector>
  </HeadingPairs>
  <TitlesOfParts>
    <vt:vector size="40" baseType="lpstr">
      <vt:lpstr>KiAP 2025</vt:lpstr>
      <vt:lpstr>PowerPoint Presentation</vt:lpstr>
      <vt:lpstr>Program</vt:lpstr>
      <vt:lpstr>Materiale</vt:lpstr>
      <vt:lpstr>Video: behandling og kvalitet (3 min.)</vt:lpstr>
      <vt:lpstr>Type 2-diabetes</vt:lpstr>
      <vt:lpstr>Type 2-diabetes</vt:lpstr>
      <vt:lpstr>Type 2-diabetes</vt:lpstr>
      <vt:lpstr>Prævalens (absolutte tal)</vt:lpstr>
      <vt:lpstr>Prævalens (andel)</vt:lpstr>
      <vt:lpstr>Video: forløbsplaner (2½ min.)</vt:lpstr>
      <vt:lpstr>Forløbsplansdata: patientoverblik</vt:lpstr>
      <vt:lpstr>Forløbsplansdata: patientliste</vt:lpstr>
      <vt:lpstr>PowerPoint Presentation</vt:lpstr>
      <vt:lpstr>Formål</vt:lpstr>
      <vt:lpstr>Andel patienter (%) med HbA1c &gt; 58 mmol/mol</vt:lpstr>
      <vt:lpstr>Andel patienter (%) med LDL &gt; 2,5 mmol og patienten ikke er behandlet med statin</vt:lpstr>
      <vt:lpstr>Andel patienter (%) med blodtryk &gt; 140 mmHg.</vt:lpstr>
      <vt:lpstr>Andel patienter (%) der har vedvarende forhøjede værdier af HbA1c</vt:lpstr>
      <vt:lpstr>Spørgsmål til målepunkt 1: HbA1c</vt:lpstr>
      <vt:lpstr>Spørgsmål til målepunkt 2: LDL</vt:lpstr>
      <vt:lpstr>Spørgsmål til målepunkt 3: Blodtryk</vt:lpstr>
      <vt:lpstr>Spørgsmål til målepunkt 4: HbA1c vedvarende forhøjet</vt:lpstr>
      <vt:lpstr>Plenum gennemgang af målepunkt 1 - 4</vt:lpstr>
      <vt:lpstr>PowerPoint Presentation</vt:lpstr>
      <vt:lpstr>PowerPoint Presentation</vt:lpstr>
      <vt:lpstr>Formål</vt:lpstr>
      <vt:lpstr>Video: behandling og kvalitet (3 min.)</vt:lpstr>
      <vt:lpstr>Farmakologisk vejledning</vt:lpstr>
      <vt:lpstr>Andel patienter (%) med mikro/makro-albuminuri, der ikke får ARB/ACE</vt:lpstr>
      <vt:lpstr>Andel patienter (%) med eGFR &lt;30, der er i behandling med metformin</vt:lpstr>
      <vt:lpstr>Andel patienter (%) med samtidig hjertesygdom, der får GLP1/ SLGT2 </vt:lpstr>
      <vt:lpstr>Spørgsmål til målepunkt 5: Patienter med mikro/makro-albuminuri, der ikke får ARB/ACE</vt:lpstr>
      <vt:lpstr>Spørgsmål til målepunkt 6: Patienter med eGFR &lt; 30,  der får metformin</vt:lpstr>
      <vt:lpstr>Spørgsmål til målepunkt 7: Patienten med samtidig hjertesygdom, der får GLP1/ SLGT2 </vt:lpstr>
      <vt:lpstr>Plenum gennemgang af målepunkt 5 - 7</vt:lpstr>
      <vt:lpstr>PowerPoint Presentation</vt:lpstr>
      <vt:lpstr>Implementering og opfølgning – er der potentiale for forandring</vt:lpstr>
      <vt:lpstr>Opsamling og opfølgning</vt:lpstr>
      <vt:lpstr>Tak for i dag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Clara Porsdal</dc:creator>
  <cp:lastModifiedBy>Signe Blaabjerg-Madsen</cp:lastModifiedBy>
  <cp:revision>13</cp:revision>
  <dcterms:created xsi:type="dcterms:W3CDTF">2026-03-24T12:09:26Z</dcterms:created>
  <dcterms:modified xsi:type="dcterms:W3CDTF">2026-08-18T09:11:14Z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0x010100D70808341755914FB2524EC801CAABAD</vt:lpwstr>
  </property>
  <property fmtid="{D5CDD505-2E9C-101B-9397-08002B2CF9AE}" pid="3" name="MediaServiceImageTags">
    <vt:lpwstr/>
  </property>
</Properties>
</file>