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0"/>
  </p:notesMasterIdLst>
  <p:sldIdLst>
    <p:sldId id="710" r:id="rId5"/>
    <p:sldId id="711" r:id="rId6"/>
    <p:sldId id="810" r:id="rId7"/>
    <p:sldId id="811" r:id="rId8"/>
    <p:sldId id="813" r:id="rId9"/>
    <p:sldId id="812" r:id="rId10"/>
    <p:sldId id="814" r:id="rId11"/>
    <p:sldId id="815" r:id="rId12"/>
    <p:sldId id="718" r:id="rId13"/>
    <p:sldId id="719" r:id="rId14"/>
    <p:sldId id="816" r:id="rId15"/>
    <p:sldId id="817" r:id="rId16"/>
    <p:sldId id="818" r:id="rId17"/>
    <p:sldId id="819" r:id="rId18"/>
    <p:sldId id="820" r:id="rId19"/>
    <p:sldId id="821" r:id="rId20"/>
    <p:sldId id="822" r:id="rId21"/>
    <p:sldId id="823" r:id="rId22"/>
    <p:sldId id="824" r:id="rId23"/>
    <p:sldId id="825" r:id="rId24"/>
    <p:sldId id="826" r:id="rId25"/>
    <p:sldId id="827" r:id="rId26"/>
    <p:sldId id="828" r:id="rId27"/>
    <p:sldId id="829" r:id="rId28"/>
    <p:sldId id="830" r:id="rId29"/>
    <p:sldId id="831" r:id="rId30"/>
    <p:sldId id="832" r:id="rId31"/>
    <p:sldId id="833" r:id="rId32"/>
    <p:sldId id="834" r:id="rId33"/>
    <p:sldId id="835" r:id="rId34"/>
    <p:sldId id="836" r:id="rId35"/>
    <p:sldId id="837" r:id="rId36"/>
    <p:sldId id="838" r:id="rId37"/>
    <p:sldId id="839" r:id="rId38"/>
    <p:sldId id="840" r:id="rId39"/>
    <p:sldId id="841" r:id="rId40"/>
    <p:sldId id="842" r:id="rId41"/>
    <p:sldId id="723" r:id="rId42"/>
    <p:sldId id="754" r:id="rId43"/>
    <p:sldId id="843" r:id="rId44"/>
    <p:sldId id="755" r:id="rId45"/>
    <p:sldId id="753" r:id="rId46"/>
    <p:sldId id="707" r:id="rId47"/>
    <p:sldId id="611" r:id="rId48"/>
    <p:sldId id="701" r:id="rId49"/>
  </p:sldIdLst>
  <p:sldSz cx="12192000" cy="6858000"/>
  <p:notesSz cx="6858000" cy="9144000"/>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8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4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0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6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2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8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521415D9-36F7-43E2-AB2F-B90AF26B5E84}">
      <p14:sectionLst xmlns:p14="http://schemas.microsoft.com/office/powerpoint/2010/main">
        <p14:section name="Præsentation" id="{008ABB3A-2289-AF44-9DB0-81BA9228FDD1}">
          <p14:sldIdLst>
            <p14:sldId id="710"/>
            <p14:sldId id="711"/>
            <p14:sldId id="810"/>
            <p14:sldId id="811"/>
            <p14:sldId id="813"/>
            <p14:sldId id="812"/>
            <p14:sldId id="814"/>
            <p14:sldId id="815"/>
            <p14:sldId id="718"/>
            <p14:sldId id="719"/>
            <p14:sldId id="816"/>
            <p14:sldId id="817"/>
            <p14:sldId id="818"/>
            <p14:sldId id="819"/>
            <p14:sldId id="820"/>
            <p14:sldId id="821"/>
            <p14:sldId id="822"/>
            <p14:sldId id="823"/>
            <p14:sldId id="824"/>
            <p14:sldId id="825"/>
            <p14:sldId id="826"/>
            <p14:sldId id="827"/>
            <p14:sldId id="828"/>
            <p14:sldId id="829"/>
            <p14:sldId id="830"/>
            <p14:sldId id="831"/>
            <p14:sldId id="832"/>
            <p14:sldId id="833"/>
            <p14:sldId id="834"/>
            <p14:sldId id="835"/>
            <p14:sldId id="836"/>
            <p14:sldId id="837"/>
            <p14:sldId id="838"/>
            <p14:sldId id="839"/>
            <p14:sldId id="840"/>
            <p14:sldId id="841"/>
            <p14:sldId id="842"/>
            <p14:sldId id="723"/>
            <p14:sldId id="754"/>
            <p14:sldId id="843"/>
            <p14:sldId id="755"/>
            <p14:sldId id="753"/>
          </p14:sldIdLst>
        </p14:section>
        <p14:section name="Klyngepakke" id="{DE907C94-9A59-467E-94DE-0BE6D0CC57E7}">
          <p14:sldIdLst>
            <p14:sldId id="707"/>
            <p14:sldId id="611"/>
            <p14:sldId id="701"/>
          </p14:sldIdLst>
        </p14:section>
        <p14:section name="Opfølgningspakke" id="{67E0B934-88A1-43EE-9F8E-2DE2287E20C7}">
          <p14:sldIdLst/>
        </p14:section>
        <p14:section name="Skabeloner diverse" id="{08F82F18-1A54-4349-9863-3C2A23BEEBA1}">
          <p14:sldIdLst/>
        </p14:section>
        <p14:section name="Guide og elementer til copy-paste" id="{ECE2ACE0-B26C-2A43-83AB-36DA88E3BACE}">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EBCF96-6EF1-0BE9-5F84-887D14DB75A1}" name="Marcus Fahlstrom" initials="MF" userId="S::Marcus.Fahlstrom@akqa.com::6069dfd7-4def-48d5-82ac-12ba5891da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3F5F7"/>
    <a:srgbClr val="5A8181"/>
    <a:srgbClr val="246260"/>
    <a:srgbClr val="000000"/>
    <a:srgbClr val="DADCDE"/>
    <a:srgbClr val="F7F5EE"/>
    <a:srgbClr val="1E4D4B"/>
    <a:srgbClr val="1F4242"/>
    <a:srgbClr val="F8F5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8"/>
    <p:restoredTop sz="75754" autoAdjust="0"/>
  </p:normalViewPr>
  <p:slideViewPr>
    <p:cSldViewPr snapToGrid="0">
      <p:cViewPr varScale="1">
        <p:scale>
          <a:sx n="89" d="100"/>
          <a:sy n="89" d="100"/>
        </p:scale>
        <p:origin x="1646"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rts/_rels/chart1.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98" name="Shape 3098"/>
          <p:cNvSpPr>
            <a:spLocks noGrp="1" noRot="1" noChangeAspect="1"/>
          </p:cNvSpPr>
          <p:nvPr>
            <p:ph type="sldImg"/>
          </p:nvPr>
        </p:nvSpPr>
        <p:spPr>
          <a:xfrm>
            <a:off x="381000" y="685800"/>
            <a:ext cx="6096000" cy="3429000"/>
          </a:xfrm>
          <a:prstGeom prst="rect">
            <a:avLst/>
          </a:prstGeom>
        </p:spPr>
        <p:txBody>
          <a:bodyPr/>
          <a:lstStyle/>
          <a:p>
            <a:endParaRPr/>
          </a:p>
        </p:txBody>
      </p:sp>
      <p:sp>
        <p:nvSpPr>
          <p:cNvPr id="3099" name="Shape 309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600" latinLnBrk="0">
      <a:lnSpc>
        <a:spcPct val="117999"/>
      </a:lnSpc>
      <a:defRPr sz="1100">
        <a:latin typeface="+mn-lt"/>
        <a:ea typeface="+mn-ea"/>
        <a:cs typeface="+mn-cs"/>
        <a:sym typeface="Helvetica Neue"/>
      </a:defRPr>
    </a:lvl1pPr>
    <a:lvl2pPr indent="114300" defTabSz="228600" latinLnBrk="0">
      <a:lnSpc>
        <a:spcPct val="117999"/>
      </a:lnSpc>
      <a:defRPr sz="1100">
        <a:latin typeface="+mn-lt"/>
        <a:ea typeface="+mn-ea"/>
        <a:cs typeface="+mn-cs"/>
        <a:sym typeface="Helvetica Neue"/>
      </a:defRPr>
    </a:lvl2pPr>
    <a:lvl3pPr indent="228600" defTabSz="228600" latinLnBrk="0">
      <a:lnSpc>
        <a:spcPct val="117999"/>
      </a:lnSpc>
      <a:defRPr sz="1100">
        <a:latin typeface="+mn-lt"/>
        <a:ea typeface="+mn-ea"/>
        <a:cs typeface="+mn-cs"/>
        <a:sym typeface="Helvetica Neue"/>
      </a:defRPr>
    </a:lvl3pPr>
    <a:lvl4pPr indent="342900" defTabSz="228600" latinLnBrk="0">
      <a:lnSpc>
        <a:spcPct val="117999"/>
      </a:lnSpc>
      <a:defRPr sz="1100">
        <a:latin typeface="+mn-lt"/>
        <a:ea typeface="+mn-ea"/>
        <a:cs typeface="+mn-cs"/>
        <a:sym typeface="Helvetica Neue"/>
      </a:defRPr>
    </a:lvl4pPr>
    <a:lvl5pPr indent="457200" defTabSz="228600" latinLnBrk="0">
      <a:lnSpc>
        <a:spcPct val="117999"/>
      </a:lnSpc>
      <a:defRPr sz="1100">
        <a:latin typeface="+mn-lt"/>
        <a:ea typeface="+mn-ea"/>
        <a:cs typeface="+mn-cs"/>
        <a:sym typeface="Helvetica Neue"/>
      </a:defRPr>
    </a:lvl5pPr>
    <a:lvl6pPr indent="571500" defTabSz="228600" latinLnBrk="0">
      <a:lnSpc>
        <a:spcPct val="117999"/>
      </a:lnSpc>
      <a:defRPr sz="1100">
        <a:latin typeface="+mn-lt"/>
        <a:ea typeface="+mn-ea"/>
        <a:cs typeface="+mn-cs"/>
        <a:sym typeface="Helvetica Neue"/>
      </a:defRPr>
    </a:lvl6pPr>
    <a:lvl7pPr indent="685800" defTabSz="228600" latinLnBrk="0">
      <a:lnSpc>
        <a:spcPct val="117999"/>
      </a:lnSpc>
      <a:defRPr sz="1100">
        <a:latin typeface="+mn-lt"/>
        <a:ea typeface="+mn-ea"/>
        <a:cs typeface="+mn-cs"/>
        <a:sym typeface="Helvetica Neue"/>
      </a:defRPr>
    </a:lvl7pPr>
    <a:lvl8pPr indent="800100" defTabSz="228600" latinLnBrk="0">
      <a:lnSpc>
        <a:spcPct val="117999"/>
      </a:lnSpc>
      <a:defRPr sz="1100">
        <a:latin typeface="+mn-lt"/>
        <a:ea typeface="+mn-ea"/>
        <a:cs typeface="+mn-cs"/>
        <a:sym typeface="Helvetica Neue"/>
      </a:defRPr>
    </a:lvl8pPr>
    <a:lvl9pPr indent="914400" defTabSz="228600"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95324-D63B-9764-7386-17FAFC9EF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DC71C0-52E0-689F-142A-0CEA42A47C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451B99-A311-BB59-BE4B-685F7706EE62}"/>
              </a:ext>
            </a:extLst>
          </p:cNvPr>
          <p:cNvSpPr>
            <a:spLocks noGrp="1"/>
          </p:cNvSpPr>
          <p:nvPr>
            <p:ph type="body" idx="1"/>
          </p:nvPr>
        </p:nvSpPr>
        <p:spPr/>
        <p:txBody>
          <a:bodyPr/>
          <a:lstStyle/>
          <a:p>
            <a:endParaRPr lang="en-DK"/>
          </a:p>
        </p:txBody>
      </p:sp>
    </p:spTree>
    <p:extLst>
      <p:ext uri="{BB962C8B-B14F-4D97-AF65-F5344CB8AC3E}">
        <p14:creationId xmlns:p14="http://schemas.microsoft.com/office/powerpoint/2010/main" val="3457789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DCF2A-9059-6DC7-9F8C-878F8B8C780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8434760-89DC-9519-E63C-F740E796A0F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16762F3-30A9-34DB-089A-D950C9B96CC0}"/>
              </a:ext>
            </a:extLst>
          </p:cNvPr>
          <p:cNvSpPr>
            <a:spLocks noGrp="1"/>
          </p:cNvSpPr>
          <p:nvPr>
            <p:ph type="body" idx="1"/>
          </p:nvPr>
        </p:nvSpPr>
        <p:spPr/>
        <p:txBody>
          <a:bodyPr/>
          <a:lstStyle/>
          <a:p>
            <a:pPr algn="l"/>
            <a:r>
              <a:rPr lang="da-DK" b="0" i="0" dirty="0">
                <a:solidFill>
                  <a:srgbClr val="333333"/>
                </a:solidFill>
                <a:effectLst/>
                <a:latin typeface="Verdana" panose="020B0604030504040204" pitchFamily="34" charset="0"/>
              </a:rPr>
              <a:t>Her fremsøges patienter, som har fået målt LDL indenfor de sidste 18 mdr. Det betyder, at den nyeste LDL måling, som er registreret i patientens laboratoriekort med de korrekte UIPAC koder, skal være foretaget indenfor de sidste 18 mdr.</a:t>
            </a:r>
          </a:p>
          <a:p>
            <a:pPr algn="l"/>
            <a:r>
              <a:rPr lang="da-DK" b="0" i="0" dirty="0">
                <a:solidFill>
                  <a:srgbClr val="333333"/>
                </a:solidFill>
                <a:effectLst/>
                <a:latin typeface="Verdana" panose="020B0604030504040204" pitchFamily="34" charset="0"/>
              </a:rPr>
              <a:t>LDL skal være registreret på en af følgende koder, for at det anvendes i forløbsplaner:</a:t>
            </a:r>
          </a:p>
          <a:p>
            <a:pPr algn="l">
              <a:buFont typeface="Arial" panose="020B0604020202020204" pitchFamily="34" charset="0"/>
              <a:buChar char="•"/>
            </a:pPr>
            <a:r>
              <a:rPr lang="da-DK" b="0" i="0" dirty="0">
                <a:solidFill>
                  <a:srgbClr val="333333"/>
                </a:solidFill>
                <a:effectLst/>
                <a:latin typeface="Verdana" panose="020B0604030504040204" pitchFamily="34" charset="0"/>
              </a:rPr>
              <a:t>NPU01568</a:t>
            </a:r>
          </a:p>
          <a:p>
            <a:pPr algn="l">
              <a:buFont typeface="Arial" panose="020B0604020202020204" pitchFamily="34" charset="0"/>
              <a:buChar char="•"/>
            </a:pPr>
            <a:r>
              <a:rPr lang="da-DK" b="0" i="0" dirty="0">
                <a:solidFill>
                  <a:srgbClr val="333333"/>
                </a:solidFill>
                <a:effectLst/>
                <a:latin typeface="Verdana" panose="020B0604030504040204" pitchFamily="34" charset="0"/>
              </a:rPr>
              <a:t>NPU10171</a:t>
            </a:r>
          </a:p>
          <a:p>
            <a:pPr algn="l">
              <a:buFont typeface="Arial" panose="020B0604020202020204" pitchFamily="34" charset="0"/>
              <a:buChar char="•"/>
            </a:pPr>
            <a:r>
              <a:rPr lang="da-DK" b="0" i="0" dirty="0">
                <a:solidFill>
                  <a:srgbClr val="333333"/>
                </a:solidFill>
                <a:effectLst/>
                <a:latin typeface="Verdana" panose="020B0604030504040204" pitchFamily="34" charset="0"/>
              </a:rPr>
              <a:t>DNK35308</a:t>
            </a:r>
          </a:p>
        </p:txBody>
      </p:sp>
    </p:spTree>
    <p:extLst>
      <p:ext uri="{BB962C8B-B14F-4D97-AF65-F5344CB8AC3E}">
        <p14:creationId xmlns:p14="http://schemas.microsoft.com/office/powerpoint/2010/main" val="2234554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251D5-706D-FF7C-D3F7-D9B0CC089F6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A65C3FA-97B2-7875-CFFA-F584B90F836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D5C2E22-B24C-353B-59FF-7F33BF4ABC0A}"/>
              </a:ext>
            </a:extLst>
          </p:cNvPr>
          <p:cNvSpPr>
            <a:spLocks noGrp="1"/>
          </p:cNvSpPr>
          <p:nvPr>
            <p:ph type="body" idx="1"/>
          </p:nvPr>
        </p:nvSpPr>
        <p:spPr/>
        <p:txBody>
          <a:bodyPr/>
          <a:lstStyle/>
          <a:p>
            <a:pPr algn="l"/>
            <a:r>
              <a:rPr lang="da-DK" b="0" i="0" dirty="0">
                <a:solidFill>
                  <a:srgbClr val="333333"/>
                </a:solidFill>
                <a:effectLst/>
                <a:latin typeface="Verdana" panose="020B0604030504040204" pitchFamily="34" charset="0"/>
              </a:rPr>
              <a:t>Her fremsøges patienter, som har fået målt </a:t>
            </a:r>
            <a:r>
              <a:rPr lang="da-DK" b="0" i="0" dirty="0" err="1">
                <a:solidFill>
                  <a:srgbClr val="333333"/>
                </a:solidFill>
                <a:effectLst/>
                <a:latin typeface="Verdana" panose="020B0604030504040204" pitchFamily="34" charset="0"/>
              </a:rPr>
              <a:t>eGFR</a:t>
            </a:r>
            <a:r>
              <a:rPr lang="da-DK" b="0" i="0" dirty="0">
                <a:solidFill>
                  <a:srgbClr val="333333"/>
                </a:solidFill>
                <a:effectLst/>
                <a:latin typeface="Verdana" panose="020B0604030504040204" pitchFamily="34" charset="0"/>
              </a:rPr>
              <a:t> indenfor de sidste 18 mdr. Det betyder, at den nyeste </a:t>
            </a:r>
            <a:r>
              <a:rPr lang="da-DK" b="0" i="0" dirty="0" err="1">
                <a:solidFill>
                  <a:srgbClr val="333333"/>
                </a:solidFill>
                <a:effectLst/>
                <a:latin typeface="Verdana" panose="020B0604030504040204" pitchFamily="34" charset="0"/>
              </a:rPr>
              <a:t>eGFR</a:t>
            </a:r>
            <a:r>
              <a:rPr lang="da-DK" b="0" i="0" dirty="0">
                <a:solidFill>
                  <a:srgbClr val="333333"/>
                </a:solidFill>
                <a:effectLst/>
                <a:latin typeface="Verdana" panose="020B0604030504040204" pitchFamily="34" charset="0"/>
              </a:rPr>
              <a:t> måling, som er registreret i patientens laboratoriekort med de korrekte UIPAC koder, skal være foretaget indenfor de sidste 18 mdr.</a:t>
            </a:r>
          </a:p>
          <a:p>
            <a:pPr algn="l"/>
            <a:r>
              <a:rPr lang="da-DK" b="0" i="0" dirty="0" err="1">
                <a:solidFill>
                  <a:srgbClr val="333333"/>
                </a:solidFill>
                <a:effectLst/>
                <a:latin typeface="Verdana" panose="020B0604030504040204" pitchFamily="34" charset="0"/>
              </a:rPr>
              <a:t>eGFR</a:t>
            </a:r>
            <a:r>
              <a:rPr lang="da-DK" b="0" i="0" dirty="0">
                <a:solidFill>
                  <a:srgbClr val="333333"/>
                </a:solidFill>
                <a:effectLst/>
                <a:latin typeface="Verdana" panose="020B0604030504040204" pitchFamily="34" charset="0"/>
              </a:rPr>
              <a:t> skal være registreret på en af følgende koder, for at det anvendes i forløbsplaner:</a:t>
            </a:r>
          </a:p>
          <a:p>
            <a:pPr algn="l">
              <a:buFont typeface="Arial" panose="020B0604020202020204" pitchFamily="34" charset="0"/>
              <a:buChar char="•"/>
            </a:pPr>
            <a:r>
              <a:rPr lang="da-DK" b="0" i="0" dirty="0">
                <a:solidFill>
                  <a:srgbClr val="333333"/>
                </a:solidFill>
                <a:effectLst/>
                <a:latin typeface="Verdana" panose="020B0604030504040204" pitchFamily="34" charset="0"/>
              </a:rPr>
              <a:t>DNK35302</a:t>
            </a:r>
          </a:p>
          <a:p>
            <a:pPr algn="l">
              <a:buFont typeface="Arial" panose="020B0604020202020204" pitchFamily="34" charset="0"/>
              <a:buChar char="•"/>
            </a:pPr>
            <a:r>
              <a:rPr lang="da-DK" b="0" i="0" dirty="0">
                <a:solidFill>
                  <a:srgbClr val="333333"/>
                </a:solidFill>
                <a:effectLst/>
                <a:latin typeface="Verdana" panose="020B0604030504040204" pitchFamily="34" charset="0"/>
              </a:rPr>
              <a:t>DNK35131</a:t>
            </a:r>
          </a:p>
        </p:txBody>
      </p:sp>
    </p:spTree>
    <p:extLst>
      <p:ext uri="{BB962C8B-B14F-4D97-AF65-F5344CB8AC3E}">
        <p14:creationId xmlns:p14="http://schemas.microsoft.com/office/powerpoint/2010/main" val="199206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D4A5F-D8A8-8E9A-3039-CA9A31606CC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72ADC79-37FC-1B25-498D-B76F7728F6B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7CD21FF-3187-9F81-DBBE-2231448FA21B}"/>
              </a:ext>
            </a:extLst>
          </p:cNvPr>
          <p:cNvSpPr>
            <a:spLocks noGrp="1"/>
          </p:cNvSpPr>
          <p:nvPr>
            <p:ph type="body" idx="1"/>
          </p:nvPr>
        </p:nvSpPr>
        <p:spPr/>
        <p:txBody>
          <a:bodyPr/>
          <a:lstStyle/>
          <a:p>
            <a:pPr algn="l"/>
            <a:r>
              <a:rPr lang="da-DK" b="0" i="0" dirty="0">
                <a:solidFill>
                  <a:srgbClr val="333333"/>
                </a:solidFill>
                <a:effectLst/>
                <a:latin typeface="Verdana" panose="020B0604030504040204" pitchFamily="34" charset="0"/>
              </a:rPr>
              <a:t>Her fremsøges patienter, som har fået målt U-</a:t>
            </a:r>
            <a:r>
              <a:rPr lang="da-DK" b="0" i="0" dirty="0" err="1">
                <a:solidFill>
                  <a:srgbClr val="333333"/>
                </a:solidFill>
                <a:effectLst/>
                <a:latin typeface="Verdana" panose="020B0604030504040204" pitchFamily="34" charset="0"/>
              </a:rPr>
              <a:t>alb</a:t>
            </a:r>
            <a:r>
              <a:rPr lang="da-DK" b="0" i="0" dirty="0">
                <a:solidFill>
                  <a:srgbClr val="333333"/>
                </a:solidFill>
                <a:effectLst/>
                <a:latin typeface="Verdana" panose="020B0604030504040204" pitchFamily="34" charset="0"/>
              </a:rPr>
              <a:t>/</a:t>
            </a:r>
            <a:r>
              <a:rPr lang="da-DK" b="0" i="0" dirty="0" err="1">
                <a:solidFill>
                  <a:srgbClr val="333333"/>
                </a:solidFill>
                <a:effectLst/>
                <a:latin typeface="Verdana" panose="020B0604030504040204" pitchFamily="34" charset="0"/>
              </a:rPr>
              <a:t>krea</a:t>
            </a:r>
            <a:r>
              <a:rPr lang="da-DK" b="0" i="0" dirty="0">
                <a:solidFill>
                  <a:srgbClr val="333333"/>
                </a:solidFill>
                <a:effectLst/>
                <a:latin typeface="Verdana" panose="020B0604030504040204" pitchFamily="34" charset="0"/>
              </a:rPr>
              <a:t> indenfor de sidste 18 mdr. Det betyder, at den nyeste U-</a:t>
            </a:r>
            <a:r>
              <a:rPr lang="da-DK" b="0" i="0" dirty="0" err="1">
                <a:solidFill>
                  <a:srgbClr val="333333"/>
                </a:solidFill>
                <a:effectLst/>
                <a:latin typeface="Verdana" panose="020B0604030504040204" pitchFamily="34" charset="0"/>
              </a:rPr>
              <a:t>alb</a:t>
            </a:r>
            <a:r>
              <a:rPr lang="da-DK" b="0" i="0" dirty="0">
                <a:solidFill>
                  <a:srgbClr val="333333"/>
                </a:solidFill>
                <a:effectLst/>
                <a:latin typeface="Verdana" panose="020B0604030504040204" pitchFamily="34" charset="0"/>
              </a:rPr>
              <a:t>/</a:t>
            </a:r>
            <a:r>
              <a:rPr lang="da-DK" b="0" i="0" dirty="0" err="1">
                <a:solidFill>
                  <a:srgbClr val="333333"/>
                </a:solidFill>
                <a:effectLst/>
                <a:latin typeface="Verdana" panose="020B0604030504040204" pitchFamily="34" charset="0"/>
              </a:rPr>
              <a:t>krea</a:t>
            </a:r>
            <a:r>
              <a:rPr lang="da-DK" b="0" i="0" dirty="0">
                <a:solidFill>
                  <a:srgbClr val="333333"/>
                </a:solidFill>
                <a:effectLst/>
                <a:latin typeface="Verdana" panose="020B0604030504040204" pitchFamily="34" charset="0"/>
              </a:rPr>
              <a:t> måling, som er registreret i patientens laboratoriekort med de korrekte UIPAC koder, skal være foretaget indenfor de sidste 18 mdr.</a:t>
            </a:r>
          </a:p>
          <a:p>
            <a:pPr algn="l"/>
            <a:r>
              <a:rPr lang="da-DK" b="0" i="0" dirty="0">
                <a:solidFill>
                  <a:srgbClr val="333333"/>
                </a:solidFill>
                <a:effectLst/>
                <a:latin typeface="Verdana" panose="020B0604030504040204" pitchFamily="34" charset="0"/>
              </a:rPr>
              <a:t>U-</a:t>
            </a:r>
            <a:r>
              <a:rPr lang="da-DK" b="0" i="0" dirty="0" err="1">
                <a:solidFill>
                  <a:srgbClr val="333333"/>
                </a:solidFill>
                <a:effectLst/>
                <a:latin typeface="Verdana" panose="020B0604030504040204" pitchFamily="34" charset="0"/>
              </a:rPr>
              <a:t>alb</a:t>
            </a:r>
            <a:r>
              <a:rPr lang="da-DK" b="0" i="0" dirty="0">
                <a:solidFill>
                  <a:srgbClr val="333333"/>
                </a:solidFill>
                <a:effectLst/>
                <a:latin typeface="Verdana" panose="020B0604030504040204" pitchFamily="34" charset="0"/>
              </a:rPr>
              <a:t>/</a:t>
            </a:r>
            <a:r>
              <a:rPr lang="da-DK" b="0" i="0" dirty="0" err="1">
                <a:solidFill>
                  <a:srgbClr val="333333"/>
                </a:solidFill>
                <a:effectLst/>
                <a:latin typeface="Verdana" panose="020B0604030504040204" pitchFamily="34" charset="0"/>
              </a:rPr>
              <a:t>krea</a:t>
            </a:r>
            <a:r>
              <a:rPr lang="da-DK" b="0" i="0" dirty="0">
                <a:solidFill>
                  <a:srgbClr val="333333"/>
                </a:solidFill>
                <a:effectLst/>
                <a:latin typeface="Verdana" panose="020B0604030504040204" pitchFamily="34" charset="0"/>
              </a:rPr>
              <a:t> skal være registreret på en af følgende kode, for at det anvendes i forløbsplaner:</a:t>
            </a:r>
          </a:p>
          <a:p>
            <a:pPr algn="l">
              <a:buFont typeface="Arial" panose="020B0604020202020204" pitchFamily="34" charset="0"/>
              <a:buChar char="•"/>
            </a:pPr>
            <a:r>
              <a:rPr lang="da-DK" b="0" i="0" dirty="0">
                <a:solidFill>
                  <a:srgbClr val="333333"/>
                </a:solidFill>
                <a:effectLst/>
                <a:latin typeface="Verdana" panose="020B0604030504040204" pitchFamily="34" charset="0"/>
              </a:rPr>
              <a:t>NPU19661</a:t>
            </a:r>
          </a:p>
        </p:txBody>
      </p:sp>
    </p:spTree>
    <p:extLst>
      <p:ext uri="{BB962C8B-B14F-4D97-AF65-F5344CB8AC3E}">
        <p14:creationId xmlns:p14="http://schemas.microsoft.com/office/powerpoint/2010/main" val="341358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846ED-BBC0-C0C7-AEAF-EB48AF88E436}"/>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F5EB057-9253-9370-7699-30D2355F57A5}"/>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86D349D-1FFC-FDDC-EDF1-4786D8766129}"/>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1582071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b="1"/>
              <a:t>Forklaring til slide:</a:t>
            </a:r>
          </a:p>
          <a:p>
            <a:endParaRPr lang="da-DK" b="0"/>
          </a:p>
          <a:p>
            <a:pPr>
              <a:lnSpc>
                <a:spcPct val="115000"/>
              </a:lnSpc>
              <a:spcAft>
                <a:spcPts val="800"/>
              </a:spcAft>
            </a:pPr>
            <a:r>
              <a:rPr lang="da-DK" sz="1100" kern="100">
                <a:effectLst/>
                <a:latin typeface="Aptos" panose="020B0004020202020204" pitchFamily="34" charset="0"/>
                <a:ea typeface="Aptos" panose="020B0004020202020204" pitchFamily="34" charset="0"/>
                <a:cs typeface="Arial" panose="020B0604020202020204" pitchFamily="34" charset="0"/>
              </a:rPr>
              <a:t>I plenum spørg ind til hvad der er blevet snakket om blandt deltagere – eventuelt skriv de vigtigste pointer op på tavle, whiteboard eller lignende.</a:t>
            </a:r>
          </a:p>
          <a:p>
            <a:endParaRPr lang="da-DK"/>
          </a:p>
        </p:txBody>
      </p:sp>
    </p:spTree>
    <p:extLst>
      <p:ext uri="{BB962C8B-B14F-4D97-AF65-F5344CB8AC3E}">
        <p14:creationId xmlns:p14="http://schemas.microsoft.com/office/powerpoint/2010/main" val="3133430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19C8E-4D9A-97BC-C510-B22F02576AE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2013BEF5-6122-F66C-9676-B16707EF4E4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4AE5018-7AB4-DDE3-4A15-3325571D12CE}"/>
              </a:ext>
            </a:extLst>
          </p:cNvPr>
          <p:cNvSpPr>
            <a:spLocks noGrp="1"/>
          </p:cNvSpPr>
          <p:nvPr>
            <p:ph type="body" idx="1"/>
          </p:nvPr>
        </p:nvSpPr>
        <p:spPr/>
        <p:txBody>
          <a:bodyPr/>
          <a:lstStyle/>
          <a:p>
            <a:pPr algn="l"/>
            <a:r>
              <a:rPr lang="da-DK" b="0" i="0" dirty="0">
                <a:solidFill>
                  <a:srgbClr val="333333"/>
                </a:solidFill>
                <a:effectLst/>
                <a:latin typeface="Verdana" panose="020B0604030504040204" pitchFamily="34" charset="0"/>
              </a:rPr>
              <a:t>Her fremsøges patienter, som </a:t>
            </a:r>
            <a:r>
              <a:rPr lang="da-DK" b="1" i="1" dirty="0">
                <a:solidFill>
                  <a:srgbClr val="333333"/>
                </a:solidFill>
                <a:effectLst/>
                <a:latin typeface="Verdana" panose="020B0604030504040204" pitchFamily="34" charset="0"/>
              </a:rPr>
              <a:t>allerede</a:t>
            </a:r>
            <a:r>
              <a:rPr lang="da-DK" b="0" i="0" dirty="0">
                <a:solidFill>
                  <a:srgbClr val="333333"/>
                </a:solidFill>
                <a:effectLst/>
                <a:latin typeface="Verdana" panose="020B0604030504040204" pitchFamily="34" charset="0"/>
              </a:rPr>
              <a:t> </a:t>
            </a:r>
            <a:r>
              <a:rPr lang="da-DK" b="1" i="1" dirty="0">
                <a:solidFill>
                  <a:srgbClr val="333333"/>
                </a:solidFill>
                <a:effectLst/>
                <a:latin typeface="Verdana" panose="020B0604030504040204" pitchFamily="34" charset="0"/>
              </a:rPr>
              <a:t>er i medicinsk behandling </a:t>
            </a:r>
            <a:r>
              <a:rPr lang="da-DK" b="0" i="0" dirty="0">
                <a:solidFill>
                  <a:srgbClr val="333333"/>
                </a:solidFill>
                <a:effectLst/>
                <a:latin typeface="Verdana" panose="020B0604030504040204" pitchFamily="34" charset="0"/>
              </a:rPr>
              <a:t>for deres forhøjet blodtryk. Dvs. hvor man har besluttet ud fra patientens risikoprofil, at patienten skal være i </a:t>
            </a:r>
            <a:r>
              <a:rPr lang="da-DK" b="0" i="0" dirty="0" err="1">
                <a:solidFill>
                  <a:srgbClr val="333333"/>
                </a:solidFill>
                <a:effectLst/>
                <a:latin typeface="Verdana" panose="020B0604030504040204" pitchFamily="34" charset="0"/>
              </a:rPr>
              <a:t>antihypertensiv</a:t>
            </a:r>
            <a:r>
              <a:rPr lang="da-DK" b="0" i="0" dirty="0">
                <a:solidFill>
                  <a:srgbClr val="333333"/>
                </a:solidFill>
                <a:effectLst/>
                <a:latin typeface="Verdana" panose="020B0604030504040204" pitchFamily="34" charset="0"/>
              </a:rPr>
              <a:t> behandling. Ud af alle de patienter, som er i medicinsk behandling, fremsøges de patienter, som har et blodtryk &gt; 140 </a:t>
            </a:r>
            <a:r>
              <a:rPr lang="da-DK" b="0" i="0" dirty="0" err="1">
                <a:solidFill>
                  <a:srgbClr val="333333"/>
                </a:solidFill>
                <a:effectLst/>
                <a:latin typeface="Verdana" panose="020B0604030504040204" pitchFamily="34" charset="0"/>
              </a:rPr>
              <a:t>mmHg</a:t>
            </a:r>
            <a:r>
              <a:rPr lang="da-DK" b="0" i="0" dirty="0">
                <a:solidFill>
                  <a:srgbClr val="333333"/>
                </a:solidFill>
                <a:effectLst/>
                <a:latin typeface="Verdana" panose="020B0604030504040204" pitchFamily="34" charset="0"/>
              </a:rPr>
              <a:t>.</a:t>
            </a:r>
          </a:p>
          <a:p>
            <a:pPr algn="l"/>
            <a:r>
              <a:rPr lang="da-DK" b="0" i="0" dirty="0">
                <a:solidFill>
                  <a:srgbClr val="333333"/>
                </a:solidFill>
                <a:effectLst/>
                <a:latin typeface="Verdana" panose="020B0604030504040204" pitchFamily="34" charset="0"/>
              </a:rPr>
              <a:t>Ifølge anbefalinger bør disse patienter opnå et blodtryk &lt; 140/80 </a:t>
            </a:r>
            <a:r>
              <a:rPr lang="da-DK" b="0" i="0" dirty="0" err="1">
                <a:solidFill>
                  <a:srgbClr val="333333"/>
                </a:solidFill>
                <a:effectLst/>
                <a:latin typeface="Verdana" panose="020B0604030504040204" pitchFamily="34" charset="0"/>
              </a:rPr>
              <a:t>mmHg</a:t>
            </a:r>
            <a:r>
              <a:rPr lang="da-DK" b="0" i="0" dirty="0">
                <a:solidFill>
                  <a:srgbClr val="333333"/>
                </a:solidFill>
                <a:effectLst/>
                <a:latin typeface="Verdana" panose="020B0604030504040204" pitchFamily="34" charset="0"/>
              </a:rPr>
              <a:t> (dog med enkelte undtagelser i henhold til behandlings-rekommandationerne)</a:t>
            </a:r>
          </a:p>
          <a:p>
            <a:pPr algn="l"/>
            <a:endParaRPr lang="da-DK" b="0" i="0" dirty="0">
              <a:solidFill>
                <a:srgbClr val="333333"/>
              </a:solidFill>
              <a:effectLst/>
              <a:latin typeface="Verdana" panose="020B0604030504040204" pitchFamily="34" charset="0"/>
            </a:endParaRPr>
          </a:p>
          <a:p>
            <a:pPr algn="l"/>
            <a:r>
              <a:rPr lang="da-DK" b="0" i="0" dirty="0">
                <a:solidFill>
                  <a:srgbClr val="333333"/>
                </a:solidFill>
                <a:effectLst/>
                <a:latin typeface="Verdana" panose="020B0604030504040204" pitchFamily="34" charset="0"/>
              </a:rPr>
              <a:t>Der anvendes altid nyeste blodtryk. Så hvis en patient både har et konsultationsblodtryk og hjemmeblodtryk registreret samme dag, vil det nyeste blodtryk af disse anvendes. Der differentieres derfor ikke mellem hjemmeblodtryk eller </a:t>
            </a:r>
            <a:r>
              <a:rPr lang="da-DK" b="0" i="0" dirty="0" err="1">
                <a:solidFill>
                  <a:srgbClr val="333333"/>
                </a:solidFill>
                <a:effectLst/>
                <a:latin typeface="Verdana" panose="020B0604030504040204" pitchFamily="34" charset="0"/>
              </a:rPr>
              <a:t>kons.blodtryk</a:t>
            </a:r>
            <a:r>
              <a:rPr lang="da-DK" b="0" i="0" dirty="0">
                <a:solidFill>
                  <a:srgbClr val="333333"/>
                </a:solidFill>
                <a:effectLst/>
                <a:latin typeface="Verdana" panose="020B0604030504040204" pitchFamily="34" charset="0"/>
              </a:rPr>
              <a:t>, det er alene tidspunktet, der er afgørende for hvilket der anvendes.</a:t>
            </a:r>
          </a:p>
          <a:p>
            <a:pPr algn="l"/>
            <a:endParaRPr lang="da-DK" b="0" i="0" dirty="0">
              <a:solidFill>
                <a:srgbClr val="333333"/>
              </a:solidFill>
              <a:effectLst/>
              <a:latin typeface="Verdana" panose="020B0604030504040204" pitchFamily="34" charset="0"/>
            </a:endParaRPr>
          </a:p>
          <a:p>
            <a:pPr algn="l"/>
            <a:r>
              <a:rPr lang="da-DK" b="0" i="0" dirty="0">
                <a:solidFill>
                  <a:srgbClr val="333333"/>
                </a:solidFill>
                <a:effectLst/>
                <a:latin typeface="Verdana" panose="020B0604030504040204" pitchFamily="34" charset="0"/>
              </a:rPr>
              <a:t>Husk: Praksis kan have andre hypertensionspatienter, hvor nyeste systoliske blodtryk &gt; 140 </a:t>
            </a:r>
            <a:r>
              <a:rPr lang="da-DK" b="0" i="0" dirty="0" err="1">
                <a:solidFill>
                  <a:srgbClr val="333333"/>
                </a:solidFill>
                <a:effectLst/>
                <a:latin typeface="Verdana" panose="020B0604030504040204" pitchFamily="34" charset="0"/>
              </a:rPr>
              <a:t>mmHg</a:t>
            </a:r>
            <a:r>
              <a:rPr lang="da-DK" b="0" i="0" dirty="0">
                <a:solidFill>
                  <a:srgbClr val="333333"/>
                </a:solidFill>
                <a:effectLst/>
                <a:latin typeface="Verdana" panose="020B0604030504040204" pitchFamily="34" charset="0"/>
              </a:rPr>
              <a:t>, som ikke tæller med i dette målepunkt. Det er patienter, som </a:t>
            </a:r>
            <a:r>
              <a:rPr lang="da-DK" b="1" i="1" dirty="0">
                <a:solidFill>
                  <a:srgbClr val="333333"/>
                </a:solidFill>
                <a:effectLst/>
                <a:latin typeface="Verdana" panose="020B0604030504040204" pitchFamily="34" charset="0"/>
              </a:rPr>
              <a:t>ikke</a:t>
            </a:r>
            <a:r>
              <a:rPr lang="da-DK" b="0" i="0" dirty="0">
                <a:solidFill>
                  <a:srgbClr val="333333"/>
                </a:solidFill>
                <a:effectLst/>
                <a:latin typeface="Verdana" panose="020B0604030504040204" pitchFamily="34" charset="0"/>
              </a:rPr>
              <a:t> er opstartet </a:t>
            </a:r>
            <a:r>
              <a:rPr lang="da-DK" b="0" i="0" dirty="0" err="1">
                <a:solidFill>
                  <a:srgbClr val="333333"/>
                </a:solidFill>
                <a:effectLst/>
                <a:latin typeface="Verdana" panose="020B0604030504040204" pitchFamily="34" charset="0"/>
              </a:rPr>
              <a:t>antihypertensiv</a:t>
            </a:r>
            <a:r>
              <a:rPr lang="da-DK" b="0" i="0" dirty="0">
                <a:solidFill>
                  <a:srgbClr val="333333"/>
                </a:solidFill>
                <a:effectLst/>
                <a:latin typeface="Verdana" panose="020B0604030504040204" pitchFamily="34" charset="0"/>
              </a:rPr>
              <a:t> behandling, hvor et blodtryk højere end 140 </a:t>
            </a:r>
            <a:r>
              <a:rPr lang="da-DK" b="0" i="0" dirty="0" err="1">
                <a:solidFill>
                  <a:srgbClr val="333333"/>
                </a:solidFill>
                <a:effectLst/>
                <a:latin typeface="Verdana" panose="020B0604030504040204" pitchFamily="34" charset="0"/>
              </a:rPr>
              <a:t>mmHg</a:t>
            </a:r>
            <a:r>
              <a:rPr lang="da-DK" b="0" i="0" dirty="0">
                <a:solidFill>
                  <a:srgbClr val="333333"/>
                </a:solidFill>
                <a:effectLst/>
                <a:latin typeface="Verdana" panose="020B0604030504040204" pitchFamily="34" charset="0"/>
              </a:rPr>
              <a:t> systolisk godt kan accepteres i nogen tilfælde i forhold til patientens risikoprofil.</a:t>
            </a:r>
          </a:p>
          <a:p>
            <a:pPr algn="l"/>
            <a:endParaRPr lang="da-DK" dirty="0"/>
          </a:p>
        </p:txBody>
      </p:sp>
    </p:spTree>
    <p:extLst>
      <p:ext uri="{BB962C8B-B14F-4D97-AF65-F5344CB8AC3E}">
        <p14:creationId xmlns:p14="http://schemas.microsoft.com/office/powerpoint/2010/main" val="4128619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Sådan finder du dine patienter, der har et forhøjet systolisk BT og opdelt</a:t>
            </a:r>
            <a:r>
              <a:rPr lang="da-DK" baseline="0" dirty="0"/>
              <a:t> på om de er i medicinsk behandling. </a:t>
            </a:r>
            <a:r>
              <a:rPr lang="da-DK" baseline="0" dirty="0" err="1"/>
              <a:t>Exempelvis</a:t>
            </a:r>
            <a:r>
              <a:rPr lang="da-DK" baseline="0" dirty="0"/>
              <a:t> på Overbliks-siden for hypertensions patientliste (rød cirkel) kan der vælges det faneblad, der hedder ”Blodtryk”. </a:t>
            </a:r>
          </a:p>
          <a:p>
            <a:r>
              <a:rPr lang="da-DK" baseline="0" dirty="0"/>
              <a:t>Her kan man se en inddeling af de patienter, som har et blodtryk &gt;= 135 og får medicinsk behandling/ikke får medicinsk behandling. Hvis praksis klikker på fx den </a:t>
            </a:r>
            <a:r>
              <a:rPr lang="da-DK" baseline="0" dirty="0" err="1"/>
              <a:t>organge</a:t>
            </a:r>
            <a:r>
              <a:rPr lang="da-DK" baseline="0" dirty="0"/>
              <a:t>-brune søjle i grafen, kommer der en patientliste frem, som viser de patienter, </a:t>
            </a:r>
          </a:p>
          <a:p>
            <a:r>
              <a:rPr lang="da-DK" baseline="0" dirty="0"/>
              <a:t>Som </a:t>
            </a:r>
            <a:r>
              <a:rPr lang="da-DK" b="1" baseline="0" dirty="0"/>
              <a:t>FÅR</a:t>
            </a:r>
            <a:r>
              <a:rPr lang="da-DK" baseline="0" dirty="0"/>
              <a:t> medicinsk behandling. Ved at klikke på den blå søjle vises de patienter, som </a:t>
            </a:r>
            <a:r>
              <a:rPr lang="da-DK" b="1" i="1" baseline="0" dirty="0"/>
              <a:t>IKKE FÅR </a:t>
            </a:r>
            <a:r>
              <a:rPr lang="da-DK" baseline="0" dirty="0"/>
              <a:t>behandling.  </a:t>
            </a:r>
            <a:endParaRPr lang="da-DK" dirty="0"/>
          </a:p>
          <a:p>
            <a:endParaRPr lang="da-DK" dirty="0"/>
          </a:p>
        </p:txBody>
      </p:sp>
    </p:spTree>
    <p:extLst>
      <p:ext uri="{BB962C8B-B14F-4D97-AF65-F5344CB8AC3E}">
        <p14:creationId xmlns:p14="http://schemas.microsoft.com/office/powerpoint/2010/main" val="700432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F7DFA-3402-86C4-8DFB-EA3FF4F0C2F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FE948CA-7A54-16AD-75EE-D5103B0B768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987445B-1B0B-8D8C-EBF0-F9D0A85F47EB}"/>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1341534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C6ADE-14D4-723C-5A7C-F638FBFCA45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3D497AA-F48B-D516-3E86-F909F8BEC2A5}"/>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5C8F362-D2F5-2384-07D1-2C18B65C48A6}"/>
              </a:ext>
            </a:extLst>
          </p:cNvPr>
          <p:cNvSpPr>
            <a:spLocks noGrp="1"/>
          </p:cNvSpPr>
          <p:nvPr>
            <p:ph type="body" idx="1"/>
          </p:nvPr>
        </p:nvSpPr>
        <p:spPr/>
        <p:txBody>
          <a:bodyPr/>
          <a:lstStyle/>
          <a:p>
            <a:pPr marL="0" algn="l" defTabSz="914400" rtl="0" eaLnBrk="1" latinLnBrk="0" hangingPunct="1"/>
            <a:r>
              <a:rPr lang="da-DK" sz="1100" b="0" i="0" kern="1200" dirty="0">
                <a:solidFill>
                  <a:srgbClr val="333333"/>
                </a:solidFill>
                <a:effectLst/>
                <a:latin typeface="Verdana" panose="020B0604030504040204" pitchFamily="34" charset="0"/>
                <a:ea typeface="+mn-ea"/>
                <a:cs typeface="+mn-cs"/>
              </a:rPr>
              <a:t>Her fremsøges patienter, som har påvirket nyrefunktion i form af mikro eller </a:t>
            </a:r>
            <a:r>
              <a:rPr lang="da-DK" sz="1100" b="0" i="0" kern="1200" dirty="0" err="1">
                <a:solidFill>
                  <a:srgbClr val="333333"/>
                </a:solidFill>
                <a:effectLst/>
                <a:latin typeface="Verdana" panose="020B0604030504040204" pitchFamily="34" charset="0"/>
                <a:ea typeface="+mn-ea"/>
                <a:cs typeface="+mn-cs"/>
              </a:rPr>
              <a:t>makroalbuminuri</a:t>
            </a:r>
            <a:r>
              <a:rPr lang="da-DK" sz="1100" b="0" i="0" kern="1200" dirty="0">
                <a:solidFill>
                  <a:srgbClr val="333333"/>
                </a:solidFill>
                <a:effectLst/>
                <a:latin typeface="Verdana" panose="020B0604030504040204" pitchFamily="34" charset="0"/>
                <a:ea typeface="+mn-ea"/>
                <a:cs typeface="+mn-cs"/>
              </a:rPr>
              <a:t>. </a:t>
            </a:r>
          </a:p>
          <a:p>
            <a:pPr marL="0" algn="l" defTabSz="914400" rtl="0" eaLnBrk="1" latinLnBrk="0" hangingPunct="1"/>
            <a:r>
              <a:rPr lang="da-DK" sz="1100" b="0" i="0" kern="1200" dirty="0">
                <a:solidFill>
                  <a:srgbClr val="333333"/>
                </a:solidFill>
                <a:effectLst/>
                <a:latin typeface="Verdana" panose="020B0604030504040204" pitchFamily="34" charset="0"/>
                <a:ea typeface="+mn-ea"/>
                <a:cs typeface="+mn-cs"/>
              </a:rPr>
              <a:t>Det betyder, at den nyeste måling af nyrefunktionen, som er registreret i patientens laboratoriekort med de korrekte UIPAC koder, viser mikro- eller </a:t>
            </a:r>
            <a:r>
              <a:rPr lang="da-DK" sz="1100" b="0" i="0" kern="1200" dirty="0" err="1">
                <a:solidFill>
                  <a:srgbClr val="333333"/>
                </a:solidFill>
                <a:effectLst/>
                <a:latin typeface="Verdana" panose="020B0604030504040204" pitchFamily="34" charset="0"/>
                <a:ea typeface="+mn-ea"/>
                <a:cs typeface="+mn-cs"/>
              </a:rPr>
              <a:t>makroalbuminuri</a:t>
            </a:r>
            <a:r>
              <a:rPr lang="da-DK" sz="1100" b="0" i="0" kern="1200" dirty="0">
                <a:solidFill>
                  <a:srgbClr val="333333"/>
                </a:solidFill>
                <a:effectLst/>
                <a:latin typeface="Verdana" panose="020B0604030504040204" pitchFamily="34" charset="0"/>
                <a:ea typeface="+mn-ea"/>
                <a:cs typeface="+mn-cs"/>
              </a:rPr>
              <a:t>. Dermed er U-</a:t>
            </a:r>
            <a:r>
              <a:rPr lang="da-DK" sz="1100" b="0" i="0" kern="1200" dirty="0" err="1">
                <a:solidFill>
                  <a:srgbClr val="333333"/>
                </a:solidFill>
                <a:effectLst/>
                <a:latin typeface="Verdana" panose="020B0604030504040204" pitchFamily="34" charset="0"/>
                <a:ea typeface="+mn-ea"/>
                <a:cs typeface="+mn-cs"/>
              </a:rPr>
              <a:t>alb</a:t>
            </a:r>
            <a:r>
              <a:rPr lang="da-DK" sz="1100" b="0" i="0" kern="1200" dirty="0">
                <a:solidFill>
                  <a:srgbClr val="333333"/>
                </a:solidFill>
                <a:effectLst/>
                <a:latin typeface="Verdana" panose="020B0604030504040204" pitchFamily="34" charset="0"/>
                <a:ea typeface="+mn-ea"/>
                <a:cs typeface="+mn-cs"/>
              </a:rPr>
              <a:t>/</a:t>
            </a:r>
            <a:r>
              <a:rPr lang="da-DK" sz="1100" b="0" i="0" kern="1200" dirty="0" err="1">
                <a:solidFill>
                  <a:srgbClr val="333333"/>
                </a:solidFill>
                <a:effectLst/>
                <a:latin typeface="Verdana" panose="020B0604030504040204" pitchFamily="34" charset="0"/>
                <a:ea typeface="+mn-ea"/>
                <a:cs typeface="+mn-cs"/>
              </a:rPr>
              <a:t>krea</a:t>
            </a:r>
            <a:r>
              <a:rPr lang="da-DK" sz="1100" b="0" i="0" kern="1200" dirty="0">
                <a:solidFill>
                  <a:srgbClr val="333333"/>
                </a:solidFill>
                <a:effectLst/>
                <a:latin typeface="Verdana" panose="020B0604030504040204" pitchFamily="34" charset="0"/>
                <a:ea typeface="+mn-ea"/>
                <a:cs typeface="+mn-cs"/>
              </a:rPr>
              <a:t> &gt; 30 mg/ml.</a:t>
            </a:r>
          </a:p>
          <a:p>
            <a:pPr marL="0" algn="l" defTabSz="914400" rtl="0" eaLnBrk="1" latinLnBrk="0" hangingPunct="1"/>
            <a:r>
              <a:rPr lang="da-DK" sz="1100" b="0" i="0" kern="1200" dirty="0">
                <a:solidFill>
                  <a:srgbClr val="333333"/>
                </a:solidFill>
                <a:effectLst/>
                <a:latin typeface="Verdana" panose="020B0604030504040204" pitchFamily="34" charset="0"/>
                <a:ea typeface="+mn-ea"/>
                <a:cs typeface="+mn-cs"/>
              </a:rPr>
              <a:t>Ud af de patienter, som har mikro- eller </a:t>
            </a:r>
            <a:r>
              <a:rPr lang="da-DK" sz="1100" b="0" i="0" kern="1200" dirty="0" err="1">
                <a:solidFill>
                  <a:srgbClr val="333333"/>
                </a:solidFill>
                <a:effectLst/>
                <a:latin typeface="Verdana" panose="020B0604030504040204" pitchFamily="34" charset="0"/>
                <a:ea typeface="+mn-ea"/>
                <a:cs typeface="+mn-cs"/>
              </a:rPr>
              <a:t>makroalbuminuri</a:t>
            </a:r>
            <a:r>
              <a:rPr lang="da-DK" sz="1100" b="0" i="0" kern="1200" dirty="0">
                <a:solidFill>
                  <a:srgbClr val="333333"/>
                </a:solidFill>
                <a:effectLst/>
                <a:latin typeface="Verdana" panose="020B0604030504040204" pitchFamily="34" charset="0"/>
                <a:ea typeface="+mn-ea"/>
                <a:cs typeface="+mn-cs"/>
              </a:rPr>
              <a:t>, fremsøges de patienter, som </a:t>
            </a:r>
            <a:r>
              <a:rPr lang="da-DK" sz="1100" b="1" i="1" kern="1200" dirty="0">
                <a:solidFill>
                  <a:srgbClr val="333333"/>
                </a:solidFill>
                <a:effectLst/>
                <a:latin typeface="Verdana" panose="020B0604030504040204" pitchFamily="34" charset="0"/>
                <a:ea typeface="+mn-ea"/>
                <a:cs typeface="+mn-cs"/>
              </a:rPr>
              <a:t>IKKE</a:t>
            </a:r>
            <a:r>
              <a:rPr lang="da-DK" sz="1100" b="0" i="0" kern="1200" dirty="0">
                <a:solidFill>
                  <a:srgbClr val="333333"/>
                </a:solidFill>
                <a:effectLst/>
                <a:latin typeface="Verdana" panose="020B0604030504040204" pitchFamily="34" charset="0"/>
                <a:ea typeface="+mn-ea"/>
                <a:cs typeface="+mn-cs"/>
              </a:rPr>
              <a:t> behandles med ACE-I/AT2.</a:t>
            </a:r>
          </a:p>
          <a:p>
            <a:pPr marL="0" algn="l" defTabSz="914400" rtl="0" eaLnBrk="1" latinLnBrk="0" hangingPunct="1"/>
            <a:r>
              <a:rPr lang="da-DK" sz="1100" b="0" i="0" kern="1200" dirty="0">
                <a:solidFill>
                  <a:srgbClr val="333333"/>
                </a:solidFill>
                <a:effectLst/>
                <a:latin typeface="Verdana" panose="020B0604030504040204" pitchFamily="34" charset="0"/>
                <a:ea typeface="+mn-ea"/>
                <a:cs typeface="+mn-cs"/>
              </a:rPr>
              <a:t> </a:t>
            </a:r>
          </a:p>
          <a:p>
            <a:pPr marL="0" algn="l" defTabSz="914400" rtl="0" eaLnBrk="1" latinLnBrk="0" hangingPunct="1"/>
            <a:r>
              <a:rPr lang="da-DK" sz="1100" b="0" i="0" kern="1200" dirty="0">
                <a:solidFill>
                  <a:srgbClr val="333333"/>
                </a:solidFill>
                <a:effectLst/>
                <a:latin typeface="Verdana" panose="020B0604030504040204" pitchFamily="34" charset="0"/>
                <a:ea typeface="+mn-ea"/>
                <a:cs typeface="+mn-cs"/>
              </a:rPr>
              <a:t>Tallet, som ses i dette målepunkt kan være højere end hvad praksis/klyngen har været vant til at se tidligere. Det skyldes, at beregningen nu er anderledes, fordi tæller og nævner kun tager de patienter med fra praksis, som har</a:t>
            </a:r>
          </a:p>
          <a:p>
            <a:pPr marL="0" algn="l" defTabSz="914400" rtl="0" eaLnBrk="1" latinLnBrk="0" hangingPunct="1"/>
            <a:r>
              <a:rPr lang="da-DK" sz="1100" b="0" i="0" kern="1200" dirty="0">
                <a:solidFill>
                  <a:srgbClr val="333333"/>
                </a:solidFill>
                <a:effectLst/>
                <a:latin typeface="Verdana" panose="020B0604030504040204" pitchFamily="34" charset="0"/>
                <a:ea typeface="+mn-ea"/>
                <a:cs typeface="+mn-cs"/>
              </a:rPr>
              <a:t>hypertension </a:t>
            </a:r>
            <a:r>
              <a:rPr lang="da-DK" sz="1100" b="1" i="1" kern="1200" dirty="0">
                <a:solidFill>
                  <a:srgbClr val="333333"/>
                </a:solidFill>
                <a:effectLst/>
                <a:latin typeface="Verdana" panose="020B0604030504040204" pitchFamily="34" charset="0"/>
                <a:ea typeface="+mn-ea"/>
                <a:cs typeface="+mn-cs"/>
              </a:rPr>
              <a:t>OG</a:t>
            </a:r>
            <a:r>
              <a:rPr lang="da-DK" sz="1100" b="0" i="0" kern="1200" dirty="0">
                <a:solidFill>
                  <a:srgbClr val="333333"/>
                </a:solidFill>
                <a:effectLst/>
                <a:latin typeface="Verdana" panose="020B0604030504040204" pitchFamily="34" charset="0"/>
                <a:ea typeface="+mn-ea"/>
                <a:cs typeface="+mn-cs"/>
              </a:rPr>
              <a:t> som har mikro/makro </a:t>
            </a:r>
            <a:r>
              <a:rPr lang="da-DK" sz="1100" b="0" i="0" kern="1200" dirty="0" err="1">
                <a:solidFill>
                  <a:srgbClr val="333333"/>
                </a:solidFill>
                <a:effectLst/>
                <a:latin typeface="Verdana" panose="020B0604030504040204" pitchFamily="34" charset="0"/>
                <a:ea typeface="+mn-ea"/>
                <a:cs typeface="+mn-cs"/>
              </a:rPr>
              <a:t>albuminuri</a:t>
            </a:r>
            <a:r>
              <a:rPr lang="da-DK" sz="1100" b="0" i="0" kern="1200" dirty="0">
                <a:solidFill>
                  <a:srgbClr val="333333"/>
                </a:solidFill>
                <a:effectLst/>
                <a:latin typeface="Verdana" panose="020B0604030504040204" pitchFamily="34" charset="0"/>
                <a:ea typeface="+mn-ea"/>
                <a:cs typeface="+mn-cs"/>
              </a:rPr>
              <a:t>. Det er de patienter, som danner grundlaget for selve målepunktet.</a:t>
            </a:r>
          </a:p>
        </p:txBody>
      </p:sp>
    </p:spTree>
    <p:extLst>
      <p:ext uri="{BB962C8B-B14F-4D97-AF65-F5344CB8AC3E}">
        <p14:creationId xmlns:p14="http://schemas.microsoft.com/office/powerpoint/2010/main" val="27767077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dirty="0"/>
              <a:t>Sådan finde</a:t>
            </a:r>
            <a:r>
              <a:rPr lang="da-DK" b="0" baseline="0" dirty="0"/>
              <a:t>r du patienterne med mikro </a:t>
            </a:r>
            <a:r>
              <a:rPr lang="da-DK" b="0" baseline="0" dirty="0" err="1"/>
              <a:t>albuminuri</a:t>
            </a:r>
            <a:r>
              <a:rPr lang="da-DK" b="0" baseline="0" dirty="0"/>
              <a:t>: statistikmodul</a:t>
            </a:r>
            <a:endParaRPr lang="da-DK" b="0" dirty="0"/>
          </a:p>
        </p:txBody>
      </p:sp>
    </p:spTree>
    <p:extLst>
      <p:ext uri="{BB962C8B-B14F-4D97-AF65-F5344CB8AC3E}">
        <p14:creationId xmlns:p14="http://schemas.microsoft.com/office/powerpoint/2010/main" val="3122644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6D4D4-4EBB-58BE-CA9F-02F5E3AAF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B38AC4-EBBE-B096-AF93-55C8871716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86AB93-EDAD-7A1D-605A-3752D80D422F}"/>
              </a:ext>
            </a:extLst>
          </p:cNvPr>
          <p:cNvSpPr>
            <a:spLocks noGrp="1"/>
          </p:cNvSpPr>
          <p:nvPr>
            <p:ph type="body" idx="1"/>
          </p:nvPr>
        </p:nvSpPr>
        <p:spPr/>
        <p:txBody>
          <a:bodyPr/>
          <a:lstStyle/>
          <a:p>
            <a:endParaRPr lang="en-DK"/>
          </a:p>
        </p:txBody>
      </p:sp>
    </p:spTree>
    <p:extLst>
      <p:ext uri="{BB962C8B-B14F-4D97-AF65-F5344CB8AC3E}">
        <p14:creationId xmlns:p14="http://schemas.microsoft.com/office/powerpoint/2010/main" val="1942117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01F10-7503-3BD9-55CA-BB07DFA7E5B6}"/>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4C9905F-7CFD-8462-212F-4598D0088A2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B8E36DC-5656-CCC8-8C7A-3830D2E807F3}"/>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190259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AEEC9-15F7-DEF6-9D34-88926672D16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532BA44-9A79-D126-9906-97FF17A5C12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EA67589-4E11-033E-2A6A-41F5C0A991B2}"/>
              </a:ext>
            </a:extLst>
          </p:cNvPr>
          <p:cNvSpPr>
            <a:spLocks noGrp="1"/>
          </p:cNvSpPr>
          <p:nvPr>
            <p:ph type="body" idx="1"/>
          </p:nvPr>
        </p:nvSpPr>
        <p:spPr/>
        <p:txBody>
          <a:bodyPr/>
          <a:lstStyle/>
          <a:p>
            <a:pPr algn="l"/>
            <a:r>
              <a:rPr lang="da-DK" b="1"/>
              <a:t>Forklaring til slide:</a:t>
            </a:r>
          </a:p>
          <a:p>
            <a:endParaRPr lang="da-DK" b="0"/>
          </a:p>
          <a:p>
            <a:pPr>
              <a:lnSpc>
                <a:spcPct val="115000"/>
              </a:lnSpc>
              <a:spcAft>
                <a:spcPts val="800"/>
              </a:spcAft>
            </a:pPr>
            <a:r>
              <a:rPr lang="da-DK" sz="1100" kern="100">
                <a:effectLst/>
                <a:latin typeface="Aptos" panose="020B0004020202020204" pitchFamily="34" charset="0"/>
                <a:ea typeface="Aptos" panose="020B0004020202020204" pitchFamily="34" charset="0"/>
                <a:cs typeface="Arial" panose="020B0604020202020204" pitchFamily="34" charset="0"/>
              </a:rPr>
              <a:t>I plenum spørg ind til hvad der er blevet snakket om blandt deltagere – eventuelt skriv de vigtigste pointer op på tavle, whiteboard eller lignende.</a:t>
            </a:r>
          </a:p>
          <a:p>
            <a:endParaRPr lang="da-DK"/>
          </a:p>
        </p:txBody>
      </p:sp>
    </p:spTree>
    <p:extLst>
      <p:ext uri="{BB962C8B-B14F-4D97-AF65-F5344CB8AC3E}">
        <p14:creationId xmlns:p14="http://schemas.microsoft.com/office/powerpoint/2010/main" val="3301216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F610D-768D-8757-A3C3-44AE30EF805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CE63D59-4FF9-8E1F-7919-551D05CEBDF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0B5624E-F59D-BBCD-55A7-3AEF31833AE6}"/>
              </a:ext>
            </a:extLst>
          </p:cNvPr>
          <p:cNvSpPr>
            <a:spLocks noGrp="1"/>
          </p:cNvSpPr>
          <p:nvPr>
            <p:ph type="body" idx="1"/>
          </p:nvPr>
        </p:nvSpPr>
        <p:spPr/>
        <p:txBody>
          <a:bodyPr/>
          <a:lstStyle/>
          <a:p>
            <a:pPr>
              <a:spcBef>
                <a:spcPts val="83"/>
              </a:spcBef>
              <a:buClr>
                <a:srgbClr val="231F20"/>
              </a:buClr>
              <a:buSzPts val="1000"/>
              <a:tabLst>
                <a:tab pos="340179" algn="l"/>
                <a:tab pos="340837" algn="l"/>
              </a:tabLst>
            </a:pPr>
            <a:r>
              <a:rPr lang="da-DK" b="1" dirty="0">
                <a:solidFill>
                  <a:srgbClr val="231F20"/>
                </a:solidFill>
                <a:latin typeface="+mn-lt"/>
                <a:ea typeface="Calibri" panose="020F0502020204030204" pitchFamily="34" charset="0"/>
                <a:cs typeface="Calibri"/>
              </a:rPr>
              <a:t>Forklaring til slide: </a:t>
            </a:r>
          </a:p>
          <a:p>
            <a:pPr>
              <a:spcBef>
                <a:spcPts val="83"/>
              </a:spcBef>
              <a:buClr>
                <a:srgbClr val="231F20"/>
              </a:buClr>
              <a:buSzPts val="1000"/>
              <a:tabLst>
                <a:tab pos="340179" algn="l"/>
                <a:tab pos="340837" algn="l"/>
              </a:tabLst>
            </a:pPr>
            <a:r>
              <a:rPr lang="da-DK" dirty="0">
                <a:solidFill>
                  <a:srgbClr val="231F20"/>
                </a:solidFill>
                <a:latin typeface="+mn-lt"/>
                <a:ea typeface="Calibri" panose="020F0502020204030204" pitchFamily="34" charset="0"/>
              </a:rPr>
              <a:t>Denne sidste del af mødet bruges til at tale om, hvilke ideer der evt. skal implementeres i den enkelte praksis. </a:t>
            </a:r>
          </a:p>
          <a:p>
            <a:pPr>
              <a:spcBef>
                <a:spcPts val="83"/>
              </a:spcBef>
              <a:buClr>
                <a:srgbClr val="231F20"/>
              </a:buClr>
              <a:buSzPts val="1000"/>
              <a:tabLst>
                <a:tab pos="340179" algn="l"/>
                <a:tab pos="340837" algn="l"/>
              </a:tabLst>
            </a:pPr>
            <a:endParaRPr lang="da-DK" dirty="0">
              <a:solidFill>
                <a:srgbClr val="231F20"/>
              </a:solidFill>
              <a:latin typeface="+mn-lt"/>
              <a:ea typeface="Calibri" panose="020F0502020204030204" pitchFamily="34" charset="0"/>
            </a:endParaRPr>
          </a:p>
          <a:p>
            <a:pPr>
              <a:spcBef>
                <a:spcPts val="83"/>
              </a:spcBef>
              <a:buClr>
                <a:srgbClr val="231F20"/>
              </a:buClr>
              <a:buSzPts val="1000"/>
              <a:tabLst>
                <a:tab pos="340179" algn="l"/>
                <a:tab pos="340837" algn="l"/>
              </a:tabLst>
            </a:pPr>
            <a:r>
              <a:rPr lang="da-DK" dirty="0">
                <a:solidFill>
                  <a:srgbClr val="231F20"/>
                </a:solidFill>
                <a:latin typeface="+mn-lt"/>
                <a:ea typeface="Calibri" panose="020F0502020204030204" pitchFamily="34" charset="0"/>
              </a:rPr>
              <a:t>Bed deltagerne om at sætte sig sammen med kolleger fra samme praksis (sololæger sidder sammen). Uddel en ‘implementeringsplan’ til alle. Grupperne besvarer spørgsmålene fra sliden (20 min.):</a:t>
            </a:r>
          </a:p>
          <a:p>
            <a:pPr>
              <a:spcBef>
                <a:spcPts val="83"/>
              </a:spcBef>
              <a:buClr>
                <a:srgbClr val="231F20"/>
              </a:buClr>
              <a:buSzPts val="1000"/>
              <a:tabLst>
                <a:tab pos="340179" algn="l"/>
                <a:tab pos="340837" algn="l"/>
              </a:tabLst>
            </a:pPr>
            <a:endParaRPr lang="da-DK" dirty="0">
              <a:solidFill>
                <a:srgbClr val="231F20"/>
              </a:solidFill>
              <a:latin typeface="+mn-lt"/>
              <a:ea typeface="Calibri" panose="020F0502020204030204" pitchFamily="34" charset="0"/>
            </a:endParaRPr>
          </a:p>
          <a:p>
            <a:pPr marL="355313" indent="-355313">
              <a:spcBef>
                <a:spcPts val="83"/>
              </a:spcBef>
              <a:buClr>
                <a:srgbClr val="231F20"/>
              </a:buClr>
              <a:buSzPts val="1000"/>
              <a:buFont typeface="Calibri" panose="020F0502020204030204" pitchFamily="34" charset="0"/>
              <a:buChar char="•"/>
              <a:tabLst>
                <a:tab pos="340179" algn="l"/>
                <a:tab pos="340837" algn="l"/>
              </a:tabLst>
            </a:pPr>
            <a:r>
              <a:rPr lang="da-DK" dirty="0">
                <a:solidFill>
                  <a:srgbClr val="231F20"/>
                </a:solidFill>
                <a:latin typeface="+mn-lt"/>
                <a:ea typeface="Calibri" panose="020F0502020204030204" pitchFamily="34" charset="0"/>
              </a:rPr>
              <a:t>Hvilke tiltag i forhold til opfølgningen er vigtigst og lettest at</a:t>
            </a:r>
            <a:r>
              <a:rPr lang="da-DK" spc="-93" dirty="0">
                <a:solidFill>
                  <a:srgbClr val="231F20"/>
                </a:solidFill>
                <a:latin typeface="+mn-lt"/>
                <a:ea typeface="Calibri" panose="020F0502020204030204" pitchFamily="34" charset="0"/>
              </a:rPr>
              <a:t> </a:t>
            </a:r>
            <a:r>
              <a:rPr lang="da-DK" dirty="0">
                <a:solidFill>
                  <a:srgbClr val="231F20"/>
                </a:solidFill>
                <a:latin typeface="+mn-lt"/>
                <a:ea typeface="Calibri" panose="020F0502020204030204" pitchFamily="34" charset="0"/>
              </a:rPr>
              <a:t>gennemføre?</a:t>
            </a:r>
            <a:endParaRPr lang="da-DK" dirty="0">
              <a:latin typeface="+mn-lt"/>
              <a:ea typeface="Calibri" panose="020F0502020204030204" pitchFamily="34" charset="0"/>
            </a:endParaRPr>
          </a:p>
          <a:p>
            <a:pPr marL="355313" indent="-355313">
              <a:spcBef>
                <a:spcPts val="83"/>
              </a:spcBef>
              <a:buClr>
                <a:srgbClr val="231F20"/>
              </a:buClr>
              <a:buSzPts val="1000"/>
              <a:buFont typeface="Calibri" panose="020F0502020204030204" pitchFamily="34" charset="0"/>
              <a:buChar char="•"/>
              <a:tabLst>
                <a:tab pos="340179" algn="l"/>
                <a:tab pos="340837" algn="l"/>
              </a:tabLst>
            </a:pPr>
            <a:r>
              <a:rPr lang="da-DK" dirty="0">
                <a:solidFill>
                  <a:srgbClr val="231F20"/>
                </a:solidFill>
                <a:latin typeface="+mn-lt"/>
                <a:ea typeface="Calibri" panose="020F0502020204030204" pitchFamily="34" charset="0"/>
              </a:rPr>
              <a:t>Hvilke forandringer i forhold ti l behandlingen vil være vigtigst og lettest at</a:t>
            </a:r>
            <a:r>
              <a:rPr lang="da-DK" spc="-104" dirty="0">
                <a:solidFill>
                  <a:srgbClr val="231F20"/>
                </a:solidFill>
                <a:latin typeface="+mn-lt"/>
                <a:ea typeface="Calibri" panose="020F0502020204030204" pitchFamily="34" charset="0"/>
              </a:rPr>
              <a:t> </a:t>
            </a:r>
            <a:r>
              <a:rPr lang="da-DK" dirty="0">
                <a:solidFill>
                  <a:srgbClr val="231F20"/>
                </a:solidFill>
                <a:latin typeface="+mn-lt"/>
                <a:ea typeface="Calibri" panose="020F0502020204030204" pitchFamily="34" charset="0"/>
              </a:rPr>
              <a:t>gennemføre?</a:t>
            </a:r>
            <a:endParaRPr lang="da-DK" dirty="0">
              <a:latin typeface="+mn-lt"/>
              <a:ea typeface="Calibri" panose="020F0502020204030204" pitchFamily="34" charset="0"/>
            </a:endParaRPr>
          </a:p>
          <a:p>
            <a:pPr marL="355313" indent="-355313">
              <a:spcBef>
                <a:spcPts val="83"/>
              </a:spcBef>
              <a:buClr>
                <a:srgbClr val="231F20"/>
              </a:buClr>
              <a:buSzPts val="1000"/>
              <a:buFont typeface="Calibri" panose="020F0502020204030204" pitchFamily="34" charset="0"/>
              <a:buChar char="•"/>
              <a:tabLst>
                <a:tab pos="340179" algn="l"/>
                <a:tab pos="340837" algn="l"/>
              </a:tabLst>
            </a:pPr>
            <a:r>
              <a:rPr lang="en-US" dirty="0" err="1">
                <a:solidFill>
                  <a:srgbClr val="231F20"/>
                </a:solidFill>
                <a:latin typeface="+mn-lt"/>
                <a:ea typeface="Calibri" panose="020F0502020204030204" pitchFamily="34" charset="0"/>
              </a:rPr>
              <a:t>Hvordan</a:t>
            </a:r>
            <a:r>
              <a:rPr lang="en-US" dirty="0">
                <a:solidFill>
                  <a:srgbClr val="231F20"/>
                </a:solidFill>
                <a:latin typeface="+mn-lt"/>
                <a:ea typeface="Calibri" panose="020F0502020204030204" pitchFamily="34" charset="0"/>
              </a:rPr>
              <a:t> </a:t>
            </a:r>
            <a:r>
              <a:rPr lang="en-US" dirty="0" err="1">
                <a:solidFill>
                  <a:srgbClr val="231F20"/>
                </a:solidFill>
                <a:latin typeface="+mn-lt"/>
                <a:ea typeface="Calibri" panose="020F0502020204030204" pitchFamily="34" charset="0"/>
              </a:rPr>
              <a:t>kan</a:t>
            </a:r>
            <a:r>
              <a:rPr lang="en-US" dirty="0">
                <a:solidFill>
                  <a:srgbClr val="231F20"/>
                </a:solidFill>
                <a:latin typeface="+mn-lt"/>
                <a:ea typeface="Calibri" panose="020F0502020204030204" pitchFamily="34" charset="0"/>
              </a:rPr>
              <a:t> det</a:t>
            </a:r>
            <a:r>
              <a:rPr lang="en-US" spc="-16" dirty="0">
                <a:solidFill>
                  <a:srgbClr val="231F20"/>
                </a:solidFill>
                <a:latin typeface="+mn-lt"/>
                <a:ea typeface="Calibri" panose="020F0502020204030204" pitchFamily="34" charset="0"/>
              </a:rPr>
              <a:t> </a:t>
            </a:r>
            <a:r>
              <a:rPr lang="en-US" dirty="0" err="1">
                <a:solidFill>
                  <a:srgbClr val="231F20"/>
                </a:solidFill>
                <a:latin typeface="+mn-lt"/>
                <a:ea typeface="Calibri" panose="020F0502020204030204" pitchFamily="34" charset="0"/>
              </a:rPr>
              <a:t>ske</a:t>
            </a:r>
            <a:r>
              <a:rPr lang="en-US" dirty="0">
                <a:solidFill>
                  <a:srgbClr val="231F20"/>
                </a:solidFill>
                <a:latin typeface="+mn-lt"/>
                <a:ea typeface="Calibri" panose="020F0502020204030204" pitchFamily="34" charset="0"/>
              </a:rPr>
              <a:t>?</a:t>
            </a:r>
            <a:endParaRPr lang="da-DK" dirty="0">
              <a:latin typeface="+mn-lt"/>
              <a:ea typeface="Calibri" panose="020F0502020204030204" pitchFamily="34" charset="0"/>
            </a:endParaRPr>
          </a:p>
          <a:p>
            <a:pPr marL="355313" indent="-355313">
              <a:spcBef>
                <a:spcPts val="78"/>
              </a:spcBef>
              <a:buClr>
                <a:srgbClr val="231F20"/>
              </a:buClr>
              <a:buSzPts val="1000"/>
              <a:buFont typeface="Calibri" panose="020F0502020204030204" pitchFamily="34" charset="0"/>
              <a:buChar char="•"/>
              <a:tabLst>
                <a:tab pos="340179" algn="l"/>
                <a:tab pos="340837" algn="l"/>
              </a:tabLst>
            </a:pPr>
            <a:r>
              <a:rPr lang="da-DK" dirty="0">
                <a:solidFill>
                  <a:srgbClr val="231F20"/>
                </a:solidFill>
                <a:latin typeface="+mn-lt"/>
                <a:ea typeface="Calibri" panose="020F0502020204030204" pitchFamily="34" charset="0"/>
              </a:rPr>
              <a:t>Er der retningslinjer/fraser/andet materiale, der kan deles i</a:t>
            </a:r>
            <a:r>
              <a:rPr lang="da-DK" spc="-47" dirty="0">
                <a:solidFill>
                  <a:srgbClr val="231F20"/>
                </a:solidFill>
                <a:latin typeface="+mn-lt"/>
                <a:ea typeface="Calibri" panose="020F0502020204030204" pitchFamily="34" charset="0"/>
              </a:rPr>
              <a:t> </a:t>
            </a:r>
            <a:r>
              <a:rPr lang="da-DK" dirty="0">
                <a:solidFill>
                  <a:srgbClr val="231F20"/>
                </a:solidFill>
                <a:latin typeface="+mn-lt"/>
                <a:ea typeface="Calibri" panose="020F0502020204030204" pitchFamily="34" charset="0"/>
              </a:rPr>
              <a:t>gruppen?</a:t>
            </a:r>
            <a:endParaRPr lang="da-DK" dirty="0">
              <a:latin typeface="+mn-lt"/>
              <a:ea typeface="Calibri" panose="020F0502020204030204" pitchFamily="34" charset="0"/>
            </a:endParaRPr>
          </a:p>
          <a:p>
            <a:endParaRPr lang="da-DK" dirty="0">
              <a:latin typeface="+mn-lt"/>
            </a:endParaRPr>
          </a:p>
          <a:p>
            <a:pPr defTabSz="947501">
              <a:defRPr/>
            </a:pPr>
            <a:r>
              <a:rPr lang="da-DK" dirty="0">
                <a:solidFill>
                  <a:srgbClr val="231F20"/>
                </a:solidFill>
                <a:latin typeface="+mn-lt"/>
                <a:ea typeface="Calibri" panose="020F0502020204030204" pitchFamily="34" charset="0"/>
              </a:rPr>
              <a:t>Udfyld implementeringsplanen. </a:t>
            </a:r>
          </a:p>
          <a:p>
            <a:pPr defTabSz="947501">
              <a:defRPr/>
            </a:pPr>
            <a:endParaRPr lang="da-DK" dirty="0">
              <a:solidFill>
                <a:srgbClr val="231F20"/>
              </a:solidFill>
              <a:latin typeface="+mn-lt"/>
              <a:ea typeface="Calibri" panose="020F0502020204030204" pitchFamily="34" charset="0"/>
            </a:endParaRPr>
          </a:p>
          <a:p>
            <a:pPr defTabSz="947501">
              <a:defRPr/>
            </a:pPr>
            <a:r>
              <a:rPr lang="da-DK" dirty="0">
                <a:solidFill>
                  <a:srgbClr val="231F20"/>
                </a:solidFill>
                <a:latin typeface="+mn-lt"/>
                <a:ea typeface="Calibri" panose="020F0502020204030204" pitchFamily="34" charset="0"/>
                <a:cs typeface="Calibri"/>
              </a:rPr>
              <a:t>De sidste 10 min. af mødet bruges i plenum på at høre, hvad grupperne har talt om. Pluk et par grupper ud til at dele deres overvejelser. </a:t>
            </a:r>
          </a:p>
          <a:p>
            <a:pPr defTabSz="947501">
              <a:defRPr/>
            </a:pPr>
            <a:endParaRPr lang="da-DK" dirty="0">
              <a:solidFill>
                <a:srgbClr val="231F20"/>
              </a:solidFill>
              <a:latin typeface="+mn-lt"/>
            </a:endParaRPr>
          </a:p>
          <a:p>
            <a:pPr defTabSz="947501">
              <a:defRPr/>
            </a:pPr>
            <a:r>
              <a:rPr lang="da-DK" dirty="0">
                <a:latin typeface="+mn-lt"/>
              </a:rPr>
              <a:t>Den udfyldte plan tages med hjem i praksis, hvor det kan hænges op og introduceres til personalet for eksempel på et personalemøde. </a:t>
            </a:r>
            <a:endParaRPr lang="da-DK" dirty="0">
              <a:solidFill>
                <a:srgbClr val="231F20"/>
              </a:solidFill>
              <a:latin typeface="+mn-lt"/>
              <a:ea typeface="Calibri" panose="020F0502020204030204" pitchFamily="34" charset="0"/>
            </a:endParaRPr>
          </a:p>
        </p:txBody>
      </p:sp>
    </p:spTree>
    <p:extLst>
      <p:ext uri="{BB962C8B-B14F-4D97-AF65-F5344CB8AC3E}">
        <p14:creationId xmlns:p14="http://schemas.microsoft.com/office/powerpoint/2010/main" val="7933799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3B0D1-C914-F77F-B862-D57E7025D55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4A26194B-1543-536B-96C9-FC92140B9FA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6DB9549-8F86-4B3D-4B48-D961BFA28C86}"/>
              </a:ext>
            </a:extLst>
          </p:cNvPr>
          <p:cNvSpPr>
            <a:spLocks noGrp="1"/>
          </p:cNvSpPr>
          <p:nvPr>
            <p:ph type="body" idx="1"/>
          </p:nvPr>
        </p:nvSpPr>
        <p:spPr/>
        <p:txBody>
          <a:bodyPr/>
          <a:lstStyle/>
          <a:p>
            <a:pPr algn="l"/>
            <a:r>
              <a:rPr lang="da-DK" b="1"/>
              <a:t>Forklaring til slide:</a:t>
            </a:r>
          </a:p>
          <a:p>
            <a:endParaRPr lang="da-DK" b="0"/>
          </a:p>
          <a:p>
            <a:pPr>
              <a:lnSpc>
                <a:spcPct val="115000"/>
              </a:lnSpc>
              <a:spcAft>
                <a:spcPts val="800"/>
              </a:spcAft>
            </a:pPr>
            <a:r>
              <a:rPr lang="da-DK" sz="1100" kern="100">
                <a:effectLst/>
                <a:latin typeface="Aptos" panose="020B0004020202020204" pitchFamily="34" charset="0"/>
                <a:ea typeface="Aptos" panose="020B0004020202020204" pitchFamily="34" charset="0"/>
                <a:cs typeface="Arial" panose="020B0604020202020204" pitchFamily="34" charset="0"/>
              </a:rPr>
              <a:t>I plenum spørg ind til hvad der er blevet snakket om blandt deltagere – eventuelt skriv de vigtigste pointer op på tavle, whiteboard eller lignende.</a:t>
            </a:r>
          </a:p>
          <a:p>
            <a:endParaRPr lang="da-DK"/>
          </a:p>
        </p:txBody>
      </p:sp>
    </p:spTree>
    <p:extLst>
      <p:ext uri="{BB962C8B-B14F-4D97-AF65-F5344CB8AC3E}">
        <p14:creationId xmlns:p14="http://schemas.microsoft.com/office/powerpoint/2010/main" val="37191271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F1CCE-365B-56F0-96DA-4DF29E8D9DC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DD72672-78DC-529D-B888-59A122AF20B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7347416-8314-10D1-5B79-BAB09D45FC0E}"/>
              </a:ext>
            </a:extLst>
          </p:cNvPr>
          <p:cNvSpPr>
            <a:spLocks noGrp="1"/>
          </p:cNvSpPr>
          <p:nvPr>
            <p:ph type="body" idx="1"/>
          </p:nvPr>
        </p:nvSpPr>
        <p:spPr/>
        <p:txBody>
          <a:bodyPr/>
          <a:lstStyle/>
          <a:p>
            <a:r>
              <a:rPr lang="da-DK" b="1" dirty="0">
                <a:latin typeface="+mn-lt"/>
              </a:rPr>
              <a:t>Forklaring til slide:</a:t>
            </a:r>
          </a:p>
          <a:p>
            <a:r>
              <a:rPr lang="da-DK" dirty="0">
                <a:latin typeface="+mn-lt"/>
              </a:rPr>
              <a:t>En vigtig del af klyngearbejdet er at følge op på de emner, I har gennemgået i klyngen. Derfor er det oplagt at have et fast punkt på mødet, hvor der følges op på, om der er sket en forandring, siden I sidst havde emnet på dagsordenen.</a:t>
            </a:r>
            <a:endParaRPr lang="da-DK" dirty="0">
              <a:latin typeface="+mn-lt"/>
              <a:cs typeface="Calibri"/>
            </a:endParaRPr>
          </a:p>
          <a:p>
            <a:endParaRPr lang="da-DK" dirty="0">
              <a:latin typeface="+mn-lt"/>
            </a:endParaRPr>
          </a:p>
          <a:p>
            <a:r>
              <a:rPr lang="da-DK" dirty="0">
                <a:latin typeface="+mn-lt"/>
              </a:rPr>
              <a:t>At skabe forandringer tager tid, og det varierer fra emne til emne, hvornår opfølgning er relevant. </a:t>
            </a:r>
            <a:r>
              <a:rPr lang="da-DK" dirty="0" err="1">
                <a:latin typeface="+mn-lt"/>
              </a:rPr>
              <a:t>KiAP</a:t>
            </a:r>
            <a:r>
              <a:rPr lang="da-DK" dirty="0">
                <a:latin typeface="+mn-lt"/>
              </a:rPr>
              <a:t> anbefaler, at der for denne pakke følges op efter 6 til 12 måneder.</a:t>
            </a:r>
          </a:p>
          <a:p>
            <a:endParaRPr lang="da-DK" dirty="0">
              <a:latin typeface="+mn-lt"/>
            </a:endParaRPr>
          </a:p>
          <a:p>
            <a:r>
              <a:rPr lang="da-DK" dirty="0">
                <a:latin typeface="+mn-lt"/>
              </a:rPr>
              <a:t>Afslutningsvist på mødet kan I </a:t>
            </a:r>
            <a:r>
              <a:rPr lang="da-DK" dirty="0" err="1">
                <a:latin typeface="+mn-lt"/>
              </a:rPr>
              <a:t>i</a:t>
            </a:r>
            <a:r>
              <a:rPr lang="da-DK" dirty="0">
                <a:latin typeface="+mn-lt"/>
              </a:rPr>
              <a:t> fællesskab beslutte, hvordan I vil følge op på emnet – fx ved at få foretaget et nyt datatræk, der sammenlignes med det fra dagens møde. Måske er der specifikke idéer fra dagens emne, som klyngen vurderer er vigtigere at arbejde videre med end andre?</a:t>
            </a:r>
          </a:p>
          <a:p>
            <a:endParaRPr lang="da-DK">
              <a:cs typeface="Calibri"/>
            </a:endParaRPr>
          </a:p>
          <a:p>
            <a:pPr marL="142783" algn="just">
              <a:spcBef>
                <a:spcPts val="202"/>
              </a:spcBef>
            </a:pPr>
            <a:endParaRPr lang="da-DK" dirty="0"/>
          </a:p>
        </p:txBody>
      </p:sp>
    </p:spTree>
    <p:extLst>
      <p:ext uri="{BB962C8B-B14F-4D97-AF65-F5344CB8AC3E}">
        <p14:creationId xmlns:p14="http://schemas.microsoft.com/office/powerpoint/2010/main" val="16696671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Tree>
    <p:extLst>
      <p:ext uri="{BB962C8B-B14F-4D97-AF65-F5344CB8AC3E}">
        <p14:creationId xmlns:p14="http://schemas.microsoft.com/office/powerpoint/2010/main" val="247248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C5885-D4AB-27E7-1922-A4DC86604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9D9B6-1819-BF39-4929-011740D005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8D9172-3E00-C116-129F-0DB7D425EB87}"/>
              </a:ext>
            </a:extLst>
          </p:cNvPr>
          <p:cNvSpPr>
            <a:spLocks noGrp="1"/>
          </p:cNvSpPr>
          <p:nvPr>
            <p:ph type="body" idx="1"/>
          </p:nvPr>
        </p:nvSpPr>
        <p:spPr/>
        <p:txBody>
          <a:bodyPr/>
          <a:lstStyle/>
          <a:p>
            <a:endParaRPr lang="en-DK"/>
          </a:p>
        </p:txBody>
      </p:sp>
    </p:spTree>
    <p:extLst>
      <p:ext uri="{BB962C8B-B14F-4D97-AF65-F5344CB8AC3E}">
        <p14:creationId xmlns:p14="http://schemas.microsoft.com/office/powerpoint/2010/main" val="472868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37795" marR="0" lvl="0" indent="0" algn="l" defTabSz="914400" rtl="0" eaLnBrk="1" fontAlgn="auto" latinLnBrk="0" hangingPunct="1">
              <a:lnSpc>
                <a:spcPct val="100000"/>
              </a:lnSpc>
              <a:spcBef>
                <a:spcPts val="0"/>
              </a:spcBef>
              <a:spcAft>
                <a:spcPts val="0"/>
              </a:spcAft>
              <a:buClrTx/>
              <a:buSzTx/>
              <a:buFontTx/>
              <a:buNone/>
              <a:tabLst/>
              <a:defRPr/>
            </a:pPr>
            <a:r>
              <a:rPr lang="da-DK" sz="1100" dirty="0"/>
              <a:t>Forslag til undersøgelse ved Årsstatus kan ses i </a:t>
            </a:r>
            <a:r>
              <a:rPr lang="da-DK" sz="1100" dirty="0" err="1"/>
              <a:t>DSAMs</a:t>
            </a:r>
            <a:r>
              <a:rPr lang="da-DK" sz="1100" dirty="0"/>
              <a:t> vejledning for Iskæmisk </a:t>
            </a:r>
            <a:r>
              <a:rPr lang="da-DK" sz="1100" dirty="0" err="1"/>
              <a:t>Hjertesgydom</a:t>
            </a:r>
            <a:r>
              <a:rPr lang="da-DK" sz="1100" dirty="0"/>
              <a:t> – Forebyggelse, udredning og behandling fra 2022  her:  </a:t>
            </a:r>
            <a:r>
              <a:rPr lang="da-DK" sz="1100" dirty="0" err="1"/>
              <a:t>https</a:t>
            </a:r>
            <a:r>
              <a:rPr lang="da-DK" sz="1100" dirty="0"/>
              <a:t>://</a:t>
            </a:r>
            <a:r>
              <a:rPr lang="da-DK" sz="1100" dirty="0" err="1"/>
              <a:t>www.dsam.dk</a:t>
            </a:r>
            <a:r>
              <a:rPr lang="da-DK" sz="1100" dirty="0"/>
              <a:t>/vejledninger/hjerte/</a:t>
            </a:r>
            <a:r>
              <a:rPr lang="da-DK" sz="1100" dirty="0" err="1"/>
              <a:t>arsstatus</a:t>
            </a:r>
            <a:endParaRPr lang="da-DK" sz="1100" dirty="0"/>
          </a:p>
        </p:txBody>
      </p:sp>
    </p:spTree>
    <p:extLst>
      <p:ext uri="{BB962C8B-B14F-4D97-AF65-F5344CB8AC3E}">
        <p14:creationId xmlns:p14="http://schemas.microsoft.com/office/powerpoint/2010/main" val="4091246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i="0" dirty="0">
                <a:solidFill>
                  <a:srgbClr val="231F20"/>
                </a:solidFill>
                <a:effectLst/>
                <a:latin typeface="+mn-lt"/>
                <a:ea typeface="Calibri" panose="020F0502020204030204" pitchFamily="34" charset="0"/>
              </a:rPr>
              <a:t>Forklaring til slide: </a:t>
            </a:r>
          </a:p>
          <a:p>
            <a:pPr>
              <a:defRPr/>
            </a:pPr>
            <a:r>
              <a:rPr lang="da-DK" sz="1100" b="0" i="0" dirty="0">
                <a:solidFill>
                  <a:srgbClr val="231F20"/>
                </a:solidFill>
                <a:effectLst/>
                <a:latin typeface="+mn-lt"/>
                <a:ea typeface="Calibri" panose="020F0502020204030204" pitchFamily="34" charset="0"/>
                <a:cs typeface="Calibri"/>
              </a:rPr>
              <a:t>Nu skal I se en kort video, hvor I kan se</a:t>
            </a:r>
            <a:r>
              <a:rPr lang="da-DK" dirty="0">
                <a:solidFill>
                  <a:srgbClr val="231F20"/>
                </a:solidFill>
                <a:latin typeface="+mn-lt"/>
                <a:ea typeface="Calibri" panose="020F0502020204030204" pitchFamily="34" charset="0"/>
                <a:cs typeface="Calibri"/>
              </a:rPr>
              <a:t>, </a:t>
            </a:r>
            <a:r>
              <a:rPr lang="da-DK" sz="1100" b="0" i="0" dirty="0">
                <a:solidFill>
                  <a:srgbClr val="231F20"/>
                </a:solidFill>
                <a:effectLst/>
                <a:latin typeface="+mn-lt"/>
                <a:ea typeface="Calibri" panose="020F0502020204030204" pitchFamily="34" charset="0"/>
                <a:cs typeface="Calibri"/>
              </a:rPr>
              <a:t>hvordan i tilgår patientlister og patientoverblik for diabetes i forløbsplanerne.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0" i="0" dirty="0">
              <a:solidFill>
                <a:srgbClr val="231F20"/>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0" i="0" dirty="0">
                <a:solidFill>
                  <a:srgbClr val="231F20"/>
                </a:solidFill>
                <a:effectLst/>
                <a:latin typeface="+mn-lt"/>
                <a:ea typeface="Calibri" panose="020F0502020204030204" pitchFamily="34" charset="0"/>
              </a:rPr>
              <a:t>Du kan med fordel sende linket med videoen rundt til klyngemedlemmerne efter møde.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0" i="0" dirty="0">
                <a:solidFill>
                  <a:srgbClr val="231F20"/>
                </a:solidFill>
                <a:effectLst/>
                <a:latin typeface="+mn-lt"/>
                <a:ea typeface="Calibri" panose="020F0502020204030204" pitchFamily="34" charset="0"/>
              </a:rPr>
              <a:t>Link til video: </a:t>
            </a:r>
            <a:r>
              <a:rPr lang="da-DK" sz="1100" b="0" i="1" dirty="0">
                <a:solidFill>
                  <a:srgbClr val="231F20"/>
                </a:solidFill>
                <a:effectLst/>
                <a:latin typeface="+mn-lt"/>
                <a:ea typeface="Calibri" panose="020F0502020204030204" pitchFamily="34" charset="0"/>
              </a:rPr>
              <a:t>https://www.youtube.com/watch?v=MhPJ6atEDGA</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0" i="0" dirty="0">
              <a:solidFill>
                <a:srgbClr val="231F20"/>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0" i="0" dirty="0">
              <a:solidFill>
                <a:srgbClr val="231F20"/>
              </a:solidFill>
              <a:effectLst/>
              <a:latin typeface="+mn-lt"/>
              <a:ea typeface="Calibri" panose="020F0502020204030204" pitchFamily="34" charset="0"/>
            </a:endParaRPr>
          </a:p>
          <a:p>
            <a:endParaRPr lang="da-DK" dirty="0"/>
          </a:p>
          <a:p>
            <a:endParaRPr lang="da-DK" dirty="0"/>
          </a:p>
        </p:txBody>
      </p:sp>
    </p:spTree>
    <p:extLst>
      <p:ext uri="{BB962C8B-B14F-4D97-AF65-F5344CB8AC3E}">
        <p14:creationId xmlns:p14="http://schemas.microsoft.com/office/powerpoint/2010/main" val="2804297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47501">
              <a:defRPr/>
            </a:pPr>
            <a:r>
              <a:rPr lang="da-DK" b="1" dirty="0">
                <a:solidFill>
                  <a:srgbClr val="231F20"/>
                </a:solidFill>
                <a:latin typeface="+mn-lt"/>
                <a:ea typeface="Calibri" panose="020F0502020204030204" pitchFamily="34" charset="0"/>
                <a:cs typeface="Calibri"/>
              </a:rPr>
              <a:t>Forslag til, hvad du kan sige: </a:t>
            </a:r>
          </a:p>
          <a:p>
            <a:pPr defTabSz="947501">
              <a:defRPr/>
            </a:pPr>
            <a:r>
              <a:rPr lang="da-DK" dirty="0">
                <a:solidFill>
                  <a:srgbClr val="231F20"/>
                </a:solidFill>
                <a:latin typeface="+mn-lt"/>
              </a:rPr>
              <a:t>Data til dagens møde stammer fra forløbsplanerne. I forløbsplanerne kan vi få et overblik over en række centrale informationer om vores diabetespatienter og identificere de patienter, der har behov for særlig opmærksomhed.</a:t>
            </a:r>
            <a:endParaRPr lang="da-DK" dirty="0">
              <a:latin typeface="+mn-lt"/>
            </a:endParaRPr>
          </a:p>
          <a:p>
            <a:pPr defTabSz="947501">
              <a:defRPr/>
            </a:pPr>
            <a:endParaRPr lang="da-DK" dirty="0">
              <a:solidFill>
                <a:srgbClr val="231F20"/>
              </a:solidFill>
              <a:latin typeface="+mn-lt"/>
            </a:endParaRPr>
          </a:p>
          <a:p>
            <a:pPr defTabSz="947501">
              <a:defRPr/>
            </a:pPr>
            <a:r>
              <a:rPr lang="da-DK" dirty="0">
                <a:solidFill>
                  <a:srgbClr val="231F20"/>
                </a:solidFill>
                <a:latin typeface="+mn-lt"/>
              </a:rPr>
              <a:t>I patientoverblikket, som ses her, kan man finde data for nogle af de målepunkter, vi gennemgår på dagens møde, herunder HbA1c, systolisk blodtryk og LDL.</a:t>
            </a:r>
            <a:endParaRPr lang="da-DK" dirty="0">
              <a:latin typeface="+mn-lt"/>
              <a:cs typeface="Calibri"/>
            </a:endParaRPr>
          </a:p>
          <a:p>
            <a:pPr defTabSz="947501">
              <a:defRPr/>
            </a:pPr>
            <a:endParaRPr lang="da-DK" dirty="0">
              <a:solidFill>
                <a:srgbClr val="231F20"/>
              </a:solidFill>
              <a:latin typeface="+mn-lt"/>
              <a:ea typeface="Calibri" panose="020F0502020204030204" pitchFamily="34" charset="0"/>
              <a:cs typeface="Calibri"/>
            </a:endParaRPr>
          </a:p>
          <a:p>
            <a:endParaRPr lang="da-DK" dirty="0"/>
          </a:p>
          <a:p>
            <a:endParaRPr lang="da-DK" dirty="0"/>
          </a:p>
        </p:txBody>
      </p:sp>
    </p:spTree>
    <p:extLst>
      <p:ext uri="{BB962C8B-B14F-4D97-AF65-F5344CB8AC3E}">
        <p14:creationId xmlns:p14="http://schemas.microsoft.com/office/powerpoint/2010/main" val="1762325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29C9F-C80B-DF39-8356-FB53CFD994B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B08D744-DE11-70E7-1408-08B0A2FDF38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2F2E99D-EC5B-56AE-191E-A65B05ABDF0D}"/>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4140142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02B16-7ADD-B194-C2A8-3E6C6EBF295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DA5FCAC-6A06-5C41-D8FD-4ACB99B9A4D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3E2F4D1-203B-6BE9-B14D-3C41383EB76F}"/>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3885407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4A281-EDDE-B054-9D23-F94E6AE88B3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4CB185A-0938-C3A3-3BFC-4CC81136F89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4606AB59-F887-D485-C698-FC93D0C6EF24}"/>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2120982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01438-101F-D172-9989-C3FB3CFB41C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49926C1-4313-8620-884A-1F467A7283A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FD6B92A-1D63-75DA-46F2-3F61619A82D9}"/>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38579566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 Grøn">
    <p:spTree>
      <p:nvGrpSpPr>
        <p:cNvPr id="1" name=""/>
        <p:cNvGrpSpPr/>
        <p:nvPr/>
      </p:nvGrpSpPr>
      <p:grpSpPr>
        <a:xfrm>
          <a:off x="0" y="0"/>
          <a:ext cx="0" cy="0"/>
          <a:chOff x="0" y="0"/>
          <a:chExt cx="0" cy="0"/>
        </a:xfrm>
      </p:grpSpPr>
      <p:sp>
        <p:nvSpPr>
          <p:cNvPr id="3" name="BG">
            <a:extLst>
              <a:ext uri="{FF2B5EF4-FFF2-40B4-BE49-F238E27FC236}">
                <a16:creationId xmlns:a16="http://schemas.microsoft.com/office/drawing/2014/main" id="{312B587F-30B0-AB56-AD79-485E591057CB}"/>
              </a:ext>
            </a:extLst>
          </p:cNvPr>
          <p:cNvSpPr/>
          <p:nvPr userDrawn="1"/>
        </p:nvSpPr>
        <p:spPr>
          <a:xfrm flipV="1">
            <a:off x="0" y="-23450"/>
            <a:ext cx="11457016" cy="5275390"/>
          </a:xfrm>
          <a:prstGeom prst="round1Rect">
            <a:avLst>
              <a:gd name="adj" fmla="val 27702"/>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60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2" name="Logo" descr="A logo with blue dots&#10;&#10;AI-generated content may be incorrect.">
            <a:extLst>
              <a:ext uri="{FF2B5EF4-FFF2-40B4-BE49-F238E27FC236}">
                <a16:creationId xmlns:a16="http://schemas.microsoft.com/office/drawing/2014/main" id="{C1EB14EB-B032-7A14-4E5C-BB21DE39F6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19" name="Text Placeholder 14">
            <a:extLst>
              <a:ext uri="{FF2B5EF4-FFF2-40B4-BE49-F238E27FC236}">
                <a16:creationId xmlns:a16="http://schemas.microsoft.com/office/drawing/2014/main" id="{B56AE436-DF31-7A01-E4AC-33BE67C559B3}"/>
              </a:ext>
            </a:extLst>
          </p:cNvPr>
          <p:cNvSpPr>
            <a:spLocks noGrp="1"/>
          </p:cNvSpPr>
          <p:nvPr>
            <p:ph type="body" sz="quarter" idx="29" hasCustomPrompt="1"/>
          </p:nvPr>
        </p:nvSpPr>
        <p:spPr>
          <a:xfrm>
            <a:off x="741361" y="2733325"/>
            <a:ext cx="10015568" cy="861774"/>
          </a:xfrm>
          <a:prstGeom prst="rect">
            <a:avLst/>
          </a:prstGeom>
        </p:spPr>
        <p:txBody>
          <a:bodyPr wrap="square" anchor="b">
            <a:norm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5000" b="1">
                <a:solidFill>
                  <a:srgbClr val="FFFFFF"/>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err="1"/>
              <a:t>Overskrift</a:t>
            </a:r>
            <a:endParaRPr lang="en-US" spc="0"/>
          </a:p>
        </p:txBody>
      </p:sp>
      <p:sp>
        <p:nvSpPr>
          <p:cNvPr id="24" name="Text Placeholder 14">
            <a:extLst>
              <a:ext uri="{FF2B5EF4-FFF2-40B4-BE49-F238E27FC236}">
                <a16:creationId xmlns:a16="http://schemas.microsoft.com/office/drawing/2014/main" id="{03AFBACC-31E7-0D41-E00D-16BB813353A4}"/>
              </a:ext>
            </a:extLst>
          </p:cNvPr>
          <p:cNvSpPr>
            <a:spLocks noGrp="1"/>
          </p:cNvSpPr>
          <p:nvPr>
            <p:ph type="body" sz="quarter" idx="30" hasCustomPrompt="1"/>
          </p:nvPr>
        </p:nvSpPr>
        <p:spPr>
          <a:xfrm>
            <a:off x="740568" y="3610273"/>
            <a:ext cx="10015568" cy="492443"/>
          </a:xfrm>
          <a:prstGeom prst="rect">
            <a:avLst/>
          </a:prstGeom>
        </p:spPr>
        <p:txBody>
          <a:bodyPr wrap="square" anchor="t">
            <a:normAutofit/>
          </a:bodyPr>
          <a:lstStyle>
            <a:lvl1pPr marL="0" indent="0">
              <a:lnSpc>
                <a:spcPct val="100000"/>
              </a:lnSpc>
              <a:spcAft>
                <a:spcPts val="600"/>
              </a:spcAft>
              <a:buNone/>
              <a:defRPr sz="2600" b="1" i="0">
                <a:solidFill>
                  <a:srgbClr val="FFFFFF"/>
                </a:solidFill>
                <a:latin typeface="Arial" panose="020B0604020202020204" pitchFamily="34" charset="0"/>
                <a:cs typeface="Arial" panose="020B0604020202020204" pitchFamily="34" charset="0"/>
              </a:defRPr>
            </a:lvl1pPr>
          </a:lstStyle>
          <a:p>
            <a:pPr hangingPunct="1"/>
            <a:r>
              <a:rPr lang="en-US" spc="0" err="1"/>
              <a:t>Underoverskrift</a:t>
            </a:r>
            <a:endParaRPr lang="en-US" spc="0"/>
          </a:p>
        </p:txBody>
      </p:sp>
      <p:sp>
        <p:nvSpPr>
          <p:cNvPr id="25" name="Text Placeholder 14">
            <a:extLst>
              <a:ext uri="{FF2B5EF4-FFF2-40B4-BE49-F238E27FC236}">
                <a16:creationId xmlns:a16="http://schemas.microsoft.com/office/drawing/2014/main" id="{297A2DA9-E70A-2BE1-F11A-2B7FF68A6096}"/>
              </a:ext>
            </a:extLst>
          </p:cNvPr>
          <p:cNvSpPr>
            <a:spLocks noGrp="1"/>
          </p:cNvSpPr>
          <p:nvPr>
            <p:ph type="body" sz="quarter" idx="31" hasCustomPrompt="1"/>
          </p:nvPr>
        </p:nvSpPr>
        <p:spPr>
          <a:xfrm>
            <a:off x="735835" y="4511694"/>
            <a:ext cx="1554346" cy="542289"/>
          </a:xfrm>
          <a:prstGeom prst="rect">
            <a:avLst/>
          </a:prstGeom>
        </p:spPr>
        <p:txBody>
          <a:bodyPr wrap="square" anchor="t">
            <a:noAutofit/>
          </a:bodyPr>
          <a:lstStyle>
            <a:lvl1pPr marL="0" indent="0">
              <a:lnSpc>
                <a:spcPct val="100000"/>
              </a:lnSpc>
              <a:spcAft>
                <a:spcPts val="600"/>
              </a:spcAft>
              <a:buNone/>
              <a:defRPr sz="2000" b="0" i="0">
                <a:solidFill>
                  <a:srgbClr val="FFFFFF"/>
                </a:solidFill>
                <a:latin typeface="Arial" panose="020B0604020202020204" pitchFamily="34" charset="0"/>
                <a:cs typeface="Arial" panose="020B0604020202020204" pitchFamily="34" charset="0"/>
              </a:defRPr>
            </a:lvl1pPr>
          </a:lstStyle>
          <a:p>
            <a:pPr hangingPunct="1"/>
            <a:r>
              <a:rPr lang="en-US" spc="0"/>
              <a:t>Dato</a:t>
            </a:r>
          </a:p>
        </p:txBody>
      </p:sp>
    </p:spTree>
    <p:extLst>
      <p:ext uri="{BB962C8B-B14F-4D97-AF65-F5344CB8AC3E}">
        <p14:creationId xmlns:p14="http://schemas.microsoft.com/office/powerpoint/2010/main" val="125451343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kolonner">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7757A297-48B0-931C-42E0-4D124F18C9F0}"/>
              </a:ext>
            </a:extLst>
          </p:cNvPr>
          <p:cNvSpPr/>
          <p:nvPr userDrawn="1"/>
        </p:nvSpPr>
        <p:spPr>
          <a:xfrm>
            <a:off x="4268970"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Oval 2">
            <a:extLst>
              <a:ext uri="{FF2B5EF4-FFF2-40B4-BE49-F238E27FC236}">
                <a16:creationId xmlns:a16="http://schemas.microsoft.com/office/drawing/2014/main" id="{F413422F-B637-BD3B-3443-6A43536EDA62}"/>
              </a:ext>
            </a:extLst>
          </p:cNvPr>
          <p:cNvSpPr/>
          <p:nvPr userDrawn="1"/>
        </p:nvSpPr>
        <p:spPr>
          <a:xfrm>
            <a:off x="9806699"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Oval 5">
            <a:extLst>
              <a:ext uri="{FF2B5EF4-FFF2-40B4-BE49-F238E27FC236}">
                <a16:creationId xmlns:a16="http://schemas.microsoft.com/office/drawing/2014/main" id="{7A69355F-C01E-DAA4-0C67-6139D64DACBA}"/>
              </a:ext>
            </a:extLst>
          </p:cNvPr>
          <p:cNvSpPr/>
          <p:nvPr userDrawn="1"/>
        </p:nvSpPr>
        <p:spPr>
          <a:xfrm>
            <a:off x="7037835"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Oval 8">
            <a:extLst>
              <a:ext uri="{FF2B5EF4-FFF2-40B4-BE49-F238E27FC236}">
                <a16:creationId xmlns:a16="http://schemas.microsoft.com/office/drawing/2014/main" id="{37B975A0-F1C1-9037-B435-18C26D0CDD37}"/>
              </a:ext>
            </a:extLst>
          </p:cNvPr>
          <p:cNvSpPr/>
          <p:nvPr userDrawn="1"/>
        </p:nvSpPr>
        <p:spPr>
          <a:xfrm>
            <a:off x="1500105"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1" name="Slide Number">
            <a:extLst>
              <a:ext uri="{FF2B5EF4-FFF2-40B4-BE49-F238E27FC236}">
                <a16:creationId xmlns:a16="http://schemas.microsoft.com/office/drawing/2014/main" id="{821465F0-D867-638B-56BB-6C2BE888E27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4" name="Title Placeholder 1">
            <a:extLst>
              <a:ext uri="{FF2B5EF4-FFF2-40B4-BE49-F238E27FC236}">
                <a16:creationId xmlns:a16="http://schemas.microsoft.com/office/drawing/2014/main" id="{B6A6B145-DF80-4DB5-646B-1A3941B1B83E}"/>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7" name="Text Placeholder 3">
            <a:extLst>
              <a:ext uri="{FF2B5EF4-FFF2-40B4-BE49-F238E27FC236}">
                <a16:creationId xmlns:a16="http://schemas.microsoft.com/office/drawing/2014/main" id="{80B423AF-AEB9-7235-DF3A-B5DD36A6D19A}"/>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8" name="Text Placeholder 12">
            <a:extLst>
              <a:ext uri="{FF2B5EF4-FFF2-40B4-BE49-F238E27FC236}">
                <a16:creationId xmlns:a16="http://schemas.microsoft.com/office/drawing/2014/main" id="{280394E1-C977-A5D6-A9E8-1CB0A3E2FDBE}"/>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30" name="Text Placeholder 14">
            <a:extLst>
              <a:ext uri="{FF2B5EF4-FFF2-40B4-BE49-F238E27FC236}">
                <a16:creationId xmlns:a16="http://schemas.microsoft.com/office/drawing/2014/main" id="{4FB17B54-A0FA-3B1B-6C88-103FF86B56AB}"/>
              </a:ext>
            </a:extLst>
          </p:cNvPr>
          <p:cNvSpPr>
            <a:spLocks noGrp="1"/>
          </p:cNvSpPr>
          <p:nvPr>
            <p:ph type="body" sz="quarter" idx="30" hasCustomPrompt="1"/>
          </p:nvPr>
        </p:nvSpPr>
        <p:spPr>
          <a:xfrm>
            <a:off x="713581"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endParaRPr lang="en-US"/>
          </a:p>
        </p:txBody>
      </p:sp>
      <p:sp>
        <p:nvSpPr>
          <p:cNvPr id="39" name="Text Placeholder 14">
            <a:extLst>
              <a:ext uri="{FF2B5EF4-FFF2-40B4-BE49-F238E27FC236}">
                <a16:creationId xmlns:a16="http://schemas.microsoft.com/office/drawing/2014/main" id="{CD53E475-8DB0-1464-2B1E-2DB330302829}"/>
              </a:ext>
            </a:extLst>
          </p:cNvPr>
          <p:cNvSpPr>
            <a:spLocks noGrp="1"/>
          </p:cNvSpPr>
          <p:nvPr>
            <p:ph type="body" sz="quarter" idx="40" hasCustomPrompt="1"/>
          </p:nvPr>
        </p:nvSpPr>
        <p:spPr>
          <a:xfrm>
            <a:off x="89696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endParaRPr lang="en-US"/>
          </a:p>
        </p:txBody>
      </p:sp>
      <p:sp>
        <p:nvSpPr>
          <p:cNvPr id="42" name="Text Placeholder 14">
            <a:extLst>
              <a:ext uri="{FF2B5EF4-FFF2-40B4-BE49-F238E27FC236}">
                <a16:creationId xmlns:a16="http://schemas.microsoft.com/office/drawing/2014/main" id="{7524981C-560A-3E61-2B7F-783DB5A056CD}"/>
              </a:ext>
            </a:extLst>
          </p:cNvPr>
          <p:cNvSpPr>
            <a:spLocks noGrp="1"/>
          </p:cNvSpPr>
          <p:nvPr>
            <p:ph type="body" sz="quarter" idx="41" hasCustomPrompt="1"/>
          </p:nvPr>
        </p:nvSpPr>
        <p:spPr>
          <a:xfrm>
            <a:off x="34832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endParaRPr lang="en-US"/>
          </a:p>
        </p:txBody>
      </p:sp>
      <p:sp>
        <p:nvSpPr>
          <p:cNvPr id="43" name="Text Placeholder 14">
            <a:extLst>
              <a:ext uri="{FF2B5EF4-FFF2-40B4-BE49-F238E27FC236}">
                <a16:creationId xmlns:a16="http://schemas.microsoft.com/office/drawing/2014/main" id="{E0A857F7-042A-F7EA-AB65-4995E9355306}"/>
              </a:ext>
            </a:extLst>
          </p:cNvPr>
          <p:cNvSpPr>
            <a:spLocks noGrp="1"/>
          </p:cNvSpPr>
          <p:nvPr>
            <p:ph type="body" sz="quarter" idx="42" hasCustomPrompt="1"/>
          </p:nvPr>
        </p:nvSpPr>
        <p:spPr>
          <a:xfrm>
            <a:off x="62264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endParaRPr lang="en-US"/>
          </a:p>
        </p:txBody>
      </p:sp>
      <p:sp>
        <p:nvSpPr>
          <p:cNvPr id="48" name="Text Placeholder 3">
            <a:extLst>
              <a:ext uri="{FF2B5EF4-FFF2-40B4-BE49-F238E27FC236}">
                <a16:creationId xmlns:a16="http://schemas.microsoft.com/office/drawing/2014/main" id="{4D159230-4DF0-A0AA-C477-7450950EED8D}"/>
              </a:ext>
            </a:extLst>
          </p:cNvPr>
          <p:cNvSpPr>
            <a:spLocks noGrp="1"/>
          </p:cNvSpPr>
          <p:nvPr>
            <p:ph type="body" sz="quarter" idx="47" hasCustomPrompt="1"/>
          </p:nvPr>
        </p:nvSpPr>
        <p:spPr>
          <a:xfrm>
            <a:off x="1475054"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1</a:t>
            </a:r>
            <a:endParaRPr lang="en-DK"/>
          </a:p>
        </p:txBody>
      </p:sp>
      <p:sp>
        <p:nvSpPr>
          <p:cNvPr id="50" name="Text Placeholder 3">
            <a:extLst>
              <a:ext uri="{FF2B5EF4-FFF2-40B4-BE49-F238E27FC236}">
                <a16:creationId xmlns:a16="http://schemas.microsoft.com/office/drawing/2014/main" id="{F62D4E30-C9EA-79EF-2E45-0502440A6B13}"/>
              </a:ext>
            </a:extLst>
          </p:cNvPr>
          <p:cNvSpPr>
            <a:spLocks noGrp="1"/>
          </p:cNvSpPr>
          <p:nvPr>
            <p:ph type="body" sz="quarter" idx="48" hasCustomPrompt="1"/>
          </p:nvPr>
        </p:nvSpPr>
        <p:spPr>
          <a:xfrm>
            <a:off x="4228887"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2</a:t>
            </a:r>
            <a:endParaRPr lang="en-DK"/>
          </a:p>
        </p:txBody>
      </p:sp>
      <p:sp>
        <p:nvSpPr>
          <p:cNvPr id="51" name="Text Placeholder 3">
            <a:extLst>
              <a:ext uri="{FF2B5EF4-FFF2-40B4-BE49-F238E27FC236}">
                <a16:creationId xmlns:a16="http://schemas.microsoft.com/office/drawing/2014/main" id="{36D98D1B-2224-4868-C2C3-0321E23B0E66}"/>
              </a:ext>
            </a:extLst>
          </p:cNvPr>
          <p:cNvSpPr>
            <a:spLocks noGrp="1"/>
          </p:cNvSpPr>
          <p:nvPr>
            <p:ph type="body" sz="quarter" idx="49" hasCustomPrompt="1"/>
          </p:nvPr>
        </p:nvSpPr>
        <p:spPr>
          <a:xfrm>
            <a:off x="6982720"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3</a:t>
            </a:r>
            <a:endParaRPr lang="en-DK"/>
          </a:p>
        </p:txBody>
      </p:sp>
      <p:sp>
        <p:nvSpPr>
          <p:cNvPr id="52" name="Text Placeholder 3">
            <a:extLst>
              <a:ext uri="{FF2B5EF4-FFF2-40B4-BE49-F238E27FC236}">
                <a16:creationId xmlns:a16="http://schemas.microsoft.com/office/drawing/2014/main" id="{FBD174AB-6E12-B09D-EA19-538643750C7F}"/>
              </a:ext>
            </a:extLst>
          </p:cNvPr>
          <p:cNvSpPr>
            <a:spLocks noGrp="1"/>
          </p:cNvSpPr>
          <p:nvPr>
            <p:ph type="body" sz="quarter" idx="50" hasCustomPrompt="1"/>
          </p:nvPr>
        </p:nvSpPr>
        <p:spPr>
          <a:xfrm>
            <a:off x="9736552"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4</a:t>
            </a:r>
            <a:endParaRPr lang="en-DK"/>
          </a:p>
        </p:txBody>
      </p:sp>
    </p:spTree>
    <p:extLst>
      <p:ext uri="{BB962C8B-B14F-4D97-AF65-F5344CB8AC3E}">
        <p14:creationId xmlns:p14="http://schemas.microsoft.com/office/powerpoint/2010/main" val="18433734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id">
    <p:spTree>
      <p:nvGrpSpPr>
        <p:cNvPr id="1" name=""/>
        <p:cNvGrpSpPr/>
        <p:nvPr/>
      </p:nvGrpSpPr>
      <p:grpSpPr>
        <a:xfrm>
          <a:off x="0" y="0"/>
          <a:ext cx="0" cy="0"/>
          <a:chOff x="0" y="0"/>
          <a:chExt cx="0" cy="0"/>
        </a:xfrm>
      </p:grpSpPr>
      <p:sp>
        <p:nvSpPr>
          <p:cNvPr id="27" name="Picture Placeholder 6">
            <a:extLst>
              <a:ext uri="{FF2B5EF4-FFF2-40B4-BE49-F238E27FC236}">
                <a16:creationId xmlns:a16="http://schemas.microsoft.com/office/drawing/2014/main" id="{4AF3001E-0223-B886-B5FB-F5A4076B3510}"/>
              </a:ext>
            </a:extLst>
          </p:cNvPr>
          <p:cNvSpPr>
            <a:spLocks noGrp="1"/>
          </p:cNvSpPr>
          <p:nvPr>
            <p:ph type="pic" sz="half" idx="22" hasCustomPrompt="1"/>
          </p:nvPr>
        </p:nvSpPr>
        <p:spPr>
          <a:xfrm>
            <a:off x="720206" y="1963182"/>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pic>
        <p:nvPicPr>
          <p:cNvPr id="28" name="Picture 27" descr="A logo with blue dots&#10;&#10;AI-generated content may be incorrect.">
            <a:extLst>
              <a:ext uri="{FF2B5EF4-FFF2-40B4-BE49-F238E27FC236}">
                <a16:creationId xmlns:a16="http://schemas.microsoft.com/office/drawing/2014/main" id="{448B9F87-7FEC-84C8-2AC3-445D67E7D0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9" name="Text Placeholder 14">
            <a:extLst>
              <a:ext uri="{FF2B5EF4-FFF2-40B4-BE49-F238E27FC236}">
                <a16:creationId xmlns:a16="http://schemas.microsoft.com/office/drawing/2014/main" id="{BFB49D66-F911-C7DC-69C8-4D584CEC4A8C}"/>
              </a:ext>
            </a:extLst>
          </p:cNvPr>
          <p:cNvSpPr>
            <a:spLocks noGrp="1"/>
          </p:cNvSpPr>
          <p:nvPr>
            <p:ph type="body" sz="quarter" idx="43" hasCustomPrompt="1"/>
          </p:nvPr>
        </p:nvSpPr>
        <p:spPr>
          <a:xfrm>
            <a:off x="720207"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48" name="Text Placeholder 14">
            <a:extLst>
              <a:ext uri="{FF2B5EF4-FFF2-40B4-BE49-F238E27FC236}">
                <a16:creationId xmlns:a16="http://schemas.microsoft.com/office/drawing/2014/main" id="{75226D8A-716F-9DFA-4FF6-C4568A1C7DA4}"/>
              </a:ext>
            </a:extLst>
          </p:cNvPr>
          <p:cNvSpPr>
            <a:spLocks noGrp="1"/>
          </p:cNvSpPr>
          <p:nvPr>
            <p:ph type="body" sz="quarter" idx="58" hasCustomPrompt="1"/>
          </p:nvPr>
        </p:nvSpPr>
        <p:spPr>
          <a:xfrm>
            <a:off x="720207"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64" name="Slide Number">
            <a:extLst>
              <a:ext uri="{FF2B5EF4-FFF2-40B4-BE49-F238E27FC236}">
                <a16:creationId xmlns:a16="http://schemas.microsoft.com/office/drawing/2014/main" id="{DF3DCCE6-F8B6-7E73-6092-8716E16B377D}"/>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3" name="Title Placeholder 1">
            <a:extLst>
              <a:ext uri="{FF2B5EF4-FFF2-40B4-BE49-F238E27FC236}">
                <a16:creationId xmlns:a16="http://schemas.microsoft.com/office/drawing/2014/main" id="{E4E6A673-89DC-7A09-B86D-0C4A954AFB45}"/>
              </a:ext>
            </a:extLst>
          </p:cNvPr>
          <p:cNvSpPr>
            <a:spLocks noGrp="1"/>
          </p:cNvSpPr>
          <p:nvPr>
            <p:ph type="title" hasCustomPrompt="1"/>
          </p:nvPr>
        </p:nvSpPr>
        <p:spPr>
          <a:xfrm>
            <a:off x="714375" y="1131409"/>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5" name="Text Placeholder 12">
            <a:extLst>
              <a:ext uri="{FF2B5EF4-FFF2-40B4-BE49-F238E27FC236}">
                <a16:creationId xmlns:a16="http://schemas.microsoft.com/office/drawing/2014/main" id="{0491CB5E-F0C3-65F4-ADD3-BD42B6163B15}"/>
              </a:ext>
            </a:extLst>
          </p:cNvPr>
          <p:cNvSpPr>
            <a:spLocks noGrp="1"/>
          </p:cNvSpPr>
          <p:nvPr>
            <p:ph type="body" sz="quarter" idx="38" hasCustomPrompt="1"/>
          </p:nvPr>
        </p:nvSpPr>
        <p:spPr>
          <a:xfrm>
            <a:off x="714375" y="735288"/>
            <a:ext cx="10740748" cy="310919"/>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12" name="Picture Placeholder 6">
            <a:extLst>
              <a:ext uri="{FF2B5EF4-FFF2-40B4-BE49-F238E27FC236}">
                <a16:creationId xmlns:a16="http://schemas.microsoft.com/office/drawing/2014/main" id="{752DEF7C-EF94-6672-7D9E-A02729AD08BB}"/>
              </a:ext>
            </a:extLst>
          </p:cNvPr>
          <p:cNvSpPr>
            <a:spLocks noGrp="1"/>
          </p:cNvSpPr>
          <p:nvPr>
            <p:ph type="pic" sz="half" idx="59" hasCustomPrompt="1"/>
          </p:nvPr>
        </p:nvSpPr>
        <p:spPr>
          <a:xfrm>
            <a:off x="3466718" y="1963182"/>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13" name="Text Placeholder 14">
            <a:extLst>
              <a:ext uri="{FF2B5EF4-FFF2-40B4-BE49-F238E27FC236}">
                <a16:creationId xmlns:a16="http://schemas.microsoft.com/office/drawing/2014/main" id="{EEC4819B-A00D-1170-438E-F6AE7BEE9BC4}"/>
              </a:ext>
            </a:extLst>
          </p:cNvPr>
          <p:cNvSpPr>
            <a:spLocks noGrp="1"/>
          </p:cNvSpPr>
          <p:nvPr>
            <p:ph type="body" sz="quarter" idx="60" hasCustomPrompt="1"/>
          </p:nvPr>
        </p:nvSpPr>
        <p:spPr>
          <a:xfrm>
            <a:off x="3466719"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14" name="Text Placeholder 14">
            <a:extLst>
              <a:ext uri="{FF2B5EF4-FFF2-40B4-BE49-F238E27FC236}">
                <a16:creationId xmlns:a16="http://schemas.microsoft.com/office/drawing/2014/main" id="{40DFC0F0-4F0D-4F16-5A94-4C5AD7469EEE}"/>
              </a:ext>
            </a:extLst>
          </p:cNvPr>
          <p:cNvSpPr>
            <a:spLocks noGrp="1"/>
          </p:cNvSpPr>
          <p:nvPr>
            <p:ph type="body" sz="quarter" idx="61" hasCustomPrompt="1"/>
          </p:nvPr>
        </p:nvSpPr>
        <p:spPr>
          <a:xfrm>
            <a:off x="3466719"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15" name="Picture Placeholder 6">
            <a:extLst>
              <a:ext uri="{FF2B5EF4-FFF2-40B4-BE49-F238E27FC236}">
                <a16:creationId xmlns:a16="http://schemas.microsoft.com/office/drawing/2014/main" id="{57BB9B00-35D9-01DA-F171-CD3F0B795A4D}"/>
              </a:ext>
            </a:extLst>
          </p:cNvPr>
          <p:cNvSpPr>
            <a:spLocks noGrp="1"/>
          </p:cNvSpPr>
          <p:nvPr>
            <p:ph type="pic" sz="half" idx="62" hasCustomPrompt="1"/>
          </p:nvPr>
        </p:nvSpPr>
        <p:spPr>
          <a:xfrm>
            <a:off x="6213232" y="1963182"/>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16" name="Text Placeholder 14">
            <a:extLst>
              <a:ext uri="{FF2B5EF4-FFF2-40B4-BE49-F238E27FC236}">
                <a16:creationId xmlns:a16="http://schemas.microsoft.com/office/drawing/2014/main" id="{D790C96B-542E-2659-1E25-1A6F4447812F}"/>
              </a:ext>
            </a:extLst>
          </p:cNvPr>
          <p:cNvSpPr>
            <a:spLocks noGrp="1"/>
          </p:cNvSpPr>
          <p:nvPr>
            <p:ph type="body" sz="quarter" idx="63" hasCustomPrompt="1"/>
          </p:nvPr>
        </p:nvSpPr>
        <p:spPr>
          <a:xfrm>
            <a:off x="6213233"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17" name="Text Placeholder 14">
            <a:extLst>
              <a:ext uri="{FF2B5EF4-FFF2-40B4-BE49-F238E27FC236}">
                <a16:creationId xmlns:a16="http://schemas.microsoft.com/office/drawing/2014/main" id="{C5250122-B854-AA82-94C6-B48D38703CB2}"/>
              </a:ext>
            </a:extLst>
          </p:cNvPr>
          <p:cNvSpPr>
            <a:spLocks noGrp="1"/>
          </p:cNvSpPr>
          <p:nvPr>
            <p:ph type="body" sz="quarter" idx="64" hasCustomPrompt="1"/>
          </p:nvPr>
        </p:nvSpPr>
        <p:spPr>
          <a:xfrm>
            <a:off x="6213233"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18" name="Picture Placeholder 6">
            <a:extLst>
              <a:ext uri="{FF2B5EF4-FFF2-40B4-BE49-F238E27FC236}">
                <a16:creationId xmlns:a16="http://schemas.microsoft.com/office/drawing/2014/main" id="{E684E747-5158-A00C-21D8-E98EE46EADE5}"/>
              </a:ext>
            </a:extLst>
          </p:cNvPr>
          <p:cNvSpPr>
            <a:spLocks noGrp="1"/>
          </p:cNvSpPr>
          <p:nvPr>
            <p:ph type="pic" sz="half" idx="65" hasCustomPrompt="1"/>
          </p:nvPr>
        </p:nvSpPr>
        <p:spPr>
          <a:xfrm>
            <a:off x="8982936" y="1963182"/>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19" name="Text Placeholder 14">
            <a:extLst>
              <a:ext uri="{FF2B5EF4-FFF2-40B4-BE49-F238E27FC236}">
                <a16:creationId xmlns:a16="http://schemas.microsoft.com/office/drawing/2014/main" id="{A29E1757-1659-5231-E2B6-37A38F99D3A7}"/>
              </a:ext>
            </a:extLst>
          </p:cNvPr>
          <p:cNvSpPr>
            <a:spLocks noGrp="1"/>
          </p:cNvSpPr>
          <p:nvPr>
            <p:ph type="body" sz="quarter" idx="66" hasCustomPrompt="1"/>
          </p:nvPr>
        </p:nvSpPr>
        <p:spPr>
          <a:xfrm>
            <a:off x="8982937"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20" name="Text Placeholder 14">
            <a:extLst>
              <a:ext uri="{FF2B5EF4-FFF2-40B4-BE49-F238E27FC236}">
                <a16:creationId xmlns:a16="http://schemas.microsoft.com/office/drawing/2014/main" id="{D2132B4A-0F16-F2F3-4130-5480A7BA6176}"/>
              </a:ext>
            </a:extLst>
          </p:cNvPr>
          <p:cNvSpPr>
            <a:spLocks noGrp="1"/>
          </p:cNvSpPr>
          <p:nvPr>
            <p:ph type="body" sz="quarter" idx="67" hasCustomPrompt="1"/>
          </p:nvPr>
        </p:nvSpPr>
        <p:spPr>
          <a:xfrm>
            <a:off x="8982937"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21" name="Picture Placeholder 6">
            <a:extLst>
              <a:ext uri="{FF2B5EF4-FFF2-40B4-BE49-F238E27FC236}">
                <a16:creationId xmlns:a16="http://schemas.microsoft.com/office/drawing/2014/main" id="{385B056E-4AD5-D4C4-A626-844F967F717A}"/>
              </a:ext>
            </a:extLst>
          </p:cNvPr>
          <p:cNvSpPr>
            <a:spLocks noGrp="1"/>
          </p:cNvSpPr>
          <p:nvPr>
            <p:ph type="pic" sz="half" idx="68" hasCustomPrompt="1"/>
          </p:nvPr>
        </p:nvSpPr>
        <p:spPr>
          <a:xfrm>
            <a:off x="728872" y="4110090"/>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22" name="Text Placeholder 14">
            <a:extLst>
              <a:ext uri="{FF2B5EF4-FFF2-40B4-BE49-F238E27FC236}">
                <a16:creationId xmlns:a16="http://schemas.microsoft.com/office/drawing/2014/main" id="{50083704-2A67-F828-9E71-8FA636C12894}"/>
              </a:ext>
            </a:extLst>
          </p:cNvPr>
          <p:cNvSpPr>
            <a:spLocks noGrp="1"/>
          </p:cNvSpPr>
          <p:nvPr>
            <p:ph type="body" sz="quarter" idx="69" hasCustomPrompt="1"/>
          </p:nvPr>
        </p:nvSpPr>
        <p:spPr>
          <a:xfrm>
            <a:off x="728873"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23" name="Text Placeholder 14">
            <a:extLst>
              <a:ext uri="{FF2B5EF4-FFF2-40B4-BE49-F238E27FC236}">
                <a16:creationId xmlns:a16="http://schemas.microsoft.com/office/drawing/2014/main" id="{3BDBE77B-D93A-1596-6763-8D89F66943BE}"/>
              </a:ext>
            </a:extLst>
          </p:cNvPr>
          <p:cNvSpPr>
            <a:spLocks noGrp="1"/>
          </p:cNvSpPr>
          <p:nvPr>
            <p:ph type="body" sz="quarter" idx="70" hasCustomPrompt="1"/>
          </p:nvPr>
        </p:nvSpPr>
        <p:spPr>
          <a:xfrm>
            <a:off x="728873"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24" name="Picture Placeholder 6">
            <a:extLst>
              <a:ext uri="{FF2B5EF4-FFF2-40B4-BE49-F238E27FC236}">
                <a16:creationId xmlns:a16="http://schemas.microsoft.com/office/drawing/2014/main" id="{F99B41E3-9493-4632-6672-481123803436}"/>
              </a:ext>
            </a:extLst>
          </p:cNvPr>
          <p:cNvSpPr>
            <a:spLocks noGrp="1"/>
          </p:cNvSpPr>
          <p:nvPr>
            <p:ph type="pic" sz="half" idx="71" hasCustomPrompt="1"/>
          </p:nvPr>
        </p:nvSpPr>
        <p:spPr>
          <a:xfrm>
            <a:off x="3475384" y="4110090"/>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25" name="Text Placeholder 14">
            <a:extLst>
              <a:ext uri="{FF2B5EF4-FFF2-40B4-BE49-F238E27FC236}">
                <a16:creationId xmlns:a16="http://schemas.microsoft.com/office/drawing/2014/main" id="{34D26204-CCE9-6875-6109-FA2782DDC2AB}"/>
              </a:ext>
            </a:extLst>
          </p:cNvPr>
          <p:cNvSpPr>
            <a:spLocks noGrp="1"/>
          </p:cNvSpPr>
          <p:nvPr>
            <p:ph type="body" sz="quarter" idx="72" hasCustomPrompt="1"/>
          </p:nvPr>
        </p:nvSpPr>
        <p:spPr>
          <a:xfrm>
            <a:off x="3475385"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26" name="Text Placeholder 14">
            <a:extLst>
              <a:ext uri="{FF2B5EF4-FFF2-40B4-BE49-F238E27FC236}">
                <a16:creationId xmlns:a16="http://schemas.microsoft.com/office/drawing/2014/main" id="{0934F0D0-72EB-F5C6-2144-CE60D1612D23}"/>
              </a:ext>
            </a:extLst>
          </p:cNvPr>
          <p:cNvSpPr>
            <a:spLocks noGrp="1"/>
          </p:cNvSpPr>
          <p:nvPr>
            <p:ph type="body" sz="quarter" idx="73" hasCustomPrompt="1"/>
          </p:nvPr>
        </p:nvSpPr>
        <p:spPr>
          <a:xfrm>
            <a:off x="3475385"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30" name="Picture Placeholder 6">
            <a:extLst>
              <a:ext uri="{FF2B5EF4-FFF2-40B4-BE49-F238E27FC236}">
                <a16:creationId xmlns:a16="http://schemas.microsoft.com/office/drawing/2014/main" id="{BF28DC21-C5CE-0055-7C2E-719C052BB56D}"/>
              </a:ext>
            </a:extLst>
          </p:cNvPr>
          <p:cNvSpPr>
            <a:spLocks noGrp="1"/>
          </p:cNvSpPr>
          <p:nvPr>
            <p:ph type="pic" sz="half" idx="74" hasCustomPrompt="1"/>
          </p:nvPr>
        </p:nvSpPr>
        <p:spPr>
          <a:xfrm>
            <a:off x="6221898" y="4110090"/>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31" name="Text Placeholder 14">
            <a:extLst>
              <a:ext uri="{FF2B5EF4-FFF2-40B4-BE49-F238E27FC236}">
                <a16:creationId xmlns:a16="http://schemas.microsoft.com/office/drawing/2014/main" id="{3416A175-E79A-E46D-18D4-C41AF983AE75}"/>
              </a:ext>
            </a:extLst>
          </p:cNvPr>
          <p:cNvSpPr>
            <a:spLocks noGrp="1"/>
          </p:cNvSpPr>
          <p:nvPr>
            <p:ph type="body" sz="quarter" idx="75" hasCustomPrompt="1"/>
          </p:nvPr>
        </p:nvSpPr>
        <p:spPr>
          <a:xfrm>
            <a:off x="6221899"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32" name="Text Placeholder 14">
            <a:extLst>
              <a:ext uri="{FF2B5EF4-FFF2-40B4-BE49-F238E27FC236}">
                <a16:creationId xmlns:a16="http://schemas.microsoft.com/office/drawing/2014/main" id="{265578FA-7E0E-7DC2-2CB9-30B11582C986}"/>
              </a:ext>
            </a:extLst>
          </p:cNvPr>
          <p:cNvSpPr>
            <a:spLocks noGrp="1"/>
          </p:cNvSpPr>
          <p:nvPr>
            <p:ph type="body" sz="quarter" idx="76" hasCustomPrompt="1"/>
          </p:nvPr>
        </p:nvSpPr>
        <p:spPr>
          <a:xfrm>
            <a:off x="6221899"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
        <p:nvSpPr>
          <p:cNvPr id="33" name="Picture Placeholder 6">
            <a:extLst>
              <a:ext uri="{FF2B5EF4-FFF2-40B4-BE49-F238E27FC236}">
                <a16:creationId xmlns:a16="http://schemas.microsoft.com/office/drawing/2014/main" id="{A2C2523A-6F33-E7B2-788D-0893E315C935}"/>
              </a:ext>
            </a:extLst>
          </p:cNvPr>
          <p:cNvSpPr>
            <a:spLocks noGrp="1"/>
          </p:cNvSpPr>
          <p:nvPr>
            <p:ph type="pic" sz="half" idx="77" hasCustomPrompt="1"/>
          </p:nvPr>
        </p:nvSpPr>
        <p:spPr>
          <a:xfrm>
            <a:off x="8991602" y="4110090"/>
            <a:ext cx="2480193" cy="1224000"/>
          </a:xfrm>
          <a:prstGeom prst="roundRect">
            <a:avLst>
              <a:gd name="adj" fmla="val 2806"/>
            </a:avLst>
          </a:prstGeom>
          <a:solidFill>
            <a:srgbClr val="F3F5F7"/>
          </a:solidFill>
        </p:spPr>
        <p:txBody>
          <a:bodyPr wrap="square" lIns="91439" tIns="45719" rIns="91439" bIns="45719">
            <a:noAutofit/>
          </a:bodyPr>
          <a:lstStyle/>
          <a:p>
            <a:r>
              <a:rPr lang="en-US"/>
              <a:t> </a:t>
            </a:r>
            <a:endParaRPr/>
          </a:p>
        </p:txBody>
      </p:sp>
      <p:sp>
        <p:nvSpPr>
          <p:cNvPr id="34" name="Text Placeholder 14">
            <a:extLst>
              <a:ext uri="{FF2B5EF4-FFF2-40B4-BE49-F238E27FC236}">
                <a16:creationId xmlns:a16="http://schemas.microsoft.com/office/drawing/2014/main" id="{9B0259DE-E628-4C90-046E-71710B0F60E4}"/>
              </a:ext>
            </a:extLst>
          </p:cNvPr>
          <p:cNvSpPr>
            <a:spLocks noGrp="1"/>
          </p:cNvSpPr>
          <p:nvPr>
            <p:ph type="body" sz="quarter" idx="78" hasCustomPrompt="1"/>
          </p:nvPr>
        </p:nvSpPr>
        <p:spPr>
          <a:xfrm>
            <a:off x="8991603"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err="1"/>
              <a:t>Navn</a:t>
            </a:r>
            <a:endParaRPr lang="en-US"/>
          </a:p>
        </p:txBody>
      </p:sp>
      <p:sp>
        <p:nvSpPr>
          <p:cNvPr id="35" name="Text Placeholder 14">
            <a:extLst>
              <a:ext uri="{FF2B5EF4-FFF2-40B4-BE49-F238E27FC236}">
                <a16:creationId xmlns:a16="http://schemas.microsoft.com/office/drawing/2014/main" id="{317B82C3-43C5-6D41-B635-358C40B85242}"/>
              </a:ext>
            </a:extLst>
          </p:cNvPr>
          <p:cNvSpPr>
            <a:spLocks noGrp="1"/>
          </p:cNvSpPr>
          <p:nvPr>
            <p:ph type="body" sz="quarter" idx="79" hasCustomPrompt="1"/>
          </p:nvPr>
        </p:nvSpPr>
        <p:spPr>
          <a:xfrm>
            <a:off x="8991603"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a:t>Titel</a:t>
            </a:r>
          </a:p>
        </p:txBody>
      </p:sp>
    </p:spTree>
    <p:extLst>
      <p:ext uri="{BB962C8B-B14F-4D97-AF65-F5344CB8AC3E}">
        <p14:creationId xmlns:p14="http://schemas.microsoft.com/office/powerpoint/2010/main" val="10577148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infobokse">
    <p:spTree>
      <p:nvGrpSpPr>
        <p:cNvPr id="1" name=""/>
        <p:cNvGrpSpPr/>
        <p:nvPr/>
      </p:nvGrpSpPr>
      <p:grpSpPr>
        <a:xfrm>
          <a:off x="0" y="0"/>
          <a:ext cx="0" cy="0"/>
          <a:chOff x="0" y="0"/>
          <a:chExt cx="0" cy="0"/>
        </a:xfrm>
      </p:grpSpPr>
      <p:sp>
        <p:nvSpPr>
          <p:cNvPr id="12" name="Rounded Rectangle">
            <a:extLst>
              <a:ext uri="{FF2B5EF4-FFF2-40B4-BE49-F238E27FC236}">
                <a16:creationId xmlns:a16="http://schemas.microsoft.com/office/drawing/2014/main" id="{8A9E7A6A-F604-83F6-2651-AFC9BB37BB8D}"/>
              </a:ext>
            </a:extLst>
          </p:cNvPr>
          <p:cNvSpPr/>
          <p:nvPr userDrawn="1"/>
        </p:nvSpPr>
        <p:spPr>
          <a:xfrm>
            <a:off x="6240957" y="2140429"/>
            <a:ext cx="5220000" cy="3985772"/>
          </a:xfrm>
          <a:prstGeom prst="roundRect">
            <a:avLst>
              <a:gd name="adj" fmla="val 2279"/>
            </a:avLst>
          </a:prstGeom>
          <a:solidFill>
            <a:schemeClr val="accent1"/>
          </a:solidFill>
          <a:ln w="12700">
            <a:miter lim="400000"/>
          </a:ln>
        </p:spPr>
        <p:txBody>
          <a:bodyPr lIns="25400" tIns="25400" rIns="25400" bIns="25400" anchor="ctr"/>
          <a:lstStyle/>
          <a:p>
            <a:pPr algn="ctr" rtl="0">
              <a:lnSpc>
                <a:spcPct val="100000"/>
              </a:lnSpc>
              <a:defRPr sz="3200" spc="0">
                <a:solidFill>
                  <a:srgbClr val="FFFFFF"/>
                </a:solidFill>
              </a:defRPr>
            </a:pPr>
            <a:endParaRPr sz="1600"/>
          </a:p>
        </p:txBody>
      </p:sp>
      <p:sp>
        <p:nvSpPr>
          <p:cNvPr id="14" name="Rounded Rectangle">
            <a:extLst>
              <a:ext uri="{FF2B5EF4-FFF2-40B4-BE49-F238E27FC236}">
                <a16:creationId xmlns:a16="http://schemas.microsoft.com/office/drawing/2014/main" id="{CAA65DEE-DBC4-2B68-385D-0434677DD25D}"/>
              </a:ext>
            </a:extLst>
          </p:cNvPr>
          <p:cNvSpPr/>
          <p:nvPr userDrawn="1"/>
        </p:nvSpPr>
        <p:spPr>
          <a:xfrm>
            <a:off x="713582" y="2140429"/>
            <a:ext cx="5220000" cy="3982284"/>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pic>
        <p:nvPicPr>
          <p:cNvPr id="4" name="Picture 3" descr="A logo with blue dots&#10;&#10;AI-generated content may be incorrect.">
            <a:extLst>
              <a:ext uri="{FF2B5EF4-FFF2-40B4-BE49-F238E27FC236}">
                <a16:creationId xmlns:a16="http://schemas.microsoft.com/office/drawing/2014/main" id="{67B1DE0C-8947-65D0-B963-52B7E84BB5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0" name="Slide Number">
            <a:extLst>
              <a:ext uri="{FF2B5EF4-FFF2-40B4-BE49-F238E27FC236}">
                <a16:creationId xmlns:a16="http://schemas.microsoft.com/office/drawing/2014/main" id="{783285FA-87E3-0416-26A5-46538C4A8A5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8" name="Text Placeholder 12">
            <a:extLst>
              <a:ext uri="{FF2B5EF4-FFF2-40B4-BE49-F238E27FC236}">
                <a16:creationId xmlns:a16="http://schemas.microsoft.com/office/drawing/2014/main" id="{D0A62E3C-7F1B-0D9E-F91E-1A68ACEDF5DC}"/>
              </a:ext>
            </a:extLst>
          </p:cNvPr>
          <p:cNvSpPr>
            <a:spLocks noGrp="1"/>
          </p:cNvSpPr>
          <p:nvPr>
            <p:ph type="body" sz="quarter" idx="39" hasCustomPrompt="1"/>
          </p:nvPr>
        </p:nvSpPr>
        <p:spPr>
          <a:xfrm>
            <a:off x="714375" y="735288"/>
            <a:ext cx="10740748" cy="311051"/>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9" name="Title Placeholder 1">
            <a:extLst>
              <a:ext uri="{FF2B5EF4-FFF2-40B4-BE49-F238E27FC236}">
                <a16:creationId xmlns:a16="http://schemas.microsoft.com/office/drawing/2014/main" id="{0618EE30-CFEC-E5A8-5025-B6AF4164C042}"/>
              </a:ext>
            </a:extLst>
          </p:cNvPr>
          <p:cNvSpPr>
            <a:spLocks noGrp="1"/>
          </p:cNvSpPr>
          <p:nvPr>
            <p:ph type="title" hasCustomPrompt="1"/>
          </p:nvPr>
        </p:nvSpPr>
        <p:spPr>
          <a:xfrm>
            <a:off x="713008" y="1141966"/>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26" name="Text Placeholder 3">
            <a:extLst>
              <a:ext uri="{FF2B5EF4-FFF2-40B4-BE49-F238E27FC236}">
                <a16:creationId xmlns:a16="http://schemas.microsoft.com/office/drawing/2014/main" id="{CC871F1A-BE62-BC7F-7620-ED32D51DC0E3}"/>
              </a:ext>
            </a:extLst>
          </p:cNvPr>
          <p:cNvSpPr>
            <a:spLocks noGrp="1"/>
          </p:cNvSpPr>
          <p:nvPr>
            <p:ph type="body" sz="quarter" idx="37" hasCustomPrompt="1"/>
          </p:nvPr>
        </p:nvSpPr>
        <p:spPr>
          <a:xfrm>
            <a:off x="893730" y="2329541"/>
            <a:ext cx="4818407" cy="661545"/>
          </a:xfrm>
          <a:prstGeom prst="rect">
            <a:avLst/>
          </a:prstGeom>
        </p:spPr>
        <p:txBody>
          <a:bodyPr>
            <a:norm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27" name="Text Placeholder 10">
            <a:extLst>
              <a:ext uri="{FF2B5EF4-FFF2-40B4-BE49-F238E27FC236}">
                <a16:creationId xmlns:a16="http://schemas.microsoft.com/office/drawing/2014/main" id="{67747BC4-0BEC-43A8-7A96-A171E89401BE}"/>
              </a:ext>
            </a:extLst>
          </p:cNvPr>
          <p:cNvSpPr>
            <a:spLocks noGrp="1"/>
          </p:cNvSpPr>
          <p:nvPr>
            <p:ph type="body" sz="quarter" idx="38" hasCustomPrompt="1"/>
          </p:nvPr>
        </p:nvSpPr>
        <p:spPr>
          <a:xfrm>
            <a:off x="892936" y="3311174"/>
            <a:ext cx="4819201" cy="2625800"/>
          </a:xfrm>
        </p:spPr>
        <p:txBody>
          <a:bodyPr>
            <a:normAutofit/>
          </a:bodyPr>
          <a:lstStyle>
            <a:lvl1pPr>
              <a:defRPr sz="1800">
                <a:solidFill>
                  <a:srgbClr val="FFFFFF"/>
                </a:solidFill>
              </a:defRPr>
            </a:lvl1pPr>
          </a:lstStyle>
          <a:p>
            <a:pPr lvl="0"/>
            <a:r>
              <a:rPr lang="en-GB" err="1"/>
              <a:t>Tekst</a:t>
            </a:r>
            <a:endParaRPr lang="en-GB"/>
          </a:p>
        </p:txBody>
      </p:sp>
      <p:sp>
        <p:nvSpPr>
          <p:cNvPr id="29" name="Text Placeholder 3">
            <a:extLst>
              <a:ext uri="{FF2B5EF4-FFF2-40B4-BE49-F238E27FC236}">
                <a16:creationId xmlns:a16="http://schemas.microsoft.com/office/drawing/2014/main" id="{99D6AC21-6590-24B7-2231-F2AD6F44A86F}"/>
              </a:ext>
            </a:extLst>
          </p:cNvPr>
          <p:cNvSpPr>
            <a:spLocks noGrp="1"/>
          </p:cNvSpPr>
          <p:nvPr>
            <p:ph type="body" sz="quarter" idx="40" hasCustomPrompt="1"/>
          </p:nvPr>
        </p:nvSpPr>
        <p:spPr>
          <a:xfrm>
            <a:off x="6453017" y="2329541"/>
            <a:ext cx="4818407" cy="661545"/>
          </a:xfrm>
          <a:prstGeom prst="rect">
            <a:avLst/>
          </a:prstGeom>
        </p:spPr>
        <p:txBody>
          <a:bodyPr>
            <a:norm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30" name="Text Placeholder 10">
            <a:extLst>
              <a:ext uri="{FF2B5EF4-FFF2-40B4-BE49-F238E27FC236}">
                <a16:creationId xmlns:a16="http://schemas.microsoft.com/office/drawing/2014/main" id="{5DFE6FAC-14FA-C6C4-2E5A-CA6C237BA19D}"/>
              </a:ext>
            </a:extLst>
          </p:cNvPr>
          <p:cNvSpPr>
            <a:spLocks noGrp="1"/>
          </p:cNvSpPr>
          <p:nvPr>
            <p:ph type="body" sz="quarter" idx="41" hasCustomPrompt="1"/>
          </p:nvPr>
        </p:nvSpPr>
        <p:spPr>
          <a:xfrm>
            <a:off x="6452223" y="3311174"/>
            <a:ext cx="4819201" cy="2625800"/>
          </a:xfrm>
        </p:spPr>
        <p:txBody>
          <a:bodyPr>
            <a:normAutofit/>
          </a:bodyPr>
          <a:lstStyle>
            <a:lvl1pPr>
              <a:defRPr sz="1800">
                <a:solidFill>
                  <a:srgbClr val="FFFFFF"/>
                </a:solidFill>
              </a:defRPr>
            </a:lvl1pPr>
          </a:lstStyle>
          <a:p>
            <a:pPr lvl="0"/>
            <a:r>
              <a:rPr lang="en-GB" err="1"/>
              <a:t>Tekst</a:t>
            </a:r>
            <a:endParaRPr lang="en-GB"/>
          </a:p>
        </p:txBody>
      </p:sp>
    </p:spTree>
    <p:extLst>
      <p:ext uri="{BB962C8B-B14F-4D97-AF65-F5344CB8AC3E}">
        <p14:creationId xmlns:p14="http://schemas.microsoft.com/office/powerpoint/2010/main" val="47473264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nfobokse">
    <p:spTree>
      <p:nvGrpSpPr>
        <p:cNvPr id="1" name=""/>
        <p:cNvGrpSpPr/>
        <p:nvPr/>
      </p:nvGrpSpPr>
      <p:grpSpPr>
        <a:xfrm>
          <a:off x="0" y="0"/>
          <a:ext cx="0" cy="0"/>
          <a:chOff x="0" y="0"/>
          <a:chExt cx="0" cy="0"/>
        </a:xfrm>
      </p:grpSpPr>
      <p:pic>
        <p:nvPicPr>
          <p:cNvPr id="7" name="Picture 6" descr="A logo with blue dots&#10;&#10;AI-generated content may be incorrect.">
            <a:extLst>
              <a:ext uri="{FF2B5EF4-FFF2-40B4-BE49-F238E27FC236}">
                <a16:creationId xmlns:a16="http://schemas.microsoft.com/office/drawing/2014/main" id="{112C96D6-0ADC-F5F5-A689-C4F777D5F8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Slide Number">
            <a:extLst>
              <a:ext uri="{FF2B5EF4-FFF2-40B4-BE49-F238E27FC236}">
                <a16:creationId xmlns:a16="http://schemas.microsoft.com/office/drawing/2014/main" id="{9876F5C1-1EF2-EC56-2A8F-F246D1581709}"/>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2" name="Text Placeholder 12">
            <a:extLst>
              <a:ext uri="{FF2B5EF4-FFF2-40B4-BE49-F238E27FC236}">
                <a16:creationId xmlns:a16="http://schemas.microsoft.com/office/drawing/2014/main" id="{82886198-559A-B665-656E-651892B2FA77}"/>
              </a:ext>
            </a:extLst>
          </p:cNvPr>
          <p:cNvSpPr>
            <a:spLocks noGrp="1"/>
          </p:cNvSpPr>
          <p:nvPr>
            <p:ph type="body" sz="quarter" idx="40" hasCustomPrompt="1"/>
          </p:nvPr>
        </p:nvSpPr>
        <p:spPr>
          <a:xfrm>
            <a:off x="714375" y="735288"/>
            <a:ext cx="10740748" cy="311166"/>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5" name="Title Placeholder 1">
            <a:extLst>
              <a:ext uri="{FF2B5EF4-FFF2-40B4-BE49-F238E27FC236}">
                <a16:creationId xmlns:a16="http://schemas.microsoft.com/office/drawing/2014/main" id="{BED9DE57-79CC-4C60-4A11-997682F22117}"/>
              </a:ext>
            </a:extLst>
          </p:cNvPr>
          <p:cNvSpPr>
            <a:spLocks noGrp="1"/>
          </p:cNvSpPr>
          <p:nvPr>
            <p:ph type="title" hasCustomPrompt="1"/>
          </p:nvPr>
        </p:nvSpPr>
        <p:spPr>
          <a:xfrm>
            <a:off x="713582" y="1134766"/>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8" name="Rounded Rectangle">
            <a:extLst>
              <a:ext uri="{FF2B5EF4-FFF2-40B4-BE49-F238E27FC236}">
                <a16:creationId xmlns:a16="http://schemas.microsoft.com/office/drawing/2014/main" id="{3EF41EF0-5D41-01F8-6E7F-A036A387096D}"/>
              </a:ext>
            </a:extLst>
          </p:cNvPr>
          <p:cNvSpPr/>
          <p:nvPr userDrawn="1"/>
        </p:nvSpPr>
        <p:spPr>
          <a:xfrm>
            <a:off x="713582" y="2140430"/>
            <a:ext cx="3487357" cy="3982283"/>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9" name="Text Placeholder 3">
            <a:extLst>
              <a:ext uri="{FF2B5EF4-FFF2-40B4-BE49-F238E27FC236}">
                <a16:creationId xmlns:a16="http://schemas.microsoft.com/office/drawing/2014/main" id="{EFB6A1C0-09AD-A40C-5BE6-D1B4BAC25B7D}"/>
              </a:ext>
            </a:extLst>
          </p:cNvPr>
          <p:cNvSpPr>
            <a:spLocks noGrp="1"/>
          </p:cNvSpPr>
          <p:nvPr>
            <p:ph type="body" sz="quarter" idx="37" hasCustomPrompt="1"/>
          </p:nvPr>
        </p:nvSpPr>
        <p:spPr>
          <a:xfrm>
            <a:off x="893731" y="2329541"/>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11" name="Text Placeholder 10">
            <a:extLst>
              <a:ext uri="{FF2B5EF4-FFF2-40B4-BE49-F238E27FC236}">
                <a16:creationId xmlns:a16="http://schemas.microsoft.com/office/drawing/2014/main" id="{EB1AB984-92E0-03A3-EF0A-545A7104628C}"/>
              </a:ext>
            </a:extLst>
          </p:cNvPr>
          <p:cNvSpPr>
            <a:spLocks noGrp="1"/>
          </p:cNvSpPr>
          <p:nvPr>
            <p:ph type="body" sz="quarter" idx="38" hasCustomPrompt="1"/>
          </p:nvPr>
        </p:nvSpPr>
        <p:spPr>
          <a:xfrm>
            <a:off x="892937" y="3041873"/>
            <a:ext cx="3175480" cy="2922834"/>
          </a:xfrm>
        </p:spPr>
        <p:txBody>
          <a:bodyPr/>
          <a:lstStyle>
            <a:lvl1pPr>
              <a:defRPr sz="1800">
                <a:solidFill>
                  <a:srgbClr val="FFFFFF"/>
                </a:solidFill>
              </a:defRPr>
            </a:lvl1pPr>
          </a:lstStyle>
          <a:p>
            <a:pPr lvl="0"/>
            <a:r>
              <a:rPr lang="en-GB" err="1"/>
              <a:t>Tekst</a:t>
            </a:r>
            <a:endParaRPr lang="en-GB"/>
          </a:p>
        </p:txBody>
      </p:sp>
      <p:sp>
        <p:nvSpPr>
          <p:cNvPr id="26" name="Rounded Rectangle">
            <a:extLst>
              <a:ext uri="{FF2B5EF4-FFF2-40B4-BE49-F238E27FC236}">
                <a16:creationId xmlns:a16="http://schemas.microsoft.com/office/drawing/2014/main" id="{9A4673AC-379A-C967-11EA-EFFD5730E32E}"/>
              </a:ext>
            </a:extLst>
          </p:cNvPr>
          <p:cNvSpPr/>
          <p:nvPr userDrawn="1"/>
        </p:nvSpPr>
        <p:spPr>
          <a:xfrm>
            <a:off x="4343987" y="2140429"/>
            <a:ext cx="3487357" cy="3982283"/>
          </a:xfrm>
          <a:prstGeom prst="roundRect">
            <a:avLst>
              <a:gd name="adj" fmla="val 2343"/>
            </a:avLst>
          </a:prstGeom>
          <a:solidFill>
            <a:schemeClr val="accent2"/>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27" name="Text Placeholder 3">
            <a:extLst>
              <a:ext uri="{FF2B5EF4-FFF2-40B4-BE49-F238E27FC236}">
                <a16:creationId xmlns:a16="http://schemas.microsoft.com/office/drawing/2014/main" id="{8A463060-775F-BE10-56F6-93C2AC4ACB9F}"/>
              </a:ext>
            </a:extLst>
          </p:cNvPr>
          <p:cNvSpPr>
            <a:spLocks noGrp="1"/>
          </p:cNvSpPr>
          <p:nvPr>
            <p:ph type="body" sz="quarter" idx="41" hasCustomPrompt="1"/>
          </p:nvPr>
        </p:nvSpPr>
        <p:spPr>
          <a:xfrm>
            <a:off x="4524136" y="2329540"/>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29" name="Text Placeholder 10">
            <a:extLst>
              <a:ext uri="{FF2B5EF4-FFF2-40B4-BE49-F238E27FC236}">
                <a16:creationId xmlns:a16="http://schemas.microsoft.com/office/drawing/2014/main" id="{AC7076C5-DEDB-D13F-DC7E-BACEE2924260}"/>
              </a:ext>
            </a:extLst>
          </p:cNvPr>
          <p:cNvSpPr>
            <a:spLocks noGrp="1"/>
          </p:cNvSpPr>
          <p:nvPr>
            <p:ph type="body" sz="quarter" idx="42" hasCustomPrompt="1"/>
          </p:nvPr>
        </p:nvSpPr>
        <p:spPr>
          <a:xfrm>
            <a:off x="4523342" y="3041872"/>
            <a:ext cx="3175480" cy="2922834"/>
          </a:xfrm>
        </p:spPr>
        <p:txBody>
          <a:bodyPr/>
          <a:lstStyle>
            <a:lvl1pPr>
              <a:defRPr sz="1800">
                <a:solidFill>
                  <a:srgbClr val="FFFFFF"/>
                </a:solidFill>
              </a:defRPr>
            </a:lvl1pPr>
          </a:lstStyle>
          <a:p>
            <a:pPr lvl="0"/>
            <a:r>
              <a:rPr lang="en-GB" err="1"/>
              <a:t>Tekst</a:t>
            </a:r>
            <a:endParaRPr lang="en-GB"/>
          </a:p>
        </p:txBody>
      </p:sp>
      <p:sp>
        <p:nvSpPr>
          <p:cNvPr id="31" name="Rounded Rectangle">
            <a:extLst>
              <a:ext uri="{FF2B5EF4-FFF2-40B4-BE49-F238E27FC236}">
                <a16:creationId xmlns:a16="http://schemas.microsoft.com/office/drawing/2014/main" id="{702D65B9-4A3B-EAC8-BCD1-3B86AB3981D0}"/>
              </a:ext>
            </a:extLst>
          </p:cNvPr>
          <p:cNvSpPr/>
          <p:nvPr userDrawn="1"/>
        </p:nvSpPr>
        <p:spPr>
          <a:xfrm>
            <a:off x="7974393" y="2140429"/>
            <a:ext cx="3487357" cy="3982283"/>
          </a:xfrm>
          <a:prstGeom prst="roundRect">
            <a:avLst>
              <a:gd name="adj" fmla="val 2343"/>
            </a:avLst>
          </a:prstGeom>
          <a:solidFill>
            <a:schemeClr val="accent1"/>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32" name="Text Placeholder 3">
            <a:extLst>
              <a:ext uri="{FF2B5EF4-FFF2-40B4-BE49-F238E27FC236}">
                <a16:creationId xmlns:a16="http://schemas.microsoft.com/office/drawing/2014/main" id="{A6AB248A-3091-DC42-0BE4-728CF1FE66E4}"/>
              </a:ext>
            </a:extLst>
          </p:cNvPr>
          <p:cNvSpPr>
            <a:spLocks noGrp="1"/>
          </p:cNvSpPr>
          <p:nvPr>
            <p:ph type="body" sz="quarter" idx="43" hasCustomPrompt="1"/>
          </p:nvPr>
        </p:nvSpPr>
        <p:spPr>
          <a:xfrm>
            <a:off x="8154542" y="2329540"/>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33" name="Text Placeholder 10">
            <a:extLst>
              <a:ext uri="{FF2B5EF4-FFF2-40B4-BE49-F238E27FC236}">
                <a16:creationId xmlns:a16="http://schemas.microsoft.com/office/drawing/2014/main" id="{A2D65120-BFD2-DFFA-1FE9-139F71ECE24A}"/>
              </a:ext>
            </a:extLst>
          </p:cNvPr>
          <p:cNvSpPr>
            <a:spLocks noGrp="1"/>
          </p:cNvSpPr>
          <p:nvPr>
            <p:ph type="body" sz="quarter" idx="44" hasCustomPrompt="1"/>
          </p:nvPr>
        </p:nvSpPr>
        <p:spPr>
          <a:xfrm>
            <a:off x="8153748" y="3041872"/>
            <a:ext cx="3175480" cy="2922834"/>
          </a:xfrm>
        </p:spPr>
        <p:txBody>
          <a:bodyPr/>
          <a:lstStyle>
            <a:lvl1pPr>
              <a:defRPr sz="1800">
                <a:solidFill>
                  <a:srgbClr val="FFFFFF"/>
                </a:solidFill>
              </a:defRPr>
            </a:lvl1pPr>
          </a:lstStyle>
          <a:p>
            <a:pPr lvl="0"/>
            <a:r>
              <a:rPr lang="en-GB" err="1"/>
              <a:t>Tekst</a:t>
            </a:r>
            <a:endParaRPr lang="en-GB"/>
          </a:p>
        </p:txBody>
      </p:sp>
    </p:spTree>
    <p:extLst>
      <p:ext uri="{BB962C8B-B14F-4D97-AF65-F5344CB8AC3E}">
        <p14:creationId xmlns:p14="http://schemas.microsoft.com/office/powerpoint/2010/main" val="227104735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infobokse">
    <p:spTree>
      <p:nvGrpSpPr>
        <p:cNvPr id="1" name=""/>
        <p:cNvGrpSpPr/>
        <p:nvPr/>
      </p:nvGrpSpPr>
      <p:grpSpPr>
        <a:xfrm>
          <a:off x="0" y="0"/>
          <a:ext cx="0" cy="0"/>
          <a:chOff x="0" y="0"/>
          <a:chExt cx="0" cy="0"/>
        </a:xfrm>
      </p:grpSpPr>
      <p:pic>
        <p:nvPicPr>
          <p:cNvPr id="4" name="Picture 3" descr="A logo with blue dots&#10;&#10;AI-generated content may be incorrect.">
            <a:extLst>
              <a:ext uri="{FF2B5EF4-FFF2-40B4-BE49-F238E27FC236}">
                <a16:creationId xmlns:a16="http://schemas.microsoft.com/office/drawing/2014/main" id="{CE93F7CD-8F51-3CCD-6D26-B1DC292B8F9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38" name="Slide Number">
            <a:extLst>
              <a:ext uri="{FF2B5EF4-FFF2-40B4-BE49-F238E27FC236}">
                <a16:creationId xmlns:a16="http://schemas.microsoft.com/office/drawing/2014/main" id="{595CF73A-4D3D-D9C3-143F-DE8EF5E687B6}"/>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2" name="Text Placeholder 12">
            <a:extLst>
              <a:ext uri="{FF2B5EF4-FFF2-40B4-BE49-F238E27FC236}">
                <a16:creationId xmlns:a16="http://schemas.microsoft.com/office/drawing/2014/main" id="{F729867E-31D0-5804-3861-213C6611A19B}"/>
              </a:ext>
            </a:extLst>
          </p:cNvPr>
          <p:cNvSpPr>
            <a:spLocks noGrp="1"/>
          </p:cNvSpPr>
          <p:nvPr>
            <p:ph type="body" sz="quarter" idx="41" hasCustomPrompt="1"/>
          </p:nvPr>
        </p:nvSpPr>
        <p:spPr>
          <a:xfrm>
            <a:off x="714375" y="735288"/>
            <a:ext cx="10740748" cy="311166"/>
          </a:xfrm>
        </p:spPr>
        <p:txBody>
          <a:bodyPr anchor="ctr">
            <a:noAutofit/>
          </a:bodyPr>
          <a:lstStyle>
            <a:lvl1pPr>
              <a:defRPr sz="1400">
                <a:solidFill>
                  <a:schemeClr val="tx1">
                    <a:lumMod val="50000"/>
                    <a:lumOff val="50000"/>
                  </a:schemeClr>
                </a:solidFill>
              </a:defRPr>
            </a:lvl1pPr>
          </a:lstStyle>
          <a:p>
            <a:pPr lvl="0"/>
            <a:r>
              <a:rPr lang="da-DK"/>
              <a:t>Tema</a:t>
            </a:r>
            <a:endParaRPr lang="en-DK"/>
          </a:p>
        </p:txBody>
      </p:sp>
      <p:sp>
        <p:nvSpPr>
          <p:cNvPr id="6" name="Title Placeholder 1">
            <a:extLst>
              <a:ext uri="{FF2B5EF4-FFF2-40B4-BE49-F238E27FC236}">
                <a16:creationId xmlns:a16="http://schemas.microsoft.com/office/drawing/2014/main" id="{CCC3DB5B-5995-96E9-0B93-92EF2311E958}"/>
              </a:ext>
            </a:extLst>
          </p:cNvPr>
          <p:cNvSpPr>
            <a:spLocks noGrp="1"/>
          </p:cNvSpPr>
          <p:nvPr>
            <p:ph type="title" hasCustomPrompt="1"/>
          </p:nvPr>
        </p:nvSpPr>
        <p:spPr>
          <a:xfrm>
            <a:off x="713583" y="1134766"/>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7" name="Rounded Rectangle">
            <a:extLst>
              <a:ext uri="{FF2B5EF4-FFF2-40B4-BE49-F238E27FC236}">
                <a16:creationId xmlns:a16="http://schemas.microsoft.com/office/drawing/2014/main" id="{4B4C54B0-66D5-183A-DA50-51594C29C81A}"/>
              </a:ext>
            </a:extLst>
          </p:cNvPr>
          <p:cNvSpPr/>
          <p:nvPr userDrawn="1"/>
        </p:nvSpPr>
        <p:spPr>
          <a:xfrm>
            <a:off x="713583" y="2140429"/>
            <a:ext cx="2506695" cy="3982284"/>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8" name="Text Placeholder 3">
            <a:extLst>
              <a:ext uri="{FF2B5EF4-FFF2-40B4-BE49-F238E27FC236}">
                <a16:creationId xmlns:a16="http://schemas.microsoft.com/office/drawing/2014/main" id="{5DAA9C49-90BF-C9F8-4EE4-5543B804658A}"/>
              </a:ext>
            </a:extLst>
          </p:cNvPr>
          <p:cNvSpPr>
            <a:spLocks noGrp="1"/>
          </p:cNvSpPr>
          <p:nvPr>
            <p:ph type="body" sz="quarter" idx="37" hasCustomPrompt="1"/>
          </p:nvPr>
        </p:nvSpPr>
        <p:spPr>
          <a:xfrm>
            <a:off x="893731"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9" name="Text Placeholder 10">
            <a:extLst>
              <a:ext uri="{FF2B5EF4-FFF2-40B4-BE49-F238E27FC236}">
                <a16:creationId xmlns:a16="http://schemas.microsoft.com/office/drawing/2014/main" id="{BFD83DDC-139A-A69A-8054-925BA67C45CF}"/>
              </a:ext>
            </a:extLst>
          </p:cNvPr>
          <p:cNvSpPr>
            <a:spLocks noGrp="1"/>
          </p:cNvSpPr>
          <p:nvPr>
            <p:ph type="body" sz="quarter" idx="38" hasCustomPrompt="1"/>
          </p:nvPr>
        </p:nvSpPr>
        <p:spPr>
          <a:xfrm>
            <a:off x="892937" y="3041873"/>
            <a:ext cx="2115306" cy="2922833"/>
          </a:xfrm>
        </p:spPr>
        <p:txBody>
          <a:bodyPr/>
          <a:lstStyle>
            <a:lvl1pPr>
              <a:defRPr sz="1800">
                <a:solidFill>
                  <a:srgbClr val="FFFFFF"/>
                </a:solidFill>
              </a:defRPr>
            </a:lvl1pPr>
          </a:lstStyle>
          <a:p>
            <a:pPr lvl="0"/>
            <a:r>
              <a:rPr lang="en-GB" err="1"/>
              <a:t>Tekst</a:t>
            </a:r>
            <a:endParaRPr lang="en-GB"/>
          </a:p>
        </p:txBody>
      </p:sp>
      <p:sp>
        <p:nvSpPr>
          <p:cNvPr id="29" name="Rounded Rectangle">
            <a:extLst>
              <a:ext uri="{FF2B5EF4-FFF2-40B4-BE49-F238E27FC236}">
                <a16:creationId xmlns:a16="http://schemas.microsoft.com/office/drawing/2014/main" id="{545829F9-C687-8D8B-28A1-17FA37836EA9}"/>
              </a:ext>
            </a:extLst>
          </p:cNvPr>
          <p:cNvSpPr/>
          <p:nvPr userDrawn="1"/>
        </p:nvSpPr>
        <p:spPr>
          <a:xfrm>
            <a:off x="3450157" y="2140429"/>
            <a:ext cx="2506695" cy="3982284"/>
          </a:xfrm>
          <a:prstGeom prst="roundRect">
            <a:avLst>
              <a:gd name="adj" fmla="val 2343"/>
            </a:avLst>
          </a:prstGeom>
          <a:solidFill>
            <a:schemeClr val="accent2"/>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30" name="Text Placeholder 3">
            <a:extLst>
              <a:ext uri="{FF2B5EF4-FFF2-40B4-BE49-F238E27FC236}">
                <a16:creationId xmlns:a16="http://schemas.microsoft.com/office/drawing/2014/main" id="{EC3B20D3-7E5A-6861-A38E-3FA467B11A79}"/>
              </a:ext>
            </a:extLst>
          </p:cNvPr>
          <p:cNvSpPr>
            <a:spLocks noGrp="1"/>
          </p:cNvSpPr>
          <p:nvPr>
            <p:ph type="body" sz="quarter" idx="42" hasCustomPrompt="1"/>
          </p:nvPr>
        </p:nvSpPr>
        <p:spPr>
          <a:xfrm>
            <a:off x="3630305"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39" name="Text Placeholder 10">
            <a:extLst>
              <a:ext uri="{FF2B5EF4-FFF2-40B4-BE49-F238E27FC236}">
                <a16:creationId xmlns:a16="http://schemas.microsoft.com/office/drawing/2014/main" id="{F355B383-69D7-71F4-4D74-C13D833383A6}"/>
              </a:ext>
            </a:extLst>
          </p:cNvPr>
          <p:cNvSpPr>
            <a:spLocks noGrp="1"/>
          </p:cNvSpPr>
          <p:nvPr>
            <p:ph type="body" sz="quarter" idx="43" hasCustomPrompt="1"/>
          </p:nvPr>
        </p:nvSpPr>
        <p:spPr>
          <a:xfrm>
            <a:off x="3629511" y="3041873"/>
            <a:ext cx="2115306" cy="2922833"/>
          </a:xfrm>
        </p:spPr>
        <p:txBody>
          <a:bodyPr/>
          <a:lstStyle>
            <a:lvl1pPr>
              <a:defRPr sz="1800">
                <a:solidFill>
                  <a:srgbClr val="FFFFFF"/>
                </a:solidFill>
              </a:defRPr>
            </a:lvl1pPr>
          </a:lstStyle>
          <a:p>
            <a:pPr lvl="0"/>
            <a:r>
              <a:rPr lang="en-GB" err="1"/>
              <a:t>Tekst</a:t>
            </a:r>
            <a:endParaRPr lang="en-GB"/>
          </a:p>
        </p:txBody>
      </p:sp>
      <p:sp>
        <p:nvSpPr>
          <p:cNvPr id="40" name="Rounded Rectangle">
            <a:extLst>
              <a:ext uri="{FF2B5EF4-FFF2-40B4-BE49-F238E27FC236}">
                <a16:creationId xmlns:a16="http://schemas.microsoft.com/office/drawing/2014/main" id="{E4A1B7CB-9023-5E49-428E-41A2EF10BD9B}"/>
              </a:ext>
            </a:extLst>
          </p:cNvPr>
          <p:cNvSpPr/>
          <p:nvPr userDrawn="1"/>
        </p:nvSpPr>
        <p:spPr>
          <a:xfrm>
            <a:off x="6186731" y="2140429"/>
            <a:ext cx="2506695" cy="3982284"/>
          </a:xfrm>
          <a:prstGeom prst="roundRect">
            <a:avLst>
              <a:gd name="adj" fmla="val 2343"/>
            </a:avLst>
          </a:prstGeom>
          <a:solidFill>
            <a:schemeClr val="accent1"/>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41" name="Text Placeholder 3">
            <a:extLst>
              <a:ext uri="{FF2B5EF4-FFF2-40B4-BE49-F238E27FC236}">
                <a16:creationId xmlns:a16="http://schemas.microsoft.com/office/drawing/2014/main" id="{9F37B231-3652-48BA-C380-D195655E1806}"/>
              </a:ext>
            </a:extLst>
          </p:cNvPr>
          <p:cNvSpPr>
            <a:spLocks noGrp="1"/>
          </p:cNvSpPr>
          <p:nvPr>
            <p:ph type="body" sz="quarter" idx="44" hasCustomPrompt="1"/>
          </p:nvPr>
        </p:nvSpPr>
        <p:spPr>
          <a:xfrm>
            <a:off x="6373505"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42" name="Text Placeholder 10">
            <a:extLst>
              <a:ext uri="{FF2B5EF4-FFF2-40B4-BE49-F238E27FC236}">
                <a16:creationId xmlns:a16="http://schemas.microsoft.com/office/drawing/2014/main" id="{2E7F7F3B-3941-CF41-A42C-692E0B2E8F38}"/>
              </a:ext>
            </a:extLst>
          </p:cNvPr>
          <p:cNvSpPr>
            <a:spLocks noGrp="1"/>
          </p:cNvSpPr>
          <p:nvPr>
            <p:ph type="body" sz="quarter" idx="45" hasCustomPrompt="1"/>
          </p:nvPr>
        </p:nvSpPr>
        <p:spPr>
          <a:xfrm>
            <a:off x="6372711" y="3041873"/>
            <a:ext cx="2115306" cy="2922833"/>
          </a:xfrm>
        </p:spPr>
        <p:txBody>
          <a:bodyPr/>
          <a:lstStyle>
            <a:lvl1pPr>
              <a:defRPr sz="1800">
                <a:solidFill>
                  <a:srgbClr val="FFFFFF"/>
                </a:solidFill>
              </a:defRPr>
            </a:lvl1pPr>
          </a:lstStyle>
          <a:p>
            <a:pPr lvl="0"/>
            <a:r>
              <a:rPr lang="en-GB" err="1"/>
              <a:t>Tekst</a:t>
            </a:r>
            <a:endParaRPr lang="en-GB"/>
          </a:p>
        </p:txBody>
      </p:sp>
      <p:sp>
        <p:nvSpPr>
          <p:cNvPr id="44" name="Rounded Rectangle">
            <a:extLst>
              <a:ext uri="{FF2B5EF4-FFF2-40B4-BE49-F238E27FC236}">
                <a16:creationId xmlns:a16="http://schemas.microsoft.com/office/drawing/2014/main" id="{F5456FC0-822A-B9A3-2C09-F1E82F62EAB8}"/>
              </a:ext>
            </a:extLst>
          </p:cNvPr>
          <p:cNvSpPr/>
          <p:nvPr userDrawn="1"/>
        </p:nvSpPr>
        <p:spPr>
          <a:xfrm>
            <a:off x="8956435" y="2140429"/>
            <a:ext cx="2506695" cy="3982284"/>
          </a:xfrm>
          <a:prstGeom prst="roundRect">
            <a:avLst>
              <a:gd name="adj" fmla="val 2343"/>
            </a:avLst>
          </a:prstGeom>
          <a:solidFill>
            <a:srgbClr val="1F4242"/>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sp>
        <p:nvSpPr>
          <p:cNvPr id="46" name="Text Placeholder 3">
            <a:extLst>
              <a:ext uri="{FF2B5EF4-FFF2-40B4-BE49-F238E27FC236}">
                <a16:creationId xmlns:a16="http://schemas.microsoft.com/office/drawing/2014/main" id="{2A7D93FC-7C22-AAE8-FC41-3C42CFB2A9A4}"/>
              </a:ext>
            </a:extLst>
          </p:cNvPr>
          <p:cNvSpPr>
            <a:spLocks noGrp="1"/>
          </p:cNvSpPr>
          <p:nvPr>
            <p:ph type="body" sz="quarter" idx="46" hasCustomPrompt="1"/>
          </p:nvPr>
        </p:nvSpPr>
        <p:spPr>
          <a:xfrm>
            <a:off x="9136583"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err="1"/>
              <a:t>Overskrift</a:t>
            </a:r>
            <a:endParaRPr lang="en-DK"/>
          </a:p>
        </p:txBody>
      </p:sp>
      <p:sp>
        <p:nvSpPr>
          <p:cNvPr id="47" name="Text Placeholder 10">
            <a:extLst>
              <a:ext uri="{FF2B5EF4-FFF2-40B4-BE49-F238E27FC236}">
                <a16:creationId xmlns:a16="http://schemas.microsoft.com/office/drawing/2014/main" id="{397C8E65-EE78-4F34-D234-E85C3C22544F}"/>
              </a:ext>
            </a:extLst>
          </p:cNvPr>
          <p:cNvSpPr>
            <a:spLocks noGrp="1"/>
          </p:cNvSpPr>
          <p:nvPr>
            <p:ph type="body" sz="quarter" idx="47" hasCustomPrompt="1"/>
          </p:nvPr>
        </p:nvSpPr>
        <p:spPr>
          <a:xfrm>
            <a:off x="9129163" y="3041873"/>
            <a:ext cx="2115306" cy="2922833"/>
          </a:xfrm>
        </p:spPr>
        <p:txBody>
          <a:bodyPr/>
          <a:lstStyle>
            <a:lvl1pPr>
              <a:defRPr sz="1800">
                <a:solidFill>
                  <a:srgbClr val="FFFFFF"/>
                </a:solidFill>
              </a:defRPr>
            </a:lvl1pPr>
          </a:lstStyle>
          <a:p>
            <a:pPr lvl="0"/>
            <a:r>
              <a:rPr lang="en-GB" err="1"/>
              <a:t>Tekst</a:t>
            </a:r>
            <a:endParaRPr lang="en-GB"/>
          </a:p>
        </p:txBody>
      </p:sp>
    </p:spTree>
    <p:extLst>
      <p:ext uri="{BB962C8B-B14F-4D97-AF65-F5344CB8AC3E}">
        <p14:creationId xmlns:p14="http://schemas.microsoft.com/office/powerpoint/2010/main" val="55317689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die og teks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53215119-67CC-BE9B-FB17-7CB6B0B1DD0A}"/>
              </a:ext>
            </a:extLst>
          </p:cNvPr>
          <p:cNvSpPr>
            <a:spLocks noGrp="1"/>
          </p:cNvSpPr>
          <p:nvPr>
            <p:ph type="pic" idx="21" hasCustomPrompt="1"/>
          </p:nvPr>
        </p:nvSpPr>
        <p:spPr>
          <a:xfrm>
            <a:off x="713582" y="728663"/>
            <a:ext cx="5022056" cy="5392245"/>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pic>
        <p:nvPicPr>
          <p:cNvPr id="2" name="Picture 1" descr="A logo with blue dots&#10;&#10;AI-generated content may be incorrect.">
            <a:extLst>
              <a:ext uri="{FF2B5EF4-FFF2-40B4-BE49-F238E27FC236}">
                <a16:creationId xmlns:a16="http://schemas.microsoft.com/office/drawing/2014/main" id="{96DD84E1-8DFD-42BD-5798-D97F6537A9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2" name="Slide Number">
            <a:extLst>
              <a:ext uri="{FF2B5EF4-FFF2-40B4-BE49-F238E27FC236}">
                <a16:creationId xmlns:a16="http://schemas.microsoft.com/office/drawing/2014/main" id="{2E1C1399-8DE9-2F9C-C9FD-DDB0E6B73AF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9" name="Text Placeholder 14">
            <a:extLst>
              <a:ext uri="{FF2B5EF4-FFF2-40B4-BE49-F238E27FC236}">
                <a16:creationId xmlns:a16="http://schemas.microsoft.com/office/drawing/2014/main" id="{1BF354D0-43FC-01E8-76A1-4E740DD97E45}"/>
              </a:ext>
            </a:extLst>
          </p:cNvPr>
          <p:cNvSpPr>
            <a:spLocks noGrp="1"/>
          </p:cNvSpPr>
          <p:nvPr>
            <p:ph type="body" sz="quarter" idx="29" hasCustomPrompt="1"/>
          </p:nvPr>
        </p:nvSpPr>
        <p:spPr>
          <a:xfrm>
            <a:off x="6456364" y="5606618"/>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0" name="Title Placeholder 1">
            <a:extLst>
              <a:ext uri="{FF2B5EF4-FFF2-40B4-BE49-F238E27FC236}">
                <a16:creationId xmlns:a16="http://schemas.microsoft.com/office/drawing/2014/main" id="{C1863C49-7752-6124-12EB-0F19AB0B275C}"/>
              </a:ext>
            </a:extLst>
          </p:cNvPr>
          <p:cNvSpPr>
            <a:spLocks noGrp="1"/>
          </p:cNvSpPr>
          <p:nvPr>
            <p:ph type="title" hasCustomPrompt="1"/>
          </p:nvPr>
        </p:nvSpPr>
        <p:spPr>
          <a:xfrm>
            <a:off x="6450100" y="1142701"/>
            <a:ext cx="4398514" cy="646331"/>
          </a:xfrm>
          <a:prstGeom prst="rect">
            <a:avLst/>
          </a:prstGeom>
        </p:spPr>
        <p:txBody>
          <a:bodyPr vert="horz" wrap="square" lIns="91440" tIns="45720" rIns="91440" bIns="45720" rtlCol="0" anchor="t">
            <a:normAutofit/>
          </a:bodyPr>
          <a:lstStyle>
            <a:lvl1pPr marL="0" indent="0">
              <a:lnSpc>
                <a:spcPct val="90000"/>
              </a:lnSpc>
              <a:buFont typeface="Arial" panose="020B0604020202020204" pitchFamily="34" charset="0"/>
              <a:buNone/>
              <a:defRPr sz="4000" spc="0" baseline="0"/>
            </a:lvl1pPr>
          </a:lstStyle>
          <a:p>
            <a:r>
              <a:rPr lang="en-GB" err="1"/>
              <a:t>Overskrift</a:t>
            </a:r>
            <a:endParaRPr lang="en-US"/>
          </a:p>
        </p:txBody>
      </p:sp>
      <p:sp>
        <p:nvSpPr>
          <p:cNvPr id="11" name="Text Placeholder 14">
            <a:extLst>
              <a:ext uri="{FF2B5EF4-FFF2-40B4-BE49-F238E27FC236}">
                <a16:creationId xmlns:a16="http://schemas.microsoft.com/office/drawing/2014/main" id="{81B4B4A5-6059-7E98-716E-F67AD86EA404}"/>
              </a:ext>
            </a:extLst>
          </p:cNvPr>
          <p:cNvSpPr>
            <a:spLocks noGrp="1"/>
          </p:cNvSpPr>
          <p:nvPr>
            <p:ph type="body" sz="quarter" idx="30" hasCustomPrompt="1"/>
          </p:nvPr>
        </p:nvSpPr>
        <p:spPr>
          <a:xfrm>
            <a:off x="6456364" y="749318"/>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a:t>Tema</a:t>
            </a:r>
          </a:p>
        </p:txBody>
      </p:sp>
      <p:sp>
        <p:nvSpPr>
          <p:cNvPr id="13" name="Text Placeholder 3">
            <a:extLst>
              <a:ext uri="{FF2B5EF4-FFF2-40B4-BE49-F238E27FC236}">
                <a16:creationId xmlns:a16="http://schemas.microsoft.com/office/drawing/2014/main" id="{B44E2F60-BB33-209E-D6E8-AB10D818C2C2}"/>
              </a:ext>
            </a:extLst>
          </p:cNvPr>
          <p:cNvSpPr>
            <a:spLocks noGrp="1"/>
          </p:cNvSpPr>
          <p:nvPr>
            <p:ph type="body" sz="quarter" idx="41" hasCustomPrompt="1"/>
          </p:nvPr>
        </p:nvSpPr>
        <p:spPr>
          <a:xfrm>
            <a:off x="6456364" y="2909745"/>
            <a:ext cx="4385987" cy="1043896"/>
          </a:xfrm>
        </p:spPr>
        <p:txBody>
          <a:bodyPr>
            <a:normAutofit/>
          </a:bodyPr>
          <a:lstStyle>
            <a:lvl1pPr marL="0" indent="0">
              <a:buNone/>
              <a:defRPr sz="1600"/>
            </a:lvl1pPr>
          </a:lstStyle>
          <a:p>
            <a:pPr lvl="0"/>
            <a:r>
              <a:rPr lang="en-GB"/>
              <a:t>Kort </a:t>
            </a:r>
            <a:r>
              <a:rPr lang="en-GB" err="1"/>
              <a:t>tekst</a:t>
            </a:r>
            <a:r>
              <a:rPr lang="en-GB"/>
              <a:t>…</a:t>
            </a:r>
            <a:endParaRPr lang="en-DK"/>
          </a:p>
        </p:txBody>
      </p:sp>
      <p:sp>
        <p:nvSpPr>
          <p:cNvPr id="14" name="Text Placeholder 3">
            <a:extLst>
              <a:ext uri="{FF2B5EF4-FFF2-40B4-BE49-F238E27FC236}">
                <a16:creationId xmlns:a16="http://schemas.microsoft.com/office/drawing/2014/main" id="{21175E97-53E8-0FF3-113B-1DAA3F918C73}"/>
              </a:ext>
            </a:extLst>
          </p:cNvPr>
          <p:cNvSpPr>
            <a:spLocks noGrp="1"/>
          </p:cNvSpPr>
          <p:nvPr>
            <p:ph type="body" sz="quarter" idx="39" hasCustomPrompt="1"/>
          </p:nvPr>
        </p:nvSpPr>
        <p:spPr>
          <a:xfrm>
            <a:off x="6455967" y="1868308"/>
            <a:ext cx="4386780" cy="351674"/>
          </a:xfrm>
          <a:prstGeom prst="rect">
            <a:avLst/>
          </a:prstGeom>
        </p:spPr>
        <p:txBody>
          <a:bodyPr>
            <a:normAutofit/>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Tree>
    <p:extLst>
      <p:ext uri="{BB962C8B-B14F-4D97-AF65-F5344CB8AC3E}">
        <p14:creationId xmlns:p14="http://schemas.microsoft.com/office/powerpoint/2010/main" val="49688402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13" userDrawn="1">
          <p15:clr>
            <a:srgbClr val="FBAE40"/>
          </p15:clr>
        </p15:guide>
        <p15:guide id="2" pos="406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og medi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29A02D2A-2E8B-68F6-417D-DF0465F813EF}"/>
              </a:ext>
            </a:extLst>
          </p:cNvPr>
          <p:cNvSpPr>
            <a:spLocks noGrp="1"/>
          </p:cNvSpPr>
          <p:nvPr>
            <p:ph type="pic" idx="22" hasCustomPrompt="1"/>
          </p:nvPr>
        </p:nvSpPr>
        <p:spPr>
          <a:xfrm>
            <a:off x="6452791" y="728663"/>
            <a:ext cx="5008166" cy="5400675"/>
          </a:xfrm>
          <a:prstGeom prst="roundRect">
            <a:avLst>
              <a:gd name="adj" fmla="val 1444"/>
            </a:avLst>
          </a:prstGeom>
          <a:solidFill>
            <a:srgbClr val="F3F5F7"/>
          </a:solidFill>
        </p:spPr>
        <p:txBody>
          <a:bodyPr wrap="square" lIns="91439" tIns="45719" rIns="91439" bIns="45719">
            <a:noAutofit/>
          </a:bodyPr>
          <a:lstStyle/>
          <a:p>
            <a:r>
              <a:rPr lang="en-US"/>
              <a:t> </a:t>
            </a:r>
            <a:endParaRPr/>
          </a:p>
        </p:txBody>
      </p:sp>
      <p:pic>
        <p:nvPicPr>
          <p:cNvPr id="4" name="Picture 3" descr="A logo with blue dots&#10;&#10;AI-generated content may be incorrect.">
            <a:extLst>
              <a:ext uri="{FF2B5EF4-FFF2-40B4-BE49-F238E27FC236}">
                <a16:creationId xmlns:a16="http://schemas.microsoft.com/office/drawing/2014/main" id="{A046EA84-657A-C68E-675B-F5B7258BCE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0" name="Slide Number">
            <a:extLst>
              <a:ext uri="{FF2B5EF4-FFF2-40B4-BE49-F238E27FC236}">
                <a16:creationId xmlns:a16="http://schemas.microsoft.com/office/drawing/2014/main" id="{CDF19416-F05C-A2CA-F94B-19F42EEEE63E}"/>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9" name="Text Placeholder 14">
            <a:extLst>
              <a:ext uri="{FF2B5EF4-FFF2-40B4-BE49-F238E27FC236}">
                <a16:creationId xmlns:a16="http://schemas.microsoft.com/office/drawing/2014/main" id="{916AF97C-F7C7-DF1E-3AA1-97A60AC2C068}"/>
              </a:ext>
            </a:extLst>
          </p:cNvPr>
          <p:cNvSpPr>
            <a:spLocks noGrp="1"/>
          </p:cNvSpPr>
          <p:nvPr>
            <p:ph type="body" sz="quarter" idx="29" hasCustomPrompt="1"/>
          </p:nvPr>
        </p:nvSpPr>
        <p:spPr>
          <a:xfrm>
            <a:off x="720208" y="5603925"/>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1" name="Title Placeholder 1">
            <a:extLst>
              <a:ext uri="{FF2B5EF4-FFF2-40B4-BE49-F238E27FC236}">
                <a16:creationId xmlns:a16="http://schemas.microsoft.com/office/drawing/2014/main" id="{A433A447-D68D-90F2-1E2B-66C136F1F409}"/>
              </a:ext>
            </a:extLst>
          </p:cNvPr>
          <p:cNvSpPr>
            <a:spLocks noGrp="1"/>
          </p:cNvSpPr>
          <p:nvPr>
            <p:ph type="title" hasCustomPrompt="1"/>
          </p:nvPr>
        </p:nvSpPr>
        <p:spPr>
          <a:xfrm>
            <a:off x="713944" y="1140008"/>
            <a:ext cx="4398514" cy="646331"/>
          </a:xfrm>
          <a:prstGeom prst="rect">
            <a:avLst/>
          </a:prstGeom>
        </p:spPr>
        <p:txBody>
          <a:bodyPr vert="horz" wrap="square" lIns="91440" tIns="45720" rIns="91440" bIns="45720" rtlCol="0" anchor="t">
            <a:normAutofit/>
          </a:bodyPr>
          <a:lstStyle>
            <a:lvl1pPr marL="0" indent="0">
              <a:lnSpc>
                <a:spcPct val="90000"/>
              </a:lnSpc>
              <a:buFont typeface="Arial" panose="020B0604020202020204" pitchFamily="34" charset="0"/>
              <a:buNone/>
              <a:defRPr sz="4000" spc="0" baseline="0"/>
            </a:lvl1pPr>
          </a:lstStyle>
          <a:p>
            <a:r>
              <a:rPr lang="en-GB" err="1"/>
              <a:t>Overskrift</a:t>
            </a:r>
            <a:endParaRPr lang="en-US"/>
          </a:p>
        </p:txBody>
      </p:sp>
      <p:sp>
        <p:nvSpPr>
          <p:cNvPr id="12" name="Text Placeholder 14">
            <a:extLst>
              <a:ext uri="{FF2B5EF4-FFF2-40B4-BE49-F238E27FC236}">
                <a16:creationId xmlns:a16="http://schemas.microsoft.com/office/drawing/2014/main" id="{94C0A4DF-459B-F91A-21A5-7553815E9D0B}"/>
              </a:ext>
            </a:extLst>
          </p:cNvPr>
          <p:cNvSpPr>
            <a:spLocks noGrp="1"/>
          </p:cNvSpPr>
          <p:nvPr>
            <p:ph type="body" sz="quarter" idx="30" hasCustomPrompt="1"/>
          </p:nvPr>
        </p:nvSpPr>
        <p:spPr>
          <a:xfrm>
            <a:off x="720208" y="746625"/>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a:t>Tema</a:t>
            </a:r>
          </a:p>
        </p:txBody>
      </p:sp>
      <p:sp>
        <p:nvSpPr>
          <p:cNvPr id="13" name="Text Placeholder 3">
            <a:extLst>
              <a:ext uri="{FF2B5EF4-FFF2-40B4-BE49-F238E27FC236}">
                <a16:creationId xmlns:a16="http://schemas.microsoft.com/office/drawing/2014/main" id="{7F7C98E7-B0EC-E406-6F23-08D66EC6DED0}"/>
              </a:ext>
            </a:extLst>
          </p:cNvPr>
          <p:cNvSpPr>
            <a:spLocks noGrp="1"/>
          </p:cNvSpPr>
          <p:nvPr>
            <p:ph type="body" sz="quarter" idx="41" hasCustomPrompt="1"/>
          </p:nvPr>
        </p:nvSpPr>
        <p:spPr>
          <a:xfrm>
            <a:off x="720208" y="2907052"/>
            <a:ext cx="4385987" cy="1043896"/>
          </a:xfrm>
        </p:spPr>
        <p:txBody>
          <a:bodyPr>
            <a:normAutofit/>
          </a:bodyPr>
          <a:lstStyle>
            <a:lvl1pPr marL="0" indent="0">
              <a:buNone/>
              <a:defRPr sz="1600"/>
            </a:lvl1pPr>
          </a:lstStyle>
          <a:p>
            <a:pPr lvl="0"/>
            <a:r>
              <a:rPr lang="en-GB"/>
              <a:t>Kort </a:t>
            </a:r>
            <a:r>
              <a:rPr lang="en-GB" err="1"/>
              <a:t>tekst</a:t>
            </a:r>
            <a:r>
              <a:rPr lang="en-GB"/>
              <a:t>…</a:t>
            </a:r>
            <a:endParaRPr lang="en-DK"/>
          </a:p>
        </p:txBody>
      </p:sp>
      <p:sp>
        <p:nvSpPr>
          <p:cNvPr id="14" name="Text Placeholder 3">
            <a:extLst>
              <a:ext uri="{FF2B5EF4-FFF2-40B4-BE49-F238E27FC236}">
                <a16:creationId xmlns:a16="http://schemas.microsoft.com/office/drawing/2014/main" id="{683BAF9F-5914-F511-BDC8-002CBACEDC12}"/>
              </a:ext>
            </a:extLst>
          </p:cNvPr>
          <p:cNvSpPr>
            <a:spLocks noGrp="1"/>
          </p:cNvSpPr>
          <p:nvPr>
            <p:ph type="body" sz="quarter" idx="39" hasCustomPrompt="1"/>
          </p:nvPr>
        </p:nvSpPr>
        <p:spPr>
          <a:xfrm>
            <a:off x="719811" y="1865615"/>
            <a:ext cx="4386780" cy="351674"/>
          </a:xfrm>
          <a:prstGeom prst="rect">
            <a:avLst/>
          </a:prstGeom>
        </p:spPr>
        <p:txBody>
          <a:bodyPr>
            <a:normAutofit/>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Tree>
    <p:extLst>
      <p:ext uri="{BB962C8B-B14F-4D97-AF65-F5344CB8AC3E}">
        <p14:creationId xmlns:p14="http://schemas.microsoft.com/office/powerpoint/2010/main" val="391445382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02" userDrawn="1">
          <p15:clr>
            <a:srgbClr val="FBAE40"/>
          </p15:clr>
        </p15:guide>
        <p15:guide id="2" pos="406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kst og medie XL">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FA23B49D-9718-43B4-203B-035DF8D3A771}"/>
              </a:ext>
            </a:extLst>
          </p:cNvPr>
          <p:cNvSpPr>
            <a:spLocks noGrp="1"/>
          </p:cNvSpPr>
          <p:nvPr>
            <p:ph type="pic" idx="21" hasCustomPrompt="1"/>
          </p:nvPr>
        </p:nvSpPr>
        <p:spPr>
          <a:xfrm>
            <a:off x="5832232" y="0"/>
            <a:ext cx="6359769" cy="6858000"/>
          </a:xfrm>
          <a:prstGeom prst="rect">
            <a:avLst/>
          </a:prstGeom>
          <a:solidFill>
            <a:srgbClr val="F3F5F7"/>
          </a:solidFill>
        </p:spPr>
        <p:txBody>
          <a:bodyPr wrap="square" lIns="91439" tIns="45719" rIns="91439" bIns="45719">
            <a:noAutofit/>
          </a:bodyPr>
          <a:lstStyle>
            <a:lvl1pPr marL="0" indent="0">
              <a:buNone/>
              <a:defRPr/>
            </a:lvl1pPr>
          </a:lstStyle>
          <a:p>
            <a:r>
              <a:rPr lang="en-US"/>
              <a:t> </a:t>
            </a:r>
            <a:endParaRPr/>
          </a:p>
        </p:txBody>
      </p:sp>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sp>
        <p:nvSpPr>
          <p:cNvPr id="10" name="Text Placeholder 14">
            <a:extLst>
              <a:ext uri="{FF2B5EF4-FFF2-40B4-BE49-F238E27FC236}">
                <a16:creationId xmlns:a16="http://schemas.microsoft.com/office/drawing/2014/main" id="{DDCD8E20-EA38-ECF7-2A7D-E8EC2C1C5D6D}"/>
              </a:ext>
            </a:extLst>
          </p:cNvPr>
          <p:cNvSpPr>
            <a:spLocks noGrp="1"/>
          </p:cNvSpPr>
          <p:nvPr>
            <p:ph type="body" sz="quarter" idx="29" hasCustomPrompt="1"/>
          </p:nvPr>
        </p:nvSpPr>
        <p:spPr>
          <a:xfrm>
            <a:off x="720208" y="5603925"/>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2" name="Title Placeholder 1">
            <a:extLst>
              <a:ext uri="{FF2B5EF4-FFF2-40B4-BE49-F238E27FC236}">
                <a16:creationId xmlns:a16="http://schemas.microsoft.com/office/drawing/2014/main" id="{202161ED-A852-3F3F-C115-57AFD16BD292}"/>
              </a:ext>
            </a:extLst>
          </p:cNvPr>
          <p:cNvSpPr>
            <a:spLocks noGrp="1"/>
          </p:cNvSpPr>
          <p:nvPr>
            <p:ph type="title" hasCustomPrompt="1"/>
          </p:nvPr>
        </p:nvSpPr>
        <p:spPr>
          <a:xfrm>
            <a:off x="713944" y="1140008"/>
            <a:ext cx="4398514" cy="646331"/>
          </a:xfrm>
          <a:prstGeom prst="rect">
            <a:avLst/>
          </a:prstGeom>
        </p:spPr>
        <p:txBody>
          <a:bodyPr vert="horz" wrap="square" lIns="91440" tIns="45720" rIns="91440" bIns="45720" rtlCol="0" anchor="t">
            <a:normAutofit/>
          </a:bodyPr>
          <a:lstStyle>
            <a:lvl1pPr marL="0" indent="0">
              <a:lnSpc>
                <a:spcPct val="90000"/>
              </a:lnSpc>
              <a:buFont typeface="Arial" panose="020B0604020202020204" pitchFamily="34" charset="0"/>
              <a:buNone/>
              <a:defRPr sz="4000" spc="0" baseline="0"/>
            </a:lvl1pPr>
          </a:lstStyle>
          <a:p>
            <a:r>
              <a:rPr lang="en-GB" err="1"/>
              <a:t>Overskrift</a:t>
            </a:r>
            <a:endParaRPr lang="en-US"/>
          </a:p>
        </p:txBody>
      </p:sp>
      <p:sp>
        <p:nvSpPr>
          <p:cNvPr id="11" name="Slide Number">
            <a:extLst>
              <a:ext uri="{FF2B5EF4-FFF2-40B4-BE49-F238E27FC236}">
                <a16:creationId xmlns:a16="http://schemas.microsoft.com/office/drawing/2014/main" id="{2A9FE7B4-0D59-DA15-CDFC-B041D57FD2E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pPr marL="0" indent="0">
              <a:buFont typeface="Arial" panose="020B0604020202020204" pitchFamily="34" charset="0"/>
              <a:buNone/>
            </a:pPr>
            <a:fld id="{86CB4B4D-7CA3-9044-876B-883B54F8677D}" type="slidenum">
              <a:rPr lang="en-US" sz="800" b="0" i="0" smtClean="0">
                <a:solidFill>
                  <a:schemeClr val="bg1"/>
                </a:solidFill>
                <a:latin typeface="Arial" panose="020B0604020202020204" pitchFamily="34" charset="0"/>
                <a:cs typeface="Arial" panose="020B0604020202020204" pitchFamily="34" charset="0"/>
              </a:rPr>
              <a:pPr marL="0" indent="0">
                <a:buFont typeface="Arial" panose="020B0604020202020204" pitchFamily="34" charset="0"/>
                <a:buNone/>
              </a:pPr>
              <a:t>‹#›</a:t>
            </a:fld>
            <a:endParaRPr lang="en-US" sz="550" b="0" i="0">
              <a:solidFill>
                <a:schemeClr val="bg1"/>
              </a:solidFill>
              <a:latin typeface="Arial" panose="020B0604020202020204" pitchFamily="34" charset="0"/>
              <a:cs typeface="Arial" panose="020B0604020202020204" pitchFamily="34" charset="0"/>
            </a:endParaRPr>
          </a:p>
        </p:txBody>
      </p:sp>
      <p:sp>
        <p:nvSpPr>
          <p:cNvPr id="14" name="Text Placeholder 14">
            <a:extLst>
              <a:ext uri="{FF2B5EF4-FFF2-40B4-BE49-F238E27FC236}">
                <a16:creationId xmlns:a16="http://schemas.microsoft.com/office/drawing/2014/main" id="{E1EE8116-6F81-5ED0-2140-5907CBA3EA2B}"/>
              </a:ext>
            </a:extLst>
          </p:cNvPr>
          <p:cNvSpPr>
            <a:spLocks noGrp="1"/>
          </p:cNvSpPr>
          <p:nvPr>
            <p:ph type="body" sz="quarter" idx="30" hasCustomPrompt="1"/>
          </p:nvPr>
        </p:nvSpPr>
        <p:spPr>
          <a:xfrm>
            <a:off x="720208" y="746625"/>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a:t>Tema</a:t>
            </a:r>
          </a:p>
        </p:txBody>
      </p:sp>
      <p:sp>
        <p:nvSpPr>
          <p:cNvPr id="5" name="Text Placeholder 3">
            <a:extLst>
              <a:ext uri="{FF2B5EF4-FFF2-40B4-BE49-F238E27FC236}">
                <a16:creationId xmlns:a16="http://schemas.microsoft.com/office/drawing/2014/main" id="{5DF822D1-DA68-1DFA-9A87-BE64EACD4B12}"/>
              </a:ext>
            </a:extLst>
          </p:cNvPr>
          <p:cNvSpPr>
            <a:spLocks noGrp="1"/>
          </p:cNvSpPr>
          <p:nvPr>
            <p:ph type="body" sz="quarter" idx="41" hasCustomPrompt="1"/>
          </p:nvPr>
        </p:nvSpPr>
        <p:spPr>
          <a:xfrm>
            <a:off x="720208" y="2907052"/>
            <a:ext cx="4385987" cy="1043896"/>
          </a:xfrm>
        </p:spPr>
        <p:txBody>
          <a:bodyPr>
            <a:normAutofit/>
          </a:bodyPr>
          <a:lstStyle>
            <a:lvl1pPr marL="0" indent="0">
              <a:buNone/>
              <a:defRPr sz="1600"/>
            </a:lvl1pPr>
          </a:lstStyle>
          <a:p>
            <a:pPr lvl="0"/>
            <a:r>
              <a:rPr lang="en-GB"/>
              <a:t>Kort </a:t>
            </a:r>
            <a:r>
              <a:rPr lang="en-GB" err="1"/>
              <a:t>tekst</a:t>
            </a:r>
            <a:r>
              <a:rPr lang="en-GB"/>
              <a:t>…</a:t>
            </a:r>
            <a:endParaRPr lang="en-DK"/>
          </a:p>
        </p:txBody>
      </p:sp>
      <p:sp>
        <p:nvSpPr>
          <p:cNvPr id="3" name="Text Placeholder 3">
            <a:extLst>
              <a:ext uri="{FF2B5EF4-FFF2-40B4-BE49-F238E27FC236}">
                <a16:creationId xmlns:a16="http://schemas.microsoft.com/office/drawing/2014/main" id="{FDF81189-68FE-232C-73B1-E052DFDC7CA9}"/>
              </a:ext>
            </a:extLst>
          </p:cNvPr>
          <p:cNvSpPr>
            <a:spLocks noGrp="1"/>
          </p:cNvSpPr>
          <p:nvPr>
            <p:ph type="body" sz="quarter" idx="39" hasCustomPrompt="1"/>
          </p:nvPr>
        </p:nvSpPr>
        <p:spPr>
          <a:xfrm>
            <a:off x="719811" y="1865615"/>
            <a:ext cx="4386780" cy="351674"/>
          </a:xfrm>
          <a:prstGeom prst="rect">
            <a:avLst/>
          </a:prstGeom>
        </p:spPr>
        <p:txBody>
          <a:bodyPr>
            <a:normAutofit/>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Tree>
    <p:extLst>
      <p:ext uri="{BB962C8B-B14F-4D97-AF65-F5344CB8AC3E}">
        <p14:creationId xmlns:p14="http://schemas.microsoft.com/office/powerpoint/2010/main" val="257943891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70">
          <p15:clr>
            <a:srgbClr val="FBAE40"/>
          </p15:clr>
        </p15:guide>
        <p15:guide id="2" pos="321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reaker - Grøn">
    <p:spTree>
      <p:nvGrpSpPr>
        <p:cNvPr id="1" name=""/>
        <p:cNvGrpSpPr/>
        <p:nvPr/>
      </p:nvGrpSpPr>
      <p:grpSpPr>
        <a:xfrm>
          <a:off x="0" y="0"/>
          <a:ext cx="0" cy="0"/>
          <a:chOff x="0" y="0"/>
          <a:chExt cx="0" cy="0"/>
        </a:xfrm>
      </p:grpSpPr>
      <p:sp>
        <p:nvSpPr>
          <p:cNvPr id="3" name="Round Single Corner of Rectangle 2">
            <a:extLst>
              <a:ext uri="{FF2B5EF4-FFF2-40B4-BE49-F238E27FC236}">
                <a16:creationId xmlns:a16="http://schemas.microsoft.com/office/drawing/2014/main" id="{4B3FF1A1-D772-7F88-F1C2-D3A45D7423DF}"/>
              </a:ext>
            </a:extLst>
          </p:cNvPr>
          <p:cNvSpPr/>
          <p:nvPr userDrawn="1"/>
        </p:nvSpPr>
        <p:spPr>
          <a:xfrm flipV="1">
            <a:off x="0" y="0"/>
            <a:ext cx="12192000" cy="6858000"/>
          </a:xfrm>
          <a:prstGeom prst="round1Rect">
            <a:avLst>
              <a:gd name="adj" fmla="val 0"/>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2" name="Picture 1">
            <a:extLst>
              <a:ext uri="{FF2B5EF4-FFF2-40B4-BE49-F238E27FC236}">
                <a16:creationId xmlns:a16="http://schemas.microsoft.com/office/drawing/2014/main" id="{FC5C037C-B2F9-48C1-C019-1B4C3429702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20208" y="6312516"/>
            <a:ext cx="345456" cy="350292"/>
          </a:xfrm>
          <a:prstGeom prst="rect">
            <a:avLst/>
          </a:prstGeom>
        </p:spPr>
      </p:pic>
      <p:sp>
        <p:nvSpPr>
          <p:cNvPr id="7" name="Text Placeholder 14">
            <a:extLst>
              <a:ext uri="{FF2B5EF4-FFF2-40B4-BE49-F238E27FC236}">
                <a16:creationId xmlns:a16="http://schemas.microsoft.com/office/drawing/2014/main" id="{58263ACD-5407-AAE1-54C9-2881C2248DDC}"/>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rgbClr val="FFFFFF"/>
                </a:solidFill>
              </a:defRPr>
            </a:lvl1pPr>
          </a:lstStyle>
          <a:p>
            <a:pPr hangingPunct="1"/>
            <a:r>
              <a:rPr lang="en-GB" err="1"/>
              <a:t>Overskrift</a:t>
            </a:r>
            <a:endParaRPr lang="en-US" spc="0"/>
          </a:p>
        </p:txBody>
      </p:sp>
      <p:sp>
        <p:nvSpPr>
          <p:cNvPr id="19" name="Text Placeholder 14">
            <a:extLst>
              <a:ext uri="{FF2B5EF4-FFF2-40B4-BE49-F238E27FC236}">
                <a16:creationId xmlns:a16="http://schemas.microsoft.com/office/drawing/2014/main" id="{6450D907-E667-7F87-4248-948701CF8CDA}"/>
              </a:ext>
            </a:extLst>
          </p:cNvPr>
          <p:cNvSpPr>
            <a:spLocks noGrp="1"/>
          </p:cNvSpPr>
          <p:nvPr>
            <p:ph type="body" sz="quarter" idx="30" hasCustomPrompt="1"/>
          </p:nvPr>
        </p:nvSpPr>
        <p:spPr>
          <a:xfrm>
            <a:off x="724664" y="3536507"/>
            <a:ext cx="10735496" cy="492443"/>
          </a:xfrm>
          <a:prstGeom prst="rect">
            <a:avLst/>
          </a:prstGeom>
        </p:spPr>
        <p:txBody>
          <a:bodyPr wrap="square" anchor="b">
            <a:normAutofit/>
          </a:bodyPr>
          <a:lstStyle>
            <a:lvl1pPr algn="ctr">
              <a:lnSpc>
                <a:spcPct val="100000"/>
              </a:lnSpc>
              <a:defRPr sz="2600" b="0">
                <a:solidFill>
                  <a:srgbClr val="FFFFFF"/>
                </a:solidFill>
              </a:defRPr>
            </a:lvl1pPr>
          </a:lstStyle>
          <a:p>
            <a:pPr hangingPunct="1"/>
            <a:r>
              <a:rPr lang="en-GB" err="1"/>
              <a:t>Underoverskrift</a:t>
            </a:r>
            <a:endParaRPr lang="en-US" spc="0"/>
          </a:p>
        </p:txBody>
      </p:sp>
      <p:sp>
        <p:nvSpPr>
          <p:cNvPr id="20" name="Slide Number">
            <a:extLst>
              <a:ext uri="{FF2B5EF4-FFF2-40B4-BE49-F238E27FC236}">
                <a16:creationId xmlns:a16="http://schemas.microsoft.com/office/drawing/2014/main" id="{4ED7287E-B48F-16E4-6E46-92F5599AB26A}"/>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594790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eaker - Sand">
    <p:bg>
      <p:bgPr>
        <a:solidFill>
          <a:srgbClr val="F7F5EE"/>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8850" y="3371850"/>
            <a:ext cx="114300" cy="114300"/>
          </a:xfrm>
          <a:prstGeom prst="rect">
            <a:avLst/>
          </a:prstGeom>
        </p:spPr>
      </p:pic>
      <p:pic>
        <p:nvPicPr>
          <p:cNvPr id="6" name="Picture 5">
            <a:extLst>
              <a:ext uri="{FF2B5EF4-FFF2-40B4-BE49-F238E27FC236}">
                <a16:creationId xmlns:a16="http://schemas.microsoft.com/office/drawing/2014/main" id="{21B3FF09-265D-E0C1-85DA-CD2146E8DA6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20208" y="6312170"/>
            <a:ext cx="345456" cy="350983"/>
          </a:xfrm>
          <a:prstGeom prst="rect">
            <a:avLst/>
          </a:prstGeom>
        </p:spPr>
      </p:pic>
      <p:sp>
        <p:nvSpPr>
          <p:cNvPr id="15" name="Slide Number">
            <a:extLst>
              <a:ext uri="{FF2B5EF4-FFF2-40B4-BE49-F238E27FC236}">
                <a16:creationId xmlns:a16="http://schemas.microsoft.com/office/drawing/2014/main" id="{3E4C1459-C5DD-D58C-0C51-81EDC3F0B657}"/>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2" name="Text Placeholder 14">
            <a:extLst>
              <a:ext uri="{FF2B5EF4-FFF2-40B4-BE49-F238E27FC236}">
                <a16:creationId xmlns:a16="http://schemas.microsoft.com/office/drawing/2014/main" id="{9234BE4C-D6CC-90EF-CB77-5A99C533D5DE}"/>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chemeClr val="bg1"/>
                </a:solidFill>
              </a:defRPr>
            </a:lvl1pPr>
          </a:lstStyle>
          <a:p>
            <a:pPr hangingPunct="1"/>
            <a:r>
              <a:rPr lang="en-GB" err="1"/>
              <a:t>Overskrift</a:t>
            </a:r>
            <a:endParaRPr lang="en-US" spc="0"/>
          </a:p>
        </p:txBody>
      </p:sp>
      <p:sp>
        <p:nvSpPr>
          <p:cNvPr id="4" name="Text Placeholder 14">
            <a:extLst>
              <a:ext uri="{FF2B5EF4-FFF2-40B4-BE49-F238E27FC236}">
                <a16:creationId xmlns:a16="http://schemas.microsoft.com/office/drawing/2014/main" id="{7549DB09-9D42-0B3B-E7FF-266CE96FEE67}"/>
              </a:ext>
            </a:extLst>
          </p:cNvPr>
          <p:cNvSpPr>
            <a:spLocks noGrp="1"/>
          </p:cNvSpPr>
          <p:nvPr>
            <p:ph type="body" sz="quarter" idx="30" hasCustomPrompt="1"/>
          </p:nvPr>
        </p:nvSpPr>
        <p:spPr>
          <a:xfrm>
            <a:off x="724664" y="3536507"/>
            <a:ext cx="10735496" cy="492443"/>
          </a:xfrm>
          <a:prstGeom prst="rect">
            <a:avLst/>
          </a:prstGeom>
        </p:spPr>
        <p:txBody>
          <a:bodyPr wrap="square" anchor="b">
            <a:normAutofit/>
          </a:bodyPr>
          <a:lstStyle>
            <a:lvl1pPr algn="ctr">
              <a:lnSpc>
                <a:spcPct val="100000"/>
              </a:lnSpc>
              <a:defRPr sz="2600" b="0">
                <a:solidFill>
                  <a:schemeClr val="bg1"/>
                </a:solidFill>
              </a:defRPr>
            </a:lvl1pPr>
          </a:lstStyle>
          <a:p>
            <a:pPr hangingPunct="1"/>
            <a:r>
              <a:rPr lang="en-GB" err="1"/>
              <a:t>Underoverskrift</a:t>
            </a:r>
            <a:endParaRPr lang="en-US" spc="0"/>
          </a:p>
        </p:txBody>
      </p:sp>
    </p:spTree>
    <p:extLst>
      <p:ext uri="{BB962C8B-B14F-4D97-AF65-F5344CB8AC3E}">
        <p14:creationId xmlns:p14="http://schemas.microsoft.com/office/powerpoint/2010/main" val="318643783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 Blå">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AEC19C36-E784-4918-3650-03D8297DB751}"/>
              </a:ext>
            </a:extLst>
          </p:cNvPr>
          <p:cNvSpPr/>
          <p:nvPr userDrawn="1"/>
        </p:nvSpPr>
        <p:spPr>
          <a:xfrm flipV="1">
            <a:off x="0" y="-23450"/>
            <a:ext cx="11457016" cy="5275390"/>
          </a:xfrm>
          <a:prstGeom prst="round1Rect">
            <a:avLst>
              <a:gd name="adj" fmla="val 27702"/>
            </a:avLst>
          </a:prstGeom>
          <a:gradFill flip="none" rotWithShape="1">
            <a:gsLst>
              <a:gs pos="67000">
                <a:srgbClr val="504D5E"/>
              </a:gs>
              <a:gs pos="100000">
                <a:srgbClr val="2F2D3E"/>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9" name="Logo" descr="A logo with blue dots&#10;&#10;AI-generated content may be incorrect.">
            <a:extLst>
              <a:ext uri="{FF2B5EF4-FFF2-40B4-BE49-F238E27FC236}">
                <a16:creationId xmlns:a16="http://schemas.microsoft.com/office/drawing/2014/main" id="{7B3DBCDE-9E6B-6074-BE16-95B33CFBA4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13" name="Text Placeholder 14">
            <a:extLst>
              <a:ext uri="{FF2B5EF4-FFF2-40B4-BE49-F238E27FC236}">
                <a16:creationId xmlns:a16="http://schemas.microsoft.com/office/drawing/2014/main" id="{569D0B8B-A19C-6ADE-D43C-8CA920C164A5}"/>
              </a:ext>
            </a:extLst>
          </p:cNvPr>
          <p:cNvSpPr>
            <a:spLocks noGrp="1"/>
          </p:cNvSpPr>
          <p:nvPr>
            <p:ph type="body" sz="quarter" idx="29" hasCustomPrompt="1"/>
          </p:nvPr>
        </p:nvSpPr>
        <p:spPr>
          <a:xfrm>
            <a:off x="741361" y="2733325"/>
            <a:ext cx="10015568" cy="861774"/>
          </a:xfrm>
          <a:prstGeom prst="rect">
            <a:avLst/>
          </a:prstGeom>
        </p:spPr>
        <p:txBody>
          <a:bodyPr wrap="square" anchor="b">
            <a:norm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5000" b="1">
                <a:solidFill>
                  <a:srgbClr val="FFFFFF"/>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err="1"/>
              <a:t>Overskrift</a:t>
            </a:r>
            <a:endParaRPr lang="en-US" spc="0"/>
          </a:p>
        </p:txBody>
      </p:sp>
      <p:sp>
        <p:nvSpPr>
          <p:cNvPr id="14" name="Text Placeholder 14">
            <a:extLst>
              <a:ext uri="{FF2B5EF4-FFF2-40B4-BE49-F238E27FC236}">
                <a16:creationId xmlns:a16="http://schemas.microsoft.com/office/drawing/2014/main" id="{94A11669-CC24-B093-4DE0-FA5FA34F114D}"/>
              </a:ext>
            </a:extLst>
          </p:cNvPr>
          <p:cNvSpPr>
            <a:spLocks noGrp="1"/>
          </p:cNvSpPr>
          <p:nvPr>
            <p:ph type="body" sz="quarter" idx="30" hasCustomPrompt="1"/>
          </p:nvPr>
        </p:nvSpPr>
        <p:spPr>
          <a:xfrm>
            <a:off x="740568" y="3610273"/>
            <a:ext cx="10015568" cy="492443"/>
          </a:xfrm>
          <a:prstGeom prst="rect">
            <a:avLst/>
          </a:prstGeom>
        </p:spPr>
        <p:txBody>
          <a:bodyPr wrap="square" anchor="t">
            <a:normAutofit/>
          </a:bodyPr>
          <a:lstStyle>
            <a:lvl1pPr marL="0" indent="0">
              <a:lnSpc>
                <a:spcPct val="100000"/>
              </a:lnSpc>
              <a:spcAft>
                <a:spcPts val="600"/>
              </a:spcAft>
              <a:buNone/>
              <a:defRPr sz="2600" b="1" i="0">
                <a:solidFill>
                  <a:srgbClr val="FFFFFF"/>
                </a:solidFill>
                <a:latin typeface="Arial" panose="020B0604020202020204" pitchFamily="34" charset="0"/>
                <a:cs typeface="Arial" panose="020B0604020202020204" pitchFamily="34" charset="0"/>
              </a:defRPr>
            </a:lvl1pPr>
          </a:lstStyle>
          <a:p>
            <a:pPr hangingPunct="1"/>
            <a:r>
              <a:rPr lang="en-US" spc="0" err="1"/>
              <a:t>Underoverskrift</a:t>
            </a:r>
            <a:endParaRPr lang="en-US" spc="0"/>
          </a:p>
        </p:txBody>
      </p:sp>
      <p:sp>
        <p:nvSpPr>
          <p:cNvPr id="15" name="Text Placeholder 14">
            <a:extLst>
              <a:ext uri="{FF2B5EF4-FFF2-40B4-BE49-F238E27FC236}">
                <a16:creationId xmlns:a16="http://schemas.microsoft.com/office/drawing/2014/main" id="{AFD104F4-3C99-447F-7F5E-B4EE3C9804C3}"/>
              </a:ext>
            </a:extLst>
          </p:cNvPr>
          <p:cNvSpPr>
            <a:spLocks noGrp="1"/>
          </p:cNvSpPr>
          <p:nvPr>
            <p:ph type="body" sz="quarter" idx="31" hasCustomPrompt="1"/>
          </p:nvPr>
        </p:nvSpPr>
        <p:spPr>
          <a:xfrm>
            <a:off x="735835" y="4511694"/>
            <a:ext cx="1554346" cy="542289"/>
          </a:xfrm>
          <a:prstGeom prst="rect">
            <a:avLst/>
          </a:prstGeom>
        </p:spPr>
        <p:txBody>
          <a:bodyPr wrap="square" anchor="t">
            <a:noAutofit/>
          </a:bodyPr>
          <a:lstStyle>
            <a:lvl1pPr marL="0" indent="0">
              <a:lnSpc>
                <a:spcPct val="100000"/>
              </a:lnSpc>
              <a:spcAft>
                <a:spcPts val="600"/>
              </a:spcAft>
              <a:buNone/>
              <a:defRPr sz="2000" b="0" i="0">
                <a:solidFill>
                  <a:srgbClr val="FFFFFF"/>
                </a:solidFill>
                <a:latin typeface="Arial" panose="020B0604020202020204" pitchFamily="34" charset="0"/>
                <a:cs typeface="Arial" panose="020B0604020202020204" pitchFamily="34" charset="0"/>
              </a:defRPr>
            </a:lvl1pPr>
          </a:lstStyle>
          <a:p>
            <a:pPr hangingPunct="1"/>
            <a:r>
              <a:rPr lang="en-US" spc="0"/>
              <a:t>Dato</a:t>
            </a:r>
          </a:p>
        </p:txBody>
      </p:sp>
    </p:spTree>
    <p:extLst>
      <p:ext uri="{BB962C8B-B14F-4D97-AF65-F5344CB8AC3E}">
        <p14:creationId xmlns:p14="http://schemas.microsoft.com/office/powerpoint/2010/main" val="118449088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reaker - Blå">
    <p:spTree>
      <p:nvGrpSpPr>
        <p:cNvPr id="1" name=""/>
        <p:cNvGrpSpPr/>
        <p:nvPr/>
      </p:nvGrpSpPr>
      <p:grpSpPr>
        <a:xfrm>
          <a:off x="0" y="0"/>
          <a:ext cx="0" cy="0"/>
          <a:chOff x="0" y="0"/>
          <a:chExt cx="0" cy="0"/>
        </a:xfrm>
      </p:grpSpPr>
      <p:sp>
        <p:nvSpPr>
          <p:cNvPr id="8" name="Round Single Corner of Rectangle 7">
            <a:extLst>
              <a:ext uri="{FF2B5EF4-FFF2-40B4-BE49-F238E27FC236}">
                <a16:creationId xmlns:a16="http://schemas.microsoft.com/office/drawing/2014/main" id="{BD83C580-52B8-C455-8A0F-E0E9ED069FBF}"/>
              </a:ext>
            </a:extLst>
          </p:cNvPr>
          <p:cNvSpPr/>
          <p:nvPr userDrawn="1"/>
        </p:nvSpPr>
        <p:spPr>
          <a:xfrm flipV="1">
            <a:off x="0" y="0"/>
            <a:ext cx="12192000" cy="6858000"/>
          </a:xfrm>
          <a:prstGeom prst="round1Rect">
            <a:avLst>
              <a:gd name="adj" fmla="val 0"/>
            </a:avLst>
          </a:prstGeom>
          <a:gradFill flip="none" rotWithShape="1">
            <a:gsLst>
              <a:gs pos="67000">
                <a:srgbClr val="504D5E"/>
              </a:gs>
              <a:gs pos="100000">
                <a:srgbClr val="2F2D3E"/>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4" name="Picture 3">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20208" y="6312516"/>
            <a:ext cx="345456" cy="350292"/>
          </a:xfrm>
          <a:prstGeom prst="rect">
            <a:avLst/>
          </a:prstGeom>
        </p:spPr>
      </p:pic>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7" name="Slide Number">
            <a:extLst>
              <a:ext uri="{FF2B5EF4-FFF2-40B4-BE49-F238E27FC236}">
                <a16:creationId xmlns:a16="http://schemas.microsoft.com/office/drawing/2014/main" id="{4F056A9A-F053-7076-498D-DF0C7B1157B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a:solidFill>
                <a:srgbClr val="FFFFFF"/>
              </a:solidFill>
              <a:latin typeface="Arial" panose="020B0604020202020204" pitchFamily="34" charset="0"/>
              <a:cs typeface="Arial" panose="020B0604020202020204" pitchFamily="34" charset="0"/>
            </a:endParaRPr>
          </a:p>
        </p:txBody>
      </p:sp>
      <p:sp>
        <p:nvSpPr>
          <p:cNvPr id="2" name="Text Placeholder 14">
            <a:extLst>
              <a:ext uri="{FF2B5EF4-FFF2-40B4-BE49-F238E27FC236}">
                <a16:creationId xmlns:a16="http://schemas.microsoft.com/office/drawing/2014/main" id="{8391BA96-CD8D-0035-0BAD-BCEE44194FBB}"/>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rgbClr val="FFFFFF"/>
                </a:solidFill>
              </a:defRPr>
            </a:lvl1pPr>
          </a:lstStyle>
          <a:p>
            <a:pPr hangingPunct="1"/>
            <a:r>
              <a:rPr lang="en-GB" err="1"/>
              <a:t>Overskrift</a:t>
            </a:r>
            <a:endParaRPr lang="en-US" spc="0"/>
          </a:p>
        </p:txBody>
      </p:sp>
      <p:sp>
        <p:nvSpPr>
          <p:cNvPr id="5" name="Text Placeholder 14">
            <a:extLst>
              <a:ext uri="{FF2B5EF4-FFF2-40B4-BE49-F238E27FC236}">
                <a16:creationId xmlns:a16="http://schemas.microsoft.com/office/drawing/2014/main" id="{51CA371D-EAF6-E52D-E204-0E92B8858FE5}"/>
              </a:ext>
            </a:extLst>
          </p:cNvPr>
          <p:cNvSpPr>
            <a:spLocks noGrp="1"/>
          </p:cNvSpPr>
          <p:nvPr>
            <p:ph type="body" sz="quarter" idx="30" hasCustomPrompt="1"/>
          </p:nvPr>
        </p:nvSpPr>
        <p:spPr>
          <a:xfrm>
            <a:off x="724664" y="3536507"/>
            <a:ext cx="10735496" cy="492443"/>
          </a:xfrm>
          <a:prstGeom prst="rect">
            <a:avLst/>
          </a:prstGeom>
        </p:spPr>
        <p:txBody>
          <a:bodyPr wrap="square" anchor="b">
            <a:normAutofit/>
          </a:bodyPr>
          <a:lstStyle>
            <a:lvl1pPr algn="ctr">
              <a:lnSpc>
                <a:spcPct val="100000"/>
              </a:lnSpc>
              <a:defRPr sz="2600" b="0">
                <a:solidFill>
                  <a:srgbClr val="FFFFFF"/>
                </a:solidFill>
              </a:defRPr>
            </a:lvl1pPr>
          </a:lstStyle>
          <a:p>
            <a:pPr hangingPunct="1"/>
            <a:r>
              <a:rPr lang="en-GB" err="1"/>
              <a:t>Underoverskrift</a:t>
            </a:r>
            <a:endParaRPr lang="en-US" spc="0"/>
          </a:p>
        </p:txBody>
      </p:sp>
    </p:spTree>
    <p:extLst>
      <p:ext uri="{BB962C8B-B14F-4D97-AF65-F5344CB8AC3E}">
        <p14:creationId xmlns:p14="http://schemas.microsoft.com/office/powerpoint/2010/main" val="280436124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kærmbillede Stor - Laptop">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pic>
        <p:nvPicPr>
          <p:cNvPr id="1026" name="Picture 2">
            <a:extLst>
              <a:ext uri="{FF2B5EF4-FFF2-40B4-BE49-F238E27FC236}">
                <a16:creationId xmlns:a16="http://schemas.microsoft.com/office/drawing/2014/main" id="{9CFA4311-3A6B-1D76-6284-09C07C9B7B3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52" t="19963" r="-222" b="20259"/>
          <a:stretch>
            <a:fillRect/>
          </a:stretch>
        </p:blipFill>
        <p:spPr bwMode="auto">
          <a:xfrm>
            <a:off x="821941" y="0"/>
            <a:ext cx="10548117" cy="6294682"/>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3">
            <a:extLst>
              <a:ext uri="{FF2B5EF4-FFF2-40B4-BE49-F238E27FC236}">
                <a16:creationId xmlns:a16="http://schemas.microsoft.com/office/drawing/2014/main" id="{8B736DD5-2B5F-38E7-14D0-3BA6B41AD459}"/>
              </a:ext>
            </a:extLst>
          </p:cNvPr>
          <p:cNvSpPr>
            <a:spLocks noGrp="1"/>
          </p:cNvSpPr>
          <p:nvPr>
            <p:ph type="pic" sz="half" idx="24" hasCustomPrompt="1"/>
          </p:nvPr>
        </p:nvSpPr>
        <p:spPr>
          <a:xfrm>
            <a:off x="2286000" y="525780"/>
            <a:ext cx="7597140" cy="5059680"/>
          </a:xfrm>
          <a:prstGeom prst="roundRect">
            <a:avLst>
              <a:gd name="adj" fmla="val 0"/>
            </a:avLst>
          </a:prstGeom>
          <a:solidFill>
            <a:srgbClr val="F3F5F7"/>
          </a:solidFill>
        </p:spPr>
        <p:txBody>
          <a:bodyPr wrap="square" lIns="91439" tIns="45719" rIns="91439" bIns="45719">
            <a:noAutofit/>
          </a:bodyPr>
          <a:lstStyle/>
          <a:p>
            <a:r>
              <a:rPr lang="en-US"/>
              <a:t> </a:t>
            </a:r>
            <a:endParaRPr/>
          </a:p>
        </p:txBody>
      </p:sp>
      <p:sp>
        <p:nvSpPr>
          <p:cNvPr id="16" name="Slide Number">
            <a:extLst>
              <a:ext uri="{FF2B5EF4-FFF2-40B4-BE49-F238E27FC236}">
                <a16:creationId xmlns:a16="http://schemas.microsoft.com/office/drawing/2014/main" id="{9288BA47-E57B-AA61-9045-90B18175FFDC}"/>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324549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kærmbillede - Laptop">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pic>
        <p:nvPicPr>
          <p:cNvPr id="1026" name="Picture 2">
            <a:extLst>
              <a:ext uri="{FF2B5EF4-FFF2-40B4-BE49-F238E27FC236}">
                <a16:creationId xmlns:a16="http://schemas.microsoft.com/office/drawing/2014/main" id="{9CFA4311-3A6B-1D76-6284-09C07C9B7B31}"/>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52" t="19963" r="-222" b="20259"/>
          <a:stretch>
            <a:fillRect/>
          </a:stretch>
        </p:blipFill>
        <p:spPr bwMode="auto">
          <a:xfrm>
            <a:off x="4471520" y="1050779"/>
            <a:ext cx="7780011" cy="4642791"/>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3">
            <a:extLst>
              <a:ext uri="{FF2B5EF4-FFF2-40B4-BE49-F238E27FC236}">
                <a16:creationId xmlns:a16="http://schemas.microsoft.com/office/drawing/2014/main" id="{8B736DD5-2B5F-38E7-14D0-3BA6B41AD459}"/>
              </a:ext>
            </a:extLst>
          </p:cNvPr>
          <p:cNvSpPr>
            <a:spLocks noGrp="1"/>
          </p:cNvSpPr>
          <p:nvPr>
            <p:ph type="pic" sz="half" idx="24" hasCustomPrompt="1"/>
          </p:nvPr>
        </p:nvSpPr>
        <p:spPr>
          <a:xfrm>
            <a:off x="5785875" y="1585652"/>
            <a:ext cx="5426081" cy="3614999"/>
          </a:xfrm>
          <a:prstGeom prst="roundRect">
            <a:avLst>
              <a:gd name="adj" fmla="val 0"/>
            </a:avLst>
          </a:prstGeom>
          <a:solidFill>
            <a:srgbClr val="F3F5F7"/>
          </a:solidFill>
        </p:spPr>
        <p:txBody>
          <a:bodyPr wrap="square" lIns="91439" tIns="45719" rIns="91439" bIns="45719">
            <a:noAutofit/>
          </a:bodyPr>
          <a:lstStyle>
            <a:lvl1pPr marL="0" indent="0">
              <a:buNone/>
              <a:defRPr/>
            </a:lvl1pPr>
          </a:lstStyle>
          <a:p>
            <a:r>
              <a:rPr lang="en-US"/>
              <a:t> </a:t>
            </a:r>
            <a:endParaRPr/>
          </a:p>
        </p:txBody>
      </p:sp>
      <p:sp>
        <p:nvSpPr>
          <p:cNvPr id="12" name="Text Placeholder 14">
            <a:extLst>
              <a:ext uri="{FF2B5EF4-FFF2-40B4-BE49-F238E27FC236}">
                <a16:creationId xmlns:a16="http://schemas.microsoft.com/office/drawing/2014/main" id="{E384E983-CBD4-D938-C55F-F3B2FAB6EBBD}"/>
              </a:ext>
            </a:extLst>
          </p:cNvPr>
          <p:cNvSpPr>
            <a:spLocks noGrp="1"/>
          </p:cNvSpPr>
          <p:nvPr>
            <p:ph type="body" sz="quarter" idx="29" hasCustomPrompt="1"/>
          </p:nvPr>
        </p:nvSpPr>
        <p:spPr>
          <a:xfrm>
            <a:off x="2312305" y="4311496"/>
            <a:ext cx="2828495" cy="889154"/>
          </a:xfrm>
        </p:spPr>
        <p:txBody>
          <a:bodyPr wrap="square" anchor="b">
            <a:spAutoFit/>
          </a:bodyPr>
          <a:lstStyle>
            <a:lvl1pPr marL="0" indent="0" algn="r">
              <a:lnSpc>
                <a:spcPct val="110000"/>
              </a:lnSpc>
              <a:buNone/>
              <a:defRPr sz="1200">
                <a:solidFill>
                  <a:schemeClr val="tx1">
                    <a:lumMod val="50000"/>
                    <a:lumOff val="50000"/>
                  </a:schemeClr>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6" name="Slide Number">
            <a:extLst>
              <a:ext uri="{FF2B5EF4-FFF2-40B4-BE49-F238E27FC236}">
                <a16:creationId xmlns:a16="http://schemas.microsoft.com/office/drawing/2014/main" id="{9288BA47-E57B-AA61-9045-90B18175FFDC}"/>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pPr marL="0" indent="0">
              <a:buFont typeface="Arial" panose="020B0604020202020204" pitchFamily="34" charset="0"/>
              <a:buNone/>
            </a:pPr>
            <a:fld id="{86CB4B4D-7CA3-9044-876B-883B54F8677D}" type="slidenum">
              <a:rPr lang="en-US" sz="800" b="0" i="0" smtClean="0">
                <a:solidFill>
                  <a:schemeClr val="bg1"/>
                </a:solidFill>
                <a:latin typeface="Arial" panose="020B0604020202020204" pitchFamily="34" charset="0"/>
                <a:cs typeface="Arial" panose="020B0604020202020204" pitchFamily="34" charset="0"/>
              </a:rPr>
              <a:pPr marL="0" indent="0">
                <a:buFont typeface="Arial" panose="020B0604020202020204" pitchFamily="34" charset="0"/>
                <a:buNone/>
              </a:pPr>
              <a:t>‹#›</a:t>
            </a:fld>
            <a:endParaRPr lang="en-US" sz="550" b="0" i="0">
              <a:solidFill>
                <a:schemeClr val="bg1"/>
              </a:solidFill>
              <a:latin typeface="Arial" panose="020B0604020202020204" pitchFamily="34" charset="0"/>
              <a:cs typeface="Arial" panose="020B0604020202020204" pitchFamily="34" charset="0"/>
            </a:endParaRPr>
          </a:p>
        </p:txBody>
      </p:sp>
      <p:sp>
        <p:nvSpPr>
          <p:cNvPr id="17" name="Title Placeholder 1">
            <a:extLst>
              <a:ext uri="{FF2B5EF4-FFF2-40B4-BE49-F238E27FC236}">
                <a16:creationId xmlns:a16="http://schemas.microsoft.com/office/drawing/2014/main" id="{0A805259-A95A-AF89-D3FD-1BC59A64FCA6}"/>
              </a:ext>
            </a:extLst>
          </p:cNvPr>
          <p:cNvSpPr>
            <a:spLocks noGrp="1"/>
          </p:cNvSpPr>
          <p:nvPr>
            <p:ph type="title" hasCustomPrompt="1"/>
          </p:nvPr>
        </p:nvSpPr>
        <p:spPr>
          <a:xfrm>
            <a:off x="714031" y="1156433"/>
            <a:ext cx="4382212" cy="646331"/>
          </a:xfrm>
          <a:prstGeom prst="rect">
            <a:avLst/>
          </a:prstGeom>
        </p:spPr>
        <p:txBody>
          <a:bodyPr vert="horz" wrap="square" lIns="91440" tIns="45720" rIns="91440" bIns="45720" rtlCol="0" anchor="t">
            <a:normAutofit/>
          </a:bodyPr>
          <a:lstStyle>
            <a:lvl1pPr marL="0" indent="0">
              <a:lnSpc>
                <a:spcPct val="90000"/>
              </a:lnSpc>
              <a:buFont typeface="Arial" panose="020B0604020202020204" pitchFamily="34" charset="0"/>
              <a:buNone/>
              <a:defRPr sz="4000" spc="0" baseline="0"/>
            </a:lvl1pPr>
          </a:lstStyle>
          <a:p>
            <a:r>
              <a:rPr lang="en-GB" err="1"/>
              <a:t>Overskrift</a:t>
            </a:r>
            <a:endParaRPr lang="en-US"/>
          </a:p>
        </p:txBody>
      </p:sp>
      <p:sp>
        <p:nvSpPr>
          <p:cNvPr id="19" name="Text Placeholder 14">
            <a:extLst>
              <a:ext uri="{FF2B5EF4-FFF2-40B4-BE49-F238E27FC236}">
                <a16:creationId xmlns:a16="http://schemas.microsoft.com/office/drawing/2014/main" id="{4E6A3DC9-66C5-ACF3-45EA-D5F0463E3355}"/>
              </a:ext>
            </a:extLst>
          </p:cNvPr>
          <p:cNvSpPr>
            <a:spLocks noGrp="1"/>
          </p:cNvSpPr>
          <p:nvPr>
            <p:ph type="body" sz="quarter" idx="30" hasCustomPrompt="1"/>
          </p:nvPr>
        </p:nvSpPr>
        <p:spPr>
          <a:xfrm>
            <a:off x="720209" y="737093"/>
            <a:ext cx="4376206" cy="313686"/>
          </a:xfrm>
        </p:spPr>
        <p:txBody>
          <a:bodyPr vert="horz" lIns="91440" tIns="45720" rIns="91440" bIns="45720" rtlCol="0" anchor="b">
            <a:normAutofit/>
          </a:bodyPr>
          <a:lstStyle>
            <a:lvl1pPr marL="0" indent="0">
              <a:buNone/>
              <a:defRPr lang="en-US" sz="1400" dirty="0" smtClean="0">
                <a:solidFill>
                  <a:schemeClr val="tx1">
                    <a:lumMod val="50000"/>
                    <a:lumOff val="50000"/>
                  </a:schemeClr>
                </a:solidFill>
              </a:defRPr>
            </a:lvl1pPr>
          </a:lstStyle>
          <a:p>
            <a:pPr lvl="0">
              <a:lnSpc>
                <a:spcPct val="110000"/>
              </a:lnSpc>
            </a:pPr>
            <a:r>
              <a:rPr lang="en-US"/>
              <a:t>Tema</a:t>
            </a:r>
          </a:p>
        </p:txBody>
      </p:sp>
      <p:sp>
        <p:nvSpPr>
          <p:cNvPr id="3" name="Text Placeholder 10">
            <a:extLst>
              <a:ext uri="{FF2B5EF4-FFF2-40B4-BE49-F238E27FC236}">
                <a16:creationId xmlns:a16="http://schemas.microsoft.com/office/drawing/2014/main" id="{FD1178CD-B7A9-CCBD-717B-E3A626F4A3FD}"/>
              </a:ext>
            </a:extLst>
          </p:cNvPr>
          <p:cNvSpPr>
            <a:spLocks noGrp="1"/>
          </p:cNvSpPr>
          <p:nvPr>
            <p:ph type="body" sz="quarter" idx="40" hasCustomPrompt="1"/>
          </p:nvPr>
        </p:nvSpPr>
        <p:spPr>
          <a:xfrm>
            <a:off x="715886" y="1973567"/>
            <a:ext cx="4387882" cy="1968601"/>
          </a:xfrm>
        </p:spPr>
        <p:txBody>
          <a:bodyPr/>
          <a:lstStyle>
            <a:lvl1pPr marL="0" indent="0">
              <a:buFont typeface="Arial" panose="020B0604020202020204" pitchFamily="34" charset="0"/>
              <a:buNone/>
              <a:defRPr sz="1800"/>
            </a:lvl1pPr>
          </a:lstStyle>
          <a:p>
            <a:pPr lvl="0"/>
            <a:r>
              <a:rPr lang="en-GB" err="1"/>
              <a:t>Tekst</a:t>
            </a:r>
            <a:endParaRPr lang="en-GB"/>
          </a:p>
        </p:txBody>
      </p:sp>
    </p:spTree>
    <p:extLst>
      <p:ext uri="{BB962C8B-B14F-4D97-AF65-F5344CB8AC3E}">
        <p14:creationId xmlns:p14="http://schemas.microsoft.com/office/powerpoint/2010/main" val="214354096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orient="horz" pos="731" userDrawn="1">
          <p15:clr>
            <a:srgbClr val="FBAE40"/>
          </p15:clr>
        </p15:guide>
        <p15:guide id="2" orient="horz" pos="35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kærmbillede - Mobil">
    <p:spTree>
      <p:nvGrpSpPr>
        <p:cNvPr id="1" name=""/>
        <p:cNvGrpSpPr/>
        <p:nvPr/>
      </p:nvGrpSpPr>
      <p:grpSpPr>
        <a:xfrm>
          <a:off x="0" y="0"/>
          <a:ext cx="0" cy="0"/>
          <a:chOff x="0" y="0"/>
          <a:chExt cx="0" cy="0"/>
        </a:xfrm>
      </p:grpSpPr>
      <p:pic>
        <p:nvPicPr>
          <p:cNvPr id="4" name="j919912012_A_hand_holding_an_iPhone_mockup_white_background_hig_d0703df8-77c8-4761-a5f3-97b86d4b47ba-2.png" descr="j919912012_A_hand_holding_an_iPhone_mockup_white_background_hig_d0703df8-77c8-4761-a5f3-97b86d4b47ba-2.png">
            <a:extLst>
              <a:ext uri="{FF2B5EF4-FFF2-40B4-BE49-F238E27FC236}">
                <a16:creationId xmlns:a16="http://schemas.microsoft.com/office/drawing/2014/main" id="{CCF90F73-DD6A-79F8-2D5B-0928B358198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038894" y="737093"/>
            <a:ext cx="5191929" cy="6161515"/>
          </a:xfrm>
          <a:custGeom>
            <a:avLst/>
            <a:gdLst/>
            <a:ahLst/>
            <a:cxnLst>
              <a:cxn ang="0">
                <a:pos x="wd2" y="hd2"/>
              </a:cxn>
              <a:cxn ang="5400000">
                <a:pos x="wd2" y="hd2"/>
              </a:cxn>
              <a:cxn ang="10800000">
                <a:pos x="wd2" y="hd2"/>
              </a:cxn>
              <a:cxn ang="16200000">
                <a:pos x="wd2" y="hd2"/>
              </a:cxn>
            </a:cxnLst>
            <a:rect l="0" t="0" r="r" b="b"/>
            <a:pathLst>
              <a:path w="21563" h="21597" extrusionOk="0">
                <a:moveTo>
                  <a:pt x="6853" y="2"/>
                </a:moveTo>
                <a:cubicBezTo>
                  <a:pt x="3078" y="7"/>
                  <a:pt x="3084" y="7"/>
                  <a:pt x="2710" y="175"/>
                </a:cubicBezTo>
                <a:cubicBezTo>
                  <a:pt x="2469" y="284"/>
                  <a:pt x="2253" y="495"/>
                  <a:pt x="2141" y="733"/>
                </a:cubicBezTo>
                <a:cubicBezTo>
                  <a:pt x="2076" y="873"/>
                  <a:pt x="2067" y="949"/>
                  <a:pt x="2055" y="1560"/>
                </a:cubicBezTo>
                <a:cubicBezTo>
                  <a:pt x="2048" y="1931"/>
                  <a:pt x="2029" y="2245"/>
                  <a:pt x="2012" y="2260"/>
                </a:cubicBezTo>
                <a:cubicBezTo>
                  <a:pt x="1970" y="2296"/>
                  <a:pt x="1972" y="2942"/>
                  <a:pt x="2014" y="2963"/>
                </a:cubicBezTo>
                <a:cubicBezTo>
                  <a:pt x="2048" y="2981"/>
                  <a:pt x="2063" y="3460"/>
                  <a:pt x="2030" y="3488"/>
                </a:cubicBezTo>
                <a:cubicBezTo>
                  <a:pt x="2006" y="3509"/>
                  <a:pt x="2004" y="4465"/>
                  <a:pt x="2029" y="4485"/>
                </a:cubicBezTo>
                <a:cubicBezTo>
                  <a:pt x="2058" y="4510"/>
                  <a:pt x="2052" y="4683"/>
                  <a:pt x="2022" y="4699"/>
                </a:cubicBezTo>
                <a:cubicBezTo>
                  <a:pt x="1994" y="4714"/>
                  <a:pt x="2004" y="5774"/>
                  <a:pt x="2033" y="5814"/>
                </a:cubicBezTo>
                <a:cubicBezTo>
                  <a:pt x="2043" y="5827"/>
                  <a:pt x="2048" y="6035"/>
                  <a:pt x="2045" y="6277"/>
                </a:cubicBezTo>
                <a:cubicBezTo>
                  <a:pt x="2039" y="6780"/>
                  <a:pt x="2029" y="6801"/>
                  <a:pt x="1772" y="6833"/>
                </a:cubicBezTo>
                <a:cubicBezTo>
                  <a:pt x="1689" y="6844"/>
                  <a:pt x="1443" y="6891"/>
                  <a:pt x="1227" y="6937"/>
                </a:cubicBezTo>
                <a:cubicBezTo>
                  <a:pt x="1011" y="6984"/>
                  <a:pt x="738" y="7033"/>
                  <a:pt x="619" y="7046"/>
                </a:cubicBezTo>
                <a:cubicBezTo>
                  <a:pt x="362" y="7074"/>
                  <a:pt x="255" y="7105"/>
                  <a:pt x="182" y="7176"/>
                </a:cubicBezTo>
                <a:cubicBezTo>
                  <a:pt x="35" y="7318"/>
                  <a:pt x="-37" y="7570"/>
                  <a:pt x="19" y="7746"/>
                </a:cubicBezTo>
                <a:cubicBezTo>
                  <a:pt x="64" y="7886"/>
                  <a:pt x="342" y="8243"/>
                  <a:pt x="493" y="8354"/>
                </a:cubicBezTo>
                <a:cubicBezTo>
                  <a:pt x="674" y="8488"/>
                  <a:pt x="852" y="8530"/>
                  <a:pt x="1467" y="8583"/>
                </a:cubicBezTo>
                <a:lnTo>
                  <a:pt x="2031" y="8631"/>
                </a:lnTo>
                <a:lnTo>
                  <a:pt x="2031" y="8783"/>
                </a:lnTo>
                <a:lnTo>
                  <a:pt x="2031" y="8936"/>
                </a:lnTo>
                <a:lnTo>
                  <a:pt x="1865" y="8967"/>
                </a:lnTo>
                <a:cubicBezTo>
                  <a:pt x="1636" y="9011"/>
                  <a:pt x="1569" y="9047"/>
                  <a:pt x="1294" y="9263"/>
                </a:cubicBezTo>
                <a:cubicBezTo>
                  <a:pt x="1162" y="9366"/>
                  <a:pt x="958" y="9491"/>
                  <a:pt x="841" y="9540"/>
                </a:cubicBezTo>
                <a:cubicBezTo>
                  <a:pt x="479" y="9692"/>
                  <a:pt x="321" y="9894"/>
                  <a:pt x="320" y="10204"/>
                </a:cubicBezTo>
                <a:cubicBezTo>
                  <a:pt x="319" y="10349"/>
                  <a:pt x="341" y="10412"/>
                  <a:pt x="464" y="10625"/>
                </a:cubicBezTo>
                <a:cubicBezTo>
                  <a:pt x="629" y="10910"/>
                  <a:pt x="680" y="10957"/>
                  <a:pt x="905" y="11029"/>
                </a:cubicBezTo>
                <a:cubicBezTo>
                  <a:pt x="1035" y="11071"/>
                  <a:pt x="1070" y="11095"/>
                  <a:pt x="1078" y="11154"/>
                </a:cubicBezTo>
                <a:cubicBezTo>
                  <a:pt x="1087" y="11212"/>
                  <a:pt x="1067" y="11237"/>
                  <a:pt x="981" y="11276"/>
                </a:cubicBezTo>
                <a:cubicBezTo>
                  <a:pt x="574" y="11461"/>
                  <a:pt x="363" y="11833"/>
                  <a:pt x="393" y="12315"/>
                </a:cubicBezTo>
                <a:cubicBezTo>
                  <a:pt x="422" y="12794"/>
                  <a:pt x="634" y="13021"/>
                  <a:pt x="1174" y="13151"/>
                </a:cubicBezTo>
                <a:cubicBezTo>
                  <a:pt x="1202" y="13157"/>
                  <a:pt x="1190" y="13198"/>
                  <a:pt x="1133" y="13281"/>
                </a:cubicBezTo>
                <a:cubicBezTo>
                  <a:pt x="1088" y="13347"/>
                  <a:pt x="1052" y="13427"/>
                  <a:pt x="1052" y="13459"/>
                </a:cubicBezTo>
                <a:cubicBezTo>
                  <a:pt x="1051" y="13490"/>
                  <a:pt x="1000" y="13597"/>
                  <a:pt x="937" y="13697"/>
                </a:cubicBezTo>
                <a:cubicBezTo>
                  <a:pt x="781" y="13947"/>
                  <a:pt x="731" y="14177"/>
                  <a:pt x="783" y="14404"/>
                </a:cubicBezTo>
                <a:cubicBezTo>
                  <a:pt x="837" y="14635"/>
                  <a:pt x="882" y="14702"/>
                  <a:pt x="1087" y="14858"/>
                </a:cubicBezTo>
                <a:cubicBezTo>
                  <a:pt x="1320" y="15034"/>
                  <a:pt x="1618" y="15170"/>
                  <a:pt x="2080" y="15311"/>
                </a:cubicBezTo>
                <a:cubicBezTo>
                  <a:pt x="2291" y="15376"/>
                  <a:pt x="2712" y="15538"/>
                  <a:pt x="3017" y="15671"/>
                </a:cubicBezTo>
                <a:cubicBezTo>
                  <a:pt x="3321" y="15805"/>
                  <a:pt x="3888" y="16040"/>
                  <a:pt x="4277" y="16194"/>
                </a:cubicBezTo>
                <a:cubicBezTo>
                  <a:pt x="4845" y="16418"/>
                  <a:pt x="5097" y="16538"/>
                  <a:pt x="5564" y="16803"/>
                </a:cubicBezTo>
                <a:cubicBezTo>
                  <a:pt x="6018" y="17061"/>
                  <a:pt x="6180" y="17170"/>
                  <a:pt x="6305" y="17302"/>
                </a:cubicBezTo>
                <a:cubicBezTo>
                  <a:pt x="6392" y="17394"/>
                  <a:pt x="6594" y="17577"/>
                  <a:pt x="6752" y="17708"/>
                </a:cubicBezTo>
                <a:cubicBezTo>
                  <a:pt x="6911" y="17840"/>
                  <a:pt x="7147" y="18067"/>
                  <a:pt x="7276" y="18214"/>
                </a:cubicBezTo>
                <a:cubicBezTo>
                  <a:pt x="7596" y="18576"/>
                  <a:pt x="9110" y="19851"/>
                  <a:pt x="9536" y="20117"/>
                </a:cubicBezTo>
                <a:cubicBezTo>
                  <a:pt x="9714" y="20228"/>
                  <a:pt x="10028" y="20409"/>
                  <a:pt x="10234" y="20519"/>
                </a:cubicBezTo>
                <a:cubicBezTo>
                  <a:pt x="10440" y="20629"/>
                  <a:pt x="10654" y="20745"/>
                  <a:pt x="10709" y="20777"/>
                </a:cubicBezTo>
                <a:cubicBezTo>
                  <a:pt x="10764" y="20809"/>
                  <a:pt x="10925" y="20903"/>
                  <a:pt x="11066" y="20985"/>
                </a:cubicBezTo>
                <a:cubicBezTo>
                  <a:pt x="11207" y="21067"/>
                  <a:pt x="11537" y="21224"/>
                  <a:pt x="11798" y="21333"/>
                </a:cubicBezTo>
                <a:lnTo>
                  <a:pt x="12272" y="21531"/>
                </a:lnTo>
                <a:lnTo>
                  <a:pt x="12348" y="21597"/>
                </a:lnTo>
                <a:lnTo>
                  <a:pt x="21563" y="21597"/>
                </a:lnTo>
                <a:cubicBezTo>
                  <a:pt x="21233" y="21246"/>
                  <a:pt x="20857" y="20834"/>
                  <a:pt x="20238" y="20139"/>
                </a:cubicBezTo>
                <a:cubicBezTo>
                  <a:pt x="19714" y="19551"/>
                  <a:pt x="19204" y="18981"/>
                  <a:pt x="19104" y="18873"/>
                </a:cubicBezTo>
                <a:cubicBezTo>
                  <a:pt x="19004" y="18765"/>
                  <a:pt x="18781" y="18519"/>
                  <a:pt x="18608" y="18326"/>
                </a:cubicBezTo>
                <a:cubicBezTo>
                  <a:pt x="18435" y="18133"/>
                  <a:pt x="18210" y="17885"/>
                  <a:pt x="18108" y="17775"/>
                </a:cubicBezTo>
                <a:cubicBezTo>
                  <a:pt x="18006" y="17665"/>
                  <a:pt x="17819" y="17459"/>
                  <a:pt x="17691" y="17316"/>
                </a:cubicBezTo>
                <a:cubicBezTo>
                  <a:pt x="17563" y="17174"/>
                  <a:pt x="17327" y="16917"/>
                  <a:pt x="17166" y="16745"/>
                </a:cubicBezTo>
                <a:cubicBezTo>
                  <a:pt x="17005" y="16573"/>
                  <a:pt x="16826" y="16362"/>
                  <a:pt x="16769" y="16277"/>
                </a:cubicBezTo>
                <a:cubicBezTo>
                  <a:pt x="16712" y="16193"/>
                  <a:pt x="16588" y="16014"/>
                  <a:pt x="16494" y="15881"/>
                </a:cubicBezTo>
                <a:cubicBezTo>
                  <a:pt x="16215" y="15489"/>
                  <a:pt x="16161" y="15356"/>
                  <a:pt x="15896" y="14412"/>
                </a:cubicBezTo>
                <a:cubicBezTo>
                  <a:pt x="15711" y="13755"/>
                  <a:pt x="15664" y="13309"/>
                  <a:pt x="15630" y="11900"/>
                </a:cubicBezTo>
                <a:cubicBezTo>
                  <a:pt x="15609" y="11022"/>
                  <a:pt x="15579" y="10817"/>
                  <a:pt x="15426" y="10472"/>
                </a:cubicBezTo>
                <a:cubicBezTo>
                  <a:pt x="15238" y="10045"/>
                  <a:pt x="15085" y="9595"/>
                  <a:pt x="15033" y="9318"/>
                </a:cubicBezTo>
                <a:cubicBezTo>
                  <a:pt x="15003" y="9156"/>
                  <a:pt x="14964" y="8972"/>
                  <a:pt x="14947" y="8909"/>
                </a:cubicBezTo>
                <a:cubicBezTo>
                  <a:pt x="14930" y="8845"/>
                  <a:pt x="14909" y="8731"/>
                  <a:pt x="14899" y="8656"/>
                </a:cubicBezTo>
                <a:cubicBezTo>
                  <a:pt x="14890" y="8580"/>
                  <a:pt x="14859" y="8424"/>
                  <a:pt x="14830" y="8308"/>
                </a:cubicBezTo>
                <a:cubicBezTo>
                  <a:pt x="14801" y="8193"/>
                  <a:pt x="14763" y="8023"/>
                  <a:pt x="14746" y="7931"/>
                </a:cubicBezTo>
                <a:cubicBezTo>
                  <a:pt x="14728" y="7839"/>
                  <a:pt x="14684" y="7711"/>
                  <a:pt x="14648" y="7648"/>
                </a:cubicBezTo>
                <a:cubicBezTo>
                  <a:pt x="14612" y="7585"/>
                  <a:pt x="14582" y="7501"/>
                  <a:pt x="14582" y="7460"/>
                </a:cubicBezTo>
                <a:cubicBezTo>
                  <a:pt x="14582" y="7420"/>
                  <a:pt x="14550" y="7316"/>
                  <a:pt x="14510" y="7228"/>
                </a:cubicBezTo>
                <a:cubicBezTo>
                  <a:pt x="14452" y="7100"/>
                  <a:pt x="14376" y="7018"/>
                  <a:pt x="14128" y="6812"/>
                </a:cubicBezTo>
                <a:cubicBezTo>
                  <a:pt x="13447" y="6245"/>
                  <a:pt x="13348" y="6149"/>
                  <a:pt x="13160" y="5877"/>
                </a:cubicBezTo>
                <a:cubicBezTo>
                  <a:pt x="13053" y="5722"/>
                  <a:pt x="12952" y="5611"/>
                  <a:pt x="12902" y="5591"/>
                </a:cubicBezTo>
                <a:cubicBezTo>
                  <a:pt x="12807" y="5555"/>
                  <a:pt x="12789" y="5522"/>
                  <a:pt x="12673" y="5190"/>
                </a:cubicBezTo>
                <a:cubicBezTo>
                  <a:pt x="12626" y="5057"/>
                  <a:pt x="12477" y="4761"/>
                  <a:pt x="12342" y="4531"/>
                </a:cubicBezTo>
                <a:cubicBezTo>
                  <a:pt x="12146" y="4198"/>
                  <a:pt x="12076" y="4103"/>
                  <a:pt x="11990" y="4062"/>
                </a:cubicBezTo>
                <a:cubicBezTo>
                  <a:pt x="11870" y="4003"/>
                  <a:pt x="11716" y="4014"/>
                  <a:pt x="11616" y="4091"/>
                </a:cubicBezTo>
                <a:cubicBezTo>
                  <a:pt x="11579" y="4119"/>
                  <a:pt x="11543" y="4128"/>
                  <a:pt x="11524" y="4112"/>
                </a:cubicBezTo>
                <a:cubicBezTo>
                  <a:pt x="11488" y="4081"/>
                  <a:pt x="11466" y="3591"/>
                  <a:pt x="11432" y="2023"/>
                </a:cubicBezTo>
                <a:cubicBezTo>
                  <a:pt x="11407" y="905"/>
                  <a:pt x="11403" y="853"/>
                  <a:pt x="11331" y="700"/>
                </a:cubicBezTo>
                <a:cubicBezTo>
                  <a:pt x="11176" y="374"/>
                  <a:pt x="10906" y="166"/>
                  <a:pt x="10495" y="55"/>
                </a:cubicBezTo>
                <a:cubicBezTo>
                  <a:pt x="10280" y="-2"/>
                  <a:pt x="10237" y="-3"/>
                  <a:pt x="6853" y="2"/>
                </a:cubicBezTo>
                <a:close/>
                <a:moveTo>
                  <a:pt x="9736" y="425"/>
                </a:moveTo>
                <a:cubicBezTo>
                  <a:pt x="10220" y="429"/>
                  <a:pt x="10306" y="442"/>
                  <a:pt x="10380" y="465"/>
                </a:cubicBezTo>
                <a:cubicBezTo>
                  <a:pt x="10590" y="533"/>
                  <a:pt x="10770" y="676"/>
                  <a:pt x="10854" y="841"/>
                </a:cubicBezTo>
                <a:cubicBezTo>
                  <a:pt x="10923" y="977"/>
                  <a:pt x="10923" y="982"/>
                  <a:pt x="10961" y="7766"/>
                </a:cubicBezTo>
                <a:cubicBezTo>
                  <a:pt x="10988" y="12785"/>
                  <a:pt x="10988" y="14585"/>
                  <a:pt x="10961" y="14671"/>
                </a:cubicBezTo>
                <a:cubicBezTo>
                  <a:pt x="10904" y="14849"/>
                  <a:pt x="10736" y="15018"/>
                  <a:pt x="10526" y="15106"/>
                </a:cubicBezTo>
                <a:lnTo>
                  <a:pt x="10343" y="15183"/>
                </a:lnTo>
                <a:lnTo>
                  <a:pt x="6802" y="15197"/>
                </a:lnTo>
                <a:cubicBezTo>
                  <a:pt x="4625" y="15206"/>
                  <a:pt x="3225" y="15201"/>
                  <a:pt x="3166" y="15185"/>
                </a:cubicBezTo>
                <a:cubicBezTo>
                  <a:pt x="2924" y="15118"/>
                  <a:pt x="2692" y="14914"/>
                  <a:pt x="2619" y="14706"/>
                </a:cubicBezTo>
                <a:cubicBezTo>
                  <a:pt x="2596" y="14641"/>
                  <a:pt x="2578" y="12885"/>
                  <a:pt x="2566" y="9529"/>
                </a:cubicBezTo>
                <a:cubicBezTo>
                  <a:pt x="2555" y="6736"/>
                  <a:pt x="2537" y="3699"/>
                  <a:pt x="2526" y="2781"/>
                </a:cubicBezTo>
                <a:cubicBezTo>
                  <a:pt x="2506" y="1294"/>
                  <a:pt x="2510" y="1094"/>
                  <a:pt x="2557" y="956"/>
                </a:cubicBezTo>
                <a:cubicBezTo>
                  <a:pt x="2627" y="753"/>
                  <a:pt x="2796" y="589"/>
                  <a:pt x="3017" y="509"/>
                </a:cubicBezTo>
                <a:lnTo>
                  <a:pt x="3190" y="446"/>
                </a:lnTo>
                <a:lnTo>
                  <a:pt x="6707" y="430"/>
                </a:lnTo>
                <a:cubicBezTo>
                  <a:pt x="8371" y="423"/>
                  <a:pt x="9252" y="420"/>
                  <a:pt x="9736" y="425"/>
                </a:cubicBezTo>
                <a:close/>
                <a:moveTo>
                  <a:pt x="11468" y="7263"/>
                </a:moveTo>
                <a:cubicBezTo>
                  <a:pt x="11480" y="7259"/>
                  <a:pt x="11538" y="7319"/>
                  <a:pt x="11598" y="7396"/>
                </a:cubicBezTo>
                <a:cubicBezTo>
                  <a:pt x="11657" y="7472"/>
                  <a:pt x="11838" y="7628"/>
                  <a:pt x="11999" y="7742"/>
                </a:cubicBezTo>
                <a:lnTo>
                  <a:pt x="12291" y="7950"/>
                </a:lnTo>
                <a:lnTo>
                  <a:pt x="12232" y="8024"/>
                </a:lnTo>
                <a:cubicBezTo>
                  <a:pt x="12155" y="8119"/>
                  <a:pt x="12155" y="8549"/>
                  <a:pt x="12232" y="8898"/>
                </a:cubicBezTo>
                <a:cubicBezTo>
                  <a:pt x="12261" y="9029"/>
                  <a:pt x="12274" y="9145"/>
                  <a:pt x="12261" y="9156"/>
                </a:cubicBezTo>
                <a:cubicBezTo>
                  <a:pt x="12248" y="9166"/>
                  <a:pt x="12055" y="9039"/>
                  <a:pt x="11830" y="8874"/>
                </a:cubicBezTo>
                <a:lnTo>
                  <a:pt x="11422" y="8575"/>
                </a:lnTo>
                <a:lnTo>
                  <a:pt x="11433" y="7923"/>
                </a:lnTo>
                <a:cubicBezTo>
                  <a:pt x="11440" y="7564"/>
                  <a:pt x="11456" y="7267"/>
                  <a:pt x="11468" y="7263"/>
                </a:cubicBezTo>
                <a:close/>
              </a:path>
            </a:pathLst>
          </a:custGeom>
          <a:ln w="12700">
            <a:miter lim="400000"/>
          </a:ln>
        </p:spPr>
      </p:pic>
      <p:sp>
        <p:nvSpPr>
          <p:cNvPr id="6" name="Picture Placeholder 3">
            <a:extLst>
              <a:ext uri="{FF2B5EF4-FFF2-40B4-BE49-F238E27FC236}">
                <a16:creationId xmlns:a16="http://schemas.microsoft.com/office/drawing/2014/main" id="{F0203553-58F5-8CF7-366E-4345CE9244FF}"/>
              </a:ext>
            </a:extLst>
          </p:cNvPr>
          <p:cNvSpPr>
            <a:spLocks noGrp="1"/>
          </p:cNvSpPr>
          <p:nvPr>
            <p:ph type="pic" sz="half" idx="24" hasCustomPrompt="1"/>
          </p:nvPr>
        </p:nvSpPr>
        <p:spPr>
          <a:xfrm>
            <a:off x="7646704" y="857966"/>
            <a:ext cx="2047741" cy="4221561"/>
          </a:xfrm>
          <a:prstGeom prst="roundRect">
            <a:avLst>
              <a:gd name="adj" fmla="val 10323"/>
            </a:avLst>
          </a:prstGeom>
          <a:solidFill>
            <a:srgbClr val="F3F5F7"/>
          </a:solidFill>
        </p:spPr>
        <p:txBody>
          <a:bodyPr wrap="square" lIns="91439" tIns="45719" rIns="91439" bIns="45719">
            <a:noAutofit/>
          </a:bodyPr>
          <a:lstStyle/>
          <a:p>
            <a:r>
              <a:rPr lang="en-US"/>
              <a:t> </a:t>
            </a:r>
            <a:endParaRPr/>
          </a:p>
        </p:txBody>
      </p:sp>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4" name="Slide Number">
            <a:extLst>
              <a:ext uri="{FF2B5EF4-FFF2-40B4-BE49-F238E27FC236}">
                <a16:creationId xmlns:a16="http://schemas.microsoft.com/office/drawing/2014/main" id="{45A3784C-FE39-A544-9114-D71CB758B98A}"/>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a:solidFill>
                <a:srgbClr val="FFFFFF"/>
              </a:solidFill>
              <a:latin typeface="Arial" panose="020B0604020202020204" pitchFamily="34" charset="0"/>
              <a:cs typeface="Arial" panose="020B0604020202020204" pitchFamily="34" charset="0"/>
            </a:endParaRPr>
          </a:p>
        </p:txBody>
      </p:sp>
      <p:sp>
        <p:nvSpPr>
          <p:cNvPr id="13" name="Text Placeholder 14">
            <a:extLst>
              <a:ext uri="{FF2B5EF4-FFF2-40B4-BE49-F238E27FC236}">
                <a16:creationId xmlns:a16="http://schemas.microsoft.com/office/drawing/2014/main" id="{BA096E32-E0B9-F347-FEC2-3AC8070CAEA3}"/>
              </a:ext>
            </a:extLst>
          </p:cNvPr>
          <p:cNvSpPr>
            <a:spLocks noGrp="1"/>
          </p:cNvSpPr>
          <p:nvPr>
            <p:ph type="body" sz="quarter" idx="29" hasCustomPrompt="1"/>
          </p:nvPr>
        </p:nvSpPr>
        <p:spPr>
          <a:xfrm>
            <a:off x="720208" y="5778763"/>
            <a:ext cx="5992018" cy="342145"/>
          </a:xfrm>
          <a:prstGeom prst="rect">
            <a:avLst/>
          </a:prstGeom>
        </p:spPr>
        <p:txBody>
          <a:bodyPr wrap="square" anchor="b">
            <a:spAutoFit/>
          </a:bodyPr>
          <a:lstStyle>
            <a:lvl1pPr>
              <a:lnSpc>
                <a:spcPct val="110000"/>
              </a:lnSpc>
              <a:defRPr sz="1600">
                <a:solidFill>
                  <a:schemeClr val="tx1">
                    <a:lumMod val="50000"/>
                    <a:lumOff val="50000"/>
                  </a:schemeClr>
                </a:solidFill>
              </a:defRPr>
            </a:lvl1pPr>
          </a:lstStyle>
          <a:p>
            <a:pPr lvl="0"/>
            <a:r>
              <a:rPr lang="en-GB" err="1"/>
              <a:t>Bemærkning</a:t>
            </a:r>
            <a:r>
              <a:rPr lang="en-GB"/>
              <a:t> </a:t>
            </a:r>
            <a:r>
              <a:rPr lang="en-GB" err="1"/>
              <a:t>eller</a:t>
            </a:r>
            <a:r>
              <a:rPr lang="en-GB"/>
              <a:t> </a:t>
            </a:r>
            <a:r>
              <a:rPr lang="en-GB" err="1"/>
              <a:t>kilde</a:t>
            </a:r>
            <a:endParaRPr lang="en-US"/>
          </a:p>
        </p:txBody>
      </p:sp>
      <p:sp>
        <p:nvSpPr>
          <p:cNvPr id="15" name="Text Placeholder 12">
            <a:extLst>
              <a:ext uri="{FF2B5EF4-FFF2-40B4-BE49-F238E27FC236}">
                <a16:creationId xmlns:a16="http://schemas.microsoft.com/office/drawing/2014/main" id="{B9552E76-7248-DEEA-3E2D-B0EBC1F30714}"/>
              </a:ext>
            </a:extLst>
          </p:cNvPr>
          <p:cNvSpPr>
            <a:spLocks noGrp="1"/>
          </p:cNvSpPr>
          <p:nvPr>
            <p:ph type="body" sz="quarter" idx="38" hasCustomPrompt="1"/>
          </p:nvPr>
        </p:nvSpPr>
        <p:spPr>
          <a:xfrm>
            <a:off x="714375" y="735288"/>
            <a:ext cx="6000103" cy="351674"/>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16" name="Title Placeholder 1">
            <a:extLst>
              <a:ext uri="{FF2B5EF4-FFF2-40B4-BE49-F238E27FC236}">
                <a16:creationId xmlns:a16="http://schemas.microsoft.com/office/drawing/2014/main" id="{CBEB21BD-3CB1-1629-76BE-91884F69EB8B}"/>
              </a:ext>
            </a:extLst>
          </p:cNvPr>
          <p:cNvSpPr>
            <a:spLocks noGrp="1"/>
          </p:cNvSpPr>
          <p:nvPr>
            <p:ph type="title" hasCustomPrompt="1"/>
          </p:nvPr>
        </p:nvSpPr>
        <p:spPr>
          <a:xfrm>
            <a:off x="719125" y="1202368"/>
            <a:ext cx="5993101"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17" name="Text Placeholder 3">
            <a:extLst>
              <a:ext uri="{FF2B5EF4-FFF2-40B4-BE49-F238E27FC236}">
                <a16:creationId xmlns:a16="http://schemas.microsoft.com/office/drawing/2014/main" id="{F516F898-D3F6-E24B-C11A-10B33FE901B1}"/>
              </a:ext>
            </a:extLst>
          </p:cNvPr>
          <p:cNvSpPr>
            <a:spLocks noGrp="1"/>
          </p:cNvSpPr>
          <p:nvPr>
            <p:ph type="body" sz="quarter" idx="39" hasCustomPrompt="1"/>
          </p:nvPr>
        </p:nvSpPr>
        <p:spPr>
          <a:xfrm>
            <a:off x="719125" y="1897119"/>
            <a:ext cx="5993101" cy="461665"/>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18" name="Text Placeholder 10">
            <a:extLst>
              <a:ext uri="{FF2B5EF4-FFF2-40B4-BE49-F238E27FC236}">
                <a16:creationId xmlns:a16="http://schemas.microsoft.com/office/drawing/2014/main" id="{65C0BCEC-6302-3B65-2154-234165916D16}"/>
              </a:ext>
            </a:extLst>
          </p:cNvPr>
          <p:cNvSpPr>
            <a:spLocks noGrp="1"/>
          </p:cNvSpPr>
          <p:nvPr>
            <p:ph type="body" sz="quarter" idx="40" hasCustomPrompt="1"/>
          </p:nvPr>
        </p:nvSpPr>
        <p:spPr>
          <a:xfrm>
            <a:off x="720208" y="2635200"/>
            <a:ext cx="5992018" cy="2508646"/>
          </a:xfrm>
        </p:spPr>
        <p:txBody>
          <a:bodyPr>
            <a:normAutofit/>
          </a:bodyPr>
          <a:lstStyle>
            <a:lvl1pPr marL="571500" indent="-571500">
              <a:buFont typeface="Arial" panose="020B0604020202020204" pitchFamily="34" charset="0"/>
              <a:buChar char="•"/>
              <a:defRPr sz="1800"/>
            </a:lvl1pPr>
          </a:lstStyle>
          <a:p>
            <a:pPr lvl="0"/>
            <a:r>
              <a:rPr lang="en-GB" err="1"/>
              <a:t>Tekst</a:t>
            </a:r>
            <a:endParaRPr lang="en-GB"/>
          </a:p>
          <a:p>
            <a:pPr lvl="0"/>
            <a:r>
              <a:rPr lang="en-GB" err="1"/>
              <a:t>Tekst</a:t>
            </a:r>
            <a:endParaRPr lang="en-GB"/>
          </a:p>
          <a:p>
            <a:pPr lvl="0"/>
            <a:r>
              <a:rPr lang="en-GB" err="1"/>
              <a:t>Tekst</a:t>
            </a:r>
            <a:endParaRPr lang="en-GB"/>
          </a:p>
        </p:txBody>
      </p:sp>
    </p:spTree>
    <p:extLst>
      <p:ext uri="{BB962C8B-B14F-4D97-AF65-F5344CB8AC3E}">
        <p14:creationId xmlns:p14="http://schemas.microsoft.com/office/powerpoint/2010/main" val="235355379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f canvas med kild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7DED83-004C-6E1F-1091-AAA46DC7D81F}"/>
              </a:ext>
            </a:extLst>
          </p:cNvPr>
          <p:cNvSpPr>
            <a:spLocks noGrp="1"/>
          </p:cNvSpPr>
          <p:nvPr>
            <p:ph type="title" hasCustomPrompt="1"/>
          </p:nvPr>
        </p:nvSpPr>
        <p:spPr>
          <a:xfrm>
            <a:off x="725626" y="728663"/>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pic>
        <p:nvPicPr>
          <p:cNvPr id="4" name="Picture 3" descr="A logo with blue dots&#10;&#10;AI-generated content may be incorrect.">
            <a:extLst>
              <a:ext uri="{FF2B5EF4-FFF2-40B4-BE49-F238E27FC236}">
                <a16:creationId xmlns:a16="http://schemas.microsoft.com/office/drawing/2014/main" id="{79466588-5C06-F803-02FA-E2A62C9A403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5" name="Slide Number">
            <a:extLst>
              <a:ext uri="{FF2B5EF4-FFF2-40B4-BE49-F238E27FC236}">
                <a16:creationId xmlns:a16="http://schemas.microsoft.com/office/drawing/2014/main" id="{20238901-5186-54EE-110F-6374661DF46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F4691154-A363-36E5-A2CA-6BC0C107C2E8}"/>
              </a:ext>
            </a:extLst>
          </p:cNvPr>
          <p:cNvSpPr>
            <a:spLocks noGrp="1"/>
          </p:cNvSpPr>
          <p:nvPr>
            <p:ph type="body" sz="quarter" idx="10" hasCustomPrompt="1"/>
          </p:nvPr>
        </p:nvSpPr>
        <p:spPr>
          <a:xfrm>
            <a:off x="5951765" y="6129338"/>
            <a:ext cx="5509986" cy="227136"/>
          </a:xfrm>
        </p:spPr>
        <p:txBody>
          <a:bodyPr>
            <a:normAutofit/>
          </a:bodyPr>
          <a:lstStyle>
            <a:lvl1pPr algn="r">
              <a:defRPr sz="1000" b="1"/>
            </a:lvl1pPr>
          </a:lstStyle>
          <a:p>
            <a:pPr algn="r" hangingPunct="1"/>
            <a:r>
              <a:rPr lang="en-GB" sz="1000" i="1"/>
              <a:t>Kilde: </a:t>
            </a:r>
            <a:r>
              <a:rPr lang="en-GB" sz="1000" i="1" err="1"/>
              <a:t>datakilde</a:t>
            </a:r>
            <a:r>
              <a:rPr lang="en-GB" sz="1000" i="1"/>
              <a:t>, </a:t>
            </a:r>
            <a:r>
              <a:rPr lang="en-GB" sz="1000" i="1" err="1"/>
              <a:t>oktober</a:t>
            </a:r>
            <a:r>
              <a:rPr lang="en-GB" sz="1000" i="1"/>
              <a:t> 20XX – September 20YY</a:t>
            </a:r>
            <a:endParaRPr lang="en-US" sz="1000" i="1"/>
          </a:p>
        </p:txBody>
      </p:sp>
    </p:spTree>
    <p:extLst>
      <p:ext uri="{BB962C8B-B14F-4D97-AF65-F5344CB8AC3E}">
        <p14:creationId xmlns:p14="http://schemas.microsoft.com/office/powerpoint/2010/main" val="178931566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deo canvas">
    <p:spTree>
      <p:nvGrpSpPr>
        <p:cNvPr id="1" name=""/>
        <p:cNvGrpSpPr/>
        <p:nvPr/>
      </p:nvGrpSpPr>
      <p:grpSpPr>
        <a:xfrm>
          <a:off x="0" y="0"/>
          <a:ext cx="0" cy="0"/>
          <a:chOff x="0" y="0"/>
          <a:chExt cx="0" cy="0"/>
        </a:xfrm>
      </p:grpSpPr>
      <p:sp>
        <p:nvSpPr>
          <p:cNvPr id="30" name="Media Placeholder 29">
            <a:extLst>
              <a:ext uri="{FF2B5EF4-FFF2-40B4-BE49-F238E27FC236}">
                <a16:creationId xmlns:a16="http://schemas.microsoft.com/office/drawing/2014/main" id="{0B4E84CA-466B-43BA-82EF-908E1D2432A6}"/>
              </a:ext>
            </a:extLst>
          </p:cNvPr>
          <p:cNvSpPr>
            <a:spLocks noGrp="1"/>
          </p:cNvSpPr>
          <p:nvPr>
            <p:ph type="media" sz="quarter" idx="26"/>
          </p:nvPr>
        </p:nvSpPr>
        <p:spPr>
          <a:xfrm>
            <a:off x="714376" y="728663"/>
            <a:ext cx="10760870" cy="5400675"/>
          </a:xfrm>
          <a:prstGeom prst="roundRect">
            <a:avLst>
              <a:gd name="adj" fmla="val 4567"/>
            </a:avLst>
          </a:prstGeom>
          <a:solidFill>
            <a:srgbClr val="F3F5F7"/>
          </a:solidFill>
        </p:spPr>
        <p:txBody>
          <a:bodyPr/>
          <a:lstStyle/>
          <a:p>
            <a:r>
              <a:rPr lang="da-DK"/>
              <a:t>Klik på ikonet for at tilføje et medie</a:t>
            </a:r>
          </a:p>
        </p:txBody>
      </p:sp>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 name="Slide Number">
            <a:extLst>
              <a:ext uri="{FF2B5EF4-FFF2-40B4-BE49-F238E27FC236}">
                <a16:creationId xmlns:a16="http://schemas.microsoft.com/office/drawing/2014/main" id="{59FABC4E-1C32-019A-09F1-E20DE8647FE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28" name="Text Placeholder 27">
            <a:extLst>
              <a:ext uri="{FF2B5EF4-FFF2-40B4-BE49-F238E27FC236}">
                <a16:creationId xmlns:a16="http://schemas.microsoft.com/office/drawing/2014/main" id="{6FB7A877-BACE-90F4-489D-70738B1F4121}"/>
              </a:ext>
            </a:extLst>
          </p:cNvPr>
          <p:cNvSpPr>
            <a:spLocks noGrp="1"/>
          </p:cNvSpPr>
          <p:nvPr>
            <p:ph type="body" sz="quarter" idx="25" hasCustomPrompt="1"/>
          </p:nvPr>
        </p:nvSpPr>
        <p:spPr>
          <a:xfrm>
            <a:off x="7097635" y="102953"/>
            <a:ext cx="4973982" cy="4553572"/>
          </a:xfrm>
          <a:blipFill dpi="0" rotWithShape="1">
            <a:blip r:embed="rId3">
              <a:extLst>
                <a:ext uri="{28A0092B-C50C-407E-A947-70E740481C1C}">
                  <a14:useLocalDpi xmlns:a14="http://schemas.microsoft.com/office/drawing/2010/main" val="0"/>
                </a:ext>
              </a:extLst>
            </a:blip>
            <a:srcRect/>
            <a:stretch>
              <a:fillRect/>
            </a:stretch>
          </a:blipFill>
          <a:effectLst>
            <a:outerShdw blurRad="50800" dist="127000" dir="8100000" algn="tr" rotWithShape="0">
              <a:prstClr val="black">
                <a:alpha val="40000"/>
              </a:prstClr>
            </a:outerShdw>
          </a:effectLst>
        </p:spPr>
        <p:txBody>
          <a:bodyPr>
            <a:normAutofit/>
          </a:bodyPr>
          <a:lstStyle>
            <a:lvl1pPr>
              <a:defRPr sz="1200">
                <a:solidFill>
                  <a:srgbClr val="5A8181"/>
                </a:solidFill>
              </a:defRPr>
            </a:lvl1pPr>
            <a:lvl2pPr>
              <a:defRPr sz="100">
                <a:solidFill>
                  <a:srgbClr val="246260"/>
                </a:solidFill>
              </a:defRPr>
            </a:lvl2pPr>
            <a:lvl3pPr>
              <a:defRPr sz="100">
                <a:solidFill>
                  <a:srgbClr val="246260"/>
                </a:solidFill>
              </a:defRPr>
            </a:lvl3pPr>
            <a:lvl4pPr>
              <a:defRPr sz="100">
                <a:solidFill>
                  <a:srgbClr val="246260"/>
                </a:solidFill>
              </a:defRPr>
            </a:lvl4pPr>
            <a:lvl5pPr>
              <a:defRPr sz="100">
                <a:solidFill>
                  <a:srgbClr val="246260"/>
                </a:solidFill>
              </a:defRPr>
            </a:lvl5pPr>
          </a:lstStyle>
          <a:p>
            <a:pPr lvl="0"/>
            <a:r>
              <a:rPr lang="en-US" err="1"/>
              <a:t>Instruktioner</a:t>
            </a:r>
            <a:endParaRPr lang="da-DK"/>
          </a:p>
        </p:txBody>
      </p:sp>
    </p:spTree>
    <p:extLst>
      <p:ext uri="{BB962C8B-B14F-4D97-AF65-F5344CB8AC3E}">
        <p14:creationId xmlns:p14="http://schemas.microsoft.com/office/powerpoint/2010/main" val="55141888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martArt canvas">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B1158027-E04D-85E2-DFD7-BAFCDDABA251}"/>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7" name="Text Placeholder 3">
            <a:extLst>
              <a:ext uri="{FF2B5EF4-FFF2-40B4-BE49-F238E27FC236}">
                <a16:creationId xmlns:a16="http://schemas.microsoft.com/office/drawing/2014/main" id="{05E409D6-4923-52C8-36B3-37924D303648}"/>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8" name="Text Placeholder 12">
            <a:extLst>
              <a:ext uri="{FF2B5EF4-FFF2-40B4-BE49-F238E27FC236}">
                <a16:creationId xmlns:a16="http://schemas.microsoft.com/office/drawing/2014/main" id="{556C00A5-879D-BF80-7DB9-7AD307062771}"/>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
        <p:nvSpPr>
          <p:cNvPr id="10" name="SmartArt Placeholder 9">
            <a:extLst>
              <a:ext uri="{FF2B5EF4-FFF2-40B4-BE49-F238E27FC236}">
                <a16:creationId xmlns:a16="http://schemas.microsoft.com/office/drawing/2014/main" id="{BCA2E3A6-2DCE-F9BD-6BFF-07372F5FFEBA}"/>
              </a:ext>
            </a:extLst>
          </p:cNvPr>
          <p:cNvSpPr>
            <a:spLocks noGrp="1"/>
          </p:cNvSpPr>
          <p:nvPr>
            <p:ph type="dgm" sz="quarter" idx="40"/>
          </p:nvPr>
        </p:nvSpPr>
        <p:spPr>
          <a:xfrm>
            <a:off x="713581" y="2287829"/>
            <a:ext cx="10748169" cy="3841509"/>
          </a:xfrm>
          <a:prstGeom prst="roundRect">
            <a:avLst/>
          </a:prstGeom>
          <a:solidFill>
            <a:srgbClr val="F3F5F7"/>
          </a:solidFill>
        </p:spPr>
        <p:txBody>
          <a:bodyPr/>
          <a:lstStyle/>
          <a:p>
            <a:r>
              <a:rPr lang="da-DK"/>
              <a:t>Klik på ikonet for at tilføje SmartArt-grafik</a:t>
            </a:r>
          </a:p>
        </p:txBody>
      </p:sp>
    </p:spTree>
    <p:extLst>
      <p:ext uri="{BB962C8B-B14F-4D97-AF65-F5344CB8AC3E}">
        <p14:creationId xmlns:p14="http://schemas.microsoft.com/office/powerpoint/2010/main" val="355971444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itat - Mørk 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23E8768C-FE37-E8A6-ED06-6A41898345B1}"/>
              </a:ext>
            </a:extLst>
          </p:cNvPr>
          <p:cNvSpPr/>
          <p:nvPr userDrawn="1"/>
        </p:nvSpPr>
        <p:spPr>
          <a:xfrm flipV="1">
            <a:off x="714375" y="734155"/>
            <a:ext cx="10747375" cy="5387120"/>
          </a:xfrm>
          <a:prstGeom prst="roundRect">
            <a:avLst>
              <a:gd name="adj" fmla="val 4330"/>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4" name="Picture 3"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6" name="Text Placeholder 14">
            <a:extLst>
              <a:ext uri="{FF2B5EF4-FFF2-40B4-BE49-F238E27FC236}">
                <a16:creationId xmlns:a16="http://schemas.microsoft.com/office/drawing/2014/main" id="{12F229B3-FDEB-D4F1-3428-45CAA05E7783}"/>
              </a:ext>
            </a:extLst>
          </p:cNvPr>
          <p:cNvSpPr>
            <a:spLocks noGrp="1"/>
          </p:cNvSpPr>
          <p:nvPr>
            <p:ph type="body" sz="quarter" idx="30" hasCustomPrompt="1"/>
          </p:nvPr>
        </p:nvSpPr>
        <p:spPr>
          <a:xfrm>
            <a:off x="2579207" y="5459792"/>
            <a:ext cx="7147885" cy="404663"/>
          </a:xfrm>
          <a:prstGeom prst="rect">
            <a:avLst/>
          </a:prstGeom>
        </p:spPr>
        <p:txBody>
          <a:bodyPr vert="horz" lIns="91440" tIns="45720" rIns="91440" bIns="45720" rtlCol="0" anchor="b">
            <a:normAutofit/>
          </a:bodyPr>
          <a:lstStyle>
            <a:lvl1pPr algn="ctr">
              <a:defRPr lang="en-US" sz="2000" dirty="0" smtClean="0">
                <a:solidFill>
                  <a:srgbClr val="FFFFFF"/>
                </a:solidFill>
              </a:defRPr>
            </a:lvl1pPr>
          </a:lstStyle>
          <a:p>
            <a:pPr lvl="0">
              <a:lnSpc>
                <a:spcPct val="110000"/>
              </a:lnSpc>
            </a:pPr>
            <a:r>
              <a:rPr lang="en-US" err="1"/>
              <a:t>Navn</a:t>
            </a:r>
            <a:r>
              <a:rPr lang="en-US"/>
              <a:t>, </a:t>
            </a:r>
            <a:r>
              <a:rPr lang="en-US" err="1"/>
              <a:t>titel</a:t>
            </a:r>
            <a:r>
              <a:rPr lang="en-US"/>
              <a:t> &amp; </a:t>
            </a:r>
            <a:r>
              <a:rPr lang="en-US" err="1"/>
              <a:t>virksomhed</a:t>
            </a:r>
            <a:endParaRPr lang="en-US"/>
          </a:p>
        </p:txBody>
      </p:sp>
      <p:sp>
        <p:nvSpPr>
          <p:cNvPr id="8" name="Title Placeholder 1">
            <a:extLst>
              <a:ext uri="{FF2B5EF4-FFF2-40B4-BE49-F238E27FC236}">
                <a16:creationId xmlns:a16="http://schemas.microsoft.com/office/drawing/2014/main" id="{24889DFB-DC97-939B-24FC-84B0655965B2}"/>
              </a:ext>
            </a:extLst>
          </p:cNvPr>
          <p:cNvSpPr>
            <a:spLocks noGrp="1"/>
          </p:cNvSpPr>
          <p:nvPr>
            <p:ph type="title" hasCustomPrompt="1"/>
          </p:nvPr>
        </p:nvSpPr>
        <p:spPr>
          <a:xfrm>
            <a:off x="1577010" y="1937156"/>
            <a:ext cx="9037980" cy="1421928"/>
          </a:xfrm>
          <a:prstGeom prst="rect">
            <a:avLst/>
          </a:prstGeom>
        </p:spPr>
        <p:txBody>
          <a:bodyPr vert="horz" wrap="square" lIns="91440" tIns="45720" rIns="91440" bIns="45720" rtlCol="0" anchor="t">
            <a:spAutoFit/>
          </a:bodyPr>
          <a:lstStyle>
            <a:lvl1pPr algn="ctr">
              <a:lnSpc>
                <a:spcPct val="80000"/>
              </a:lnSpc>
              <a:defRPr sz="3600" spc="-75" baseline="0">
                <a:solidFill>
                  <a:srgbClr val="FFFFFF"/>
                </a:solidFill>
              </a:defRPr>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22" name="Slide Number">
            <a:extLst>
              <a:ext uri="{FF2B5EF4-FFF2-40B4-BE49-F238E27FC236}">
                <a16:creationId xmlns:a16="http://schemas.microsoft.com/office/drawing/2014/main" id="{8C734B8A-1D3A-8686-ABE9-2118E5E44460}"/>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pic>
        <p:nvPicPr>
          <p:cNvPr id="5" name="Graphic 4" descr="Open quotation mark with solid fill">
            <a:extLst>
              <a:ext uri="{FF2B5EF4-FFF2-40B4-BE49-F238E27FC236}">
                <a16:creationId xmlns:a16="http://schemas.microsoft.com/office/drawing/2014/main" id="{0401BA41-B68E-FED5-73B4-BAE80189A4F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678850" y="1034669"/>
            <a:ext cx="720000" cy="720000"/>
          </a:xfrm>
          <a:prstGeom prst="rect">
            <a:avLst/>
          </a:prstGeom>
        </p:spPr>
      </p:pic>
    </p:spTree>
    <p:extLst>
      <p:ext uri="{BB962C8B-B14F-4D97-AF65-F5344CB8AC3E}">
        <p14:creationId xmlns:p14="http://schemas.microsoft.com/office/powerpoint/2010/main" val="352748020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itat - Lys bg">
    <p:spTree>
      <p:nvGrpSpPr>
        <p:cNvPr id="1" name=""/>
        <p:cNvGrpSpPr/>
        <p:nvPr/>
      </p:nvGrpSpPr>
      <p:grpSpPr>
        <a:xfrm>
          <a:off x="0" y="0"/>
          <a:ext cx="0" cy="0"/>
          <a:chOff x="0" y="0"/>
          <a:chExt cx="0" cy="0"/>
        </a:xfrm>
      </p:grpSpPr>
      <p:sp>
        <p:nvSpPr>
          <p:cNvPr id="19" name="BG">
            <a:extLst>
              <a:ext uri="{FF2B5EF4-FFF2-40B4-BE49-F238E27FC236}">
                <a16:creationId xmlns:a16="http://schemas.microsoft.com/office/drawing/2014/main" id="{8F65216A-8D3C-EFE8-77E6-3D8C5202CC75}"/>
              </a:ext>
            </a:extLst>
          </p:cNvPr>
          <p:cNvSpPr>
            <a:spLocks/>
          </p:cNvSpPr>
          <p:nvPr userDrawn="1"/>
        </p:nvSpPr>
        <p:spPr>
          <a:xfrm>
            <a:off x="720208" y="728663"/>
            <a:ext cx="10740749" cy="5400675"/>
          </a:xfrm>
          <a:prstGeom prst="roundRect">
            <a:avLst>
              <a:gd name="adj" fmla="val 4090"/>
            </a:avLst>
          </a:prstGeom>
          <a:solidFill>
            <a:srgbClr val="F3F5F7"/>
          </a:solidFill>
          <a:ln w="12700">
            <a:miter lim="400000"/>
          </a:ln>
        </p:spPr>
        <p:txBody>
          <a:bodyPr lIns="25400" tIns="25400" rIns="25400" bIns="25400" anchor="ctr"/>
          <a:lstStyle/>
          <a:p>
            <a:pPr algn="ctr">
              <a:lnSpc>
                <a:spcPct val="100000"/>
              </a:lnSpc>
              <a:defRPr sz="3200" spc="0">
                <a:solidFill>
                  <a:srgbClr val="FFFFFF"/>
                </a:solidFill>
              </a:defRPr>
            </a:pPr>
            <a:endParaRPr sz="1600"/>
          </a:p>
        </p:txBody>
      </p:sp>
      <p:pic>
        <p:nvPicPr>
          <p:cNvPr id="4" name="Picture 3"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2" name="Slide Number">
            <a:extLst>
              <a:ext uri="{FF2B5EF4-FFF2-40B4-BE49-F238E27FC236}">
                <a16:creationId xmlns:a16="http://schemas.microsoft.com/office/drawing/2014/main" id="{AA4B9261-F09F-9B49-4F9F-4550C4667C16}"/>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3" name="Text Placeholder 14">
            <a:extLst>
              <a:ext uri="{FF2B5EF4-FFF2-40B4-BE49-F238E27FC236}">
                <a16:creationId xmlns:a16="http://schemas.microsoft.com/office/drawing/2014/main" id="{5C4C01FA-8456-D98E-90F5-195BC9FECEC0}"/>
              </a:ext>
            </a:extLst>
          </p:cNvPr>
          <p:cNvSpPr>
            <a:spLocks noGrp="1"/>
          </p:cNvSpPr>
          <p:nvPr>
            <p:ph type="body" sz="quarter" idx="30" hasCustomPrompt="1"/>
          </p:nvPr>
        </p:nvSpPr>
        <p:spPr>
          <a:xfrm>
            <a:off x="2579207" y="5459792"/>
            <a:ext cx="7147885" cy="404663"/>
          </a:xfrm>
          <a:prstGeom prst="rect">
            <a:avLst/>
          </a:prstGeom>
        </p:spPr>
        <p:txBody>
          <a:bodyPr vert="horz" lIns="91440" tIns="45720" rIns="91440" bIns="45720" rtlCol="0" anchor="b">
            <a:normAutofit/>
          </a:bodyPr>
          <a:lstStyle>
            <a:lvl1pPr algn="ctr">
              <a:defRPr lang="en-US" sz="2000" dirty="0" smtClean="0">
                <a:solidFill>
                  <a:schemeClr val="accent2"/>
                </a:solidFill>
              </a:defRPr>
            </a:lvl1pPr>
          </a:lstStyle>
          <a:p>
            <a:pPr lvl="0">
              <a:lnSpc>
                <a:spcPct val="110000"/>
              </a:lnSpc>
            </a:pPr>
            <a:r>
              <a:rPr lang="en-US" err="1"/>
              <a:t>Navn</a:t>
            </a:r>
            <a:r>
              <a:rPr lang="en-US"/>
              <a:t>, </a:t>
            </a:r>
            <a:r>
              <a:rPr lang="en-US" err="1"/>
              <a:t>titel</a:t>
            </a:r>
            <a:r>
              <a:rPr lang="en-US"/>
              <a:t> &amp; </a:t>
            </a:r>
            <a:r>
              <a:rPr lang="en-US" err="1"/>
              <a:t>virksomhed</a:t>
            </a:r>
            <a:endParaRPr lang="en-US"/>
          </a:p>
        </p:txBody>
      </p:sp>
      <p:sp>
        <p:nvSpPr>
          <p:cNvPr id="5" name="Title Placeholder 1">
            <a:extLst>
              <a:ext uri="{FF2B5EF4-FFF2-40B4-BE49-F238E27FC236}">
                <a16:creationId xmlns:a16="http://schemas.microsoft.com/office/drawing/2014/main" id="{D94A24D6-FD47-16D1-77BF-D86839B61788}"/>
              </a:ext>
            </a:extLst>
          </p:cNvPr>
          <p:cNvSpPr>
            <a:spLocks noGrp="1"/>
          </p:cNvSpPr>
          <p:nvPr>
            <p:ph type="title" hasCustomPrompt="1"/>
          </p:nvPr>
        </p:nvSpPr>
        <p:spPr>
          <a:xfrm>
            <a:off x="1577010" y="1937156"/>
            <a:ext cx="9037980" cy="1421928"/>
          </a:xfrm>
          <a:prstGeom prst="rect">
            <a:avLst/>
          </a:prstGeom>
        </p:spPr>
        <p:txBody>
          <a:bodyPr vert="horz" wrap="square" lIns="91440" tIns="45720" rIns="91440" bIns="45720" rtlCol="0" anchor="t">
            <a:spAutoFit/>
          </a:bodyPr>
          <a:lstStyle>
            <a:lvl1pPr algn="ctr">
              <a:lnSpc>
                <a:spcPct val="80000"/>
              </a:lnSpc>
              <a:defRPr sz="3600" spc="-75" baseline="0">
                <a:solidFill>
                  <a:schemeClr val="accent2"/>
                </a:solidFill>
              </a:defRPr>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pic>
        <p:nvPicPr>
          <p:cNvPr id="9" name="Graphic 8" descr="Open quotation mark with solid fill">
            <a:extLst>
              <a:ext uri="{FF2B5EF4-FFF2-40B4-BE49-F238E27FC236}">
                <a16:creationId xmlns:a16="http://schemas.microsoft.com/office/drawing/2014/main" id="{35BA4D17-3B62-959E-D0F6-F4590E178D9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678850" y="1034669"/>
            <a:ext cx="720000" cy="720000"/>
          </a:xfrm>
          <a:prstGeom prst="rect">
            <a:avLst/>
          </a:prstGeom>
        </p:spPr>
      </p:pic>
    </p:spTree>
    <p:extLst>
      <p:ext uri="{BB962C8B-B14F-4D97-AF65-F5344CB8AC3E}">
        <p14:creationId xmlns:p14="http://schemas.microsoft.com/office/powerpoint/2010/main" val="173888143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die med overskrift">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1689172"/>
            <a:ext cx="10740749" cy="4440165"/>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29" name="Slide Number">
            <a:extLst>
              <a:ext uri="{FF2B5EF4-FFF2-40B4-BE49-F238E27FC236}">
                <a16:creationId xmlns:a16="http://schemas.microsoft.com/office/drawing/2014/main" id="{5FF8ED0D-E49D-84C7-F600-B1838B901779}"/>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8" name="Title Placeholder 1">
            <a:extLst>
              <a:ext uri="{FF2B5EF4-FFF2-40B4-BE49-F238E27FC236}">
                <a16:creationId xmlns:a16="http://schemas.microsoft.com/office/drawing/2014/main" id="{814527CC-B485-FC0C-FA67-E250EF0996AE}"/>
              </a:ext>
            </a:extLst>
          </p:cNvPr>
          <p:cNvSpPr>
            <a:spLocks noGrp="1"/>
          </p:cNvSpPr>
          <p:nvPr>
            <p:ph type="title" hasCustomPrompt="1"/>
          </p:nvPr>
        </p:nvSpPr>
        <p:spPr>
          <a:xfrm>
            <a:off x="714375" y="1031339"/>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10" name="Text Placeholder 12">
            <a:extLst>
              <a:ext uri="{FF2B5EF4-FFF2-40B4-BE49-F238E27FC236}">
                <a16:creationId xmlns:a16="http://schemas.microsoft.com/office/drawing/2014/main" id="{3C6F58B2-B5D6-004A-A631-0FED9796BC85}"/>
              </a:ext>
            </a:extLst>
          </p:cNvPr>
          <p:cNvSpPr>
            <a:spLocks noGrp="1"/>
          </p:cNvSpPr>
          <p:nvPr>
            <p:ph type="body" sz="quarter" idx="38" hasCustomPrompt="1"/>
          </p:nvPr>
        </p:nvSpPr>
        <p:spPr>
          <a:xfrm>
            <a:off x="714375" y="735288"/>
            <a:ext cx="10740748" cy="222993"/>
          </a:xfrm>
        </p:spPr>
        <p:txBody>
          <a:bodyPr anchor="ctr">
            <a:noAutofit/>
          </a:bodyP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6883237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 Sand">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C1FCAB9D-C925-4673-E321-BE097BC78A9B}"/>
              </a:ext>
            </a:extLst>
          </p:cNvPr>
          <p:cNvSpPr/>
          <p:nvPr userDrawn="1"/>
        </p:nvSpPr>
        <p:spPr>
          <a:xfrm flipV="1">
            <a:off x="0" y="-23450"/>
            <a:ext cx="11457016" cy="5275390"/>
          </a:xfrm>
          <a:prstGeom prst="round1Rect">
            <a:avLst>
              <a:gd name="adj" fmla="val 27702"/>
            </a:avLst>
          </a:prstGeom>
          <a:solidFill>
            <a:srgbClr val="F8F5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4" name="Logo" descr="A logo with blue dots&#10;&#10;AI-generated content may be incorrect.">
            <a:extLst>
              <a:ext uri="{FF2B5EF4-FFF2-40B4-BE49-F238E27FC236}">
                <a16:creationId xmlns:a16="http://schemas.microsoft.com/office/drawing/2014/main" id="{E7F0C8A5-4311-0B5C-C854-0582766D96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5" name="Text Placeholder 14">
            <a:extLst>
              <a:ext uri="{FF2B5EF4-FFF2-40B4-BE49-F238E27FC236}">
                <a16:creationId xmlns:a16="http://schemas.microsoft.com/office/drawing/2014/main" id="{B1A02A3B-1217-B2FD-9FBD-0EE9A0A3FD28}"/>
              </a:ext>
            </a:extLst>
          </p:cNvPr>
          <p:cNvSpPr>
            <a:spLocks noGrp="1"/>
          </p:cNvSpPr>
          <p:nvPr>
            <p:ph type="body" sz="quarter" idx="29" hasCustomPrompt="1"/>
          </p:nvPr>
        </p:nvSpPr>
        <p:spPr>
          <a:xfrm>
            <a:off x="726121" y="2733325"/>
            <a:ext cx="10015568" cy="861774"/>
          </a:xfrm>
          <a:prstGeom prst="rect">
            <a:avLst/>
          </a:prstGeom>
        </p:spPr>
        <p:txBody>
          <a:bodyPr wrap="square" anchor="b">
            <a:norm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5000" b="1">
                <a:solidFill>
                  <a:schemeClr val="bg1"/>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err="1"/>
              <a:t>Overskrift</a:t>
            </a:r>
            <a:endParaRPr lang="en-US" spc="0"/>
          </a:p>
        </p:txBody>
      </p:sp>
      <p:sp>
        <p:nvSpPr>
          <p:cNvPr id="6" name="Text Placeholder 14">
            <a:extLst>
              <a:ext uri="{FF2B5EF4-FFF2-40B4-BE49-F238E27FC236}">
                <a16:creationId xmlns:a16="http://schemas.microsoft.com/office/drawing/2014/main" id="{57350F4F-49CF-03C7-FBD7-93505276C785}"/>
              </a:ext>
            </a:extLst>
          </p:cNvPr>
          <p:cNvSpPr>
            <a:spLocks noGrp="1"/>
          </p:cNvSpPr>
          <p:nvPr>
            <p:ph type="body" sz="quarter" idx="30" hasCustomPrompt="1"/>
          </p:nvPr>
        </p:nvSpPr>
        <p:spPr>
          <a:xfrm>
            <a:off x="725328" y="3610273"/>
            <a:ext cx="10015568" cy="492443"/>
          </a:xfrm>
          <a:prstGeom prst="rect">
            <a:avLst/>
          </a:prstGeom>
        </p:spPr>
        <p:txBody>
          <a:bodyPr wrap="square" anchor="t">
            <a:normAutofit/>
          </a:bodyPr>
          <a:lstStyle>
            <a:lvl1pPr marL="0" indent="0">
              <a:lnSpc>
                <a:spcPct val="100000"/>
              </a:lnSpc>
              <a:spcAft>
                <a:spcPts val="600"/>
              </a:spcAft>
              <a:buNone/>
              <a:defRPr sz="2600" b="1" i="0">
                <a:solidFill>
                  <a:schemeClr val="bg1"/>
                </a:solidFill>
                <a:latin typeface="Arial" panose="020B0604020202020204" pitchFamily="34" charset="0"/>
                <a:cs typeface="Arial" panose="020B0604020202020204" pitchFamily="34" charset="0"/>
              </a:defRPr>
            </a:lvl1pPr>
          </a:lstStyle>
          <a:p>
            <a:pPr hangingPunct="1"/>
            <a:r>
              <a:rPr lang="en-US" spc="0" err="1"/>
              <a:t>Underoverskrift</a:t>
            </a:r>
            <a:endParaRPr lang="en-US" spc="0"/>
          </a:p>
        </p:txBody>
      </p:sp>
      <p:sp>
        <p:nvSpPr>
          <p:cNvPr id="7" name="Text Placeholder 14">
            <a:extLst>
              <a:ext uri="{FF2B5EF4-FFF2-40B4-BE49-F238E27FC236}">
                <a16:creationId xmlns:a16="http://schemas.microsoft.com/office/drawing/2014/main" id="{CC26A0A6-DAA0-11FF-7AFC-1483C0E0C7D4}"/>
              </a:ext>
            </a:extLst>
          </p:cNvPr>
          <p:cNvSpPr>
            <a:spLocks noGrp="1"/>
          </p:cNvSpPr>
          <p:nvPr>
            <p:ph type="body" sz="quarter" idx="31" hasCustomPrompt="1"/>
          </p:nvPr>
        </p:nvSpPr>
        <p:spPr>
          <a:xfrm>
            <a:off x="720595" y="4511694"/>
            <a:ext cx="1554346" cy="542289"/>
          </a:xfrm>
          <a:prstGeom prst="rect">
            <a:avLst/>
          </a:prstGeom>
        </p:spPr>
        <p:txBody>
          <a:bodyPr wrap="square" anchor="t">
            <a:noAutofit/>
          </a:bodyPr>
          <a:lstStyle>
            <a:lvl1pPr marL="0" indent="0">
              <a:lnSpc>
                <a:spcPct val="100000"/>
              </a:lnSpc>
              <a:spcAft>
                <a:spcPts val="600"/>
              </a:spcAft>
              <a:buNone/>
              <a:defRPr sz="2000" b="0" i="0">
                <a:solidFill>
                  <a:schemeClr val="bg1"/>
                </a:solidFill>
                <a:latin typeface="Arial" panose="020B0604020202020204" pitchFamily="34" charset="0"/>
                <a:cs typeface="Arial" panose="020B0604020202020204" pitchFamily="34" charset="0"/>
              </a:defRPr>
            </a:lvl1pPr>
          </a:lstStyle>
          <a:p>
            <a:pPr hangingPunct="1"/>
            <a:r>
              <a:rPr lang="en-US" spc="0"/>
              <a:t>Dato</a:t>
            </a:r>
          </a:p>
        </p:txBody>
      </p:sp>
    </p:spTree>
    <p:extLst>
      <p:ext uri="{BB962C8B-B14F-4D97-AF65-F5344CB8AC3E}">
        <p14:creationId xmlns:p14="http://schemas.microsoft.com/office/powerpoint/2010/main" val="372935669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edie XL">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10740749"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2" name="Slide Number">
            <a:extLst>
              <a:ext uri="{FF2B5EF4-FFF2-40B4-BE49-F238E27FC236}">
                <a16:creationId xmlns:a16="http://schemas.microsoft.com/office/drawing/2014/main" id="{59FABC4E-1C32-019A-09F1-E20DE8647FE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82285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i A">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5216954"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0" name="Slide Number">
            <a:extLst>
              <a:ext uri="{FF2B5EF4-FFF2-40B4-BE49-F238E27FC236}">
                <a16:creationId xmlns:a16="http://schemas.microsoft.com/office/drawing/2014/main" id="{6E3B01B9-6FEB-7C2A-6144-06C82838723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2" name="Picture Placeholder 2">
            <a:extLst>
              <a:ext uri="{FF2B5EF4-FFF2-40B4-BE49-F238E27FC236}">
                <a16:creationId xmlns:a16="http://schemas.microsoft.com/office/drawing/2014/main" id="{6CB9A328-3821-59D5-EEB6-E1231FF194B6}"/>
              </a:ext>
            </a:extLst>
          </p:cNvPr>
          <p:cNvSpPr>
            <a:spLocks noGrp="1"/>
          </p:cNvSpPr>
          <p:nvPr>
            <p:ph type="pic" idx="23" hasCustomPrompt="1"/>
          </p:nvPr>
        </p:nvSpPr>
        <p:spPr>
          <a:xfrm>
            <a:off x="6250043" y="737093"/>
            <a:ext cx="5210914"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Tree>
    <p:extLst>
      <p:ext uri="{BB962C8B-B14F-4D97-AF65-F5344CB8AC3E}">
        <p14:creationId xmlns:p14="http://schemas.microsoft.com/office/powerpoint/2010/main" val="389797153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i B">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3375274"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0" name="Slide Number">
            <a:extLst>
              <a:ext uri="{FF2B5EF4-FFF2-40B4-BE49-F238E27FC236}">
                <a16:creationId xmlns:a16="http://schemas.microsoft.com/office/drawing/2014/main" id="{6E3B01B9-6FEB-7C2A-6144-06C82838723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1" name="Picture Placeholder 2">
            <a:extLst>
              <a:ext uri="{FF2B5EF4-FFF2-40B4-BE49-F238E27FC236}">
                <a16:creationId xmlns:a16="http://schemas.microsoft.com/office/drawing/2014/main" id="{22E75541-D1A1-D60F-69F1-959FCC7C3248}"/>
              </a:ext>
            </a:extLst>
          </p:cNvPr>
          <p:cNvSpPr>
            <a:spLocks noGrp="1"/>
          </p:cNvSpPr>
          <p:nvPr>
            <p:ph type="pic" idx="22" hasCustomPrompt="1"/>
          </p:nvPr>
        </p:nvSpPr>
        <p:spPr>
          <a:xfrm>
            <a:off x="8085683" y="737093"/>
            <a:ext cx="3375274"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2" name="Picture Placeholder 2">
            <a:extLst>
              <a:ext uri="{FF2B5EF4-FFF2-40B4-BE49-F238E27FC236}">
                <a16:creationId xmlns:a16="http://schemas.microsoft.com/office/drawing/2014/main" id="{6CB9A328-3821-59D5-EEB6-E1231FF194B6}"/>
              </a:ext>
            </a:extLst>
          </p:cNvPr>
          <p:cNvSpPr>
            <a:spLocks noGrp="1"/>
          </p:cNvSpPr>
          <p:nvPr>
            <p:ph type="pic" idx="23" hasCustomPrompt="1"/>
          </p:nvPr>
        </p:nvSpPr>
        <p:spPr>
          <a:xfrm>
            <a:off x="4408363" y="737093"/>
            <a:ext cx="3375274"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Tree>
    <p:extLst>
      <p:ext uri="{BB962C8B-B14F-4D97-AF65-F5344CB8AC3E}">
        <p14:creationId xmlns:p14="http://schemas.microsoft.com/office/powerpoint/2010/main" val="205120246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i C">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2911993"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3984108" y="737094"/>
            <a:ext cx="7476849"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9" name="Picture Placeholder 2">
            <a:extLst>
              <a:ext uri="{FF2B5EF4-FFF2-40B4-BE49-F238E27FC236}">
                <a16:creationId xmlns:a16="http://schemas.microsoft.com/office/drawing/2014/main" id="{D7A0C83B-CA23-DF71-7E6E-6B4332E1ADD3}"/>
              </a:ext>
            </a:extLst>
          </p:cNvPr>
          <p:cNvSpPr>
            <a:spLocks noGrp="1"/>
          </p:cNvSpPr>
          <p:nvPr>
            <p:ph type="pic" idx="23" hasCustomPrompt="1"/>
          </p:nvPr>
        </p:nvSpPr>
        <p:spPr>
          <a:xfrm>
            <a:off x="3984108" y="3619994"/>
            <a:ext cx="7476849"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0" name="Slide Number">
            <a:extLst>
              <a:ext uri="{FF2B5EF4-FFF2-40B4-BE49-F238E27FC236}">
                <a16:creationId xmlns:a16="http://schemas.microsoft.com/office/drawing/2014/main" id="{0ACF17A1-D078-C859-FA49-C8E52ECAB57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327000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i D">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8548964" y="737093"/>
            <a:ext cx="2911993" cy="5392244"/>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720208" y="737094"/>
            <a:ext cx="3559693"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9" name="Picture Placeholder 2">
            <a:extLst>
              <a:ext uri="{FF2B5EF4-FFF2-40B4-BE49-F238E27FC236}">
                <a16:creationId xmlns:a16="http://schemas.microsoft.com/office/drawing/2014/main" id="{D7A0C83B-CA23-DF71-7E6E-6B4332E1ADD3}"/>
              </a:ext>
            </a:extLst>
          </p:cNvPr>
          <p:cNvSpPr>
            <a:spLocks noGrp="1"/>
          </p:cNvSpPr>
          <p:nvPr>
            <p:ph type="pic" idx="23" hasCustomPrompt="1"/>
          </p:nvPr>
        </p:nvSpPr>
        <p:spPr>
          <a:xfrm>
            <a:off x="720208" y="3619994"/>
            <a:ext cx="7476849"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5" name="Picture Placeholder 2">
            <a:extLst>
              <a:ext uri="{FF2B5EF4-FFF2-40B4-BE49-F238E27FC236}">
                <a16:creationId xmlns:a16="http://schemas.microsoft.com/office/drawing/2014/main" id="{6DB3238B-A7E8-EB2E-8412-E6BFE7FA19FE}"/>
              </a:ext>
            </a:extLst>
          </p:cNvPr>
          <p:cNvSpPr>
            <a:spLocks noGrp="1"/>
          </p:cNvSpPr>
          <p:nvPr>
            <p:ph type="pic" idx="24" hasCustomPrompt="1"/>
          </p:nvPr>
        </p:nvSpPr>
        <p:spPr>
          <a:xfrm>
            <a:off x="4638158" y="737094"/>
            <a:ext cx="3559693"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6" name="Slide Number">
            <a:extLst>
              <a:ext uri="{FF2B5EF4-FFF2-40B4-BE49-F238E27FC236}">
                <a16:creationId xmlns:a16="http://schemas.microsoft.com/office/drawing/2014/main" id="{E983A155-0F2E-3280-5AA8-295B1064F4B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76939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i E">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720208" y="737094"/>
            <a:ext cx="3246486"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6" name="Slide Number">
            <a:extLst>
              <a:ext uri="{FF2B5EF4-FFF2-40B4-BE49-F238E27FC236}">
                <a16:creationId xmlns:a16="http://schemas.microsoft.com/office/drawing/2014/main" id="{E983A155-0F2E-3280-5AA8-295B1064F4B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3" name="Picture Placeholder 2">
            <a:extLst>
              <a:ext uri="{FF2B5EF4-FFF2-40B4-BE49-F238E27FC236}">
                <a16:creationId xmlns:a16="http://schemas.microsoft.com/office/drawing/2014/main" id="{C037E42D-F3F5-E544-76CC-F31B0A510C71}"/>
              </a:ext>
            </a:extLst>
          </p:cNvPr>
          <p:cNvSpPr>
            <a:spLocks noGrp="1"/>
          </p:cNvSpPr>
          <p:nvPr>
            <p:ph type="pic" idx="29" hasCustomPrompt="1"/>
          </p:nvPr>
        </p:nvSpPr>
        <p:spPr>
          <a:xfrm>
            <a:off x="4472758" y="737094"/>
            <a:ext cx="3246486"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4" name="Picture Placeholder 2">
            <a:extLst>
              <a:ext uri="{FF2B5EF4-FFF2-40B4-BE49-F238E27FC236}">
                <a16:creationId xmlns:a16="http://schemas.microsoft.com/office/drawing/2014/main" id="{8E3CEBEA-F739-9FD1-623E-28502C2AEEEA}"/>
              </a:ext>
            </a:extLst>
          </p:cNvPr>
          <p:cNvSpPr>
            <a:spLocks noGrp="1"/>
          </p:cNvSpPr>
          <p:nvPr>
            <p:ph type="pic" idx="30" hasCustomPrompt="1"/>
          </p:nvPr>
        </p:nvSpPr>
        <p:spPr>
          <a:xfrm>
            <a:off x="8215712" y="737094"/>
            <a:ext cx="3246486" cy="2502056"/>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5" name="Picture Placeholder 2">
            <a:extLst>
              <a:ext uri="{FF2B5EF4-FFF2-40B4-BE49-F238E27FC236}">
                <a16:creationId xmlns:a16="http://schemas.microsoft.com/office/drawing/2014/main" id="{EB606D9F-55F3-F214-A524-5960D4C812DD}"/>
              </a:ext>
            </a:extLst>
          </p:cNvPr>
          <p:cNvSpPr>
            <a:spLocks noGrp="1"/>
          </p:cNvSpPr>
          <p:nvPr>
            <p:ph type="pic" idx="31" hasCustomPrompt="1"/>
          </p:nvPr>
        </p:nvSpPr>
        <p:spPr>
          <a:xfrm>
            <a:off x="720208" y="3618850"/>
            <a:ext cx="3246486" cy="2505055"/>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6" name="Picture Placeholder 2">
            <a:extLst>
              <a:ext uri="{FF2B5EF4-FFF2-40B4-BE49-F238E27FC236}">
                <a16:creationId xmlns:a16="http://schemas.microsoft.com/office/drawing/2014/main" id="{08253164-27E1-6FA1-8303-E9396324CF68}"/>
              </a:ext>
            </a:extLst>
          </p:cNvPr>
          <p:cNvSpPr>
            <a:spLocks noGrp="1"/>
          </p:cNvSpPr>
          <p:nvPr>
            <p:ph type="pic" idx="32" hasCustomPrompt="1"/>
          </p:nvPr>
        </p:nvSpPr>
        <p:spPr>
          <a:xfrm>
            <a:off x="4472758" y="3618850"/>
            <a:ext cx="3246486" cy="2505055"/>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
        <p:nvSpPr>
          <p:cNvPr id="17" name="Picture Placeholder 2">
            <a:extLst>
              <a:ext uri="{FF2B5EF4-FFF2-40B4-BE49-F238E27FC236}">
                <a16:creationId xmlns:a16="http://schemas.microsoft.com/office/drawing/2014/main" id="{5D42E103-FC8E-B4D2-39C1-0F3E00AACA1F}"/>
              </a:ext>
            </a:extLst>
          </p:cNvPr>
          <p:cNvSpPr>
            <a:spLocks noGrp="1"/>
          </p:cNvSpPr>
          <p:nvPr>
            <p:ph type="pic" idx="33" hasCustomPrompt="1"/>
          </p:nvPr>
        </p:nvSpPr>
        <p:spPr>
          <a:xfrm>
            <a:off x="8215712" y="3618850"/>
            <a:ext cx="3246486" cy="2505055"/>
          </a:xfrm>
          <a:prstGeom prst="roundRect">
            <a:avLst>
              <a:gd name="adj" fmla="val 1801"/>
            </a:avLst>
          </a:prstGeom>
          <a:solidFill>
            <a:srgbClr val="F3F5F7"/>
          </a:solidFill>
        </p:spPr>
        <p:txBody>
          <a:bodyPr wrap="square" lIns="91439" tIns="45719" rIns="91439" bIns="45719">
            <a:noAutofit/>
          </a:bodyPr>
          <a:lstStyle/>
          <a:p>
            <a:r>
              <a:rPr lang="en-US"/>
              <a:t> </a:t>
            </a:r>
            <a:endParaRPr/>
          </a:p>
        </p:txBody>
      </p:sp>
    </p:spTree>
    <p:extLst>
      <p:ext uri="{BB962C8B-B14F-4D97-AF65-F5344CB8AC3E}">
        <p14:creationId xmlns:p14="http://schemas.microsoft.com/office/powerpoint/2010/main" val="321421326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k for i dag - Sand">
    <p:bg>
      <p:bgPr>
        <a:solidFill>
          <a:srgbClr val="F7F5EE"/>
        </a:solidFill>
        <a:effectLst/>
      </p:bgPr>
    </p:bg>
    <p:spTree>
      <p:nvGrpSpPr>
        <p:cNvPr id="1" name=""/>
        <p:cNvGrpSpPr/>
        <p:nvPr/>
      </p:nvGrpSpPr>
      <p:grpSpPr>
        <a:xfrm>
          <a:off x="0" y="0"/>
          <a:ext cx="0" cy="0"/>
          <a:chOff x="0" y="0"/>
          <a:chExt cx="0" cy="0"/>
        </a:xfrm>
      </p:grpSpPr>
      <p:pic>
        <p:nvPicPr>
          <p:cNvPr id="7" name="Picture 6" descr="A blue dots in a circle&#10;&#10;AI-generated content may be incorrect.">
            <a:extLst>
              <a:ext uri="{FF2B5EF4-FFF2-40B4-BE49-F238E27FC236}">
                <a16:creationId xmlns:a16="http://schemas.microsoft.com/office/drawing/2014/main" id="{ED8215FF-BB10-D9F4-CDD4-14037C4F6E8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10" y="728662"/>
            <a:ext cx="1471999" cy="828000"/>
          </a:xfrm>
          <a:prstGeom prst="rect">
            <a:avLst/>
          </a:prstGeom>
        </p:spPr>
      </p:pic>
      <p:sp>
        <p:nvSpPr>
          <p:cNvPr id="3" name="Text Placeholder 2">
            <a:extLst>
              <a:ext uri="{FF2B5EF4-FFF2-40B4-BE49-F238E27FC236}">
                <a16:creationId xmlns:a16="http://schemas.microsoft.com/office/drawing/2014/main" id="{6C0C0241-2FE2-7DE8-04E6-6252D9C1E07D}"/>
              </a:ext>
            </a:extLst>
          </p:cNvPr>
          <p:cNvSpPr>
            <a:spLocks noGrp="1"/>
          </p:cNvSpPr>
          <p:nvPr>
            <p:ph type="body" sz="quarter" idx="30" hasCustomPrompt="1"/>
          </p:nvPr>
        </p:nvSpPr>
        <p:spPr>
          <a:xfrm>
            <a:off x="721000" y="5719420"/>
            <a:ext cx="1702886" cy="415498"/>
          </a:xfrm>
        </p:spPr>
        <p:txBody>
          <a:bodyPr wrap="square">
            <a:spAutoFit/>
          </a:bodyPr>
          <a:lstStyle>
            <a:lvl1pPr>
              <a:spcAft>
                <a:spcPts val="600"/>
              </a:spcAft>
              <a:defRPr lang="en-DK" sz="800" dirty="0">
                <a:solidFill>
                  <a:schemeClr val="bg1"/>
                </a:solidFill>
              </a:defRPr>
            </a:lvl1pPr>
          </a:lstStyle>
          <a:p>
            <a:pPr lvl="0"/>
            <a:r>
              <a:rPr lang="en-GB"/>
              <a:t>Thomas B. </a:t>
            </a:r>
            <a:r>
              <a:rPr lang="en-GB" err="1"/>
              <a:t>Thriges</a:t>
            </a:r>
            <a:r>
              <a:rPr lang="en-GB"/>
              <a:t> Gade 48, 1. </a:t>
            </a:r>
          </a:p>
          <a:p>
            <a:pPr lvl="0"/>
            <a:r>
              <a:rPr lang="en-GB"/>
              <a:t>5000 Odense C</a:t>
            </a:r>
            <a:endParaRPr lang="en-DK"/>
          </a:p>
        </p:txBody>
      </p:sp>
      <p:sp>
        <p:nvSpPr>
          <p:cNvPr id="4" name="Text Placeholder 2">
            <a:extLst>
              <a:ext uri="{FF2B5EF4-FFF2-40B4-BE49-F238E27FC236}">
                <a16:creationId xmlns:a16="http://schemas.microsoft.com/office/drawing/2014/main" id="{55B7568E-1F93-EC0B-F143-7EF9ECA27400}"/>
              </a:ext>
            </a:extLst>
          </p:cNvPr>
          <p:cNvSpPr>
            <a:spLocks noGrp="1"/>
          </p:cNvSpPr>
          <p:nvPr>
            <p:ph type="body" sz="quarter" idx="31" hasCustomPrompt="1"/>
          </p:nvPr>
        </p:nvSpPr>
        <p:spPr>
          <a:xfrm>
            <a:off x="2583543" y="5719420"/>
            <a:ext cx="2844800" cy="415498"/>
          </a:xfrm>
        </p:spPr>
        <p:txBody>
          <a:bodyPr wrap="square">
            <a:spAutoFit/>
          </a:bodyPr>
          <a:lstStyle>
            <a:lvl1pPr>
              <a:spcAft>
                <a:spcPts val="600"/>
              </a:spcAft>
              <a:defRPr lang="en-DK" sz="800" dirty="0">
                <a:solidFill>
                  <a:schemeClr val="bg1"/>
                </a:solidFill>
              </a:defRPr>
            </a:lvl1pPr>
          </a:lstStyle>
          <a:p>
            <a:pPr lvl="0"/>
            <a:r>
              <a:rPr lang="en-GB"/>
              <a:t>C/O Det </a:t>
            </a:r>
            <a:r>
              <a:rPr lang="en-GB" err="1"/>
              <a:t>Almenmedicinske</a:t>
            </a:r>
            <a:r>
              <a:rPr lang="en-GB"/>
              <a:t> Hus, </a:t>
            </a:r>
            <a:r>
              <a:rPr lang="en-GB" err="1"/>
              <a:t>Stockholmsgade</a:t>
            </a:r>
            <a:r>
              <a:rPr lang="en-GB"/>
              <a:t> 55, </a:t>
            </a:r>
            <a:r>
              <a:rPr lang="en-GB" err="1"/>
              <a:t>st.</a:t>
            </a:r>
            <a:endParaRPr lang="en-GB"/>
          </a:p>
          <a:p>
            <a:pPr lvl="0"/>
            <a:r>
              <a:rPr lang="en-GB"/>
              <a:t>2100 København </a:t>
            </a:r>
            <a:r>
              <a:rPr lang="en-GB" err="1"/>
              <a:t>Ø</a:t>
            </a:r>
            <a:endParaRPr lang="en-DK"/>
          </a:p>
        </p:txBody>
      </p:sp>
      <p:sp>
        <p:nvSpPr>
          <p:cNvPr id="16" name="Text Placeholder 3">
            <a:extLst>
              <a:ext uri="{FF2B5EF4-FFF2-40B4-BE49-F238E27FC236}">
                <a16:creationId xmlns:a16="http://schemas.microsoft.com/office/drawing/2014/main" id="{95CDF88E-5FB4-DB25-EBC1-42ABB6F0AFDE}"/>
              </a:ext>
            </a:extLst>
          </p:cNvPr>
          <p:cNvSpPr>
            <a:spLocks noGrp="1"/>
          </p:cNvSpPr>
          <p:nvPr>
            <p:ph type="body" sz="quarter" idx="39" hasCustomPrompt="1"/>
          </p:nvPr>
        </p:nvSpPr>
        <p:spPr>
          <a:xfrm>
            <a:off x="721002" y="3309657"/>
            <a:ext cx="10740748" cy="745571"/>
          </a:xfrm>
          <a:prstGeom prst="rect">
            <a:avLst/>
          </a:prstGeom>
        </p:spPr>
        <p:txBody>
          <a:bodyPr>
            <a:normAutofit/>
          </a:bodyPr>
          <a:lstStyle>
            <a:lvl1pPr marL="0" indent="0" algn="ctr">
              <a:buNone/>
              <a:defRPr sz="3000" b="0" i="0">
                <a:solidFill>
                  <a:schemeClr val="bg1"/>
                </a:solidFill>
                <a:latin typeface="Arial" panose="020B0604020202020204" pitchFamily="34" charset="0"/>
                <a:cs typeface="Arial" panose="020B0604020202020204" pitchFamily="34" charset="0"/>
              </a:defRPr>
            </a:lvl1pPr>
          </a:lstStyle>
          <a:p>
            <a:pPr lvl="0"/>
            <a:r>
              <a:rPr lang="en-GB" err="1"/>
              <a:t>Besøg</a:t>
            </a:r>
            <a:r>
              <a:rPr lang="en-GB"/>
              <a:t> </a:t>
            </a:r>
            <a:r>
              <a:rPr lang="en-GB" err="1"/>
              <a:t>os</a:t>
            </a:r>
            <a:r>
              <a:rPr lang="en-GB"/>
              <a:t> </a:t>
            </a:r>
            <a:r>
              <a:rPr lang="en-GB" err="1"/>
              <a:t>på</a:t>
            </a:r>
            <a:r>
              <a:rPr lang="en-GB"/>
              <a:t> </a:t>
            </a:r>
            <a:r>
              <a:rPr lang="en-GB" err="1"/>
              <a:t>KiAP.dk</a:t>
            </a:r>
            <a:endParaRPr lang="en-DK"/>
          </a:p>
        </p:txBody>
      </p:sp>
      <p:sp>
        <p:nvSpPr>
          <p:cNvPr id="17" name="Text Placeholder 2">
            <a:extLst>
              <a:ext uri="{FF2B5EF4-FFF2-40B4-BE49-F238E27FC236}">
                <a16:creationId xmlns:a16="http://schemas.microsoft.com/office/drawing/2014/main" id="{9F5DBDB1-1DAA-702B-AF04-8E3218D47717}"/>
              </a:ext>
            </a:extLst>
          </p:cNvPr>
          <p:cNvSpPr>
            <a:spLocks noGrp="1"/>
          </p:cNvSpPr>
          <p:nvPr>
            <p:ph type="body" sz="quarter" idx="40" hasCustomPrompt="1"/>
          </p:nvPr>
        </p:nvSpPr>
        <p:spPr>
          <a:xfrm>
            <a:off x="721000" y="5423809"/>
            <a:ext cx="1702886" cy="246221"/>
          </a:xfrm>
        </p:spPr>
        <p:txBody>
          <a:bodyPr wrap="square">
            <a:spAutoFit/>
          </a:bodyPr>
          <a:lstStyle>
            <a:lvl1pPr>
              <a:defRPr lang="en-DK" sz="1000" b="1" i="0" dirty="0">
                <a:solidFill>
                  <a:schemeClr val="bg1"/>
                </a:solidFill>
                <a:latin typeface="Arial" panose="020B0604020202020204" pitchFamily="34" charset="0"/>
                <a:cs typeface="Arial" panose="020B0604020202020204" pitchFamily="34" charset="0"/>
              </a:defRPr>
            </a:lvl1pPr>
          </a:lstStyle>
          <a:p>
            <a:pPr lvl="0"/>
            <a:r>
              <a:rPr lang="en-GB" err="1"/>
              <a:t>KiAP</a:t>
            </a:r>
            <a:r>
              <a:rPr lang="en-GB"/>
              <a:t> Odense</a:t>
            </a:r>
            <a:endParaRPr lang="en-DK"/>
          </a:p>
        </p:txBody>
      </p:sp>
      <p:sp>
        <p:nvSpPr>
          <p:cNvPr id="18" name="Text Placeholder 2">
            <a:extLst>
              <a:ext uri="{FF2B5EF4-FFF2-40B4-BE49-F238E27FC236}">
                <a16:creationId xmlns:a16="http://schemas.microsoft.com/office/drawing/2014/main" id="{206DEB05-76C2-C199-3BB5-513354F8168D}"/>
              </a:ext>
            </a:extLst>
          </p:cNvPr>
          <p:cNvSpPr>
            <a:spLocks noGrp="1"/>
          </p:cNvSpPr>
          <p:nvPr>
            <p:ph type="body" sz="quarter" idx="41" hasCustomPrompt="1"/>
          </p:nvPr>
        </p:nvSpPr>
        <p:spPr>
          <a:xfrm>
            <a:off x="2583543" y="5423809"/>
            <a:ext cx="2844800" cy="246221"/>
          </a:xfrm>
        </p:spPr>
        <p:txBody>
          <a:bodyPr wrap="square">
            <a:spAutoFit/>
          </a:bodyPr>
          <a:lstStyle>
            <a:lvl1pPr>
              <a:defRPr lang="en-DK" sz="1000" b="1" i="0" dirty="0">
                <a:solidFill>
                  <a:schemeClr val="bg1"/>
                </a:solidFill>
                <a:latin typeface="Arial" panose="020B0604020202020204" pitchFamily="34" charset="0"/>
                <a:cs typeface="Arial" panose="020B0604020202020204" pitchFamily="34" charset="0"/>
              </a:defRPr>
            </a:lvl1pPr>
          </a:lstStyle>
          <a:p>
            <a:pPr lvl="0"/>
            <a:r>
              <a:rPr lang="en-GB" err="1"/>
              <a:t>KiAP</a:t>
            </a:r>
            <a:r>
              <a:rPr lang="en-GB"/>
              <a:t> København</a:t>
            </a:r>
            <a:endParaRPr lang="en-DK"/>
          </a:p>
        </p:txBody>
      </p:sp>
      <p:sp>
        <p:nvSpPr>
          <p:cNvPr id="19" name="Title Placeholder 1">
            <a:extLst>
              <a:ext uri="{FF2B5EF4-FFF2-40B4-BE49-F238E27FC236}">
                <a16:creationId xmlns:a16="http://schemas.microsoft.com/office/drawing/2014/main" id="{23E42DCF-8A36-49E3-A7B4-31ADD4D15E1C}"/>
              </a:ext>
            </a:extLst>
          </p:cNvPr>
          <p:cNvSpPr>
            <a:spLocks noGrp="1"/>
          </p:cNvSpPr>
          <p:nvPr>
            <p:ph type="title" hasCustomPrompt="1"/>
          </p:nvPr>
        </p:nvSpPr>
        <p:spPr>
          <a:xfrm>
            <a:off x="720208" y="2470619"/>
            <a:ext cx="10740748" cy="830997"/>
          </a:xfrm>
          <a:prstGeom prst="rect">
            <a:avLst/>
          </a:prstGeom>
        </p:spPr>
        <p:txBody>
          <a:bodyPr vert="horz" wrap="square" lIns="91440" tIns="45720" rIns="91440" bIns="45720" rtlCol="0" anchor="t">
            <a:spAutoFit/>
          </a:bodyPr>
          <a:lstStyle>
            <a:lvl1pPr marL="0" indent="0" algn="ctr">
              <a:lnSpc>
                <a:spcPct val="80000"/>
              </a:lnSpc>
              <a:tabLst>
                <a:tab pos="750888" algn="l"/>
              </a:tabLst>
              <a:defRPr sz="6000" spc="0" baseline="0"/>
            </a:lvl1pPr>
          </a:lstStyle>
          <a:p>
            <a:r>
              <a:rPr lang="en-GB"/>
              <a:t>Tak for </a:t>
            </a:r>
            <a:r>
              <a:rPr lang="en-GB" err="1"/>
              <a:t>i</a:t>
            </a:r>
            <a:r>
              <a:rPr lang="en-GB"/>
              <a:t> </a:t>
            </a:r>
            <a:r>
              <a:rPr lang="en-GB" err="1"/>
              <a:t>dag</a:t>
            </a:r>
            <a:endParaRPr lang="en-US"/>
          </a:p>
        </p:txBody>
      </p:sp>
    </p:spTree>
    <p:extLst>
      <p:ext uri="{BB962C8B-B14F-4D97-AF65-F5344CB8AC3E}">
        <p14:creationId xmlns:p14="http://schemas.microsoft.com/office/powerpoint/2010/main" val="10541107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k for i dag - Grøn">
    <p:bg>
      <p:bgPr>
        <a:solidFill>
          <a:srgbClr val="246260"/>
        </a:solidFill>
        <a:effectLst/>
      </p:bgPr>
    </p:bg>
    <p:spTree>
      <p:nvGrpSpPr>
        <p:cNvPr id="1" name=""/>
        <p:cNvGrpSpPr/>
        <p:nvPr/>
      </p:nvGrpSpPr>
      <p:grpSpPr>
        <a:xfrm>
          <a:off x="0" y="0"/>
          <a:ext cx="0" cy="0"/>
          <a:chOff x="0" y="0"/>
          <a:chExt cx="0" cy="0"/>
        </a:xfrm>
      </p:grpSpPr>
      <p:pic>
        <p:nvPicPr>
          <p:cNvPr id="6" name="Picture 5" descr="A black background with white text&#10;&#10;AI-generated content may be incorrect.">
            <a:extLst>
              <a:ext uri="{FF2B5EF4-FFF2-40B4-BE49-F238E27FC236}">
                <a16:creationId xmlns:a16="http://schemas.microsoft.com/office/drawing/2014/main" id="{6E71184C-21DF-56D6-11DE-70E5F4FBA9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998" y="737411"/>
            <a:ext cx="1472371" cy="828000"/>
          </a:xfrm>
          <a:prstGeom prst="rect">
            <a:avLst/>
          </a:prstGeom>
        </p:spPr>
      </p:pic>
      <p:sp>
        <p:nvSpPr>
          <p:cNvPr id="5" name="Text Placeholder 2">
            <a:extLst>
              <a:ext uri="{FF2B5EF4-FFF2-40B4-BE49-F238E27FC236}">
                <a16:creationId xmlns:a16="http://schemas.microsoft.com/office/drawing/2014/main" id="{5BF1B936-7431-6CA9-570B-1E68DE7F2288}"/>
              </a:ext>
            </a:extLst>
          </p:cNvPr>
          <p:cNvSpPr>
            <a:spLocks noGrp="1"/>
          </p:cNvSpPr>
          <p:nvPr>
            <p:ph type="body" sz="quarter" idx="30" hasCustomPrompt="1"/>
          </p:nvPr>
        </p:nvSpPr>
        <p:spPr>
          <a:xfrm>
            <a:off x="721000" y="5719420"/>
            <a:ext cx="1702886" cy="415498"/>
          </a:xfrm>
        </p:spPr>
        <p:txBody>
          <a:bodyPr wrap="square">
            <a:spAutoFit/>
          </a:bodyPr>
          <a:lstStyle>
            <a:lvl1pPr>
              <a:spcAft>
                <a:spcPts val="600"/>
              </a:spcAft>
              <a:defRPr lang="en-DK" sz="800" dirty="0">
                <a:solidFill>
                  <a:srgbClr val="FFFFFF"/>
                </a:solidFill>
              </a:defRPr>
            </a:lvl1pPr>
          </a:lstStyle>
          <a:p>
            <a:pPr lvl="0"/>
            <a:r>
              <a:rPr lang="en-GB"/>
              <a:t>Thomas B. </a:t>
            </a:r>
            <a:r>
              <a:rPr lang="en-GB" err="1"/>
              <a:t>Thriges</a:t>
            </a:r>
            <a:r>
              <a:rPr lang="en-GB"/>
              <a:t> Gade 48, 1. </a:t>
            </a:r>
          </a:p>
          <a:p>
            <a:pPr lvl="0"/>
            <a:r>
              <a:rPr lang="en-GB"/>
              <a:t>5000 Odense C</a:t>
            </a:r>
            <a:endParaRPr lang="en-DK"/>
          </a:p>
        </p:txBody>
      </p:sp>
      <p:sp>
        <p:nvSpPr>
          <p:cNvPr id="7" name="Text Placeholder 2">
            <a:extLst>
              <a:ext uri="{FF2B5EF4-FFF2-40B4-BE49-F238E27FC236}">
                <a16:creationId xmlns:a16="http://schemas.microsoft.com/office/drawing/2014/main" id="{F4628827-F0A9-B66E-F03E-8C0422D05EB2}"/>
              </a:ext>
            </a:extLst>
          </p:cNvPr>
          <p:cNvSpPr>
            <a:spLocks noGrp="1"/>
          </p:cNvSpPr>
          <p:nvPr>
            <p:ph type="body" sz="quarter" idx="31" hasCustomPrompt="1"/>
          </p:nvPr>
        </p:nvSpPr>
        <p:spPr>
          <a:xfrm>
            <a:off x="2583543" y="5719420"/>
            <a:ext cx="2844800" cy="415498"/>
          </a:xfrm>
        </p:spPr>
        <p:txBody>
          <a:bodyPr wrap="square">
            <a:spAutoFit/>
          </a:bodyPr>
          <a:lstStyle>
            <a:lvl1pPr>
              <a:spcAft>
                <a:spcPts val="600"/>
              </a:spcAft>
              <a:defRPr lang="en-DK" sz="800" dirty="0">
                <a:solidFill>
                  <a:srgbClr val="FFFFFF"/>
                </a:solidFill>
              </a:defRPr>
            </a:lvl1pPr>
          </a:lstStyle>
          <a:p>
            <a:pPr lvl="0"/>
            <a:r>
              <a:rPr lang="en-GB"/>
              <a:t>C/O Det </a:t>
            </a:r>
            <a:r>
              <a:rPr lang="en-GB" err="1"/>
              <a:t>Almenmedicinske</a:t>
            </a:r>
            <a:r>
              <a:rPr lang="en-GB"/>
              <a:t> Hus, </a:t>
            </a:r>
            <a:r>
              <a:rPr lang="en-GB" err="1"/>
              <a:t>Stockholmsgade</a:t>
            </a:r>
            <a:r>
              <a:rPr lang="en-GB"/>
              <a:t> 55, </a:t>
            </a:r>
            <a:r>
              <a:rPr lang="en-GB" err="1"/>
              <a:t>st.</a:t>
            </a:r>
            <a:endParaRPr lang="en-GB"/>
          </a:p>
          <a:p>
            <a:pPr lvl="0"/>
            <a:r>
              <a:rPr lang="en-GB"/>
              <a:t>2100 København </a:t>
            </a:r>
            <a:r>
              <a:rPr lang="en-GB" err="1"/>
              <a:t>Ø</a:t>
            </a:r>
            <a:endParaRPr lang="en-DK"/>
          </a:p>
        </p:txBody>
      </p:sp>
      <p:sp>
        <p:nvSpPr>
          <p:cNvPr id="8" name="Text Placeholder 2">
            <a:extLst>
              <a:ext uri="{FF2B5EF4-FFF2-40B4-BE49-F238E27FC236}">
                <a16:creationId xmlns:a16="http://schemas.microsoft.com/office/drawing/2014/main" id="{AE9E8DCC-F347-6518-C216-473B1F8E6A12}"/>
              </a:ext>
            </a:extLst>
          </p:cNvPr>
          <p:cNvSpPr>
            <a:spLocks noGrp="1"/>
          </p:cNvSpPr>
          <p:nvPr>
            <p:ph type="body" sz="quarter" idx="40" hasCustomPrompt="1"/>
          </p:nvPr>
        </p:nvSpPr>
        <p:spPr>
          <a:xfrm>
            <a:off x="721000" y="5423809"/>
            <a:ext cx="1702886" cy="246221"/>
          </a:xfrm>
        </p:spPr>
        <p:txBody>
          <a:bodyPr wrap="square">
            <a:spAutoFit/>
          </a:bodyPr>
          <a:lstStyle>
            <a:lvl1pPr>
              <a:defRPr lang="en-DK" sz="1000" b="1" i="0" dirty="0">
                <a:solidFill>
                  <a:srgbClr val="FFFFFF"/>
                </a:solidFill>
                <a:latin typeface="Arial" panose="020B0604020202020204" pitchFamily="34" charset="0"/>
                <a:cs typeface="Arial" panose="020B0604020202020204" pitchFamily="34" charset="0"/>
              </a:defRPr>
            </a:lvl1pPr>
          </a:lstStyle>
          <a:p>
            <a:pPr lvl="0"/>
            <a:r>
              <a:rPr lang="en-GB" err="1"/>
              <a:t>KiAP</a:t>
            </a:r>
            <a:r>
              <a:rPr lang="en-GB"/>
              <a:t> Odense</a:t>
            </a:r>
            <a:endParaRPr lang="en-DK"/>
          </a:p>
        </p:txBody>
      </p:sp>
      <p:sp>
        <p:nvSpPr>
          <p:cNvPr id="9" name="Text Placeholder 2">
            <a:extLst>
              <a:ext uri="{FF2B5EF4-FFF2-40B4-BE49-F238E27FC236}">
                <a16:creationId xmlns:a16="http://schemas.microsoft.com/office/drawing/2014/main" id="{86E0D1D0-3527-58D5-4DE6-09067C96E7BD}"/>
              </a:ext>
            </a:extLst>
          </p:cNvPr>
          <p:cNvSpPr>
            <a:spLocks noGrp="1"/>
          </p:cNvSpPr>
          <p:nvPr>
            <p:ph type="body" sz="quarter" idx="41" hasCustomPrompt="1"/>
          </p:nvPr>
        </p:nvSpPr>
        <p:spPr>
          <a:xfrm>
            <a:off x="2583543" y="5423809"/>
            <a:ext cx="2844800" cy="246221"/>
          </a:xfrm>
        </p:spPr>
        <p:txBody>
          <a:bodyPr wrap="square">
            <a:spAutoFit/>
          </a:bodyPr>
          <a:lstStyle>
            <a:lvl1pPr>
              <a:defRPr lang="en-DK" sz="1000" b="1" i="0" dirty="0">
                <a:solidFill>
                  <a:srgbClr val="FFFFFF"/>
                </a:solidFill>
                <a:latin typeface="Arial" panose="020B0604020202020204" pitchFamily="34" charset="0"/>
                <a:cs typeface="Arial" panose="020B0604020202020204" pitchFamily="34" charset="0"/>
              </a:defRPr>
            </a:lvl1pPr>
          </a:lstStyle>
          <a:p>
            <a:pPr lvl="0"/>
            <a:r>
              <a:rPr lang="en-GB" err="1"/>
              <a:t>KiAP</a:t>
            </a:r>
            <a:r>
              <a:rPr lang="en-GB"/>
              <a:t> København</a:t>
            </a:r>
            <a:endParaRPr lang="en-DK"/>
          </a:p>
        </p:txBody>
      </p:sp>
      <p:sp>
        <p:nvSpPr>
          <p:cNvPr id="10" name="Text Placeholder 3">
            <a:extLst>
              <a:ext uri="{FF2B5EF4-FFF2-40B4-BE49-F238E27FC236}">
                <a16:creationId xmlns:a16="http://schemas.microsoft.com/office/drawing/2014/main" id="{C15B18D7-4327-C54C-8D0A-16B3C43A4CF6}"/>
              </a:ext>
            </a:extLst>
          </p:cNvPr>
          <p:cNvSpPr>
            <a:spLocks noGrp="1"/>
          </p:cNvSpPr>
          <p:nvPr>
            <p:ph type="body" sz="quarter" idx="39" hasCustomPrompt="1"/>
          </p:nvPr>
        </p:nvSpPr>
        <p:spPr>
          <a:xfrm>
            <a:off x="721002" y="3309657"/>
            <a:ext cx="10740748" cy="745571"/>
          </a:xfrm>
          <a:prstGeom prst="rect">
            <a:avLst/>
          </a:prstGeom>
        </p:spPr>
        <p:txBody>
          <a:bodyPr>
            <a:normAutofit/>
          </a:bodyPr>
          <a:lstStyle>
            <a:lvl1pPr marL="0" indent="0" algn="ctr">
              <a:buNone/>
              <a:defRPr sz="3000" b="0" i="0">
                <a:solidFill>
                  <a:srgbClr val="FFFFFF"/>
                </a:solidFill>
                <a:latin typeface="Arial" panose="020B0604020202020204" pitchFamily="34" charset="0"/>
                <a:cs typeface="Arial" panose="020B0604020202020204" pitchFamily="34" charset="0"/>
              </a:defRPr>
            </a:lvl1pPr>
          </a:lstStyle>
          <a:p>
            <a:pPr lvl="0"/>
            <a:r>
              <a:rPr lang="en-GB" err="1"/>
              <a:t>Besøg</a:t>
            </a:r>
            <a:r>
              <a:rPr lang="en-GB"/>
              <a:t> </a:t>
            </a:r>
            <a:r>
              <a:rPr lang="en-GB" err="1"/>
              <a:t>os</a:t>
            </a:r>
            <a:r>
              <a:rPr lang="en-GB"/>
              <a:t> </a:t>
            </a:r>
            <a:r>
              <a:rPr lang="en-GB" err="1"/>
              <a:t>på</a:t>
            </a:r>
            <a:r>
              <a:rPr lang="en-GB"/>
              <a:t> </a:t>
            </a:r>
            <a:r>
              <a:rPr lang="en-GB" err="1"/>
              <a:t>KiAP.dk</a:t>
            </a:r>
            <a:endParaRPr lang="en-DK"/>
          </a:p>
        </p:txBody>
      </p:sp>
      <p:sp>
        <p:nvSpPr>
          <p:cNvPr id="11" name="Title Placeholder 1">
            <a:extLst>
              <a:ext uri="{FF2B5EF4-FFF2-40B4-BE49-F238E27FC236}">
                <a16:creationId xmlns:a16="http://schemas.microsoft.com/office/drawing/2014/main" id="{E6FCFEFD-A5A2-B67F-B22A-6C8F48900363}"/>
              </a:ext>
            </a:extLst>
          </p:cNvPr>
          <p:cNvSpPr>
            <a:spLocks noGrp="1"/>
          </p:cNvSpPr>
          <p:nvPr>
            <p:ph type="title" hasCustomPrompt="1"/>
          </p:nvPr>
        </p:nvSpPr>
        <p:spPr>
          <a:xfrm>
            <a:off x="720208" y="2470619"/>
            <a:ext cx="10740748" cy="830997"/>
          </a:xfrm>
          <a:prstGeom prst="rect">
            <a:avLst/>
          </a:prstGeom>
        </p:spPr>
        <p:txBody>
          <a:bodyPr vert="horz" wrap="square" lIns="91440" tIns="45720" rIns="91440" bIns="45720" rtlCol="0" anchor="t">
            <a:spAutoFit/>
          </a:bodyPr>
          <a:lstStyle>
            <a:lvl1pPr marL="0" indent="0" algn="ctr">
              <a:lnSpc>
                <a:spcPct val="80000"/>
              </a:lnSpc>
              <a:tabLst>
                <a:tab pos="750888" algn="l"/>
              </a:tabLst>
              <a:defRPr sz="6000" spc="0" baseline="0">
                <a:solidFill>
                  <a:srgbClr val="FFFFFF"/>
                </a:solidFill>
              </a:defRPr>
            </a:lvl1pPr>
          </a:lstStyle>
          <a:p>
            <a:r>
              <a:rPr lang="en-GB"/>
              <a:t>Tak for </a:t>
            </a:r>
            <a:r>
              <a:rPr lang="en-GB" err="1"/>
              <a:t>i</a:t>
            </a:r>
            <a:r>
              <a:rPr lang="en-GB"/>
              <a:t> </a:t>
            </a:r>
            <a:r>
              <a:rPr lang="en-GB" err="1"/>
              <a:t>dag</a:t>
            </a:r>
            <a:endParaRPr lang="en-US"/>
          </a:p>
        </p:txBody>
      </p:sp>
    </p:spTree>
    <p:extLst>
      <p:ext uri="{BB962C8B-B14F-4D97-AF65-F5344CB8AC3E}">
        <p14:creationId xmlns:p14="http://schemas.microsoft.com/office/powerpoint/2010/main" val="210281907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 Hvi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5127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skrift">
    <p:spTree>
      <p:nvGrpSpPr>
        <p:cNvPr id="1" name=""/>
        <p:cNvGrpSpPr/>
        <p:nvPr/>
      </p:nvGrpSpPr>
      <p:grpSpPr>
        <a:xfrm>
          <a:off x="0" y="0"/>
          <a:ext cx="0" cy="0"/>
          <a:chOff x="0" y="0"/>
          <a:chExt cx="0" cy="0"/>
        </a:xfrm>
      </p:grpSpPr>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6" name="Slide Number">
            <a:extLst>
              <a:ext uri="{FF2B5EF4-FFF2-40B4-BE49-F238E27FC236}">
                <a16:creationId xmlns:a16="http://schemas.microsoft.com/office/drawing/2014/main" id="{6D2240C5-0603-263B-E031-06B53321189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DA26F5F4-9DA5-A28F-5182-EDBA5818B07F}"/>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6" name="Text Placeholder 12">
            <a:extLst>
              <a:ext uri="{FF2B5EF4-FFF2-40B4-BE49-F238E27FC236}">
                <a16:creationId xmlns:a16="http://schemas.microsoft.com/office/drawing/2014/main" id="{596B965D-E18E-7509-B9FC-36666C2147CA}"/>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15040899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skrift, label og tekst">
    <p:spTree>
      <p:nvGrpSpPr>
        <p:cNvPr id="1" name=""/>
        <p:cNvGrpSpPr/>
        <p:nvPr/>
      </p:nvGrpSpPr>
      <p:grpSpPr>
        <a:xfrm>
          <a:off x="0" y="0"/>
          <a:ext cx="0" cy="0"/>
          <a:chOff x="0" y="0"/>
          <a:chExt cx="0" cy="0"/>
        </a:xfrm>
      </p:grpSpPr>
      <p:pic>
        <p:nvPicPr>
          <p:cNvPr id="4" name="Picture 3" descr="A logo with blue dots&#10;&#10;AI-generated content may be incorrect.">
            <a:extLst>
              <a:ext uri="{FF2B5EF4-FFF2-40B4-BE49-F238E27FC236}">
                <a16:creationId xmlns:a16="http://schemas.microsoft.com/office/drawing/2014/main" id="{A046EA84-657A-C68E-675B-F5B7258BCE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5" name="Slide Number">
            <a:extLst>
              <a:ext uri="{FF2B5EF4-FFF2-40B4-BE49-F238E27FC236}">
                <a16:creationId xmlns:a16="http://schemas.microsoft.com/office/drawing/2014/main" id="{8798C6E7-A174-F6FF-2CA7-B38246DBAF3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B19E2096-EF7B-3A24-22E6-8FF4AD4E9971}"/>
              </a:ext>
            </a:extLst>
          </p:cNvPr>
          <p:cNvSpPr>
            <a:spLocks noGrp="1"/>
          </p:cNvSpPr>
          <p:nvPr>
            <p:ph type="body" sz="quarter" idx="38" hasCustomPrompt="1"/>
          </p:nvPr>
        </p:nvSpPr>
        <p:spPr>
          <a:xfrm>
            <a:off x="720207" y="2287829"/>
            <a:ext cx="10755037" cy="3834883"/>
          </a:xfrm>
        </p:spPr>
        <p:txBody>
          <a:bodyPr/>
          <a:lstStyle>
            <a:lvl1pPr>
              <a:defRPr sz="1800"/>
            </a:lvl1pPr>
          </a:lstStyle>
          <a:p>
            <a:pPr lvl="0"/>
            <a:r>
              <a:rPr lang="en-GB" err="1"/>
              <a:t>Tekst</a:t>
            </a:r>
            <a:endParaRPr lang="en-GB"/>
          </a:p>
        </p:txBody>
      </p:sp>
      <p:sp>
        <p:nvSpPr>
          <p:cNvPr id="2" name="Title Placeholder 1">
            <a:extLst>
              <a:ext uri="{FF2B5EF4-FFF2-40B4-BE49-F238E27FC236}">
                <a16:creationId xmlns:a16="http://schemas.microsoft.com/office/drawing/2014/main" id="{2FF78700-07B4-ED96-8449-3D967C916CE8}"/>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5" name="Text Placeholder 3">
            <a:extLst>
              <a:ext uri="{FF2B5EF4-FFF2-40B4-BE49-F238E27FC236}">
                <a16:creationId xmlns:a16="http://schemas.microsoft.com/office/drawing/2014/main" id="{74AD434E-C5C5-7620-F4CB-C31880831EE2}"/>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6" name="Text Placeholder 12">
            <a:extLst>
              <a:ext uri="{FF2B5EF4-FFF2-40B4-BE49-F238E27FC236}">
                <a16:creationId xmlns:a16="http://schemas.microsoft.com/office/drawing/2014/main" id="{A67A9FA5-71DA-75D0-3795-A19E652041A8}"/>
              </a:ext>
            </a:extLst>
          </p:cNvPr>
          <p:cNvSpPr>
            <a:spLocks noGrp="1"/>
          </p:cNvSpPr>
          <p:nvPr>
            <p:ph type="body" sz="quarter" idx="40"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403157411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skrift &amp; medie bred">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4" name="Picture Placeholder 2">
            <a:extLst>
              <a:ext uri="{FF2B5EF4-FFF2-40B4-BE49-F238E27FC236}">
                <a16:creationId xmlns:a16="http://schemas.microsoft.com/office/drawing/2014/main" id="{1CBBFCFD-3429-ADA0-185F-F6F500DB95EF}"/>
              </a:ext>
            </a:extLst>
          </p:cNvPr>
          <p:cNvSpPr>
            <a:spLocks noGrp="1"/>
          </p:cNvSpPr>
          <p:nvPr>
            <p:ph type="pic" idx="22" hasCustomPrompt="1"/>
          </p:nvPr>
        </p:nvSpPr>
        <p:spPr>
          <a:xfrm>
            <a:off x="734497" y="1897380"/>
            <a:ext cx="10740748" cy="4225332"/>
          </a:xfrm>
          <a:prstGeom prst="roundRect">
            <a:avLst>
              <a:gd name="adj" fmla="val 1444"/>
            </a:avLst>
          </a:prstGeom>
          <a:solidFill>
            <a:srgbClr val="F3F5F7"/>
          </a:solidFill>
        </p:spPr>
        <p:txBody>
          <a:bodyPr wrap="square" lIns="91439" tIns="45719" rIns="91439" bIns="45719">
            <a:noAutofit/>
          </a:bodyPr>
          <a:lstStyle>
            <a:lvl1pPr marL="0" indent="0">
              <a:buNone/>
              <a:defRPr/>
            </a:lvl1pPr>
          </a:lstStyle>
          <a:p>
            <a:r>
              <a:rPr lang="en-US"/>
              <a:t> </a:t>
            </a:r>
            <a:endParaRPr/>
          </a:p>
        </p:txBody>
      </p:sp>
      <p:sp>
        <p:nvSpPr>
          <p:cNvPr id="9" name="Slide Number">
            <a:extLst>
              <a:ext uri="{FF2B5EF4-FFF2-40B4-BE49-F238E27FC236}">
                <a16:creationId xmlns:a16="http://schemas.microsoft.com/office/drawing/2014/main" id="{C753DB1D-97B3-FE0C-67EB-93D249DBA697}"/>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6" name="Title Placeholder 1">
            <a:extLst>
              <a:ext uri="{FF2B5EF4-FFF2-40B4-BE49-F238E27FC236}">
                <a16:creationId xmlns:a16="http://schemas.microsoft.com/office/drawing/2014/main" id="{14BF2420-53A2-74A1-CE8C-42E9728755DB}"/>
              </a:ext>
            </a:extLst>
          </p:cNvPr>
          <p:cNvSpPr>
            <a:spLocks noGrp="1"/>
          </p:cNvSpPr>
          <p:nvPr>
            <p:ph type="title" hasCustomPrompt="1"/>
          </p:nvPr>
        </p:nvSpPr>
        <p:spPr>
          <a:xfrm>
            <a:off x="720208" y="1235566"/>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8" name="Text Placeholder 12">
            <a:extLst>
              <a:ext uri="{FF2B5EF4-FFF2-40B4-BE49-F238E27FC236}">
                <a16:creationId xmlns:a16="http://schemas.microsoft.com/office/drawing/2014/main" id="{D4DC1A2F-7E48-DFD4-00CB-D2C929177E20}"/>
              </a:ext>
            </a:extLst>
          </p:cNvPr>
          <p:cNvSpPr>
            <a:spLocks noGrp="1"/>
          </p:cNvSpPr>
          <p:nvPr>
            <p:ph type="body" sz="quarter" idx="38" hasCustomPrompt="1"/>
          </p:nvPr>
        </p:nvSpPr>
        <p:spPr>
          <a:xfrm>
            <a:off x="714375" y="735288"/>
            <a:ext cx="10740748" cy="351674"/>
          </a:xfrm>
        </p:spPr>
        <p:txBody>
          <a:bodyPr anchor="ctr"/>
          <a:lstStyle>
            <a:lvl1pPr>
              <a:defRPr sz="18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429285931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7680" userDrawn="1">
          <p15:clr>
            <a:srgbClr val="FBAE40"/>
          </p15:clr>
        </p15:guide>
        <p15:guide id="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kolonn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B730CAE-6FC3-2876-1967-A6E75958894A}"/>
              </a:ext>
            </a:extLst>
          </p:cNvPr>
          <p:cNvSpPr/>
          <p:nvPr userDrawn="1"/>
        </p:nvSpPr>
        <p:spPr>
          <a:xfrm>
            <a:off x="5634659" y="3027993"/>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3894271" y="4297681"/>
            <a:ext cx="4403458" cy="156966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24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r>
              <a:rPr lang="en-US"/>
              <a:t>. 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r>
              <a:rPr lang="en-US"/>
              <a:t>.</a:t>
            </a:r>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74D5584D-A109-C303-20C1-0BC92033C50F}"/>
              </a:ext>
            </a:extLst>
          </p:cNvPr>
          <p:cNvSpPr>
            <a:spLocks noGrp="1"/>
          </p:cNvSpPr>
          <p:nvPr>
            <p:ph type="body" sz="quarter" idx="41" hasCustomPrompt="1"/>
          </p:nvPr>
        </p:nvSpPr>
        <p:spPr>
          <a:xfrm>
            <a:off x="5615716" y="31419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1</a:t>
            </a:r>
            <a:endParaRPr lang="en-DK"/>
          </a:p>
        </p:txBody>
      </p:sp>
      <p:sp>
        <p:nvSpPr>
          <p:cNvPr id="4" name="Title Placeholder 1">
            <a:extLst>
              <a:ext uri="{FF2B5EF4-FFF2-40B4-BE49-F238E27FC236}">
                <a16:creationId xmlns:a16="http://schemas.microsoft.com/office/drawing/2014/main" id="{20AD882F-A349-2F2C-2693-B120AEDB1238}"/>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8" name="Text Placeholder 3">
            <a:extLst>
              <a:ext uri="{FF2B5EF4-FFF2-40B4-BE49-F238E27FC236}">
                <a16:creationId xmlns:a16="http://schemas.microsoft.com/office/drawing/2014/main" id="{28A64BA6-F18C-12EC-2C5D-6E78CCA0C325}"/>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9" name="Text Placeholder 12">
            <a:extLst>
              <a:ext uri="{FF2B5EF4-FFF2-40B4-BE49-F238E27FC236}">
                <a16:creationId xmlns:a16="http://schemas.microsoft.com/office/drawing/2014/main" id="{584FABA7-E5F2-A43B-12CA-5B2CB8EA4E76}"/>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96038586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kolonner">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46703246-29B7-AE3B-1D7A-46C1B2A144FB}"/>
              </a:ext>
            </a:extLst>
          </p:cNvPr>
          <p:cNvSpPr/>
          <p:nvPr userDrawn="1"/>
        </p:nvSpPr>
        <p:spPr>
          <a:xfrm>
            <a:off x="8135471" y="3038993"/>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Oval 1">
            <a:extLst>
              <a:ext uri="{FF2B5EF4-FFF2-40B4-BE49-F238E27FC236}">
                <a16:creationId xmlns:a16="http://schemas.microsoft.com/office/drawing/2014/main" id="{4E3C2C17-FC17-14BA-2CB6-5EC513210D3A}"/>
              </a:ext>
            </a:extLst>
          </p:cNvPr>
          <p:cNvSpPr/>
          <p:nvPr userDrawn="1"/>
        </p:nvSpPr>
        <p:spPr>
          <a:xfrm>
            <a:off x="2993051" y="3042392"/>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2016601" y="4166444"/>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endParaRPr lang="en-US"/>
          </a:p>
        </p:txBody>
      </p:sp>
      <p:sp>
        <p:nvSpPr>
          <p:cNvPr id="40" name="Text Placeholder 14">
            <a:extLst>
              <a:ext uri="{FF2B5EF4-FFF2-40B4-BE49-F238E27FC236}">
                <a16:creationId xmlns:a16="http://schemas.microsoft.com/office/drawing/2014/main" id="{385A924C-02E2-81A8-8117-A273943E1DE7}"/>
              </a:ext>
            </a:extLst>
          </p:cNvPr>
          <p:cNvSpPr>
            <a:spLocks noGrp="1"/>
          </p:cNvSpPr>
          <p:nvPr>
            <p:ph type="body" sz="quarter" idx="31" hasCustomPrompt="1"/>
          </p:nvPr>
        </p:nvSpPr>
        <p:spPr>
          <a:xfrm>
            <a:off x="7161383" y="4166444"/>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endParaRPr lang="en-US"/>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2" name="Text Placeholder 3">
            <a:extLst>
              <a:ext uri="{FF2B5EF4-FFF2-40B4-BE49-F238E27FC236}">
                <a16:creationId xmlns:a16="http://schemas.microsoft.com/office/drawing/2014/main" id="{D4BE1B82-783E-6161-CF36-7BE75967C6EC}"/>
              </a:ext>
            </a:extLst>
          </p:cNvPr>
          <p:cNvSpPr>
            <a:spLocks noGrp="1"/>
          </p:cNvSpPr>
          <p:nvPr>
            <p:ph type="body" sz="quarter" idx="42" hasCustomPrompt="1"/>
          </p:nvPr>
        </p:nvSpPr>
        <p:spPr>
          <a:xfrm>
            <a:off x="2959583" y="3151584"/>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1</a:t>
            </a:r>
            <a:endParaRPr lang="en-DK"/>
          </a:p>
        </p:txBody>
      </p:sp>
      <p:sp>
        <p:nvSpPr>
          <p:cNvPr id="13" name="Text Placeholder 3">
            <a:extLst>
              <a:ext uri="{FF2B5EF4-FFF2-40B4-BE49-F238E27FC236}">
                <a16:creationId xmlns:a16="http://schemas.microsoft.com/office/drawing/2014/main" id="{8208F65E-F90B-9027-1C2D-BD67E2BFA154}"/>
              </a:ext>
            </a:extLst>
          </p:cNvPr>
          <p:cNvSpPr>
            <a:spLocks noGrp="1"/>
          </p:cNvSpPr>
          <p:nvPr>
            <p:ph type="body" sz="quarter" idx="43" hasCustomPrompt="1"/>
          </p:nvPr>
        </p:nvSpPr>
        <p:spPr>
          <a:xfrm>
            <a:off x="8129487" y="3151584"/>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2</a:t>
            </a:r>
            <a:endParaRPr lang="en-DK"/>
          </a:p>
        </p:txBody>
      </p:sp>
      <p:sp>
        <p:nvSpPr>
          <p:cNvPr id="4" name="Title Placeholder 1">
            <a:extLst>
              <a:ext uri="{FF2B5EF4-FFF2-40B4-BE49-F238E27FC236}">
                <a16:creationId xmlns:a16="http://schemas.microsoft.com/office/drawing/2014/main" id="{855251A7-B780-26CA-3A36-37ECD3A0E0FC}"/>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9" name="Text Placeholder 3">
            <a:extLst>
              <a:ext uri="{FF2B5EF4-FFF2-40B4-BE49-F238E27FC236}">
                <a16:creationId xmlns:a16="http://schemas.microsoft.com/office/drawing/2014/main" id="{1B38A57D-9056-B704-EB8B-F695094EB913}"/>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10" name="Text Placeholder 12">
            <a:extLst>
              <a:ext uri="{FF2B5EF4-FFF2-40B4-BE49-F238E27FC236}">
                <a16:creationId xmlns:a16="http://schemas.microsoft.com/office/drawing/2014/main" id="{2EA9AD62-E741-AACB-A948-F187F9CA8FA9}"/>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333682740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kolonner">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8541449-CED7-6B89-D9D2-06DDB9877FBB}"/>
              </a:ext>
            </a:extLst>
          </p:cNvPr>
          <p:cNvSpPr/>
          <p:nvPr userDrawn="1"/>
        </p:nvSpPr>
        <p:spPr>
          <a:xfrm>
            <a:off x="9550292"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Oval 3">
            <a:extLst>
              <a:ext uri="{FF2B5EF4-FFF2-40B4-BE49-F238E27FC236}">
                <a16:creationId xmlns:a16="http://schemas.microsoft.com/office/drawing/2014/main" id="{48263E66-01E8-DEF8-4EF5-FEBBDCFCD9CD}"/>
              </a:ext>
            </a:extLst>
          </p:cNvPr>
          <p:cNvSpPr/>
          <p:nvPr userDrawn="1"/>
        </p:nvSpPr>
        <p:spPr>
          <a:xfrm>
            <a:off x="5621053"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Oval 7">
            <a:extLst>
              <a:ext uri="{FF2B5EF4-FFF2-40B4-BE49-F238E27FC236}">
                <a16:creationId xmlns:a16="http://schemas.microsoft.com/office/drawing/2014/main" id="{395BB78B-27B5-ACE1-27E7-7BC3588C16C3}"/>
              </a:ext>
            </a:extLst>
          </p:cNvPr>
          <p:cNvSpPr/>
          <p:nvPr userDrawn="1"/>
        </p:nvSpPr>
        <p:spPr>
          <a:xfrm>
            <a:off x="1691814"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713581"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endParaRPr lang="en-US"/>
          </a:p>
        </p:txBody>
      </p:sp>
      <p:sp>
        <p:nvSpPr>
          <p:cNvPr id="40" name="Text Placeholder 14">
            <a:extLst>
              <a:ext uri="{FF2B5EF4-FFF2-40B4-BE49-F238E27FC236}">
                <a16:creationId xmlns:a16="http://schemas.microsoft.com/office/drawing/2014/main" id="{385A924C-02E2-81A8-8117-A273943E1DE7}"/>
              </a:ext>
            </a:extLst>
          </p:cNvPr>
          <p:cNvSpPr>
            <a:spLocks noGrp="1"/>
          </p:cNvSpPr>
          <p:nvPr>
            <p:ph type="body" sz="quarter" idx="31" hasCustomPrompt="1"/>
          </p:nvPr>
        </p:nvSpPr>
        <p:spPr>
          <a:xfrm>
            <a:off x="4654403"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endParaRPr lang="en-US"/>
          </a:p>
        </p:txBody>
      </p:sp>
      <p:sp>
        <p:nvSpPr>
          <p:cNvPr id="41" name="Text Placeholder 14">
            <a:extLst>
              <a:ext uri="{FF2B5EF4-FFF2-40B4-BE49-F238E27FC236}">
                <a16:creationId xmlns:a16="http://schemas.microsoft.com/office/drawing/2014/main" id="{B3B69203-6932-6208-8CCA-738C061743C4}"/>
              </a:ext>
            </a:extLst>
          </p:cNvPr>
          <p:cNvSpPr>
            <a:spLocks noGrp="1"/>
          </p:cNvSpPr>
          <p:nvPr>
            <p:ph type="body" sz="quarter" idx="32" hasCustomPrompt="1"/>
          </p:nvPr>
        </p:nvSpPr>
        <p:spPr>
          <a:xfrm>
            <a:off x="8580957"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a:t>Lorem ipsum dolor sit </a:t>
            </a:r>
            <a:r>
              <a:rPr lang="en-US" err="1"/>
              <a:t>amet</a:t>
            </a:r>
            <a:r>
              <a:rPr lang="en-US"/>
              <a:t> </a:t>
            </a:r>
            <a:r>
              <a:rPr lang="en-US" err="1"/>
              <a:t>conset</a:t>
            </a:r>
            <a:r>
              <a:rPr lang="en-US"/>
              <a:t> </a:t>
            </a:r>
            <a:r>
              <a:rPr lang="en-US" err="1"/>
              <a:t>adipiscing</a:t>
            </a:r>
            <a:r>
              <a:rPr lang="en-US"/>
              <a:t> </a:t>
            </a:r>
            <a:r>
              <a:rPr lang="en-US" err="1"/>
              <a:t>elit</a:t>
            </a:r>
            <a:r>
              <a:rPr lang="en-US"/>
              <a:t> </a:t>
            </a:r>
            <a:r>
              <a:rPr lang="en-US" err="1"/>
              <a:t>tempor</a:t>
            </a:r>
            <a:endParaRPr lang="en-US"/>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a:solidFill>
                <a:schemeClr val="bg1"/>
              </a:solidFill>
              <a:latin typeface="Arial" panose="020B0604020202020204" pitchFamily="34" charset="0"/>
              <a:cs typeface="Arial" panose="020B0604020202020204" pitchFamily="34" charset="0"/>
            </a:endParaRPr>
          </a:p>
        </p:txBody>
      </p:sp>
      <p:sp>
        <p:nvSpPr>
          <p:cNvPr id="12" name="Text Placeholder 3">
            <a:extLst>
              <a:ext uri="{FF2B5EF4-FFF2-40B4-BE49-F238E27FC236}">
                <a16:creationId xmlns:a16="http://schemas.microsoft.com/office/drawing/2014/main" id="{D4BE1B82-783E-6161-CF36-7BE75967C6EC}"/>
              </a:ext>
            </a:extLst>
          </p:cNvPr>
          <p:cNvSpPr>
            <a:spLocks noGrp="1"/>
          </p:cNvSpPr>
          <p:nvPr>
            <p:ph type="body" sz="quarter" idx="42" hasCustomPrompt="1"/>
          </p:nvPr>
        </p:nvSpPr>
        <p:spPr>
          <a:xfrm>
            <a:off x="1656563"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1</a:t>
            </a:r>
            <a:endParaRPr lang="en-DK"/>
          </a:p>
        </p:txBody>
      </p:sp>
      <p:sp>
        <p:nvSpPr>
          <p:cNvPr id="13" name="Text Placeholder 3">
            <a:extLst>
              <a:ext uri="{FF2B5EF4-FFF2-40B4-BE49-F238E27FC236}">
                <a16:creationId xmlns:a16="http://schemas.microsoft.com/office/drawing/2014/main" id="{8208F65E-F90B-9027-1C2D-BD67E2BFA154}"/>
              </a:ext>
            </a:extLst>
          </p:cNvPr>
          <p:cNvSpPr>
            <a:spLocks noGrp="1"/>
          </p:cNvSpPr>
          <p:nvPr>
            <p:ph type="body" sz="quarter" idx="43" hasCustomPrompt="1"/>
          </p:nvPr>
        </p:nvSpPr>
        <p:spPr>
          <a:xfrm>
            <a:off x="5595925"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2</a:t>
            </a:r>
            <a:endParaRPr lang="en-DK"/>
          </a:p>
        </p:txBody>
      </p:sp>
      <p:sp>
        <p:nvSpPr>
          <p:cNvPr id="14" name="Text Placeholder 3">
            <a:extLst>
              <a:ext uri="{FF2B5EF4-FFF2-40B4-BE49-F238E27FC236}">
                <a16:creationId xmlns:a16="http://schemas.microsoft.com/office/drawing/2014/main" id="{B27C7260-AEF7-49B2-E19C-B3915358DFE7}"/>
              </a:ext>
            </a:extLst>
          </p:cNvPr>
          <p:cNvSpPr>
            <a:spLocks noGrp="1"/>
          </p:cNvSpPr>
          <p:nvPr>
            <p:ph type="body" sz="quarter" idx="44" hasCustomPrompt="1"/>
          </p:nvPr>
        </p:nvSpPr>
        <p:spPr>
          <a:xfrm>
            <a:off x="9535288"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a:t>3</a:t>
            </a:r>
            <a:endParaRPr lang="en-DK"/>
          </a:p>
        </p:txBody>
      </p:sp>
      <p:sp>
        <p:nvSpPr>
          <p:cNvPr id="9" name="Title Placeholder 1">
            <a:extLst>
              <a:ext uri="{FF2B5EF4-FFF2-40B4-BE49-F238E27FC236}">
                <a16:creationId xmlns:a16="http://schemas.microsoft.com/office/drawing/2014/main" id="{1D92A779-7CAD-D4E6-700F-1173ADF6139E}"/>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normAutofit/>
          </a:bodyPr>
          <a:lstStyle>
            <a:lvl1pPr marL="0" indent="0">
              <a:lnSpc>
                <a:spcPct val="80000"/>
              </a:lnSpc>
              <a:tabLst>
                <a:tab pos="750888" algn="l"/>
              </a:tabLst>
              <a:defRPr sz="4000" spc="0" baseline="0"/>
            </a:lvl1pPr>
          </a:lstStyle>
          <a:p>
            <a:r>
              <a:rPr lang="en-GB" err="1"/>
              <a:t>Overskrift</a:t>
            </a:r>
            <a:endParaRPr lang="en-US"/>
          </a:p>
        </p:txBody>
      </p:sp>
      <p:sp>
        <p:nvSpPr>
          <p:cNvPr id="10" name="Text Placeholder 3">
            <a:extLst>
              <a:ext uri="{FF2B5EF4-FFF2-40B4-BE49-F238E27FC236}">
                <a16:creationId xmlns:a16="http://schemas.microsoft.com/office/drawing/2014/main" id="{60018EF8-7E28-FACF-4695-8B6681307A5D}"/>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err="1"/>
              <a:t>Underoverskrift</a:t>
            </a:r>
            <a:endParaRPr lang="en-DK"/>
          </a:p>
        </p:txBody>
      </p:sp>
      <p:sp>
        <p:nvSpPr>
          <p:cNvPr id="11" name="Text Placeholder 12">
            <a:extLst>
              <a:ext uri="{FF2B5EF4-FFF2-40B4-BE49-F238E27FC236}">
                <a16:creationId xmlns:a16="http://schemas.microsoft.com/office/drawing/2014/main" id="{5AC3583F-DCC8-A6E6-DE44-A0DF2773D79B}"/>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a:t>Tema</a:t>
            </a:r>
            <a:endParaRPr lang="en-DK"/>
          </a:p>
        </p:txBody>
      </p:sp>
    </p:spTree>
    <p:extLst>
      <p:ext uri="{BB962C8B-B14F-4D97-AF65-F5344CB8AC3E}">
        <p14:creationId xmlns:p14="http://schemas.microsoft.com/office/powerpoint/2010/main" val="74709113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B21870B0-267C-A4F3-29B6-151CC44210BB}"/>
              </a:ext>
            </a:extLst>
          </p:cNvPr>
          <p:cNvSpPr>
            <a:spLocks noGrp="1"/>
          </p:cNvSpPr>
          <p:nvPr>
            <p:ph type="title"/>
          </p:nvPr>
        </p:nvSpPr>
        <p:spPr>
          <a:xfrm>
            <a:off x="713581" y="1171860"/>
            <a:ext cx="10747375" cy="830997"/>
          </a:xfrm>
          <a:prstGeom prst="rect">
            <a:avLst/>
          </a:prstGeom>
        </p:spPr>
        <p:txBody>
          <a:bodyPr vert="horz" lIns="91440" tIns="45720" rIns="91440" bIns="45720" rtlCol="0" anchor="ctr">
            <a:spAutoFit/>
          </a:bodyPr>
          <a:lstStyle/>
          <a:p>
            <a:r>
              <a:rPr lang="da-DK"/>
              <a:t>Klik for at redigere titeltypografien i masteren</a:t>
            </a:r>
          </a:p>
        </p:txBody>
      </p:sp>
      <p:sp>
        <p:nvSpPr>
          <p:cNvPr id="3" name="Text Placeholder 10">
            <a:extLst>
              <a:ext uri="{FF2B5EF4-FFF2-40B4-BE49-F238E27FC236}">
                <a16:creationId xmlns:a16="http://schemas.microsoft.com/office/drawing/2014/main" id="{189CDE1F-20DD-7580-A153-E7C524C2B364}"/>
              </a:ext>
            </a:extLst>
          </p:cNvPr>
          <p:cNvSpPr txBox="1">
            <a:spLocks/>
          </p:cNvSpPr>
          <p:nvPr userDrawn="1"/>
        </p:nvSpPr>
        <p:spPr>
          <a:xfrm>
            <a:off x="2734849" y="3429000"/>
            <a:ext cx="3932237" cy="3811588"/>
          </a:xfrm>
          <a:prstGeom prst="rect">
            <a:avLst/>
          </a:prstGeom>
        </p:spPr>
        <p:txBody>
          <a:bodyPr>
            <a:normAutofit/>
          </a:bodyPr>
          <a:lstStyle>
            <a:lvl1pPr marL="742950" marR="0" indent="-742950" algn="l" defTabSz="412750" rtl="0" latinLnBrk="0">
              <a:lnSpc>
                <a:spcPct val="100000"/>
              </a:lnSpc>
              <a:spcBef>
                <a:spcPts val="0"/>
              </a:spcBef>
              <a:spcAft>
                <a:spcPts val="1200"/>
              </a:spcAft>
              <a:buClrTx/>
              <a:buSzPct val="90000"/>
              <a:buFont typeface="+mj-lt"/>
              <a:buAutoNum type="arabicPeriod"/>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a:solidFill>
                  <a:schemeClr val="bg1"/>
                </a:solidFill>
                <a:uFillTx/>
                <a:latin typeface="Arial" panose="020B0604020202020204" pitchFamily="34" charset="0"/>
                <a:ea typeface="+mn-ea"/>
                <a:cs typeface="Arial" panose="020B0604020202020204" pitchFamily="34" charset="0"/>
                <a:sym typeface="Helvetica Neue"/>
              </a:defRPr>
            </a:lvl2pPr>
            <a:lvl3pPr marL="17145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62865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latinLnBrk="0">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latinLnBrk="0">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latinLnBrk="0">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hangingPunct="1"/>
            <a:endParaRPr lang="en-DK"/>
          </a:p>
        </p:txBody>
      </p:sp>
      <p:sp>
        <p:nvSpPr>
          <p:cNvPr id="9" name="Text Placeholder 8">
            <a:extLst>
              <a:ext uri="{FF2B5EF4-FFF2-40B4-BE49-F238E27FC236}">
                <a16:creationId xmlns:a16="http://schemas.microsoft.com/office/drawing/2014/main" id="{32DD265F-2032-0B37-38E6-68FC3E7CA25C}"/>
              </a:ext>
            </a:extLst>
          </p:cNvPr>
          <p:cNvSpPr>
            <a:spLocks noGrp="1"/>
          </p:cNvSpPr>
          <p:nvPr>
            <p:ph type="body" idx="1"/>
          </p:nvPr>
        </p:nvSpPr>
        <p:spPr>
          <a:xfrm>
            <a:off x="714374" y="2700268"/>
            <a:ext cx="10746581" cy="3429070"/>
          </a:xfrm>
          <a:prstGeom prst="rect">
            <a:avLst/>
          </a:prstGeom>
        </p:spPr>
        <p:txBody>
          <a:bodyPr vert="horz" lIns="91440" tIns="45720" rIns="91440" bIns="45720" rtlCol="0">
            <a:normAutofit/>
          </a:bodyPr>
          <a:lstStyle/>
          <a:p>
            <a:pPr marL="285750" indent="-285750">
              <a:buFont typeface="Arial" panose="020B0604020202020204" pitchFamily="34" charset="0"/>
              <a:buChar char="•"/>
            </a:pPr>
            <a:r>
              <a:rPr lang="en-DK" sz="3600">
                <a:latin typeface="Arial" panose="020B0604020202020204" pitchFamily="34" charset="0"/>
                <a:cs typeface="Arial" panose="020B0604020202020204" pitchFamily="34" charset="0"/>
              </a:rPr>
              <a:t>Bullet</a:t>
            </a:r>
          </a:p>
          <a:p>
            <a:pPr marL="742950" lvl="1" indent="-285750">
              <a:buFont typeface="Arial" panose="020B0604020202020204" pitchFamily="34" charset="0"/>
              <a:buChar char="•"/>
            </a:pPr>
            <a:r>
              <a:rPr lang="en-DK" sz="3600">
                <a:latin typeface="Arial" panose="020B0604020202020204" pitchFamily="34" charset="0"/>
                <a:cs typeface="Arial" panose="020B0604020202020204" pitchFamily="34" charset="0"/>
              </a:rPr>
              <a:t>Bullet</a:t>
            </a:r>
          </a:p>
          <a:p>
            <a:pPr marL="1200150" lvl="2" indent="-285750">
              <a:buFont typeface="Arial" panose="020B0604020202020204" pitchFamily="34" charset="0"/>
              <a:buChar char="•"/>
            </a:pPr>
            <a:r>
              <a:rPr lang="en-DK" sz="3600">
                <a:latin typeface="Arial" panose="020B0604020202020204" pitchFamily="34" charset="0"/>
                <a:cs typeface="Arial" panose="020B0604020202020204" pitchFamily="34" charset="0"/>
              </a:rPr>
              <a:t>Bullet</a:t>
            </a:r>
          </a:p>
          <a:p>
            <a:pPr marL="1657350" lvl="3" indent="-285750">
              <a:buFont typeface="Arial" panose="020B0604020202020204" pitchFamily="34" charset="0"/>
              <a:buChar char="•"/>
            </a:pPr>
            <a:r>
              <a:rPr lang="en-DK" sz="3600">
                <a:latin typeface="Arial" panose="020B0604020202020204" pitchFamily="34" charset="0"/>
                <a:cs typeface="Arial" panose="020B0604020202020204" pitchFamily="34" charset="0"/>
              </a:rPr>
              <a:t>Bullet</a:t>
            </a:r>
          </a:p>
          <a:p>
            <a:pPr marL="1657350" lvl="3" indent="-285750">
              <a:buFont typeface="Arial" panose="020B0604020202020204" pitchFamily="34" charset="0"/>
              <a:buChar char="•"/>
            </a:pPr>
            <a:r>
              <a:rPr lang="en-DK" sz="3600">
                <a:latin typeface="Arial" panose="020B0604020202020204" pitchFamily="34" charset="0"/>
                <a:cs typeface="Arial" panose="020B0604020202020204" pitchFamily="34" charset="0"/>
              </a:rPr>
              <a:t>Bullet</a:t>
            </a:r>
          </a:p>
        </p:txBody>
      </p:sp>
    </p:spTree>
  </p:cSld>
  <p:clrMap bg1="lt1" tx1="dk1" bg2="lt2" tx2="dk2" accent1="accent1" accent2="accent2" accent3="accent3" accent4="accent4" accent5="accent5" accent6="accent6" hlink="hlink" folHlink="folHlink"/>
  <p:sldLayoutIdLst>
    <p:sldLayoutId id="2147483661" r:id="rId1"/>
    <p:sldLayoutId id="2147483805" r:id="rId2"/>
    <p:sldLayoutId id="2147483804" r:id="rId3"/>
    <p:sldLayoutId id="2147483811" r:id="rId4"/>
    <p:sldLayoutId id="2147483814" r:id="rId5"/>
    <p:sldLayoutId id="2147483799" r:id="rId6"/>
    <p:sldLayoutId id="2147483658" r:id="rId7"/>
    <p:sldLayoutId id="2147483832" r:id="rId8"/>
    <p:sldLayoutId id="2147483828" r:id="rId9"/>
    <p:sldLayoutId id="2147483812" r:id="rId10"/>
    <p:sldLayoutId id="2147483803" r:id="rId11"/>
    <p:sldLayoutId id="2147483664" r:id="rId12"/>
    <p:sldLayoutId id="2147483667" r:id="rId13"/>
    <p:sldLayoutId id="2147483670" r:id="rId14"/>
    <p:sldLayoutId id="2147483673" r:id="rId15"/>
    <p:sldLayoutId id="2147483655" r:id="rId16"/>
    <p:sldLayoutId id="2147483831" r:id="rId17"/>
    <p:sldLayoutId id="2147483806" r:id="rId18"/>
    <p:sldLayoutId id="2147483808" r:id="rId19"/>
    <p:sldLayoutId id="2147483809" r:id="rId20"/>
    <p:sldLayoutId id="2147483800" r:id="rId21"/>
    <p:sldLayoutId id="2147483830" r:id="rId22"/>
    <p:sldLayoutId id="2147483682" r:id="rId23"/>
    <p:sldLayoutId id="2147483833" r:id="rId24"/>
    <p:sldLayoutId id="2147483834" r:id="rId25"/>
    <p:sldLayoutId id="2147483835" r:id="rId26"/>
    <p:sldLayoutId id="2147483685" r:id="rId27"/>
    <p:sldLayoutId id="2147483810" r:id="rId28"/>
    <p:sldLayoutId id="2147483827" r:id="rId29"/>
    <p:sldLayoutId id="2147483816" r:id="rId30"/>
    <p:sldLayoutId id="2147483822" r:id="rId31"/>
    <p:sldLayoutId id="2147483817" r:id="rId32"/>
    <p:sldLayoutId id="2147483818" r:id="rId33"/>
    <p:sldLayoutId id="2147483819" r:id="rId34"/>
    <p:sldLayoutId id="2147483820" r:id="rId35"/>
    <p:sldLayoutId id="2147483821" r:id="rId36"/>
    <p:sldLayoutId id="2147483829" r:id="rId37"/>
    <p:sldLayoutId id="2147483794" r:id="rId38"/>
  </p:sldLayoutIdLst>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hf hdr="0" ftr="0" dt="0"/>
  <p:txStyles>
    <p:titleStyle>
      <a:lvl1pPr marL="0" marR="0" indent="0" algn="l" defTabSz="1219169" rtl="0" eaLnBrk="1" latinLnBrk="0" hangingPunct="1">
        <a:lnSpc>
          <a:spcPct val="80000"/>
        </a:lnSpc>
        <a:spcBef>
          <a:spcPts val="0"/>
        </a:spcBef>
        <a:spcAft>
          <a:spcPts val="0"/>
        </a:spcAft>
        <a:buClrTx/>
        <a:buSzTx/>
        <a:buFontTx/>
        <a:buNone/>
        <a:tabLst/>
        <a:defRPr sz="6000" b="1" i="0" u="none" strike="noStrike" cap="none" spc="-75" baseline="0">
          <a:solidFill>
            <a:srgbClr val="000000"/>
          </a:solidFill>
          <a:uFillTx/>
          <a:latin typeface="Arial" panose="020B0604020202020204" pitchFamily="34" charset="0"/>
          <a:ea typeface="+mn-ea"/>
          <a:cs typeface="Arial" panose="020B0604020202020204" pitchFamily="34" charset="0"/>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9pPr>
    </p:titleStyle>
    <p:body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extLst>
    <p:ext uri="{27BBF7A9-308A-43DC-89C8-2F10F3537804}">
      <p15:sldGuideLst xmlns:p15="http://schemas.microsoft.com/office/powerpoint/2012/main">
        <p15:guide id="1" orient="horz" pos="459" userDrawn="1">
          <p15:clr>
            <a:srgbClr val="F26B43"/>
          </p15:clr>
        </p15:guide>
        <p15:guide id="2" pos="450" userDrawn="1">
          <p15:clr>
            <a:srgbClr val="F26B43"/>
          </p15:clr>
        </p15:guide>
        <p15:guide id="3" orient="horz" pos="3861" userDrawn="1">
          <p15:clr>
            <a:srgbClr val="F26B43"/>
          </p15:clr>
        </p15:guide>
        <p15:guide id="4" pos="72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20.svg"/></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20.sv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23.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4.xml"/><Relationship Id="rId1" Type="http://schemas.openxmlformats.org/officeDocument/2006/relationships/video" Target="https://player.vimeo.com/video/1174299401?app_id=122963"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20.svg"/></Relationships>
</file>

<file path=ppt/slides/_rels/slide3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20.sv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23.sv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20.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7.xml"/><Relationship Id="rId4" Type="http://schemas.openxmlformats.org/officeDocument/2006/relationships/image" Target="../media/image23.svg"/></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7.xml"/><Relationship Id="rId5" Type="http://schemas.openxmlformats.org/officeDocument/2006/relationships/image" Target="../media/image31.svg"/><Relationship Id="rId4" Type="http://schemas.openxmlformats.org/officeDocument/2006/relationships/image" Target="../media/image23.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4.xml"/><Relationship Id="rId1" Type="http://schemas.openxmlformats.org/officeDocument/2006/relationships/video" Target="https://player.vimeo.com/video/1174299508?app_id=12296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dahs.dk/fileadmin/BTmaaling_version-17.pdf"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4.xml"/><Relationship Id="rId1" Type="http://schemas.openxmlformats.org/officeDocument/2006/relationships/video" Target="https://player.vimeo.com/video/1049999312?app_id=122963" TargetMode="Externa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3A003-DC2A-65A7-E032-02C1D3032A4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CCD777E-98D8-BC6A-E19E-334A13C09E03}"/>
              </a:ext>
            </a:extLst>
          </p:cNvPr>
          <p:cNvSpPr>
            <a:spLocks noGrp="1"/>
          </p:cNvSpPr>
          <p:nvPr>
            <p:ph type="body" sz="quarter" idx="29"/>
          </p:nvPr>
        </p:nvSpPr>
        <p:spPr>
          <a:xfrm>
            <a:off x="619125" y="2387600"/>
            <a:ext cx="10015538" cy="1208088"/>
          </a:xfrm>
        </p:spPr>
        <p:txBody>
          <a:bodyPr>
            <a:noAutofit/>
          </a:bodyPr>
          <a:lstStyle/>
          <a:p>
            <a:r>
              <a:rPr lang="da-DK" noProof="0" dirty="0"/>
              <a:t>Hypertension</a:t>
            </a:r>
          </a:p>
        </p:txBody>
      </p:sp>
      <p:sp>
        <p:nvSpPr>
          <p:cNvPr id="6" name="Text Placeholder 5">
            <a:extLst>
              <a:ext uri="{FF2B5EF4-FFF2-40B4-BE49-F238E27FC236}">
                <a16:creationId xmlns:a16="http://schemas.microsoft.com/office/drawing/2014/main" id="{E0A2DF41-DBC9-2FD9-D62E-27E500B34053}"/>
              </a:ext>
            </a:extLst>
          </p:cNvPr>
          <p:cNvSpPr>
            <a:spLocks noGrp="1"/>
          </p:cNvSpPr>
          <p:nvPr>
            <p:ph type="body" sz="quarter" idx="30"/>
          </p:nvPr>
        </p:nvSpPr>
        <p:spPr>
          <a:xfrm>
            <a:off x="618648" y="3610273"/>
            <a:ext cx="10015568" cy="492443"/>
          </a:xfrm>
        </p:spPr>
        <p:txBody>
          <a:bodyPr/>
          <a:lstStyle/>
          <a:p>
            <a:r>
              <a:rPr lang="da-DK" sz="2600" noProof="0" dirty="0"/>
              <a:t>Demoklynge</a:t>
            </a:r>
          </a:p>
        </p:txBody>
      </p:sp>
      <p:sp>
        <p:nvSpPr>
          <p:cNvPr id="7" name="Text Placeholder 6">
            <a:extLst>
              <a:ext uri="{FF2B5EF4-FFF2-40B4-BE49-F238E27FC236}">
                <a16:creationId xmlns:a16="http://schemas.microsoft.com/office/drawing/2014/main" id="{379FA5A6-873F-612B-F59C-445719964BF2}"/>
              </a:ext>
            </a:extLst>
          </p:cNvPr>
          <p:cNvSpPr>
            <a:spLocks noGrp="1"/>
          </p:cNvSpPr>
          <p:nvPr>
            <p:ph type="body" sz="quarter" idx="31"/>
          </p:nvPr>
        </p:nvSpPr>
        <p:spPr>
          <a:xfrm>
            <a:off x="613914" y="4511694"/>
            <a:ext cx="2159266" cy="542289"/>
          </a:xfrm>
        </p:spPr>
        <p:txBody>
          <a:bodyPr/>
          <a:lstStyle/>
          <a:p>
            <a:r>
              <a:rPr lang="da-DK" noProof="0" dirty="0"/>
              <a:t>D. </a:t>
            </a:r>
            <a:r>
              <a:rPr lang="da-DK" noProof="0" dirty="0" err="1"/>
              <a:t>dd</a:t>
            </a:r>
            <a:r>
              <a:rPr lang="da-DK" noProof="0" dirty="0"/>
              <a:t>-mm-</a:t>
            </a:r>
            <a:r>
              <a:rPr lang="da-DK" noProof="0" dirty="0" err="1"/>
              <a:t>yyyy</a:t>
            </a:r>
            <a:endParaRPr lang="da-DK" noProof="0" dirty="0"/>
          </a:p>
        </p:txBody>
      </p:sp>
    </p:spTree>
    <p:extLst>
      <p:ext uri="{BB962C8B-B14F-4D97-AF65-F5344CB8AC3E}">
        <p14:creationId xmlns:p14="http://schemas.microsoft.com/office/powerpoint/2010/main" val="120255249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CB2F97BE-A6AF-90CB-1CA5-74B47BD622B3}"/>
              </a:ext>
            </a:extLst>
          </p:cNvPr>
          <p:cNvSpPr>
            <a:spLocks noGrp="1"/>
          </p:cNvSpPr>
          <p:nvPr>
            <p:ph type="body" sz="quarter" idx="29"/>
          </p:nvPr>
        </p:nvSpPr>
        <p:spPr/>
        <p:txBody>
          <a:bodyPr/>
          <a:lstStyle/>
          <a:p>
            <a:endParaRPr lang="da-DK"/>
          </a:p>
        </p:txBody>
      </p:sp>
      <p:sp>
        <p:nvSpPr>
          <p:cNvPr id="4" name="Titel 3">
            <a:extLst>
              <a:ext uri="{FF2B5EF4-FFF2-40B4-BE49-F238E27FC236}">
                <a16:creationId xmlns:a16="http://schemas.microsoft.com/office/drawing/2014/main" id="{6B7118F4-966F-CD7D-99F2-931AB932DE52}"/>
              </a:ext>
            </a:extLst>
          </p:cNvPr>
          <p:cNvSpPr>
            <a:spLocks noGrp="1"/>
          </p:cNvSpPr>
          <p:nvPr>
            <p:ph type="title"/>
          </p:nvPr>
        </p:nvSpPr>
        <p:spPr>
          <a:xfrm>
            <a:off x="714031" y="1156433"/>
            <a:ext cx="4382212" cy="1089529"/>
          </a:xfrm>
        </p:spPr>
        <p:txBody>
          <a:bodyPr/>
          <a:lstStyle/>
          <a:p>
            <a:r>
              <a:rPr lang="da-DK" sz="3600" dirty="0"/>
              <a:t>Forløbsplansdata:</a:t>
            </a:r>
            <a:br>
              <a:rPr lang="da-DK" sz="3600" dirty="0"/>
            </a:br>
            <a:r>
              <a:rPr lang="da-DK" sz="3600" dirty="0"/>
              <a:t>patient overblik</a:t>
            </a:r>
          </a:p>
        </p:txBody>
      </p:sp>
      <p:sp>
        <p:nvSpPr>
          <p:cNvPr id="5" name="Pladsholder til tekst 4">
            <a:extLst>
              <a:ext uri="{FF2B5EF4-FFF2-40B4-BE49-F238E27FC236}">
                <a16:creationId xmlns:a16="http://schemas.microsoft.com/office/drawing/2014/main" id="{525B9C3F-8137-4772-8746-22B912874973}"/>
              </a:ext>
            </a:extLst>
          </p:cNvPr>
          <p:cNvSpPr>
            <a:spLocks noGrp="1"/>
          </p:cNvSpPr>
          <p:nvPr>
            <p:ph type="body" sz="quarter" idx="30"/>
          </p:nvPr>
        </p:nvSpPr>
        <p:spPr/>
        <p:txBody>
          <a:bodyPr/>
          <a:lstStyle/>
          <a:p>
            <a:endParaRPr lang="da-DK"/>
          </a:p>
        </p:txBody>
      </p:sp>
      <p:sp>
        <p:nvSpPr>
          <p:cNvPr id="6" name="Pladsholder til tekst 5">
            <a:extLst>
              <a:ext uri="{FF2B5EF4-FFF2-40B4-BE49-F238E27FC236}">
                <a16:creationId xmlns:a16="http://schemas.microsoft.com/office/drawing/2014/main" id="{D81696FB-A45A-EB53-B05E-4E7873BFA563}"/>
              </a:ext>
            </a:extLst>
          </p:cNvPr>
          <p:cNvSpPr>
            <a:spLocks noGrp="1"/>
          </p:cNvSpPr>
          <p:nvPr>
            <p:ph type="body" sz="quarter" idx="40"/>
          </p:nvPr>
        </p:nvSpPr>
        <p:spPr>
          <a:xfrm>
            <a:off x="708361" y="2342895"/>
            <a:ext cx="4387882" cy="2857755"/>
          </a:xfrm>
        </p:spPr>
        <p:txBody>
          <a:bodyPr>
            <a:normAutofit/>
          </a:bodyPr>
          <a:lstStyle/>
          <a:p>
            <a:r>
              <a:rPr lang="da-DK" dirty="0"/>
              <a:t>Forløbsplaner giver overblik over alle dine patienter med hypertension.</a:t>
            </a:r>
          </a:p>
          <a:p>
            <a:endParaRPr lang="da-DK" dirty="0"/>
          </a:p>
          <a:p>
            <a:r>
              <a:rPr lang="da-DK" dirty="0"/>
              <a:t>Ved at klikke på søjlen ‘Hypertension årskontrol’ kan du fx få et hurtigt overblik om alle dine patienter med hypertension har fået en årskontrol.</a:t>
            </a:r>
          </a:p>
          <a:p>
            <a:endParaRPr lang="da-DK" dirty="0"/>
          </a:p>
        </p:txBody>
      </p:sp>
      <p:pic>
        <p:nvPicPr>
          <p:cNvPr id="7" name="Pladsholder til billede 6" descr="Et billede, der indeholder skærmbillede&#10;&#10;Automatisk genereret beskrivelse">
            <a:extLst>
              <a:ext uri="{FF2B5EF4-FFF2-40B4-BE49-F238E27FC236}">
                <a16:creationId xmlns:a16="http://schemas.microsoft.com/office/drawing/2014/main" id="{4400B131-2061-23CB-2EA0-7C4345F9FD9B}"/>
              </a:ext>
            </a:extLst>
          </p:cNvPr>
          <p:cNvPicPr>
            <a:picLocks noGrp="1" noChangeAspect="1"/>
          </p:cNvPicPr>
          <p:nvPr>
            <p:ph type="pic" sz="half" idx="24"/>
          </p:nvPr>
        </p:nvPicPr>
        <p:blipFill>
          <a:blip r:embed="rId3">
            <a:extLst>
              <a:ext uri="{28A0092B-C50C-407E-A947-70E740481C1C}">
                <a14:useLocalDpi xmlns:a14="http://schemas.microsoft.com/office/drawing/2010/main" val="0"/>
              </a:ext>
            </a:extLst>
          </a:blip>
          <a:srcRect t="3919" b="3919"/>
          <a:stretch>
            <a:fillRect/>
          </a:stretch>
        </p:blipFill>
        <p:spPr>
          <a:xfrm>
            <a:off x="5722643" y="1519826"/>
            <a:ext cx="5426075" cy="3614737"/>
          </a:xfrm>
          <a:prstGeom prst="rect">
            <a:avLst/>
          </a:prstGeom>
        </p:spPr>
      </p:pic>
    </p:spTree>
    <p:extLst>
      <p:ext uri="{BB962C8B-B14F-4D97-AF65-F5344CB8AC3E}">
        <p14:creationId xmlns:p14="http://schemas.microsoft.com/office/powerpoint/2010/main" val="354370800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331247B-4C55-C468-EB07-D14921FE123F}"/>
              </a:ext>
            </a:extLst>
          </p:cNvPr>
          <p:cNvSpPr>
            <a:spLocks noGrp="1"/>
          </p:cNvSpPr>
          <p:nvPr>
            <p:ph type="body" sz="quarter" idx="29"/>
          </p:nvPr>
        </p:nvSpPr>
        <p:spPr>
          <a:xfrm>
            <a:off x="724664" y="2540853"/>
            <a:ext cx="10735496" cy="830997"/>
          </a:xfrm>
        </p:spPr>
        <p:txBody>
          <a:bodyPr/>
          <a:lstStyle/>
          <a:p>
            <a:r>
              <a:rPr lang="da-DK" sz="4800" dirty="0"/>
              <a:t>Blok 1: monitorering og opfølgning</a:t>
            </a:r>
          </a:p>
        </p:txBody>
      </p:sp>
      <p:sp>
        <p:nvSpPr>
          <p:cNvPr id="3" name="Pladsholder til tekst 2">
            <a:extLst>
              <a:ext uri="{FF2B5EF4-FFF2-40B4-BE49-F238E27FC236}">
                <a16:creationId xmlns:a16="http://schemas.microsoft.com/office/drawing/2014/main" id="{9DE5ACB8-510E-F254-35F6-E3B3AF520F3C}"/>
              </a:ext>
            </a:extLst>
          </p:cNvPr>
          <p:cNvSpPr>
            <a:spLocks noGrp="1"/>
          </p:cNvSpPr>
          <p:nvPr>
            <p:ph type="body" sz="quarter" idx="30"/>
          </p:nvPr>
        </p:nvSpPr>
        <p:spPr/>
        <p:txBody>
          <a:bodyPr/>
          <a:lstStyle/>
          <a:p>
            <a:r>
              <a:rPr lang="da-DK" dirty="0"/>
              <a:t>Samlet tid: 45 minutter</a:t>
            </a:r>
          </a:p>
        </p:txBody>
      </p:sp>
    </p:spTree>
    <p:extLst>
      <p:ext uri="{BB962C8B-B14F-4D97-AF65-F5344CB8AC3E}">
        <p14:creationId xmlns:p14="http://schemas.microsoft.com/office/powerpoint/2010/main" val="404273593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BE16A-CFBA-5952-9425-89355E8B5AD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4607BF-AD3F-BBAB-A8DF-03BECB96DCCC}"/>
              </a:ext>
            </a:extLst>
          </p:cNvPr>
          <p:cNvSpPr>
            <a:spLocks noGrp="1"/>
          </p:cNvSpPr>
          <p:nvPr>
            <p:ph type="title"/>
          </p:nvPr>
        </p:nvSpPr>
        <p:spPr>
          <a:xfrm>
            <a:off x="725626" y="728663"/>
            <a:ext cx="10740748" cy="535531"/>
          </a:xfrm>
        </p:spPr>
        <p:txBody>
          <a:bodyPr>
            <a:noAutofit/>
          </a:bodyPr>
          <a:lstStyle/>
          <a:p>
            <a:r>
              <a:rPr lang="da-DK" sz="2800" dirty="0"/>
              <a:t>1: Andel af hypertensionspatienter, der har fået en årskontrol (Ydelseskode 0120 inden for de sidste 18 måneder)</a:t>
            </a:r>
          </a:p>
        </p:txBody>
      </p:sp>
      <p:sp>
        <p:nvSpPr>
          <p:cNvPr id="3" name="Pladsholder til tekst 2">
            <a:extLst>
              <a:ext uri="{FF2B5EF4-FFF2-40B4-BE49-F238E27FC236}">
                <a16:creationId xmlns:a16="http://schemas.microsoft.com/office/drawing/2014/main" id="{22DC8B68-8614-75BD-6C21-5225543FCD84}"/>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14E84961-A7FE-353F-4DB7-4573FB2D7947}"/>
              </a:ext>
            </a:extLst>
          </p:cNvPr>
          <p:cNvGraphicFramePr>
            <a:graphicFrameLocks/>
          </p:cNvGraphicFramePr>
          <p:nvPr>
            <p:extLst>
              <p:ext uri="{D42A27DB-BD31-4B8C-83A1-F6EECF244321}">
                <p14:modId xmlns:p14="http://schemas.microsoft.com/office/powerpoint/2010/main" val="1035082317"/>
              </p:ext>
            </p:extLst>
          </p:nvPr>
        </p:nvGraphicFramePr>
        <p:xfrm>
          <a:off x="725625" y="1492469"/>
          <a:ext cx="10736125" cy="4582265"/>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DAF3F7DA-514C-2E48-B179-5B51BF243226}"/>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100681510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C2F7FAB-E2C7-0A16-189C-FD0379F7A048}"/>
              </a:ext>
            </a:extLst>
          </p:cNvPr>
          <p:cNvSpPr>
            <a:spLocks noGrp="1"/>
          </p:cNvSpPr>
          <p:nvPr>
            <p:ph type="title"/>
          </p:nvPr>
        </p:nvSpPr>
        <p:spPr>
          <a:xfrm>
            <a:off x="725626" y="735288"/>
            <a:ext cx="10740748" cy="584775"/>
          </a:xfrm>
        </p:spPr>
        <p:txBody>
          <a:bodyPr/>
          <a:lstStyle/>
          <a:p>
            <a:r>
              <a:rPr lang="da-DK" dirty="0"/>
              <a:t>Forklaring til målepunkt 1</a:t>
            </a:r>
          </a:p>
        </p:txBody>
      </p:sp>
      <p:sp>
        <p:nvSpPr>
          <p:cNvPr id="8" name="Pladsholder til indhold 6">
            <a:extLst>
              <a:ext uri="{FF2B5EF4-FFF2-40B4-BE49-F238E27FC236}">
                <a16:creationId xmlns:a16="http://schemas.microsoft.com/office/drawing/2014/main" id="{9165A3C6-B6CF-34C4-A5E9-A130C345368D}"/>
              </a:ext>
            </a:extLst>
          </p:cNvPr>
          <p:cNvSpPr txBox="1">
            <a:spLocks/>
          </p:cNvSpPr>
          <p:nvPr/>
        </p:nvSpPr>
        <p:spPr>
          <a:xfrm>
            <a:off x="725625" y="1320063"/>
            <a:ext cx="10740747" cy="5028185"/>
          </a:xfrm>
          <a:prstGeom prst="rect">
            <a:avLst/>
          </a:prstGeom>
        </p:spPr>
        <p:txBody>
          <a:bodyPr>
            <a:no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r>
              <a:rPr lang="da-DK" sz="1400" b="1" dirty="0"/>
              <a:t>Hvordan er patienter med hypertension trukket ud?</a:t>
            </a:r>
          </a:p>
          <a:p>
            <a:r>
              <a:rPr lang="da-DK" sz="1400" dirty="0"/>
              <a:t>Hypertensions-diagnoser er ICPC koder: K86 og K87. Disse skal være givet til patienten inden for de sidste 3 år, for at patienten defineres som en ”Aktuel hypertensionspatient”. Det er ”rene” hypertensionspatienter, som der vises data for – dvs. patienter, som også har en diagnose for Diabetes, IHS eller </a:t>
            </a:r>
            <a:r>
              <a:rPr lang="da-DK" sz="1400" dirty="0" err="1"/>
              <a:t>hyperkolesterolæmi</a:t>
            </a:r>
            <a:r>
              <a:rPr lang="da-DK" sz="1400" dirty="0"/>
              <a:t> ekskluderes i hypertensions visningerne, da deres hypertension behandles under diabetes, IHS og </a:t>
            </a:r>
            <a:r>
              <a:rPr lang="da-DK" sz="1400" dirty="0" err="1"/>
              <a:t>hyperkolesterolæmi</a:t>
            </a:r>
            <a:r>
              <a:rPr lang="da-DK" sz="1400" dirty="0"/>
              <a:t>.  </a:t>
            </a:r>
          </a:p>
          <a:p>
            <a:pPr>
              <a:buFont typeface="Wingdings" panose="05000000000000000000" pitchFamily="2" charset="2"/>
              <a:buChar char="§"/>
            </a:pPr>
            <a:r>
              <a:rPr lang="da-DK" sz="1400" b="1" i="1" dirty="0">
                <a:solidFill>
                  <a:srgbClr val="297A77"/>
                </a:solidFill>
              </a:rPr>
              <a:t>Forkert kodet hypertensionspatient</a:t>
            </a:r>
            <a:r>
              <a:rPr lang="da-DK" sz="1400" i="1" dirty="0"/>
              <a:t>:</a:t>
            </a:r>
            <a:r>
              <a:rPr lang="da-DK" sz="1400" dirty="0"/>
              <a:t> Diagnosen kan være kommet ind i dit lægepraksissystem (LPS) via en epikrise, fordi pt. har været på sygehuset og fået en diagnose der, som dit LPS har oversat til en ICPC diagnose, da den læste ICD10 koden og epikrisen ind. Diagnoser importeret via FNUX tæller også med. </a:t>
            </a:r>
          </a:p>
          <a:p>
            <a:r>
              <a:rPr lang="da-DK" sz="1400" dirty="0"/>
              <a:t>(OBS i forhold til forløbsplaner: Hvis patienten både har hjertekarsygdom/ hypertension/</a:t>
            </a:r>
            <a:r>
              <a:rPr lang="da-DK" sz="1400" dirty="0" err="1"/>
              <a:t>hyperkolesterolæmi</a:t>
            </a:r>
            <a:r>
              <a:rPr lang="da-DK" sz="1400" dirty="0"/>
              <a:t> OG diabetes type 2            – så får patienten en diabetes plan og kan ikke få en hjerteplan. Alle parametre i en hjerteplan er implementeret i diabetes planen)</a:t>
            </a:r>
          </a:p>
          <a:p>
            <a:r>
              <a:rPr lang="da-DK" sz="1400" b="1" dirty="0"/>
              <a:t>Er det kun patienter, der er i live og tilmeldt praksis, der er med i udtrækket? </a:t>
            </a:r>
            <a:r>
              <a:rPr lang="da-DK" sz="1400" b="1" dirty="0">
                <a:solidFill>
                  <a:srgbClr val="297A77"/>
                </a:solidFill>
              </a:rPr>
              <a:t>Ja</a:t>
            </a:r>
            <a:r>
              <a:rPr lang="da-DK" sz="1400" dirty="0"/>
              <a:t> </a:t>
            </a:r>
          </a:p>
          <a:p>
            <a:r>
              <a:rPr lang="da-DK" sz="1400" b="1" dirty="0"/>
              <a:t>Hvorfor er der valgt de sidste 18 måneder?</a:t>
            </a:r>
          </a:p>
          <a:p>
            <a:pPr>
              <a:buFont typeface="Wingdings" panose="05000000000000000000" pitchFamily="2" charset="2"/>
              <a:buChar char="§"/>
            </a:pPr>
            <a:r>
              <a:rPr lang="da-DK" sz="1400" dirty="0"/>
              <a:t>Hvis patienterne først bestiller tid til årsstatus, når der er gået et år, vil der være en del, hvor årskontrollen bliver forsinket, men alligevel gennemføres inden for 18 måneder, hvilket vurderes at være en passende sikkerhedsmargin.</a:t>
            </a:r>
          </a:p>
          <a:p>
            <a:r>
              <a:rPr lang="da-DK" sz="1400" b="1" dirty="0"/>
              <a:t>Hvornår registreres det, at patienter har  fået en årskontrol for hypertension? (der er taget en 0120 ydelse)</a:t>
            </a:r>
          </a:p>
          <a:p>
            <a:pPr>
              <a:buFont typeface="Wingdings" panose="05000000000000000000" pitchFamily="2" charset="2"/>
              <a:buChar char="§"/>
            </a:pPr>
            <a:r>
              <a:rPr lang="da-DK" sz="1400" dirty="0"/>
              <a:t>Hvis der er registreret en hypertensionsdiagnose inden for +/- 7 dage fra datoen for en 0120 ydelse, tælles patienten med som en hypertensions årskontrol. Med andre ord kræver det, at praksis diagnosekoder deres årskontroller for at indgå i beregningen.</a:t>
            </a:r>
          </a:p>
        </p:txBody>
      </p:sp>
    </p:spTree>
    <p:extLst>
      <p:ext uri="{BB962C8B-B14F-4D97-AF65-F5344CB8AC3E}">
        <p14:creationId xmlns:p14="http://schemas.microsoft.com/office/powerpoint/2010/main" val="43512115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D697924B-135C-4624-8BD5-C266D7E34E05}"/>
              </a:ext>
            </a:extLst>
          </p:cNvPr>
          <p:cNvSpPr>
            <a:spLocks noGrp="1"/>
          </p:cNvSpPr>
          <p:nvPr>
            <p:ph type="body" sz="quarter" idx="30"/>
          </p:nvPr>
        </p:nvSpPr>
        <p:spPr>
          <a:xfrm>
            <a:off x="713581" y="4202532"/>
            <a:ext cx="2880000" cy="646331"/>
          </a:xfrm>
        </p:spPr>
        <p:txBody>
          <a:bodyPr/>
          <a:lstStyle/>
          <a:p>
            <a:r>
              <a:rPr lang="da-DK" dirty="0"/>
              <a:t>Forskel i patientpopulation  (unge/gamle/syge/raske)</a:t>
            </a:r>
          </a:p>
        </p:txBody>
      </p:sp>
      <p:sp>
        <p:nvSpPr>
          <p:cNvPr id="3" name="Pladsholder til tekst 2">
            <a:extLst>
              <a:ext uri="{FF2B5EF4-FFF2-40B4-BE49-F238E27FC236}">
                <a16:creationId xmlns:a16="http://schemas.microsoft.com/office/drawing/2014/main" id="{3485493A-F3E3-BB4E-60AC-6282F575DF23}"/>
              </a:ext>
            </a:extLst>
          </p:cNvPr>
          <p:cNvSpPr>
            <a:spLocks noGrp="1"/>
          </p:cNvSpPr>
          <p:nvPr>
            <p:ph type="body" sz="quarter" idx="31"/>
          </p:nvPr>
        </p:nvSpPr>
        <p:spPr>
          <a:xfrm>
            <a:off x="4654403" y="4202532"/>
            <a:ext cx="2880000" cy="923330"/>
          </a:xfrm>
        </p:spPr>
        <p:txBody>
          <a:bodyPr/>
          <a:lstStyle/>
          <a:p>
            <a:r>
              <a:rPr lang="da-DK" dirty="0"/>
              <a:t>Usikker måling pga. få patienter (fx hvis praksis ikke diagnosekoder)</a:t>
            </a:r>
          </a:p>
        </p:txBody>
      </p:sp>
      <p:sp>
        <p:nvSpPr>
          <p:cNvPr id="4" name="Pladsholder til tekst 3">
            <a:extLst>
              <a:ext uri="{FF2B5EF4-FFF2-40B4-BE49-F238E27FC236}">
                <a16:creationId xmlns:a16="http://schemas.microsoft.com/office/drawing/2014/main" id="{17BC83E9-C290-186B-22DB-09D764ED0121}"/>
              </a:ext>
            </a:extLst>
          </p:cNvPr>
          <p:cNvSpPr>
            <a:spLocks noGrp="1"/>
          </p:cNvSpPr>
          <p:nvPr>
            <p:ph type="body" sz="quarter" idx="32"/>
          </p:nvPr>
        </p:nvSpPr>
        <p:spPr>
          <a:xfrm>
            <a:off x="8580957" y="4202532"/>
            <a:ext cx="2880000" cy="646331"/>
          </a:xfrm>
        </p:spPr>
        <p:txBody>
          <a:bodyPr/>
          <a:lstStyle/>
          <a:p>
            <a:r>
              <a:rPr lang="da-DK" dirty="0"/>
              <a:t>Forskel i klinisk praksis eller fejlkodning</a:t>
            </a:r>
          </a:p>
        </p:txBody>
      </p:sp>
      <p:sp>
        <p:nvSpPr>
          <p:cNvPr id="5" name="Pladsholder til tekst 4">
            <a:extLst>
              <a:ext uri="{FF2B5EF4-FFF2-40B4-BE49-F238E27FC236}">
                <a16:creationId xmlns:a16="http://schemas.microsoft.com/office/drawing/2014/main" id="{D1EDA705-CC33-EB99-EC52-6908B91A3126}"/>
              </a:ext>
            </a:extLst>
          </p:cNvPr>
          <p:cNvSpPr>
            <a:spLocks noGrp="1"/>
          </p:cNvSpPr>
          <p:nvPr>
            <p:ph type="body" sz="quarter" idx="42"/>
          </p:nvPr>
        </p:nvSpPr>
        <p:spPr/>
        <p:txBody>
          <a:bodyPr/>
          <a:lstStyle/>
          <a:p>
            <a:r>
              <a:rPr lang="da-DK" dirty="0"/>
              <a:t>1</a:t>
            </a:r>
          </a:p>
        </p:txBody>
      </p:sp>
      <p:sp>
        <p:nvSpPr>
          <p:cNvPr id="6" name="Pladsholder til tekst 5">
            <a:extLst>
              <a:ext uri="{FF2B5EF4-FFF2-40B4-BE49-F238E27FC236}">
                <a16:creationId xmlns:a16="http://schemas.microsoft.com/office/drawing/2014/main" id="{DC4F0A4E-EFB9-8853-1091-FC0FC9179072}"/>
              </a:ext>
            </a:extLst>
          </p:cNvPr>
          <p:cNvSpPr>
            <a:spLocks noGrp="1"/>
          </p:cNvSpPr>
          <p:nvPr>
            <p:ph type="body" sz="quarter" idx="43"/>
          </p:nvPr>
        </p:nvSpPr>
        <p:spPr/>
        <p:txBody>
          <a:bodyPr/>
          <a:lstStyle/>
          <a:p>
            <a:r>
              <a:rPr lang="da-DK" dirty="0"/>
              <a:t>2</a:t>
            </a:r>
          </a:p>
        </p:txBody>
      </p:sp>
      <p:sp>
        <p:nvSpPr>
          <p:cNvPr id="7" name="Pladsholder til tekst 6">
            <a:extLst>
              <a:ext uri="{FF2B5EF4-FFF2-40B4-BE49-F238E27FC236}">
                <a16:creationId xmlns:a16="http://schemas.microsoft.com/office/drawing/2014/main" id="{9C2B759C-AB06-8881-E142-80C7D3368DE8}"/>
              </a:ext>
            </a:extLst>
          </p:cNvPr>
          <p:cNvSpPr>
            <a:spLocks noGrp="1"/>
          </p:cNvSpPr>
          <p:nvPr>
            <p:ph type="body" sz="quarter" idx="44"/>
          </p:nvPr>
        </p:nvSpPr>
        <p:spPr/>
        <p:txBody>
          <a:bodyPr/>
          <a:lstStyle/>
          <a:p>
            <a:r>
              <a:rPr lang="da-DK" dirty="0"/>
              <a:t>3</a:t>
            </a:r>
          </a:p>
        </p:txBody>
      </p:sp>
      <p:sp>
        <p:nvSpPr>
          <p:cNvPr id="8" name="Titel 7">
            <a:extLst>
              <a:ext uri="{FF2B5EF4-FFF2-40B4-BE49-F238E27FC236}">
                <a16:creationId xmlns:a16="http://schemas.microsoft.com/office/drawing/2014/main" id="{A2FEFD04-E694-8A9D-56CD-1DF874A377C6}"/>
              </a:ext>
            </a:extLst>
          </p:cNvPr>
          <p:cNvSpPr>
            <a:spLocks noGrp="1"/>
          </p:cNvSpPr>
          <p:nvPr>
            <p:ph type="title"/>
          </p:nvPr>
        </p:nvSpPr>
        <p:spPr/>
        <p:txBody>
          <a:bodyPr/>
          <a:lstStyle/>
          <a:p>
            <a:r>
              <a:rPr lang="da-DK" dirty="0"/>
              <a:t>Mulige årsager til målepunkt 1</a:t>
            </a:r>
          </a:p>
        </p:txBody>
      </p:sp>
      <p:sp>
        <p:nvSpPr>
          <p:cNvPr id="9" name="Pladsholder til tekst 8">
            <a:extLst>
              <a:ext uri="{FF2B5EF4-FFF2-40B4-BE49-F238E27FC236}">
                <a16:creationId xmlns:a16="http://schemas.microsoft.com/office/drawing/2014/main" id="{D17E3F7F-F737-4764-88AE-AB7605F82C3C}"/>
              </a:ext>
            </a:extLst>
          </p:cNvPr>
          <p:cNvSpPr>
            <a:spLocks noGrp="1"/>
          </p:cNvSpPr>
          <p:nvPr>
            <p:ph type="body" sz="quarter" idx="39"/>
          </p:nvPr>
        </p:nvSpPr>
        <p:spPr/>
        <p:txBody>
          <a:bodyPr/>
          <a:lstStyle/>
          <a:p>
            <a:endParaRPr lang="da-DK"/>
          </a:p>
        </p:txBody>
      </p:sp>
      <p:sp>
        <p:nvSpPr>
          <p:cNvPr id="10" name="Pladsholder til tekst 9">
            <a:extLst>
              <a:ext uri="{FF2B5EF4-FFF2-40B4-BE49-F238E27FC236}">
                <a16:creationId xmlns:a16="http://schemas.microsoft.com/office/drawing/2014/main" id="{2D3E86CF-08CE-D941-6209-4CA26818F2E6}"/>
              </a:ext>
            </a:extLst>
          </p:cNvPr>
          <p:cNvSpPr>
            <a:spLocks noGrp="1"/>
          </p:cNvSpPr>
          <p:nvPr>
            <p:ph type="body" sz="quarter" idx="38"/>
          </p:nvPr>
        </p:nvSpPr>
        <p:spPr/>
        <p:txBody>
          <a:bodyPr/>
          <a:lstStyle/>
          <a:p>
            <a:endParaRPr lang="da-DK"/>
          </a:p>
        </p:txBody>
      </p:sp>
    </p:spTree>
    <p:extLst>
      <p:ext uri="{BB962C8B-B14F-4D97-AF65-F5344CB8AC3E}">
        <p14:creationId xmlns:p14="http://schemas.microsoft.com/office/powerpoint/2010/main" val="56752719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CA054-16B8-3B9A-A23C-85582760BBCB}"/>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EB3452F4-C017-48DE-A126-B0D553E60BAB}"/>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35590891-E773-B7BD-06D4-2AE3711FD387}"/>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1D5A40FD-088B-180A-2CB6-FDC3BCC5C95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956446B7-9279-6E94-29A1-06266964FDE5}"/>
              </a:ext>
            </a:extLst>
          </p:cNvPr>
          <p:cNvSpPr>
            <a:spLocks noGrp="1"/>
          </p:cNvSpPr>
          <p:nvPr>
            <p:ph type="body" sz="quarter" idx="41"/>
          </p:nvPr>
        </p:nvSpPr>
        <p:spPr>
          <a:xfrm>
            <a:off x="721001" y="2691196"/>
            <a:ext cx="4385987" cy="2749021"/>
          </a:xfrm>
        </p:spPr>
        <p:txBody>
          <a:bodyPr>
            <a:normAutofit/>
          </a:bodyPr>
          <a:lstStyle/>
          <a:p>
            <a:pPr marL="342900" indent="-342900">
              <a:buAutoNum type="arabicPeriod"/>
            </a:pPr>
            <a:r>
              <a:rPr lang="da-DK" dirty="0"/>
              <a:t>Hvilken rolle har praksispersonale og læger i forløbet af årlig statusundersøgelse i jeres praksis og hvad laver de? (Tidsbestilling – lab prøver – svar – statuskonsultation)</a:t>
            </a:r>
          </a:p>
          <a:p>
            <a:pPr marL="342900" indent="-342900">
              <a:buAutoNum type="arabicPeriod"/>
            </a:pPr>
            <a:r>
              <a:rPr lang="da-DK" dirty="0"/>
              <a:t>Hvordan sikrer jeres praksis at alle relevante patienter tilbydes og får foretaget årlig opfølgning?</a:t>
            </a:r>
          </a:p>
        </p:txBody>
      </p:sp>
      <p:sp>
        <p:nvSpPr>
          <p:cNvPr id="10" name="Title 2">
            <a:extLst>
              <a:ext uri="{FF2B5EF4-FFF2-40B4-BE49-F238E27FC236}">
                <a16:creationId xmlns:a16="http://schemas.microsoft.com/office/drawing/2014/main" id="{2ACDFD4B-3C26-95A2-B3C4-C98F7172DB10}"/>
              </a:ext>
            </a:extLst>
          </p:cNvPr>
          <p:cNvSpPr>
            <a:spLocks noGrp="1"/>
          </p:cNvSpPr>
          <p:nvPr>
            <p:ph type="title"/>
          </p:nvPr>
        </p:nvSpPr>
        <p:spPr>
          <a:xfrm>
            <a:off x="714030" y="1027249"/>
            <a:ext cx="4398514" cy="757130"/>
          </a:xfrm>
        </p:spPr>
        <p:txBody>
          <a:bodyPr/>
          <a:lstStyle/>
          <a:p>
            <a:r>
              <a:rPr lang="da-DK" sz="2400" noProof="0" dirty="0"/>
              <a:t>Spørgsmål til målepunkt 1</a:t>
            </a:r>
          </a:p>
        </p:txBody>
      </p:sp>
      <p:sp>
        <p:nvSpPr>
          <p:cNvPr id="13" name="Text Placeholder 9">
            <a:extLst>
              <a:ext uri="{FF2B5EF4-FFF2-40B4-BE49-F238E27FC236}">
                <a16:creationId xmlns:a16="http://schemas.microsoft.com/office/drawing/2014/main" id="{95E1FD47-695A-0278-9D88-5FCC788EFD86}"/>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71125962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D6494-60FD-3DE6-EA6E-898B90AE080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CC871C-175A-8999-88B0-82F842265D01}"/>
              </a:ext>
            </a:extLst>
          </p:cNvPr>
          <p:cNvSpPr>
            <a:spLocks noGrp="1"/>
          </p:cNvSpPr>
          <p:nvPr>
            <p:ph type="title"/>
          </p:nvPr>
        </p:nvSpPr>
        <p:spPr>
          <a:xfrm>
            <a:off x="725626" y="728663"/>
            <a:ext cx="10740748" cy="535531"/>
          </a:xfrm>
        </p:spPr>
        <p:txBody>
          <a:bodyPr>
            <a:noAutofit/>
          </a:bodyPr>
          <a:lstStyle/>
          <a:p>
            <a:r>
              <a:rPr lang="da-DK" sz="2800" dirty="0">
                <a:solidFill>
                  <a:schemeClr val="bg1"/>
                </a:solidFill>
              </a:rPr>
              <a:t>2a: Andel af patienter, der har fået målt hjemme BT inden for de seneste 18 måneder</a:t>
            </a:r>
          </a:p>
        </p:txBody>
      </p:sp>
      <p:sp>
        <p:nvSpPr>
          <p:cNvPr id="3" name="Pladsholder til tekst 2">
            <a:extLst>
              <a:ext uri="{FF2B5EF4-FFF2-40B4-BE49-F238E27FC236}">
                <a16:creationId xmlns:a16="http://schemas.microsoft.com/office/drawing/2014/main" id="{7FF74B1C-25DD-712C-A68F-F053DBE5D2CD}"/>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E92630A0-A49A-B24D-9550-32892080B6D6}"/>
              </a:ext>
            </a:extLst>
          </p:cNvPr>
          <p:cNvGraphicFramePr>
            <a:graphicFrameLocks/>
          </p:cNvGraphicFramePr>
          <p:nvPr/>
        </p:nvGraphicFramePr>
        <p:xfrm>
          <a:off x="725625" y="1492469"/>
          <a:ext cx="10736125" cy="4582265"/>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592BAAE5-802A-C4CA-28B7-A907BEE51D55}"/>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332616221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ABE19-EC77-5244-2922-DB51FFE0EF48}"/>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99865A79-A31B-D1AA-9844-9D7DF0253DCA}"/>
              </a:ext>
            </a:extLst>
          </p:cNvPr>
          <p:cNvSpPr>
            <a:spLocks noGrp="1"/>
          </p:cNvSpPr>
          <p:nvPr>
            <p:ph type="title"/>
          </p:nvPr>
        </p:nvSpPr>
        <p:spPr>
          <a:xfrm>
            <a:off x="725626" y="735288"/>
            <a:ext cx="10740748" cy="584775"/>
          </a:xfrm>
        </p:spPr>
        <p:txBody>
          <a:bodyPr/>
          <a:lstStyle/>
          <a:p>
            <a:r>
              <a:rPr lang="da-DK" dirty="0"/>
              <a:t>Forklaring til målepunkt 2a</a:t>
            </a:r>
          </a:p>
        </p:txBody>
      </p:sp>
      <p:sp>
        <p:nvSpPr>
          <p:cNvPr id="8" name="Pladsholder til indhold 6">
            <a:extLst>
              <a:ext uri="{FF2B5EF4-FFF2-40B4-BE49-F238E27FC236}">
                <a16:creationId xmlns:a16="http://schemas.microsoft.com/office/drawing/2014/main" id="{FE585ECE-7ADE-B240-2522-40F7E79A8885}"/>
              </a:ext>
            </a:extLst>
          </p:cNvPr>
          <p:cNvSpPr txBox="1">
            <a:spLocks/>
          </p:cNvSpPr>
          <p:nvPr/>
        </p:nvSpPr>
        <p:spPr>
          <a:xfrm>
            <a:off x="725625" y="1320063"/>
            <a:ext cx="10740747" cy="5028185"/>
          </a:xfrm>
          <a:prstGeom prst="rect">
            <a:avLst/>
          </a:prstGeom>
        </p:spPr>
        <p:txBody>
          <a:bodyPr>
            <a:no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r>
              <a:rPr lang="da-DK" sz="1400" b="1" dirty="0"/>
              <a:t>Manglende registrering</a:t>
            </a:r>
          </a:p>
          <a:p>
            <a:pPr marL="285750" indent="-285750">
              <a:buFont typeface="Wingdings" pitchFamily="2" charset="2"/>
              <a:buChar char="§"/>
            </a:pPr>
            <a:r>
              <a:rPr lang="da-DK" sz="1400" dirty="0"/>
              <a:t>Den korrekte kode er MCS88019, der registreres automatisk ved brug af web patient skemaet. </a:t>
            </a:r>
          </a:p>
          <a:p>
            <a:pPr marL="285750" indent="-285750">
              <a:buFont typeface="Wingdings" pitchFamily="2" charset="2"/>
              <a:buChar char="§"/>
            </a:pPr>
            <a:r>
              <a:rPr lang="da-DK" sz="1400" dirty="0"/>
              <a:t>Hvis målingen IKKE registreres via Web skema, kan indtastningen i eget laboratorieskema enten mangle eller ske med en forkert kode. </a:t>
            </a:r>
          </a:p>
          <a:p>
            <a:pPr marL="285750" indent="-285750">
              <a:buFont typeface="Wingdings" pitchFamily="2" charset="2"/>
              <a:buChar char="§"/>
            </a:pPr>
            <a:r>
              <a:rPr lang="da-DK" sz="1400" dirty="0"/>
              <a:t>Hvis der findes både konsultation blodtryk og hjemmeblodtryk samme dag, anvendes den nyeste registreret – så det er alene dato og tidspunkt for registrering af blodtrykket der afgør, hvilket der anvendes.</a:t>
            </a:r>
          </a:p>
        </p:txBody>
      </p:sp>
    </p:spTree>
    <p:extLst>
      <p:ext uri="{BB962C8B-B14F-4D97-AF65-F5344CB8AC3E}">
        <p14:creationId xmlns:p14="http://schemas.microsoft.com/office/powerpoint/2010/main" val="87552317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955CC-81C5-95AA-2987-DB53B8434E66}"/>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7710ED05-39AA-37C4-630E-AF0CE96C7DAD}"/>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A8D61353-C07D-8931-82D5-1D84052E4E41}"/>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9C84A629-9D7C-56DD-979C-DD7D2F2C32A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B4338217-76D5-EA25-87D8-B69F5AA67D79}"/>
              </a:ext>
            </a:extLst>
          </p:cNvPr>
          <p:cNvSpPr>
            <a:spLocks noGrp="1"/>
          </p:cNvSpPr>
          <p:nvPr>
            <p:ph type="body" sz="quarter" idx="41"/>
          </p:nvPr>
        </p:nvSpPr>
        <p:spPr>
          <a:xfrm>
            <a:off x="721001" y="2691196"/>
            <a:ext cx="4385987" cy="2749021"/>
          </a:xfrm>
        </p:spPr>
        <p:txBody>
          <a:bodyPr>
            <a:normAutofit/>
          </a:bodyPr>
          <a:lstStyle/>
          <a:p>
            <a:pPr marL="514350" indent="-514350">
              <a:buFont typeface="+mj-lt"/>
              <a:buAutoNum type="arabicPeriod"/>
            </a:pPr>
            <a:r>
              <a:rPr lang="da-DK" dirty="0"/>
              <a:t>Er hjemme BT måling blevet standard ved udredning og behandlingen af hypertension? </a:t>
            </a:r>
          </a:p>
        </p:txBody>
      </p:sp>
      <p:sp>
        <p:nvSpPr>
          <p:cNvPr id="10" name="Title 2">
            <a:extLst>
              <a:ext uri="{FF2B5EF4-FFF2-40B4-BE49-F238E27FC236}">
                <a16:creationId xmlns:a16="http://schemas.microsoft.com/office/drawing/2014/main" id="{CBDEBEC9-D7B1-3F5F-3848-D46F48A441AF}"/>
              </a:ext>
            </a:extLst>
          </p:cNvPr>
          <p:cNvSpPr>
            <a:spLocks noGrp="1"/>
          </p:cNvSpPr>
          <p:nvPr>
            <p:ph type="title"/>
          </p:nvPr>
        </p:nvSpPr>
        <p:spPr>
          <a:xfrm>
            <a:off x="714030" y="1027249"/>
            <a:ext cx="4398514" cy="757130"/>
          </a:xfrm>
        </p:spPr>
        <p:txBody>
          <a:bodyPr/>
          <a:lstStyle/>
          <a:p>
            <a:r>
              <a:rPr lang="da-DK" sz="2400" noProof="0" dirty="0"/>
              <a:t>Spørgsmål til målepunkt </a:t>
            </a:r>
            <a:r>
              <a:rPr lang="da-DK" sz="2400" dirty="0"/>
              <a:t>2a</a:t>
            </a:r>
            <a:endParaRPr lang="da-DK" sz="2400" noProof="0" dirty="0"/>
          </a:p>
        </p:txBody>
      </p:sp>
      <p:sp>
        <p:nvSpPr>
          <p:cNvPr id="13" name="Text Placeholder 9">
            <a:extLst>
              <a:ext uri="{FF2B5EF4-FFF2-40B4-BE49-F238E27FC236}">
                <a16:creationId xmlns:a16="http://schemas.microsoft.com/office/drawing/2014/main" id="{A2682933-0732-EC79-4ED0-C5C0B2637AB2}"/>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417142601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923B0-DD78-E73D-6AEE-F8B7C478C5B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3E056A-C966-7E61-E3AE-341E07D2BAD9}"/>
              </a:ext>
            </a:extLst>
          </p:cNvPr>
          <p:cNvSpPr>
            <a:spLocks noGrp="1"/>
          </p:cNvSpPr>
          <p:nvPr>
            <p:ph type="title"/>
          </p:nvPr>
        </p:nvSpPr>
        <p:spPr>
          <a:xfrm>
            <a:off x="725626" y="728663"/>
            <a:ext cx="10740748" cy="535531"/>
          </a:xfrm>
        </p:spPr>
        <p:txBody>
          <a:bodyPr>
            <a:noAutofit/>
          </a:bodyPr>
          <a:lstStyle/>
          <a:p>
            <a:r>
              <a:rPr lang="da-DK" sz="2800" dirty="0">
                <a:solidFill>
                  <a:schemeClr val="bg1"/>
                </a:solidFill>
              </a:rPr>
              <a:t>2b: Andel af patienter, der har fået målt LDL inden for de seneste 18 måneder</a:t>
            </a:r>
          </a:p>
        </p:txBody>
      </p:sp>
      <p:sp>
        <p:nvSpPr>
          <p:cNvPr id="3" name="Pladsholder til tekst 2">
            <a:extLst>
              <a:ext uri="{FF2B5EF4-FFF2-40B4-BE49-F238E27FC236}">
                <a16:creationId xmlns:a16="http://schemas.microsoft.com/office/drawing/2014/main" id="{B4894F4C-ED27-1F1B-9F03-0EC36940A8E3}"/>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AD1B31E5-AACF-51CF-4848-F3E9549EE5E5}"/>
              </a:ext>
            </a:extLst>
          </p:cNvPr>
          <p:cNvGraphicFramePr>
            <a:graphicFrameLocks/>
          </p:cNvGraphicFramePr>
          <p:nvPr/>
        </p:nvGraphicFramePr>
        <p:xfrm>
          <a:off x="725625" y="1492469"/>
          <a:ext cx="10736125" cy="4582265"/>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09CB6F31-A676-7178-A492-FDDF3D7AD9C9}"/>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329313188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8DDDE-628B-582E-86C8-6B6637699C66}"/>
            </a:ext>
          </a:extLst>
        </p:cNvPr>
        <p:cNvGrpSpPr/>
        <p:nvPr/>
      </p:nvGrpSpPr>
      <p:grpSpPr>
        <a:xfrm>
          <a:off x="0" y="0"/>
          <a:ext cx="0" cy="0"/>
          <a:chOff x="0" y="0"/>
          <a:chExt cx="0" cy="0"/>
        </a:xfrm>
      </p:grpSpPr>
      <p:sp>
        <p:nvSpPr>
          <p:cNvPr id="2" name="Title 61">
            <a:extLst>
              <a:ext uri="{FF2B5EF4-FFF2-40B4-BE49-F238E27FC236}">
                <a16:creationId xmlns:a16="http://schemas.microsoft.com/office/drawing/2014/main" id="{ACE4476E-6BD3-3778-FBBE-A8C21B6CF157}"/>
              </a:ext>
            </a:extLst>
          </p:cNvPr>
          <p:cNvSpPr>
            <a:spLocks noGrp="1"/>
          </p:cNvSpPr>
          <p:nvPr>
            <p:ph type="title"/>
          </p:nvPr>
        </p:nvSpPr>
        <p:spPr>
          <a:xfrm>
            <a:off x="720208" y="764666"/>
            <a:ext cx="10740748" cy="584775"/>
          </a:xfrm>
        </p:spPr>
        <p:txBody>
          <a:bodyPr/>
          <a:lstStyle/>
          <a:p>
            <a:r>
              <a:rPr lang="da-DK" noProof="0"/>
              <a:t>Program</a:t>
            </a:r>
          </a:p>
        </p:txBody>
      </p:sp>
      <p:graphicFrame>
        <p:nvGraphicFramePr>
          <p:cNvPr id="3" name="Table 2">
            <a:extLst>
              <a:ext uri="{FF2B5EF4-FFF2-40B4-BE49-F238E27FC236}">
                <a16:creationId xmlns:a16="http://schemas.microsoft.com/office/drawing/2014/main" id="{238216F9-EFA2-3049-9BA7-3281777D17FB}"/>
              </a:ext>
            </a:extLst>
          </p:cNvPr>
          <p:cNvGraphicFramePr>
            <a:graphicFrameLocks noGrp="1"/>
          </p:cNvGraphicFramePr>
          <p:nvPr>
            <p:extLst>
              <p:ext uri="{D42A27DB-BD31-4B8C-83A1-F6EECF244321}">
                <p14:modId xmlns:p14="http://schemas.microsoft.com/office/powerpoint/2010/main" val="2008650238"/>
              </p:ext>
            </p:extLst>
          </p:nvPr>
        </p:nvGraphicFramePr>
        <p:xfrm>
          <a:off x="727870" y="1570180"/>
          <a:ext cx="10733087" cy="4114164"/>
        </p:xfrm>
        <a:graphic>
          <a:graphicData uri="http://schemas.openxmlformats.org/drawingml/2006/table">
            <a:tbl>
              <a:tblPr bandRow="1">
                <a:tableStyleId>{8799B23B-EC83-4686-B30A-512413B5E67A}</a:tableStyleId>
              </a:tblPr>
              <a:tblGrid>
                <a:gridCol w="1570329">
                  <a:extLst>
                    <a:ext uri="{9D8B030D-6E8A-4147-A177-3AD203B41FA5}">
                      <a16:colId xmlns:a16="http://schemas.microsoft.com/office/drawing/2014/main" val="3640038049"/>
                    </a:ext>
                  </a:extLst>
                </a:gridCol>
                <a:gridCol w="9162758">
                  <a:extLst>
                    <a:ext uri="{9D8B030D-6E8A-4147-A177-3AD203B41FA5}">
                      <a16:colId xmlns:a16="http://schemas.microsoft.com/office/drawing/2014/main" val="1804512729"/>
                    </a:ext>
                  </a:extLst>
                </a:gridCol>
              </a:tblGrid>
              <a:tr h="434500">
                <a:tc>
                  <a:txBody>
                    <a:bodyPr/>
                    <a:lstStyle/>
                    <a:p>
                      <a:r>
                        <a:rPr lang="da-DK" sz="1600" noProof="0" dirty="0"/>
                        <a:t>15 min.</a:t>
                      </a:r>
                    </a:p>
                  </a:txBody>
                  <a:tcPr marL="180000" marR="180000" marT="90000" marB="90000" anchor="ctr"/>
                </a:tc>
                <a:tc>
                  <a:txBody>
                    <a:bodyPr/>
                    <a:lstStyle/>
                    <a:p>
                      <a:pPr algn="l"/>
                      <a:r>
                        <a:rPr lang="da-DK" sz="1600" noProof="0"/>
                        <a:t>Velkomst og introduktion</a:t>
                      </a:r>
                    </a:p>
                  </a:txBody>
                  <a:tcPr marL="180000" marR="180000" marT="90000" marB="90000" anchor="ctr"/>
                </a:tc>
                <a:extLst>
                  <a:ext uri="{0D108BD9-81ED-4DB2-BD59-A6C34878D82A}">
                    <a16:rowId xmlns:a16="http://schemas.microsoft.com/office/drawing/2014/main" val="3722927222"/>
                  </a:ext>
                </a:extLst>
              </a:tr>
              <a:tr h="684472">
                <a:tc>
                  <a:txBody>
                    <a:bodyPr/>
                    <a:lstStyle/>
                    <a:p>
                      <a:r>
                        <a:rPr lang="da-DK" sz="1600" noProof="0" dirty="0"/>
                        <a:t>45 min.</a:t>
                      </a:r>
                    </a:p>
                  </a:txBody>
                  <a:tcPr marL="180000" marR="180000" marT="90000" marB="90000" anchor="ctr"/>
                </a:tc>
                <a:tc>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r>
                        <a:rPr lang="da-DK" sz="1600" b="1" noProof="0" dirty="0"/>
                        <a:t>Blok 1: monitorering og opfølgning</a:t>
                      </a:r>
                      <a:endParaRPr lang="da-DK" sz="1600" noProof="0" dirty="0"/>
                    </a:p>
                    <a:p>
                      <a:pPr marL="0" marR="0" lvl="0" indent="0" algn="l" defTabSz="5842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600" noProof="0" dirty="0"/>
                        <a:t>Gennemgang af klyngens resultater fra </a:t>
                      </a:r>
                      <a:r>
                        <a:rPr lang="da-DK" sz="1600" noProof="0" dirty="0">
                          <a:highlight>
                            <a:srgbClr val="FFFF00"/>
                          </a:highlight>
                        </a:rPr>
                        <a:t>forløbsplaner</a:t>
                      </a:r>
                    </a:p>
                    <a:p>
                      <a:pPr marL="0" marR="0" lvl="0" indent="0" algn="l" defTabSz="584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1600" i="0" noProof="0" dirty="0"/>
                    </a:p>
                    <a:p>
                      <a:pPr marL="0" marR="0" lvl="0" indent="0" algn="l" defTabSz="5842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600" i="0" noProof="0" dirty="0"/>
                        <a:t>Gruppearbejde og opsamling i plenum om målepunkterne</a:t>
                      </a:r>
                    </a:p>
                  </a:txBody>
                  <a:tcPr marL="180000" marR="180000" marT="90000" marB="90000" anchor="ctr"/>
                </a:tc>
                <a:extLst>
                  <a:ext uri="{0D108BD9-81ED-4DB2-BD59-A6C34878D82A}">
                    <a16:rowId xmlns:a16="http://schemas.microsoft.com/office/drawing/2014/main" val="4122258881"/>
                  </a:ext>
                </a:extLst>
              </a:tr>
              <a:tr h="434500">
                <a:tc>
                  <a:txBody>
                    <a:bodyPr/>
                    <a:lstStyle/>
                    <a:p>
                      <a:r>
                        <a:rPr lang="da-DK" sz="1600" noProof="0" dirty="0"/>
                        <a:t> 15 min.</a:t>
                      </a:r>
                    </a:p>
                  </a:txBody>
                  <a:tcPr marL="180000" marR="180000" marT="90000" marB="90000" anchor="ctr"/>
                </a:tc>
                <a:tc>
                  <a:txBody>
                    <a:bodyPr/>
                    <a:lstStyle/>
                    <a:p>
                      <a:pPr algn="l"/>
                      <a:r>
                        <a:rPr lang="da-DK" sz="1600" noProof="0" dirty="0"/>
                        <a:t>Pause</a:t>
                      </a:r>
                      <a:endParaRPr lang="da-DK" sz="1600" i="1" noProof="0" dirty="0"/>
                    </a:p>
                  </a:txBody>
                  <a:tcPr marL="180000" marR="180000" marT="90000" marB="90000" anchor="ctr"/>
                </a:tc>
                <a:extLst>
                  <a:ext uri="{0D108BD9-81ED-4DB2-BD59-A6C34878D82A}">
                    <a16:rowId xmlns:a16="http://schemas.microsoft.com/office/drawing/2014/main" val="3893725207"/>
                  </a:ext>
                </a:extLst>
              </a:tr>
              <a:tr h="684472">
                <a:tc>
                  <a:txBody>
                    <a:bodyPr/>
                    <a:lstStyle/>
                    <a:p>
                      <a:r>
                        <a:rPr lang="da-DK" sz="1600" noProof="0" dirty="0"/>
                        <a:t>45 min.</a:t>
                      </a:r>
                    </a:p>
                  </a:txBody>
                  <a:tcPr marL="180000" marR="180000" marT="90000" marB="90000" anchor="ctr"/>
                </a:tc>
                <a:tc>
                  <a:txBody>
                    <a:bodyPr/>
                    <a:lstStyle/>
                    <a:p>
                      <a:pPr marL="0" marR="0" lvl="0" indent="0" algn="l" defTabSz="292100" rtl="0" eaLnBrk="1" fontAlgn="auto" latinLnBrk="0" hangingPunct="1">
                        <a:lnSpc>
                          <a:spcPct val="100000"/>
                        </a:lnSpc>
                        <a:spcBef>
                          <a:spcPts val="0"/>
                        </a:spcBef>
                        <a:spcAft>
                          <a:spcPts val="0"/>
                        </a:spcAft>
                        <a:buClrTx/>
                        <a:buSzTx/>
                        <a:buFontTx/>
                        <a:buNone/>
                        <a:tabLst/>
                        <a:defRPr/>
                      </a:pPr>
                      <a:r>
                        <a:rPr lang="da-DK" sz="1600" b="1" noProof="0" dirty="0"/>
                        <a:t>Blok 2: behandling</a:t>
                      </a:r>
                      <a:br>
                        <a:rPr lang="da-DK" sz="1600" noProof="0" dirty="0"/>
                      </a:br>
                      <a:r>
                        <a:rPr lang="da-DK" sz="1600" noProof="0" dirty="0"/>
                        <a:t>Gennemgang af klyngens resultater fra </a:t>
                      </a:r>
                      <a:r>
                        <a:rPr lang="da-DK" sz="1600" noProof="0" dirty="0">
                          <a:highlight>
                            <a:srgbClr val="FFFF00"/>
                          </a:highlight>
                        </a:rPr>
                        <a:t>forløbsplaner</a:t>
                      </a:r>
                      <a:endParaRPr lang="da-DK" sz="1600" i="0" noProof="0" dirty="0">
                        <a:highlight>
                          <a:srgbClr val="FFFF00"/>
                        </a:highlight>
                      </a:endParaRPr>
                    </a:p>
                    <a:p>
                      <a:pPr algn="l"/>
                      <a:endParaRPr lang="da-DK" sz="1600" i="0" noProof="0" dirty="0"/>
                    </a:p>
                    <a:p>
                      <a:pPr algn="l"/>
                      <a:r>
                        <a:rPr lang="da-DK" sz="1600" i="0" noProof="0" dirty="0"/>
                        <a:t>Gruppearbejde og opsamling i plenum om målepunkterne</a:t>
                      </a:r>
                    </a:p>
                  </a:txBody>
                  <a:tcPr marL="180000" marR="180000" marT="90000" marB="90000" anchor="ctr"/>
                </a:tc>
                <a:extLst>
                  <a:ext uri="{0D108BD9-81ED-4DB2-BD59-A6C34878D82A}">
                    <a16:rowId xmlns:a16="http://schemas.microsoft.com/office/drawing/2014/main" val="2190333926"/>
                  </a:ext>
                </a:extLst>
              </a:tr>
              <a:tr h="934444">
                <a:tc>
                  <a:txBody>
                    <a:bodyPr/>
                    <a:lstStyle/>
                    <a:p>
                      <a:r>
                        <a:rPr lang="da-DK" sz="1600" noProof="0" dirty="0"/>
                        <a:t>30 min.</a:t>
                      </a:r>
                    </a:p>
                  </a:txBody>
                  <a:tcPr marL="180000" marR="180000" marT="90000" marB="90000" anchor="ctr"/>
                </a:tc>
                <a:tc>
                  <a:txBody>
                    <a:bodyPr/>
                    <a:lstStyle/>
                    <a:p>
                      <a:pPr algn="l"/>
                      <a:r>
                        <a:rPr lang="da-DK" sz="1600" b="1" noProof="0" dirty="0"/>
                        <a:t>Blok 3: implementering og opfølgning</a:t>
                      </a:r>
                      <a:br>
                        <a:rPr lang="da-DK" sz="1600" noProof="0" dirty="0"/>
                      </a:br>
                      <a:r>
                        <a:rPr lang="da-DK" sz="1600" noProof="0" dirty="0"/>
                        <a:t>Opsamling og opfølgning</a:t>
                      </a:r>
                      <a:br>
                        <a:rPr lang="da-DK" sz="1600" noProof="0" dirty="0"/>
                      </a:br>
                      <a:r>
                        <a:rPr lang="da-DK" sz="1600" noProof="0" dirty="0"/>
                        <a:t>Hvordan følger vi op?</a:t>
                      </a:r>
                      <a:endParaRPr lang="da-DK" sz="1600" i="0" noProof="0" dirty="0"/>
                    </a:p>
                  </a:txBody>
                  <a:tcPr marL="180000" marR="180000" marT="90000" marB="90000" anchor="ctr"/>
                </a:tc>
                <a:extLst>
                  <a:ext uri="{0D108BD9-81ED-4DB2-BD59-A6C34878D82A}">
                    <a16:rowId xmlns:a16="http://schemas.microsoft.com/office/drawing/2014/main" val="1723228639"/>
                  </a:ext>
                </a:extLst>
              </a:tr>
            </a:tbl>
          </a:graphicData>
        </a:graphic>
      </p:graphicFrame>
    </p:spTree>
    <p:extLst>
      <p:ext uri="{BB962C8B-B14F-4D97-AF65-F5344CB8AC3E}">
        <p14:creationId xmlns:p14="http://schemas.microsoft.com/office/powerpoint/2010/main" val="417350997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A775B-D9AE-1157-7972-221470F64BD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1D0994B-63F5-97E9-AB30-3ABC2F5729FE}"/>
              </a:ext>
            </a:extLst>
          </p:cNvPr>
          <p:cNvSpPr>
            <a:spLocks noGrp="1"/>
          </p:cNvSpPr>
          <p:nvPr>
            <p:ph type="title"/>
          </p:nvPr>
        </p:nvSpPr>
        <p:spPr>
          <a:xfrm>
            <a:off x="725626" y="728663"/>
            <a:ext cx="10740748" cy="535531"/>
          </a:xfrm>
        </p:spPr>
        <p:txBody>
          <a:bodyPr>
            <a:noAutofit/>
          </a:bodyPr>
          <a:lstStyle/>
          <a:p>
            <a:r>
              <a:rPr lang="da-DK" sz="2800" dirty="0">
                <a:solidFill>
                  <a:schemeClr val="bg1"/>
                </a:solidFill>
              </a:rPr>
              <a:t>2c: Andel af patienter, der har fået målt </a:t>
            </a:r>
            <a:r>
              <a:rPr lang="da-DK" sz="2800" dirty="0" err="1">
                <a:solidFill>
                  <a:schemeClr val="bg1"/>
                </a:solidFill>
              </a:rPr>
              <a:t>eGFR</a:t>
            </a:r>
            <a:r>
              <a:rPr lang="da-DK" sz="2800" dirty="0">
                <a:solidFill>
                  <a:schemeClr val="bg1"/>
                </a:solidFill>
              </a:rPr>
              <a:t> inden for de seneste 18 måneder</a:t>
            </a:r>
          </a:p>
        </p:txBody>
      </p:sp>
      <p:sp>
        <p:nvSpPr>
          <p:cNvPr id="3" name="Pladsholder til tekst 2">
            <a:extLst>
              <a:ext uri="{FF2B5EF4-FFF2-40B4-BE49-F238E27FC236}">
                <a16:creationId xmlns:a16="http://schemas.microsoft.com/office/drawing/2014/main" id="{CB9EA50D-E078-DAD3-F7BF-0B57AE2EAAEB}"/>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820E4454-604F-7BC7-C2D9-CC438E9B63E1}"/>
              </a:ext>
            </a:extLst>
          </p:cNvPr>
          <p:cNvGraphicFramePr>
            <a:graphicFrameLocks/>
          </p:cNvGraphicFramePr>
          <p:nvPr/>
        </p:nvGraphicFramePr>
        <p:xfrm>
          <a:off x="725625" y="1492469"/>
          <a:ext cx="10736125" cy="4582265"/>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308E9F86-CED0-A1C4-DBB5-79CFF3E64C95}"/>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369715521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1A79E-295F-4051-54B1-34DD51EC50C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FB50CB5-E516-9198-B974-5DB24CD583B4}"/>
              </a:ext>
            </a:extLst>
          </p:cNvPr>
          <p:cNvSpPr>
            <a:spLocks noGrp="1"/>
          </p:cNvSpPr>
          <p:nvPr>
            <p:ph type="title"/>
          </p:nvPr>
        </p:nvSpPr>
        <p:spPr>
          <a:xfrm>
            <a:off x="725626" y="728663"/>
            <a:ext cx="10740748" cy="535531"/>
          </a:xfrm>
        </p:spPr>
        <p:txBody>
          <a:bodyPr>
            <a:noAutofit/>
          </a:bodyPr>
          <a:lstStyle/>
          <a:p>
            <a:r>
              <a:rPr lang="da-DK" sz="2800" dirty="0">
                <a:solidFill>
                  <a:schemeClr val="bg1"/>
                </a:solidFill>
              </a:rPr>
              <a:t>2d: Andel af patienter, der har fået målt U-</a:t>
            </a:r>
            <a:r>
              <a:rPr lang="da-DK" sz="2800" dirty="0" err="1">
                <a:solidFill>
                  <a:schemeClr val="bg1"/>
                </a:solidFill>
              </a:rPr>
              <a:t>alb</a:t>
            </a:r>
            <a:r>
              <a:rPr lang="da-DK" sz="2800" dirty="0">
                <a:solidFill>
                  <a:schemeClr val="bg1"/>
                </a:solidFill>
              </a:rPr>
              <a:t>/</a:t>
            </a:r>
            <a:r>
              <a:rPr lang="da-DK" sz="2800" dirty="0" err="1">
                <a:solidFill>
                  <a:schemeClr val="bg1"/>
                </a:solidFill>
              </a:rPr>
              <a:t>creatinin</a:t>
            </a:r>
            <a:r>
              <a:rPr lang="da-DK" sz="2800" dirty="0">
                <a:solidFill>
                  <a:schemeClr val="bg1"/>
                </a:solidFill>
              </a:rPr>
              <a:t> inden for de seneste 18 måneder</a:t>
            </a:r>
          </a:p>
        </p:txBody>
      </p:sp>
      <p:sp>
        <p:nvSpPr>
          <p:cNvPr id="3" name="Pladsholder til tekst 2">
            <a:extLst>
              <a:ext uri="{FF2B5EF4-FFF2-40B4-BE49-F238E27FC236}">
                <a16:creationId xmlns:a16="http://schemas.microsoft.com/office/drawing/2014/main" id="{91511B02-4011-8B41-E352-6930906C56A6}"/>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69C24FE5-3F42-B780-E8D1-67D84FDAC9B8}"/>
              </a:ext>
            </a:extLst>
          </p:cNvPr>
          <p:cNvGraphicFramePr>
            <a:graphicFrameLocks/>
          </p:cNvGraphicFramePr>
          <p:nvPr/>
        </p:nvGraphicFramePr>
        <p:xfrm>
          <a:off x="725625" y="1492469"/>
          <a:ext cx="10736125" cy="4582265"/>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E0CC0F28-C901-A8C8-F5D9-77C46C757BB4}"/>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345451660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69894-8854-7F9C-530E-38553DF30E97}"/>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A6C0015E-B755-AF37-30A3-54F51F9D51C3}"/>
              </a:ext>
            </a:extLst>
          </p:cNvPr>
          <p:cNvSpPr>
            <a:spLocks noGrp="1"/>
          </p:cNvSpPr>
          <p:nvPr>
            <p:ph type="title"/>
          </p:nvPr>
        </p:nvSpPr>
        <p:spPr>
          <a:xfrm>
            <a:off x="725626" y="735288"/>
            <a:ext cx="10740748" cy="584775"/>
          </a:xfrm>
        </p:spPr>
        <p:txBody>
          <a:bodyPr/>
          <a:lstStyle/>
          <a:p>
            <a:r>
              <a:rPr lang="da-DK" dirty="0"/>
              <a:t>Forklaring til målepunkt 2b-c</a:t>
            </a:r>
          </a:p>
        </p:txBody>
      </p:sp>
      <p:sp>
        <p:nvSpPr>
          <p:cNvPr id="8" name="Pladsholder til indhold 6">
            <a:extLst>
              <a:ext uri="{FF2B5EF4-FFF2-40B4-BE49-F238E27FC236}">
                <a16:creationId xmlns:a16="http://schemas.microsoft.com/office/drawing/2014/main" id="{A795108C-AB65-9584-445F-EBE040A3855A}"/>
              </a:ext>
            </a:extLst>
          </p:cNvPr>
          <p:cNvSpPr txBox="1">
            <a:spLocks/>
          </p:cNvSpPr>
          <p:nvPr/>
        </p:nvSpPr>
        <p:spPr>
          <a:xfrm>
            <a:off x="725625" y="1320063"/>
            <a:ext cx="10740747" cy="5028185"/>
          </a:xfrm>
          <a:prstGeom prst="rect">
            <a:avLst/>
          </a:prstGeom>
        </p:spPr>
        <p:txBody>
          <a:bodyPr>
            <a:no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marL="285750" indent="-285750">
              <a:buFont typeface="Wingdings" pitchFamily="2" charset="2"/>
              <a:buChar char="§"/>
            </a:pPr>
            <a:r>
              <a:rPr lang="da-DK" sz="1400" dirty="0"/>
              <a:t>Den korrekte kode er NPU19661, der overføres automatisk fra laboratoriet til praksis. </a:t>
            </a:r>
          </a:p>
          <a:p>
            <a:pPr marL="285750" indent="-285750">
              <a:buFont typeface="Wingdings" pitchFamily="2" charset="2"/>
              <a:buChar char="§"/>
            </a:pPr>
            <a:r>
              <a:rPr lang="da-DK" sz="1400" dirty="0"/>
              <a:t>Da u-</a:t>
            </a:r>
            <a:r>
              <a:rPr lang="da-DK" sz="1400" dirty="0" err="1"/>
              <a:t>alb</a:t>
            </a:r>
            <a:r>
              <a:rPr lang="da-DK" sz="1400" dirty="0"/>
              <a:t>/</a:t>
            </a:r>
            <a:r>
              <a:rPr lang="da-DK" sz="1400" dirty="0" err="1"/>
              <a:t>krea</a:t>
            </a:r>
            <a:r>
              <a:rPr lang="da-DK" sz="1400" dirty="0"/>
              <a:t> overføres automatisk til laboratoriekortet, vil det automatisk stå rigtigt i forløbsplansvisninger. </a:t>
            </a:r>
          </a:p>
          <a:p>
            <a:pPr marL="285750" indent="-285750">
              <a:buFont typeface="Wingdings" pitchFamily="2" charset="2"/>
              <a:buChar char="§"/>
            </a:pPr>
            <a:r>
              <a:rPr lang="da-DK" sz="1400" dirty="0"/>
              <a:t>Nogen svar afgives som tekst svar fra laboratoriet, hvis fx albumin er for lavt til at det kan måles. Det kommer som et svar, der ligner disse: ”FOR LAVALB”, ”Ej beregnet”, ”Beregnes ej”. Disse svar oversættes i forløbsplaner til ”&lt; 0” og målingen tæller derfor fortsat med. Praksis kan se i formularen og i patientlisterne, hvis denne oversættelse har fundet sted.</a:t>
            </a:r>
          </a:p>
          <a:p>
            <a:r>
              <a:rPr lang="da-DK" sz="1400" dirty="0"/>
              <a:t>Her ses eksempler på fortolkning af U-</a:t>
            </a:r>
            <a:r>
              <a:rPr lang="da-DK" sz="1400" dirty="0" err="1"/>
              <a:t>alb</a:t>
            </a:r>
            <a:r>
              <a:rPr lang="da-DK" sz="1400" dirty="0"/>
              <a:t>/</a:t>
            </a:r>
            <a:r>
              <a:rPr lang="da-DK" sz="1400" dirty="0" err="1"/>
              <a:t>krea</a:t>
            </a:r>
            <a:r>
              <a:rPr lang="da-DK" sz="1400" dirty="0"/>
              <a:t> ratio</a:t>
            </a:r>
          </a:p>
          <a:p>
            <a:r>
              <a:rPr lang="da-DK" sz="1400" dirty="0"/>
              <a:t>Fra diabetes formular										Fra patientliste</a:t>
            </a:r>
          </a:p>
        </p:txBody>
      </p:sp>
      <p:pic>
        <p:nvPicPr>
          <p:cNvPr id="2" name="Billede 1">
            <a:extLst>
              <a:ext uri="{FF2B5EF4-FFF2-40B4-BE49-F238E27FC236}">
                <a16:creationId xmlns:a16="http://schemas.microsoft.com/office/drawing/2014/main" id="{363910FB-285A-1F81-6BA8-14873F494EE0}"/>
              </a:ext>
            </a:extLst>
          </p:cNvPr>
          <p:cNvPicPr>
            <a:picLocks noChangeAspect="1"/>
          </p:cNvPicPr>
          <p:nvPr/>
        </p:nvPicPr>
        <p:blipFill>
          <a:blip r:embed="rId2"/>
          <a:stretch>
            <a:fillRect/>
          </a:stretch>
        </p:blipFill>
        <p:spPr>
          <a:xfrm>
            <a:off x="6588299" y="3529759"/>
            <a:ext cx="2575783" cy="2592954"/>
          </a:xfrm>
          <a:prstGeom prst="rect">
            <a:avLst/>
          </a:prstGeom>
          <a:ln>
            <a:solidFill>
              <a:schemeClr val="accent1"/>
            </a:solidFill>
          </a:ln>
        </p:spPr>
      </p:pic>
      <p:pic>
        <p:nvPicPr>
          <p:cNvPr id="4" name="Billede 3">
            <a:extLst>
              <a:ext uri="{FF2B5EF4-FFF2-40B4-BE49-F238E27FC236}">
                <a16:creationId xmlns:a16="http://schemas.microsoft.com/office/drawing/2014/main" id="{989F5419-150B-1441-3CC1-649CCD3E3DBE}"/>
              </a:ext>
            </a:extLst>
          </p:cNvPr>
          <p:cNvPicPr>
            <a:picLocks noChangeAspect="1"/>
          </p:cNvPicPr>
          <p:nvPr/>
        </p:nvPicPr>
        <p:blipFill>
          <a:blip r:embed="rId3"/>
          <a:stretch>
            <a:fillRect/>
          </a:stretch>
        </p:blipFill>
        <p:spPr>
          <a:xfrm>
            <a:off x="812518" y="3529758"/>
            <a:ext cx="4694902" cy="2592954"/>
          </a:xfrm>
          <a:prstGeom prst="rect">
            <a:avLst/>
          </a:prstGeom>
          <a:ln>
            <a:solidFill>
              <a:schemeClr val="accent1"/>
            </a:solidFill>
          </a:ln>
        </p:spPr>
      </p:pic>
    </p:spTree>
    <p:extLst>
      <p:ext uri="{BB962C8B-B14F-4D97-AF65-F5344CB8AC3E}">
        <p14:creationId xmlns:p14="http://schemas.microsoft.com/office/powerpoint/2010/main" val="332953878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55A94-F512-96E5-631E-0B235D6428B6}"/>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861E6565-2B46-FFBD-715F-59147536B7D3}"/>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E7543D88-2F1A-EEB2-E7EE-BA06C886A7C0}"/>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159BBC6B-9C2A-E778-80F6-05A12B50C77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FE6C1C28-5DA3-B7F9-0D30-3DF95EE8FF9A}"/>
              </a:ext>
            </a:extLst>
          </p:cNvPr>
          <p:cNvSpPr>
            <a:spLocks noGrp="1"/>
          </p:cNvSpPr>
          <p:nvPr>
            <p:ph type="body" sz="quarter" idx="41"/>
          </p:nvPr>
        </p:nvSpPr>
        <p:spPr>
          <a:xfrm>
            <a:off x="721001" y="2691196"/>
            <a:ext cx="4385987" cy="2749021"/>
          </a:xfrm>
        </p:spPr>
        <p:txBody>
          <a:bodyPr>
            <a:normAutofit/>
          </a:bodyPr>
          <a:lstStyle/>
          <a:p>
            <a:pPr marL="514350" indent="-514350">
              <a:buFont typeface="+mj-lt"/>
              <a:buAutoNum type="arabicPeriod"/>
            </a:pPr>
            <a:r>
              <a:rPr lang="da-DK" dirty="0"/>
              <a:t>Hvilke prøver ”smutter”? Hvorfor ”smutter” de?</a:t>
            </a:r>
          </a:p>
          <a:p>
            <a:pPr marL="514350" indent="-514350">
              <a:buFont typeface="+mj-lt"/>
              <a:buAutoNum type="arabicPeriod"/>
            </a:pPr>
            <a:r>
              <a:rPr lang="da-DK" dirty="0"/>
              <a:t>Fraser, labprofiler, andet der kan deles?</a:t>
            </a:r>
          </a:p>
          <a:p>
            <a:pPr marL="514350" indent="-514350">
              <a:buFont typeface="+mj-lt"/>
              <a:buAutoNum type="arabicPeriod"/>
            </a:pPr>
            <a:r>
              <a:rPr lang="da-DK" dirty="0"/>
              <a:t>Hvilke erfaringer har I med at bruge forløbsplaner?</a:t>
            </a:r>
          </a:p>
        </p:txBody>
      </p:sp>
      <p:sp>
        <p:nvSpPr>
          <p:cNvPr id="10" name="Title 2">
            <a:extLst>
              <a:ext uri="{FF2B5EF4-FFF2-40B4-BE49-F238E27FC236}">
                <a16:creationId xmlns:a16="http://schemas.microsoft.com/office/drawing/2014/main" id="{ACE7640A-0086-A8AC-57CD-03E3417BC04C}"/>
              </a:ext>
            </a:extLst>
          </p:cNvPr>
          <p:cNvSpPr>
            <a:spLocks noGrp="1"/>
          </p:cNvSpPr>
          <p:nvPr>
            <p:ph type="title"/>
          </p:nvPr>
        </p:nvSpPr>
        <p:spPr>
          <a:xfrm>
            <a:off x="714029" y="1027249"/>
            <a:ext cx="4488591" cy="757130"/>
          </a:xfrm>
        </p:spPr>
        <p:txBody>
          <a:bodyPr/>
          <a:lstStyle/>
          <a:p>
            <a:r>
              <a:rPr lang="da-DK" sz="2400" noProof="0" dirty="0"/>
              <a:t>Spørgsmål til målepunkt </a:t>
            </a:r>
            <a:r>
              <a:rPr lang="da-DK" sz="2400" dirty="0"/>
              <a:t>2b-d</a:t>
            </a:r>
            <a:endParaRPr lang="da-DK" sz="2400" noProof="0" dirty="0"/>
          </a:p>
        </p:txBody>
      </p:sp>
      <p:sp>
        <p:nvSpPr>
          <p:cNvPr id="13" name="Text Placeholder 9">
            <a:extLst>
              <a:ext uri="{FF2B5EF4-FFF2-40B4-BE49-F238E27FC236}">
                <a16:creationId xmlns:a16="http://schemas.microsoft.com/office/drawing/2014/main" id="{F4979B2C-1804-F2DA-8F0D-33A8D68FB011}"/>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1109645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1F412-5C8A-2CFB-0AE2-FE5DD2562202}"/>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48741C4E-EEB6-6B6F-F647-63CFDB03304A}"/>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C0B2905E-469F-3237-3428-E9DC98E3136F}"/>
              </a:ext>
            </a:extLst>
          </p:cNvPr>
          <p:cNvSpPr>
            <a:spLocks noGrp="1"/>
          </p:cNvSpPr>
          <p:nvPr>
            <p:ph type="body" sz="quarter" idx="30"/>
          </p:nvPr>
        </p:nvSpPr>
        <p:spPr/>
        <p:txBody>
          <a:bodyPr>
            <a:noAutofit/>
          </a:bodyPr>
          <a:lstStyle/>
          <a:p>
            <a:r>
              <a:rPr lang="da-DK" sz="1200" noProof="0"/>
              <a:t>Opsamling i plenum (10 min.)</a:t>
            </a:r>
          </a:p>
        </p:txBody>
      </p:sp>
      <p:sp>
        <p:nvSpPr>
          <p:cNvPr id="4" name="Text Placeholder 4">
            <a:extLst>
              <a:ext uri="{FF2B5EF4-FFF2-40B4-BE49-F238E27FC236}">
                <a16:creationId xmlns:a16="http://schemas.microsoft.com/office/drawing/2014/main" id="{388CB890-09EF-BB02-3CF1-2B9FE35942B2}"/>
              </a:ext>
            </a:extLst>
          </p:cNvPr>
          <p:cNvSpPr>
            <a:spLocks noGrp="1"/>
          </p:cNvSpPr>
          <p:nvPr>
            <p:ph type="body" sz="quarter" idx="41"/>
          </p:nvPr>
        </p:nvSpPr>
        <p:spPr>
          <a:xfrm>
            <a:off x="721001" y="2691197"/>
            <a:ext cx="4385987" cy="1043896"/>
          </a:xfrm>
        </p:spPr>
        <p:txBody>
          <a:bodyPr>
            <a:normAutofit/>
          </a:bodyPr>
          <a:lstStyle/>
          <a:p>
            <a:pPr marL="285750" indent="-285750">
              <a:buFont typeface="Arial" panose="020B0604020202020204" pitchFamily="34" charset="0"/>
              <a:buChar char="•"/>
            </a:pPr>
            <a:endParaRPr lang="da-DK"/>
          </a:p>
          <a:p>
            <a:pPr marL="285750" indent="-285750">
              <a:buFont typeface="Arial" panose="020B0604020202020204" pitchFamily="34" charset="0"/>
              <a:buChar char="•"/>
            </a:pPr>
            <a:endParaRPr lang="da-DK" sz="1600" noProof="0"/>
          </a:p>
        </p:txBody>
      </p:sp>
      <p:sp>
        <p:nvSpPr>
          <p:cNvPr id="8" name="Title 2">
            <a:extLst>
              <a:ext uri="{FF2B5EF4-FFF2-40B4-BE49-F238E27FC236}">
                <a16:creationId xmlns:a16="http://schemas.microsoft.com/office/drawing/2014/main" id="{6BA619DD-2A43-E6DA-E01E-A47A3F809B54}"/>
              </a:ext>
            </a:extLst>
          </p:cNvPr>
          <p:cNvSpPr>
            <a:spLocks noGrp="1"/>
          </p:cNvSpPr>
          <p:nvPr>
            <p:ph type="title"/>
          </p:nvPr>
        </p:nvSpPr>
        <p:spPr>
          <a:xfrm>
            <a:off x="714030" y="1027249"/>
            <a:ext cx="4398514" cy="757130"/>
          </a:xfrm>
        </p:spPr>
        <p:txBody>
          <a:bodyPr/>
          <a:lstStyle/>
          <a:p>
            <a:r>
              <a:rPr lang="da-DK" sz="2400" noProof="0" dirty="0"/>
              <a:t>Plenum gennemgang af målepunkt 1 og 2</a:t>
            </a:r>
          </a:p>
        </p:txBody>
      </p:sp>
      <p:sp>
        <p:nvSpPr>
          <p:cNvPr id="13" name="Text Placeholder 9">
            <a:extLst>
              <a:ext uri="{FF2B5EF4-FFF2-40B4-BE49-F238E27FC236}">
                <a16:creationId xmlns:a16="http://schemas.microsoft.com/office/drawing/2014/main" id="{3A692115-D263-E31B-E9D6-0E2AF49713B2}"/>
              </a:ext>
            </a:extLst>
          </p:cNvPr>
          <p:cNvSpPr>
            <a:spLocks noGrp="1"/>
          </p:cNvSpPr>
          <p:nvPr>
            <p:ph type="body" sz="quarter" idx="29"/>
          </p:nvPr>
        </p:nvSpPr>
        <p:spPr>
          <a:xfrm>
            <a:off x="720208" y="5440218"/>
            <a:ext cx="4385987" cy="680690"/>
          </a:xfrm>
        </p:spPr>
        <p:txBody>
          <a:bodyPr/>
          <a:lstStyle/>
          <a:p>
            <a:endParaRPr lang="da-DK" noProof="0"/>
          </a:p>
        </p:txBody>
      </p:sp>
      <p:pic>
        <p:nvPicPr>
          <p:cNvPr id="5" name="Graphic 1" descr="Teacher with solid fill">
            <a:extLst>
              <a:ext uri="{FF2B5EF4-FFF2-40B4-BE49-F238E27FC236}">
                <a16:creationId xmlns:a16="http://schemas.microsoft.com/office/drawing/2014/main" id="{8277066C-DE19-592E-E560-AFFA1DCEC7E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2" name="Text Placeholder 4">
            <a:extLst>
              <a:ext uri="{FF2B5EF4-FFF2-40B4-BE49-F238E27FC236}">
                <a16:creationId xmlns:a16="http://schemas.microsoft.com/office/drawing/2014/main" id="{90A09628-3101-958F-064E-CDD6B6721B6B}"/>
              </a:ext>
            </a:extLst>
          </p:cNvPr>
          <p:cNvSpPr txBox="1">
            <a:spLocks/>
          </p:cNvSpPr>
          <p:nvPr/>
        </p:nvSpPr>
        <p:spPr>
          <a:xfrm>
            <a:off x="721001" y="2691196"/>
            <a:ext cx="4385987" cy="2749021"/>
          </a:xfrm>
          <a:prstGeom prst="rect">
            <a:avLst/>
          </a:prstGeom>
        </p:spPr>
        <p:txBody>
          <a:bodyPr vert="horz" lIns="91440" tIns="45720" rIns="91440" bIns="45720" rtlCol="0">
            <a:norm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1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marL="342900" indent="-342900">
              <a:buFont typeface="Arial" panose="020B0604020202020204" pitchFamily="34" charset="0"/>
              <a:buChar char="•"/>
            </a:pPr>
            <a:r>
              <a:rPr lang="da-DK" dirty="0"/>
              <a:t>Hvad har I talt om?</a:t>
            </a:r>
          </a:p>
        </p:txBody>
      </p:sp>
    </p:spTree>
    <p:extLst>
      <p:ext uri="{BB962C8B-B14F-4D97-AF65-F5344CB8AC3E}">
        <p14:creationId xmlns:p14="http://schemas.microsoft.com/office/powerpoint/2010/main" val="222042842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D7792A2E-B157-3CC0-2FA2-421ED57F7CD0}"/>
              </a:ext>
            </a:extLst>
          </p:cNvPr>
          <p:cNvSpPr>
            <a:spLocks noGrp="1"/>
          </p:cNvSpPr>
          <p:nvPr>
            <p:ph type="body" sz="quarter" idx="29"/>
          </p:nvPr>
        </p:nvSpPr>
        <p:spPr/>
        <p:txBody>
          <a:bodyPr/>
          <a:lstStyle/>
          <a:p>
            <a:r>
              <a:rPr lang="da-DK" dirty="0"/>
              <a:t>Pause</a:t>
            </a:r>
          </a:p>
        </p:txBody>
      </p:sp>
      <p:sp>
        <p:nvSpPr>
          <p:cNvPr id="3" name="Pladsholder til tekst 2">
            <a:extLst>
              <a:ext uri="{FF2B5EF4-FFF2-40B4-BE49-F238E27FC236}">
                <a16:creationId xmlns:a16="http://schemas.microsoft.com/office/drawing/2014/main" id="{DA561AC5-76F6-F421-A608-B35AD93CA684}"/>
              </a:ext>
            </a:extLst>
          </p:cNvPr>
          <p:cNvSpPr>
            <a:spLocks noGrp="1"/>
          </p:cNvSpPr>
          <p:nvPr>
            <p:ph type="body" sz="quarter" idx="30"/>
          </p:nvPr>
        </p:nvSpPr>
        <p:spPr/>
        <p:txBody>
          <a:bodyPr/>
          <a:lstStyle/>
          <a:p>
            <a:r>
              <a:rPr lang="da-DK" dirty="0"/>
              <a:t>Samlet tid: 15 minutter</a:t>
            </a:r>
          </a:p>
        </p:txBody>
      </p:sp>
      <p:sp>
        <p:nvSpPr>
          <p:cNvPr id="4" name="Pladsholder til tekst 2">
            <a:extLst>
              <a:ext uri="{FF2B5EF4-FFF2-40B4-BE49-F238E27FC236}">
                <a16:creationId xmlns:a16="http://schemas.microsoft.com/office/drawing/2014/main" id="{54CEA11E-B8EB-A0E6-D36D-C052F4ED8BDB}"/>
              </a:ext>
            </a:extLst>
          </p:cNvPr>
          <p:cNvSpPr txBox="1">
            <a:spLocks/>
          </p:cNvSpPr>
          <p:nvPr/>
        </p:nvSpPr>
        <p:spPr>
          <a:xfrm>
            <a:off x="724664" y="5536119"/>
            <a:ext cx="10735496" cy="492443"/>
          </a:xfrm>
          <a:prstGeom prst="rect">
            <a:avLst/>
          </a:prstGeom>
        </p:spPr>
        <p:txBody>
          <a:bodyPr vert="horz" wrap="square" lIns="91440" tIns="45720" rIns="91440" bIns="45720" rtlCol="0" anchor="b">
            <a:norm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lang="en-GB" sz="2600" b="0" i="0" u="none" strike="noStrike" cap="none" spc="0" normalizeH="0" baseline="0">
                <a:ln>
                  <a:noFill/>
                </a:ln>
                <a:solidFill>
                  <a:srgbClr val="FFFFFF"/>
                </a:solidFill>
                <a:effectLst/>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lang="en-GB"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fontAlgn="auto" latinLnBrk="0" hangingPunct="1">
              <a:lnSpc>
                <a:spcPct val="100000"/>
              </a:lnSpc>
              <a:spcBef>
                <a:spcPts val="0"/>
              </a:spcBef>
              <a:spcAft>
                <a:spcPts val="1200"/>
              </a:spcAft>
              <a:buClrTx/>
              <a:buSzPct val="90000"/>
              <a:buFont typeface="Arial" panose="020B0604020202020204" pitchFamily="34" charset="0"/>
              <a:buChar char="•"/>
              <a:tabLst/>
              <a:defRPr kumimoji="0" lang="da-DK"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fontAlgn="auto" latinLnBrk="0" hangingPunct="1">
              <a:lnSpc>
                <a:spcPct val="100000"/>
              </a:lnSpc>
              <a:spcBef>
                <a:spcPts val="0"/>
              </a:spcBef>
              <a:spcAft>
                <a:spcPts val="1200"/>
              </a:spcAft>
              <a:buClrTx/>
              <a:buSzPct val="90000"/>
              <a:buFont typeface="Arial" panose="020B0604020202020204" pitchFamily="34" charset="0"/>
              <a:buChar char="•"/>
              <a:tabLst/>
              <a:defRPr kumimoji="0" lang="en-GB"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sz="36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a:defRPr>
            </a:lvl5pPr>
            <a:lvl6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3600" b="0" i="0" u="none" strike="noStrike" cap="none" spc="0" normalizeH="0" baseline="0" dirty="0">
                <a:ln>
                  <a:noFill/>
                </a:ln>
                <a:solidFill>
                  <a:srgbClr val="000000"/>
                </a:solidFill>
                <a:effectLst/>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1400" b="0" i="0" u="none" strike="noStrike" cap="none" spc="0" normalizeH="0" baseline="0" dirty="0" smtClean="0">
                <a:ln>
                  <a:noFill/>
                </a:ln>
                <a:solidFill>
                  <a:srgbClr val="000000"/>
                </a:solidFill>
                <a:effectLst/>
                <a:uFillTx/>
                <a:latin typeface="Arial" panose="020B0604020202020204" pitchFamily="34" charset="0"/>
                <a:ea typeface="+mn-ea"/>
                <a:cs typeface="Arial" panose="020B0604020202020204" pitchFamily="34" charset="0"/>
                <a:sym typeface="Helvetica Neue"/>
              </a:defRPr>
            </a:lvl7pPr>
            <a:lvl8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3600" b="0" i="0" u="none" strike="noStrike" cap="none" spc="0" normalizeH="0" baseline="0" dirty="0" smtClean="0">
                <a:ln>
                  <a:noFill/>
                </a:ln>
                <a:solidFill>
                  <a:srgbClr val="000000"/>
                </a:solidFill>
                <a:effectLst/>
                <a:uFillTx/>
                <a:latin typeface="+mn-lt"/>
                <a:ea typeface="+mn-ea"/>
                <a:cs typeface="+mn-cs"/>
                <a:sym typeface="Helvetica Neue"/>
              </a:defRPr>
            </a:lvl8pPr>
            <a:lvl9pPr marL="0" marR="0" indent="0" algn="l" defTabSz="412750" rtl="0" eaLnBrk="1" fontAlgn="auto" latinLnBrk="0" hangingPunct="1">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a:defRPr>
            </a:lvl9pPr>
          </a:lstStyle>
          <a:p>
            <a:r>
              <a:rPr lang="da-DK" sz="2400" i="1" dirty="0"/>
              <a:t>Sæt jer sammen i egen praksis. Sololæger går sammen.</a:t>
            </a:r>
          </a:p>
        </p:txBody>
      </p:sp>
    </p:spTree>
    <p:extLst>
      <p:ext uri="{BB962C8B-B14F-4D97-AF65-F5344CB8AC3E}">
        <p14:creationId xmlns:p14="http://schemas.microsoft.com/office/powerpoint/2010/main" val="381751392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A691788-9C82-9FD8-DB54-2E18AA515D92}"/>
              </a:ext>
            </a:extLst>
          </p:cNvPr>
          <p:cNvSpPr>
            <a:spLocks noGrp="1"/>
          </p:cNvSpPr>
          <p:nvPr>
            <p:ph type="body" sz="quarter" idx="29"/>
          </p:nvPr>
        </p:nvSpPr>
        <p:spPr/>
        <p:txBody>
          <a:bodyPr/>
          <a:lstStyle/>
          <a:p>
            <a:r>
              <a:rPr lang="da-DK" dirty="0"/>
              <a:t>Blok 2: behandling</a:t>
            </a:r>
          </a:p>
        </p:txBody>
      </p:sp>
      <p:sp>
        <p:nvSpPr>
          <p:cNvPr id="3" name="Pladsholder til tekst 2">
            <a:extLst>
              <a:ext uri="{FF2B5EF4-FFF2-40B4-BE49-F238E27FC236}">
                <a16:creationId xmlns:a16="http://schemas.microsoft.com/office/drawing/2014/main" id="{2E8D5178-AD5B-530D-2DEE-9EC3182FB8F2}"/>
              </a:ext>
            </a:extLst>
          </p:cNvPr>
          <p:cNvSpPr>
            <a:spLocks noGrp="1"/>
          </p:cNvSpPr>
          <p:nvPr>
            <p:ph type="body" sz="quarter" idx="30"/>
          </p:nvPr>
        </p:nvSpPr>
        <p:spPr/>
        <p:txBody>
          <a:bodyPr/>
          <a:lstStyle/>
          <a:p>
            <a:r>
              <a:rPr lang="da-DK" dirty="0"/>
              <a:t>Samlet tid: 45 minutter</a:t>
            </a:r>
          </a:p>
        </p:txBody>
      </p:sp>
    </p:spTree>
    <p:extLst>
      <p:ext uri="{BB962C8B-B14F-4D97-AF65-F5344CB8AC3E}">
        <p14:creationId xmlns:p14="http://schemas.microsoft.com/office/powerpoint/2010/main" val="206572429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E957C5-EB4A-F8DE-6119-127B30C3D4A8}"/>
              </a:ext>
            </a:extLst>
          </p:cNvPr>
          <p:cNvSpPr>
            <a:spLocks noGrp="1"/>
          </p:cNvSpPr>
          <p:nvPr>
            <p:ph type="title"/>
          </p:nvPr>
        </p:nvSpPr>
        <p:spPr>
          <a:xfrm>
            <a:off x="725626" y="735288"/>
            <a:ext cx="10740748" cy="584775"/>
          </a:xfrm>
        </p:spPr>
        <p:txBody>
          <a:bodyPr/>
          <a:lstStyle/>
          <a:p>
            <a:r>
              <a:rPr lang="da-DK" dirty="0"/>
              <a:t>Video: introduktionsvideo (4½ min.)</a:t>
            </a:r>
          </a:p>
        </p:txBody>
      </p:sp>
      <p:pic>
        <p:nvPicPr>
          <p:cNvPr id="4" name="Onlinemedier 1" title="Hypertension video 2 - KiAP Klyngepakke">
            <a:hlinkClick r:id="" action="ppaction://media"/>
            <a:extLst>
              <a:ext uri="{FF2B5EF4-FFF2-40B4-BE49-F238E27FC236}">
                <a16:creationId xmlns:a16="http://schemas.microsoft.com/office/drawing/2014/main" id="{68190F3A-D4C9-3D8C-8BFF-3B37E1280E75}"/>
              </a:ext>
            </a:extLst>
          </p:cNvPr>
          <p:cNvPicPr>
            <a:picLocks noRot="1" noChangeAspect="1"/>
          </p:cNvPicPr>
          <p:nvPr>
            <a:videoFile r:link="rId1"/>
          </p:nvPr>
        </p:nvPicPr>
        <p:blipFill>
          <a:blip r:embed="rId3"/>
          <a:stretch>
            <a:fillRect/>
          </a:stretch>
        </p:blipFill>
        <p:spPr>
          <a:xfrm>
            <a:off x="1498757" y="1320063"/>
            <a:ext cx="9194485" cy="5179991"/>
          </a:xfrm>
          <a:prstGeom prst="rect">
            <a:avLst/>
          </a:prstGeom>
        </p:spPr>
      </p:pic>
    </p:spTree>
    <p:extLst>
      <p:ext uri="{BB962C8B-B14F-4D97-AF65-F5344CB8AC3E}">
        <p14:creationId xmlns:p14="http://schemas.microsoft.com/office/powerpoint/2010/main" val="147793985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C97E1614-D7B4-DDF6-4A2C-C7A5EFE608A9}"/>
              </a:ext>
            </a:extLst>
          </p:cNvPr>
          <p:cNvSpPr>
            <a:spLocks noGrp="1"/>
          </p:cNvSpPr>
          <p:nvPr>
            <p:ph type="body" sz="quarter" idx="38"/>
          </p:nvPr>
        </p:nvSpPr>
        <p:spPr/>
        <p:txBody>
          <a:bodyPr/>
          <a:lstStyle/>
          <a:p>
            <a:r>
              <a:rPr lang="da-DK" dirty="0"/>
              <a:t>Patienter &lt; 80 år: Hjemmeblodtryk &lt; 135/85 </a:t>
            </a:r>
            <a:r>
              <a:rPr lang="da-DK" dirty="0" err="1"/>
              <a:t>mmHg</a:t>
            </a:r>
            <a:r>
              <a:rPr lang="da-DK" dirty="0"/>
              <a:t>, </a:t>
            </a:r>
            <a:r>
              <a:rPr lang="da-DK" dirty="0" err="1"/>
              <a:t>Kons.blodtryk</a:t>
            </a:r>
            <a:r>
              <a:rPr lang="da-DK" dirty="0"/>
              <a:t>&lt; 140/90 </a:t>
            </a:r>
          </a:p>
          <a:p>
            <a:r>
              <a:rPr lang="da-DK" dirty="0"/>
              <a:t>Patienter &gt; 80 år: Hjemmeblodtryk &lt; 145/90 </a:t>
            </a:r>
            <a:r>
              <a:rPr lang="da-DK" dirty="0" err="1"/>
              <a:t>mmHg</a:t>
            </a:r>
            <a:r>
              <a:rPr lang="da-DK" dirty="0"/>
              <a:t>, </a:t>
            </a:r>
            <a:r>
              <a:rPr lang="da-DK" dirty="0" err="1"/>
              <a:t>Kons.blodtryk</a:t>
            </a:r>
            <a:r>
              <a:rPr lang="da-DK" dirty="0"/>
              <a:t>&lt; 150/95</a:t>
            </a:r>
          </a:p>
          <a:p>
            <a:r>
              <a:rPr lang="da-DK" dirty="0"/>
              <a:t>Aftal i klinikken en enkel behandlings-algoritme</a:t>
            </a:r>
          </a:p>
          <a:p>
            <a:r>
              <a:rPr lang="da-DK" dirty="0"/>
              <a:t>Tal med patienten om behandlingsvalget</a:t>
            </a:r>
          </a:p>
          <a:p>
            <a:endParaRPr lang="da-DK" dirty="0"/>
          </a:p>
          <a:p>
            <a:endParaRPr lang="da-DK" dirty="0"/>
          </a:p>
          <a:p>
            <a:endParaRPr lang="da-DK" dirty="0"/>
          </a:p>
          <a:p>
            <a:endParaRPr lang="da-DK" dirty="0"/>
          </a:p>
          <a:p>
            <a:endParaRPr lang="da-DK" dirty="0"/>
          </a:p>
        </p:txBody>
      </p:sp>
      <p:sp>
        <p:nvSpPr>
          <p:cNvPr id="3" name="Titel 2">
            <a:extLst>
              <a:ext uri="{FF2B5EF4-FFF2-40B4-BE49-F238E27FC236}">
                <a16:creationId xmlns:a16="http://schemas.microsoft.com/office/drawing/2014/main" id="{E53097B6-AD1C-D44E-A278-7CC4D536338F}"/>
              </a:ext>
            </a:extLst>
          </p:cNvPr>
          <p:cNvSpPr>
            <a:spLocks noGrp="1"/>
          </p:cNvSpPr>
          <p:nvPr>
            <p:ph type="title"/>
          </p:nvPr>
        </p:nvSpPr>
        <p:spPr/>
        <p:txBody>
          <a:bodyPr/>
          <a:lstStyle/>
          <a:p>
            <a:r>
              <a:rPr lang="da-DK" dirty="0"/>
              <a:t>Behandlingsmål</a:t>
            </a:r>
          </a:p>
        </p:txBody>
      </p:sp>
      <p:sp>
        <p:nvSpPr>
          <p:cNvPr id="4" name="Pladsholder til tekst 3">
            <a:extLst>
              <a:ext uri="{FF2B5EF4-FFF2-40B4-BE49-F238E27FC236}">
                <a16:creationId xmlns:a16="http://schemas.microsoft.com/office/drawing/2014/main" id="{1D81678F-C3D7-856B-83CE-FCDD4DC4FE5A}"/>
              </a:ext>
            </a:extLst>
          </p:cNvPr>
          <p:cNvSpPr>
            <a:spLocks noGrp="1"/>
          </p:cNvSpPr>
          <p:nvPr>
            <p:ph type="body" sz="quarter" idx="39"/>
          </p:nvPr>
        </p:nvSpPr>
        <p:spPr/>
        <p:txBody>
          <a:bodyPr/>
          <a:lstStyle/>
          <a:p>
            <a:endParaRPr lang="da-DK"/>
          </a:p>
        </p:txBody>
      </p:sp>
      <p:sp>
        <p:nvSpPr>
          <p:cNvPr id="5" name="Pladsholder til tekst 4">
            <a:extLst>
              <a:ext uri="{FF2B5EF4-FFF2-40B4-BE49-F238E27FC236}">
                <a16:creationId xmlns:a16="http://schemas.microsoft.com/office/drawing/2014/main" id="{92992409-1E5A-0868-238F-7B6CE5597C5E}"/>
              </a:ext>
            </a:extLst>
          </p:cNvPr>
          <p:cNvSpPr>
            <a:spLocks noGrp="1"/>
          </p:cNvSpPr>
          <p:nvPr>
            <p:ph type="body" sz="quarter" idx="40"/>
          </p:nvPr>
        </p:nvSpPr>
        <p:spPr/>
        <p:txBody>
          <a:bodyPr/>
          <a:lstStyle/>
          <a:p>
            <a:endParaRPr lang="da-DK"/>
          </a:p>
        </p:txBody>
      </p:sp>
      <p:pic>
        <p:nvPicPr>
          <p:cNvPr id="6" name="Billede 5">
            <a:extLst>
              <a:ext uri="{FF2B5EF4-FFF2-40B4-BE49-F238E27FC236}">
                <a16:creationId xmlns:a16="http://schemas.microsoft.com/office/drawing/2014/main" id="{A1C39484-3469-A1AE-6AB3-C520479EA36C}"/>
              </a:ext>
            </a:extLst>
          </p:cNvPr>
          <p:cNvPicPr>
            <a:picLocks noChangeAspect="1"/>
          </p:cNvPicPr>
          <p:nvPr/>
        </p:nvPicPr>
        <p:blipFill>
          <a:blip r:embed="rId2"/>
          <a:srcRect t="3168"/>
          <a:stretch>
            <a:fillRect/>
          </a:stretch>
        </p:blipFill>
        <p:spPr>
          <a:xfrm>
            <a:off x="1397876" y="4032790"/>
            <a:ext cx="9396248" cy="2320711"/>
          </a:xfrm>
          <a:prstGeom prst="rect">
            <a:avLst/>
          </a:prstGeom>
          <a:ln>
            <a:solidFill>
              <a:schemeClr val="bg1"/>
            </a:solidFill>
          </a:ln>
        </p:spPr>
      </p:pic>
    </p:spTree>
    <p:extLst>
      <p:ext uri="{BB962C8B-B14F-4D97-AF65-F5344CB8AC3E}">
        <p14:creationId xmlns:p14="http://schemas.microsoft.com/office/powerpoint/2010/main" val="26535137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billede 1">
            <a:extLst>
              <a:ext uri="{FF2B5EF4-FFF2-40B4-BE49-F238E27FC236}">
                <a16:creationId xmlns:a16="http://schemas.microsoft.com/office/drawing/2014/main" id="{F9E4139A-7C94-2E13-4DA9-2B3D4F833A8B}"/>
              </a:ext>
            </a:extLst>
          </p:cNvPr>
          <p:cNvSpPr>
            <a:spLocks noGrp="1"/>
          </p:cNvSpPr>
          <p:nvPr>
            <p:ph type="pic" idx="21"/>
          </p:nvPr>
        </p:nvSpPr>
        <p:spPr>
          <a:xfrm>
            <a:off x="4908332" y="0"/>
            <a:ext cx="7283670" cy="6858000"/>
          </a:xfrm>
        </p:spPr>
        <p:txBody>
          <a:bodyPr/>
          <a:lstStyle/>
          <a:p>
            <a:endParaRPr lang="da-DK"/>
          </a:p>
        </p:txBody>
      </p:sp>
      <p:sp>
        <p:nvSpPr>
          <p:cNvPr id="3" name="Pladsholder til tekst 2">
            <a:extLst>
              <a:ext uri="{FF2B5EF4-FFF2-40B4-BE49-F238E27FC236}">
                <a16:creationId xmlns:a16="http://schemas.microsoft.com/office/drawing/2014/main" id="{BD9397CE-F673-C66F-7019-6D996C05CA5E}"/>
              </a:ext>
            </a:extLst>
          </p:cNvPr>
          <p:cNvSpPr>
            <a:spLocks noGrp="1"/>
          </p:cNvSpPr>
          <p:nvPr>
            <p:ph type="body" sz="quarter" idx="29"/>
          </p:nvPr>
        </p:nvSpPr>
        <p:spPr/>
        <p:txBody>
          <a:bodyPr/>
          <a:lstStyle/>
          <a:p>
            <a:endParaRPr lang="da-DK"/>
          </a:p>
        </p:txBody>
      </p:sp>
      <p:sp>
        <p:nvSpPr>
          <p:cNvPr id="4" name="Titel 3">
            <a:extLst>
              <a:ext uri="{FF2B5EF4-FFF2-40B4-BE49-F238E27FC236}">
                <a16:creationId xmlns:a16="http://schemas.microsoft.com/office/drawing/2014/main" id="{0F4CA50F-5E0C-92AF-26D8-E90076E77112}"/>
              </a:ext>
            </a:extLst>
          </p:cNvPr>
          <p:cNvSpPr>
            <a:spLocks noGrp="1"/>
          </p:cNvSpPr>
          <p:nvPr>
            <p:ph type="title"/>
          </p:nvPr>
        </p:nvSpPr>
        <p:spPr/>
        <p:txBody>
          <a:bodyPr>
            <a:noAutofit/>
          </a:bodyPr>
          <a:lstStyle/>
          <a:p>
            <a:r>
              <a:rPr lang="da-DK" sz="2800" dirty="0"/>
              <a:t>Behandlingsalgoritme</a:t>
            </a:r>
          </a:p>
        </p:txBody>
      </p:sp>
      <p:sp>
        <p:nvSpPr>
          <p:cNvPr id="5" name="Pladsholder til tekst 4">
            <a:extLst>
              <a:ext uri="{FF2B5EF4-FFF2-40B4-BE49-F238E27FC236}">
                <a16:creationId xmlns:a16="http://schemas.microsoft.com/office/drawing/2014/main" id="{73861A5C-E801-2E49-89C6-29B51B7F1454}"/>
              </a:ext>
            </a:extLst>
          </p:cNvPr>
          <p:cNvSpPr>
            <a:spLocks noGrp="1"/>
          </p:cNvSpPr>
          <p:nvPr>
            <p:ph type="body" sz="quarter" idx="30"/>
          </p:nvPr>
        </p:nvSpPr>
        <p:spPr/>
        <p:txBody>
          <a:bodyPr/>
          <a:lstStyle/>
          <a:p>
            <a:endParaRPr lang="da-DK"/>
          </a:p>
        </p:txBody>
      </p:sp>
      <p:sp>
        <p:nvSpPr>
          <p:cNvPr id="6" name="Pladsholder til tekst 5">
            <a:extLst>
              <a:ext uri="{FF2B5EF4-FFF2-40B4-BE49-F238E27FC236}">
                <a16:creationId xmlns:a16="http://schemas.microsoft.com/office/drawing/2014/main" id="{1F993B6C-E600-7467-2657-FE8BC1665884}"/>
              </a:ext>
            </a:extLst>
          </p:cNvPr>
          <p:cNvSpPr>
            <a:spLocks noGrp="1"/>
          </p:cNvSpPr>
          <p:nvPr>
            <p:ph type="body" sz="quarter" idx="41"/>
          </p:nvPr>
        </p:nvSpPr>
        <p:spPr/>
        <p:txBody>
          <a:bodyPr/>
          <a:lstStyle/>
          <a:p>
            <a:endParaRPr lang="da-DK"/>
          </a:p>
        </p:txBody>
      </p:sp>
      <p:sp>
        <p:nvSpPr>
          <p:cNvPr id="7" name="Pladsholder til tekst 6">
            <a:extLst>
              <a:ext uri="{FF2B5EF4-FFF2-40B4-BE49-F238E27FC236}">
                <a16:creationId xmlns:a16="http://schemas.microsoft.com/office/drawing/2014/main" id="{C982BDCE-9711-5AE9-36D7-76F9657107C6}"/>
              </a:ext>
            </a:extLst>
          </p:cNvPr>
          <p:cNvSpPr>
            <a:spLocks noGrp="1"/>
          </p:cNvSpPr>
          <p:nvPr>
            <p:ph type="body" sz="quarter" idx="39"/>
          </p:nvPr>
        </p:nvSpPr>
        <p:spPr/>
        <p:txBody>
          <a:bodyPr/>
          <a:lstStyle/>
          <a:p>
            <a:r>
              <a:rPr lang="da-DK" dirty="0"/>
              <a:t>Et eksempel</a:t>
            </a:r>
          </a:p>
        </p:txBody>
      </p:sp>
      <p:sp>
        <p:nvSpPr>
          <p:cNvPr id="8" name="Pladsholder til indhold 6">
            <a:extLst>
              <a:ext uri="{FF2B5EF4-FFF2-40B4-BE49-F238E27FC236}">
                <a16:creationId xmlns:a16="http://schemas.microsoft.com/office/drawing/2014/main" id="{DD4E3D03-BD4B-4E1D-2552-80668130F157}"/>
              </a:ext>
            </a:extLst>
          </p:cNvPr>
          <p:cNvSpPr txBox="1">
            <a:spLocks/>
          </p:cNvSpPr>
          <p:nvPr/>
        </p:nvSpPr>
        <p:spPr>
          <a:xfrm>
            <a:off x="4902069" y="0"/>
            <a:ext cx="7283669" cy="6858000"/>
          </a:xfrm>
          <a:prstGeom prst="rect">
            <a:avLst/>
          </a:prstGeom>
        </p:spPr>
        <p:txBody>
          <a:bodyPr>
            <a:no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defTabSz="914400">
              <a:lnSpc>
                <a:spcPct val="80000"/>
              </a:lnSpc>
              <a:spcBef>
                <a:spcPts val="1000"/>
              </a:spcBef>
              <a:spcAft>
                <a:spcPts val="0"/>
              </a:spcAft>
              <a:buSzTx/>
              <a:buFont typeface="Arial"/>
              <a:buNone/>
              <a:defRPr/>
            </a:pPr>
            <a:r>
              <a:rPr lang="da-DK" sz="2000" kern="1200" dirty="0">
                <a:solidFill>
                  <a:srgbClr val="297A77"/>
                </a:solidFill>
                <a:latin typeface="Calibri" panose="020F0502020204030204"/>
                <a:cs typeface="+mn-cs"/>
              </a:rPr>
              <a:t>Opstart  	</a:t>
            </a:r>
            <a:r>
              <a:rPr lang="da-DK" sz="2000" kern="1200" dirty="0">
                <a:solidFill>
                  <a:prstClr val="black"/>
                </a:solidFill>
                <a:latin typeface="Calibri" panose="020F0502020204030204"/>
                <a:cs typeface="+mn-cs"/>
              </a:rPr>
              <a:t>	A (ACE eller AIIA) – ved  ældre </a:t>
            </a:r>
            <a:r>
              <a:rPr lang="da-DK" sz="2000" kern="1200" dirty="0" err="1">
                <a:solidFill>
                  <a:prstClr val="black"/>
                </a:solidFill>
                <a:latin typeface="Calibri" panose="020F0502020204030204"/>
                <a:cs typeface="+mn-cs"/>
              </a:rPr>
              <a:t>evt</a:t>
            </a:r>
            <a:r>
              <a:rPr lang="da-DK" sz="2000" kern="1200" dirty="0">
                <a:solidFill>
                  <a:prstClr val="black"/>
                </a:solidFill>
                <a:latin typeface="Calibri" panose="020F0502020204030204"/>
                <a:cs typeface="+mn-cs"/>
              </a:rPr>
              <a:t> C (</a:t>
            </a:r>
            <a:r>
              <a:rPr lang="da-DK" sz="2000" kern="1200" dirty="0" err="1">
                <a:solidFill>
                  <a:prstClr val="black"/>
                </a:solidFill>
                <a:latin typeface="Calibri" panose="020F0502020204030204"/>
                <a:cs typeface="+mn-cs"/>
              </a:rPr>
              <a:t>Ca</a:t>
            </a:r>
            <a:r>
              <a:rPr lang="da-DK" sz="2000" kern="1200" dirty="0">
                <a:solidFill>
                  <a:prstClr val="black"/>
                </a:solidFill>
                <a:latin typeface="Calibri" panose="020F0502020204030204"/>
                <a:cs typeface="+mn-cs"/>
              </a:rPr>
              <a:t>+) </a:t>
            </a:r>
            <a:r>
              <a:rPr lang="da-DK" sz="2000" i="1" kern="1200" dirty="0">
                <a:solidFill>
                  <a:prstClr val="black"/>
                </a:solidFill>
                <a:latin typeface="Calibri" panose="020F0502020204030204"/>
                <a:cs typeface="+mn-cs"/>
              </a:rPr>
              <a:t>	</a:t>
            </a:r>
            <a:endParaRPr lang="da-DK" sz="2000" kern="1200" dirty="0">
              <a:solidFill>
                <a:prstClr val="black"/>
              </a:solidFill>
              <a:latin typeface="Calibri" panose="020F0502020204030204"/>
              <a:cs typeface="+mn-cs"/>
            </a:endParaRPr>
          </a:p>
          <a:p>
            <a:pPr defTabSz="914400">
              <a:lnSpc>
                <a:spcPct val="80000"/>
              </a:lnSpc>
              <a:spcBef>
                <a:spcPts val="1000"/>
              </a:spcBef>
              <a:spcAft>
                <a:spcPts val="0"/>
              </a:spcAft>
              <a:buSzTx/>
              <a:buFont typeface="Arial"/>
              <a:buNone/>
              <a:defRPr/>
            </a:pPr>
            <a:r>
              <a:rPr lang="da-DK" sz="2000" kern="1200" dirty="0">
                <a:solidFill>
                  <a:srgbClr val="297A77"/>
                </a:solidFill>
                <a:latin typeface="Calibri" panose="020F0502020204030204"/>
                <a:cs typeface="+mn-cs"/>
              </a:rPr>
              <a:t>Algoritme</a:t>
            </a:r>
            <a:r>
              <a:rPr lang="da-DK" sz="2000" kern="1200" dirty="0">
                <a:solidFill>
                  <a:prstClr val="black"/>
                </a:solidFill>
                <a:latin typeface="Calibri" panose="020F0502020204030204"/>
                <a:cs typeface="+mn-cs"/>
              </a:rPr>
              <a:t>	A+C+D –  ved ældre C+A+D  	</a:t>
            </a:r>
          </a:p>
          <a:p>
            <a:pPr defTabSz="914400">
              <a:lnSpc>
                <a:spcPct val="80000"/>
              </a:lnSpc>
              <a:spcBef>
                <a:spcPts val="1000"/>
              </a:spcBef>
              <a:spcAft>
                <a:spcPts val="0"/>
              </a:spcAft>
              <a:buSzTx/>
              <a:buFont typeface="Arial"/>
              <a:buNone/>
              <a:defRPr/>
            </a:pPr>
            <a:r>
              <a:rPr lang="da-DK" sz="2000" kern="1200" dirty="0">
                <a:solidFill>
                  <a:srgbClr val="297A77"/>
                </a:solidFill>
                <a:latin typeface="Calibri" panose="020F0502020204030204"/>
                <a:cs typeface="+mn-cs"/>
              </a:rPr>
              <a:t>Titrering	</a:t>
            </a:r>
            <a:r>
              <a:rPr lang="da-DK" sz="2000" kern="1200" dirty="0">
                <a:solidFill>
                  <a:prstClr val="black"/>
                </a:solidFill>
                <a:latin typeface="Calibri" panose="020F0502020204030204"/>
                <a:cs typeface="+mn-cs"/>
              </a:rPr>
              <a:t>	Hurtig 2-4 uger per trin	</a:t>
            </a:r>
          </a:p>
          <a:p>
            <a:pPr defTabSz="914400">
              <a:lnSpc>
                <a:spcPct val="80000"/>
              </a:lnSpc>
              <a:spcBef>
                <a:spcPts val="1000"/>
              </a:spcBef>
              <a:spcAft>
                <a:spcPts val="0"/>
              </a:spcAft>
              <a:buSzTx/>
              <a:buFont typeface="Arial"/>
              <a:buNone/>
              <a:defRPr/>
            </a:pPr>
            <a:r>
              <a:rPr lang="da-DK" sz="2000" kern="1200" dirty="0">
                <a:solidFill>
                  <a:srgbClr val="297A77"/>
                </a:solidFill>
                <a:latin typeface="Calibri" panose="020F0502020204030204"/>
                <a:cs typeface="+mn-cs"/>
              </a:rPr>
              <a:t>Dosis	</a:t>
            </a:r>
            <a:r>
              <a:rPr lang="da-DK" sz="2000" kern="1200" dirty="0">
                <a:solidFill>
                  <a:prstClr val="black"/>
                </a:solidFill>
                <a:latin typeface="Calibri" panose="020F0502020204030204"/>
                <a:cs typeface="+mn-cs"/>
              </a:rPr>
              <a:t>	AIIA /ACE: Gå op til maksimal dosis </a:t>
            </a:r>
          </a:p>
          <a:p>
            <a:pPr defTabSz="914400">
              <a:lnSpc>
                <a:spcPct val="80000"/>
              </a:lnSpc>
              <a:spcBef>
                <a:spcPts val="1000"/>
              </a:spcBef>
              <a:spcAft>
                <a:spcPts val="0"/>
              </a:spcAft>
              <a:buSzTx/>
              <a:buFont typeface="Arial"/>
              <a:buNone/>
              <a:defRPr/>
            </a:pPr>
            <a:r>
              <a:rPr lang="da-DK" sz="2000" kern="1200" dirty="0">
                <a:solidFill>
                  <a:prstClr val="black"/>
                </a:solidFill>
                <a:latin typeface="Calibri" panose="020F0502020204030204"/>
                <a:cs typeface="+mn-cs"/>
              </a:rPr>
              <a:t>		</a:t>
            </a:r>
            <a:r>
              <a:rPr lang="da-DK" sz="2000" kern="1200" dirty="0" err="1">
                <a:solidFill>
                  <a:prstClr val="black"/>
                </a:solidFill>
                <a:latin typeface="Calibri" panose="020F0502020204030204"/>
                <a:cs typeface="+mn-cs"/>
              </a:rPr>
              <a:t>Ca</a:t>
            </a:r>
            <a:r>
              <a:rPr lang="da-DK" sz="2000" kern="1200" dirty="0">
                <a:solidFill>
                  <a:prstClr val="black"/>
                </a:solidFill>
                <a:latin typeface="Calibri" panose="020F0502020204030204"/>
                <a:cs typeface="+mn-cs"/>
              </a:rPr>
              <a:t>+, </a:t>
            </a:r>
            <a:r>
              <a:rPr lang="da-DK" sz="2000" kern="1200" dirty="0" err="1">
                <a:solidFill>
                  <a:prstClr val="black"/>
                </a:solidFill>
                <a:latin typeface="Calibri" panose="020F0502020204030204"/>
                <a:cs typeface="+mn-cs"/>
              </a:rPr>
              <a:t>diuretika</a:t>
            </a:r>
            <a:r>
              <a:rPr lang="da-DK" sz="2000" kern="1200" dirty="0">
                <a:solidFill>
                  <a:prstClr val="black"/>
                </a:solidFill>
                <a:latin typeface="Calibri" panose="020F0502020204030204"/>
                <a:cs typeface="+mn-cs"/>
              </a:rPr>
              <a:t> og betablokker brug lav/moderat 		dosis</a:t>
            </a:r>
          </a:p>
          <a:p>
            <a:pPr defTabSz="914400">
              <a:lnSpc>
                <a:spcPct val="80000"/>
              </a:lnSpc>
              <a:spcBef>
                <a:spcPts val="1000"/>
              </a:spcBef>
              <a:spcAft>
                <a:spcPts val="0"/>
              </a:spcAft>
              <a:buSzTx/>
              <a:buFont typeface="Arial"/>
              <a:buNone/>
              <a:defRPr/>
            </a:pPr>
            <a:r>
              <a:rPr lang="da-DK" sz="2000" kern="1200" dirty="0">
                <a:solidFill>
                  <a:prstClr val="black"/>
                </a:solidFill>
                <a:latin typeface="Calibri" panose="020F0502020204030204"/>
                <a:cs typeface="+mn-cs"/>
              </a:rPr>
              <a:t>		- Ved BT </a:t>
            </a:r>
            <a:r>
              <a:rPr lang="da-DK" sz="2000" dirty="0">
                <a:solidFill>
                  <a:prstClr val="black"/>
                </a:solidFill>
                <a:latin typeface="Calibri" panose="020F0502020204030204"/>
              </a:rPr>
              <a:t>&gt;</a:t>
            </a:r>
            <a:r>
              <a:rPr lang="da-DK" sz="2000" kern="1200" dirty="0">
                <a:solidFill>
                  <a:prstClr val="black"/>
                </a:solidFill>
                <a:latin typeface="Calibri" panose="020F0502020204030204"/>
                <a:cs typeface="+mn-cs"/>
              </a:rPr>
              <a:t> 20 </a:t>
            </a:r>
            <a:r>
              <a:rPr lang="da-DK" sz="2000" kern="1200" dirty="0" err="1">
                <a:solidFill>
                  <a:prstClr val="black"/>
                </a:solidFill>
                <a:latin typeface="Calibri" panose="020F0502020204030204"/>
                <a:cs typeface="+mn-cs"/>
              </a:rPr>
              <a:t>mmHg</a:t>
            </a:r>
            <a:r>
              <a:rPr lang="da-DK" sz="2000" kern="1200" dirty="0">
                <a:solidFill>
                  <a:prstClr val="black"/>
                </a:solidFill>
                <a:latin typeface="Calibri" panose="020F0502020204030204"/>
                <a:cs typeface="+mn-cs"/>
              </a:rPr>
              <a:t> fra mål: </a:t>
            </a:r>
            <a:r>
              <a:rPr lang="da-DK" sz="2000" dirty="0">
                <a:solidFill>
                  <a:prstClr val="black"/>
                </a:solidFill>
                <a:latin typeface="Calibri" panose="020F0502020204030204"/>
              </a:rPr>
              <a:t>S</a:t>
            </a:r>
            <a:r>
              <a:rPr lang="da-DK" sz="2000" kern="1200" dirty="0">
                <a:solidFill>
                  <a:prstClr val="black"/>
                </a:solidFill>
                <a:latin typeface="Calibri" panose="020F0502020204030204"/>
                <a:cs typeface="+mn-cs"/>
              </a:rPr>
              <a:t>tart med 			kombinationsbehandling</a:t>
            </a:r>
          </a:p>
          <a:p>
            <a:pPr marL="228600" indent="-228600" defTabSz="914400">
              <a:lnSpc>
                <a:spcPct val="90000"/>
              </a:lnSpc>
              <a:spcBef>
                <a:spcPts val="1000"/>
              </a:spcBef>
              <a:spcAft>
                <a:spcPts val="0"/>
              </a:spcAft>
              <a:buSzTx/>
              <a:buFont typeface="Arial"/>
              <a:buChar char="•"/>
              <a:defRPr/>
            </a:pPr>
            <a:endParaRPr lang="da-DK" sz="2000" kern="1200" dirty="0">
              <a:solidFill>
                <a:prstClr val="black"/>
              </a:solidFill>
              <a:latin typeface="Calibri" panose="020F0502020204030204"/>
              <a:cs typeface="+mn-cs"/>
            </a:endParaRPr>
          </a:p>
          <a:p>
            <a:pPr defTabSz="914400">
              <a:lnSpc>
                <a:spcPct val="90000"/>
              </a:lnSpc>
              <a:spcBef>
                <a:spcPts val="1000"/>
              </a:spcBef>
              <a:spcAft>
                <a:spcPts val="0"/>
              </a:spcAft>
              <a:buSzTx/>
              <a:buFont typeface="Arial"/>
              <a:buNone/>
              <a:defRPr/>
            </a:pPr>
            <a:r>
              <a:rPr lang="da-DK" sz="2000" kern="1200" dirty="0">
                <a:solidFill>
                  <a:srgbClr val="297A77"/>
                </a:solidFill>
                <a:latin typeface="Calibri" panose="020F0502020204030204"/>
                <a:cs typeface="+mn-cs"/>
              </a:rPr>
              <a:t>Trinvis </a:t>
            </a:r>
            <a:r>
              <a:rPr lang="da-DK" sz="2000" kern="1200" dirty="0" err="1">
                <a:solidFill>
                  <a:srgbClr val="297A77"/>
                </a:solidFill>
                <a:latin typeface="Calibri" panose="020F0502020204030204"/>
                <a:cs typeface="+mn-cs"/>
              </a:rPr>
              <a:t>optitrering</a:t>
            </a:r>
            <a:r>
              <a:rPr lang="da-DK" sz="2000" kern="1200" dirty="0">
                <a:solidFill>
                  <a:srgbClr val="297A77"/>
                </a:solidFill>
                <a:latin typeface="Calibri" panose="020F0502020204030204"/>
                <a:cs typeface="+mn-cs"/>
              </a:rPr>
              <a:t>:</a:t>
            </a:r>
            <a:r>
              <a:rPr lang="da-DK" sz="2000" kern="1200" dirty="0">
                <a:solidFill>
                  <a:prstClr val="black"/>
                </a:solidFill>
                <a:latin typeface="Calibri" panose="020F0502020204030204"/>
                <a:cs typeface="+mn-cs"/>
              </a:rPr>
              <a:t>   Trin 1 AIIA op til max dosis</a:t>
            </a:r>
          </a:p>
          <a:p>
            <a:pPr defTabSz="914400">
              <a:lnSpc>
                <a:spcPct val="90000"/>
              </a:lnSpc>
              <a:spcBef>
                <a:spcPts val="1000"/>
              </a:spcBef>
              <a:spcAft>
                <a:spcPts val="0"/>
              </a:spcAft>
              <a:buSzTx/>
              <a:buFont typeface="Arial"/>
              <a:buNone/>
              <a:defRPr/>
            </a:pPr>
            <a:r>
              <a:rPr lang="da-DK" sz="2000" kern="1200" dirty="0">
                <a:solidFill>
                  <a:prstClr val="black"/>
                </a:solidFill>
                <a:latin typeface="Calibri" panose="020F0502020204030204"/>
                <a:cs typeface="+mn-cs"/>
              </a:rPr>
              <a:t>		    Trin 2 tillæg </a:t>
            </a:r>
            <a:r>
              <a:rPr lang="da-DK" sz="2000" kern="1200" dirty="0" err="1">
                <a:solidFill>
                  <a:prstClr val="black"/>
                </a:solidFill>
                <a:latin typeface="Calibri" panose="020F0502020204030204"/>
                <a:cs typeface="+mn-cs"/>
              </a:rPr>
              <a:t>Ca</a:t>
            </a:r>
            <a:r>
              <a:rPr lang="da-DK" sz="2000" kern="1200" dirty="0">
                <a:solidFill>
                  <a:prstClr val="black"/>
                </a:solidFill>
                <a:latin typeface="Calibri" panose="020F0502020204030204"/>
                <a:cs typeface="+mn-cs"/>
              </a:rPr>
              <a:t>+ lav dosis</a:t>
            </a:r>
          </a:p>
          <a:p>
            <a:pPr defTabSz="914400">
              <a:lnSpc>
                <a:spcPct val="90000"/>
              </a:lnSpc>
              <a:spcBef>
                <a:spcPts val="1000"/>
              </a:spcBef>
              <a:spcAft>
                <a:spcPts val="0"/>
              </a:spcAft>
              <a:buSzTx/>
              <a:buFont typeface="Arial"/>
              <a:buNone/>
              <a:defRPr/>
            </a:pPr>
            <a:r>
              <a:rPr lang="da-DK" sz="2000" kern="1200" dirty="0">
                <a:solidFill>
                  <a:prstClr val="black"/>
                </a:solidFill>
                <a:latin typeface="Calibri" panose="020F0502020204030204"/>
                <a:cs typeface="+mn-cs"/>
              </a:rPr>
              <a:t>		    Trin 3 tillæg </a:t>
            </a:r>
            <a:r>
              <a:rPr lang="da-DK" sz="2000" kern="1200" dirty="0" err="1">
                <a:solidFill>
                  <a:prstClr val="black"/>
                </a:solidFill>
                <a:latin typeface="Calibri" panose="020F0502020204030204"/>
                <a:cs typeface="+mn-cs"/>
              </a:rPr>
              <a:t>thiazid</a:t>
            </a:r>
            <a:r>
              <a:rPr lang="da-DK" sz="2000" kern="1200" dirty="0">
                <a:solidFill>
                  <a:prstClr val="black"/>
                </a:solidFill>
                <a:latin typeface="Calibri" panose="020F0502020204030204"/>
                <a:cs typeface="+mn-cs"/>
              </a:rPr>
              <a:t> – lav/moderat dosis</a:t>
            </a:r>
          </a:p>
          <a:p>
            <a:pPr defTabSz="914400">
              <a:lnSpc>
                <a:spcPct val="90000"/>
              </a:lnSpc>
              <a:spcBef>
                <a:spcPts val="1000"/>
              </a:spcBef>
              <a:spcAft>
                <a:spcPts val="0"/>
              </a:spcAft>
              <a:buSzTx/>
              <a:defRPr/>
            </a:pPr>
            <a:endParaRPr lang="da-DK" sz="2000" kern="1200" dirty="0">
              <a:solidFill>
                <a:prstClr val="black"/>
              </a:solidFill>
              <a:latin typeface="Calibri" panose="020F0502020204030204"/>
              <a:cs typeface="+mn-cs"/>
            </a:endParaRPr>
          </a:p>
          <a:p>
            <a:pPr defTabSz="914400">
              <a:lnSpc>
                <a:spcPct val="90000"/>
              </a:lnSpc>
              <a:spcBef>
                <a:spcPts val="1000"/>
              </a:spcBef>
              <a:spcAft>
                <a:spcPts val="0"/>
              </a:spcAft>
              <a:buSzTx/>
              <a:buFont typeface="Arial"/>
              <a:buNone/>
              <a:defRPr/>
            </a:pPr>
            <a:r>
              <a:rPr lang="da-DK" sz="2000" kern="1200" dirty="0">
                <a:solidFill>
                  <a:srgbClr val="297A77"/>
                </a:solidFill>
                <a:latin typeface="Calibri" panose="020F0502020204030204"/>
                <a:cs typeface="+mn-cs"/>
              </a:rPr>
              <a:t>Eksempel	</a:t>
            </a:r>
            <a:r>
              <a:rPr lang="da-DK" sz="2000" kern="1200" dirty="0" err="1">
                <a:solidFill>
                  <a:prstClr val="black"/>
                </a:solidFill>
                <a:latin typeface="Calibri" panose="020F0502020204030204"/>
                <a:cs typeface="+mn-cs"/>
              </a:rPr>
              <a:t>Candesartan</a:t>
            </a:r>
            <a:r>
              <a:rPr lang="da-DK" sz="2000" kern="1200" dirty="0">
                <a:solidFill>
                  <a:prstClr val="black"/>
                </a:solidFill>
                <a:latin typeface="Calibri" panose="020F0502020204030204"/>
                <a:cs typeface="+mn-cs"/>
              </a:rPr>
              <a:t>  8-32 mg – (</a:t>
            </a:r>
            <a:r>
              <a:rPr lang="da-DK" sz="2000" kern="1200" dirty="0" err="1">
                <a:solidFill>
                  <a:prstClr val="black"/>
                </a:solidFill>
                <a:latin typeface="Calibri" panose="020F0502020204030204"/>
                <a:cs typeface="+mn-cs"/>
              </a:rPr>
              <a:t>losartan</a:t>
            </a:r>
            <a:r>
              <a:rPr lang="da-DK" sz="2000" kern="1200" dirty="0">
                <a:solidFill>
                  <a:prstClr val="black"/>
                </a:solidFill>
                <a:latin typeface="Calibri" panose="020F0502020204030204"/>
                <a:cs typeface="+mn-cs"/>
              </a:rPr>
              <a:t> 50-100 mg)</a:t>
            </a:r>
          </a:p>
          <a:p>
            <a:pPr defTabSz="914400">
              <a:lnSpc>
                <a:spcPct val="90000"/>
              </a:lnSpc>
              <a:spcBef>
                <a:spcPts val="1000"/>
              </a:spcBef>
              <a:spcAft>
                <a:spcPts val="0"/>
              </a:spcAft>
              <a:buSzTx/>
              <a:buFont typeface="Arial"/>
              <a:buNone/>
              <a:defRPr/>
            </a:pPr>
            <a:r>
              <a:rPr lang="da-DK" sz="2000" kern="1200" dirty="0">
                <a:solidFill>
                  <a:prstClr val="black"/>
                </a:solidFill>
                <a:latin typeface="Calibri" panose="020F0502020204030204"/>
                <a:cs typeface="+mn-cs"/>
              </a:rPr>
              <a:t>		</a:t>
            </a:r>
            <a:r>
              <a:rPr lang="da-DK" sz="2000" kern="1200" dirty="0" err="1">
                <a:solidFill>
                  <a:prstClr val="black"/>
                </a:solidFill>
                <a:latin typeface="Calibri" panose="020F0502020204030204"/>
                <a:cs typeface="+mn-cs"/>
              </a:rPr>
              <a:t>Amlodipin</a:t>
            </a:r>
            <a:r>
              <a:rPr lang="da-DK" sz="2000" kern="1200" dirty="0">
                <a:solidFill>
                  <a:prstClr val="black"/>
                </a:solidFill>
                <a:latin typeface="Calibri" panose="020F0502020204030204"/>
                <a:cs typeface="+mn-cs"/>
              </a:rPr>
              <a:t> 5 mg</a:t>
            </a:r>
          </a:p>
          <a:p>
            <a:pPr defTabSz="914400">
              <a:lnSpc>
                <a:spcPct val="90000"/>
              </a:lnSpc>
              <a:spcBef>
                <a:spcPts val="1000"/>
              </a:spcBef>
              <a:spcAft>
                <a:spcPts val="0"/>
              </a:spcAft>
              <a:buSzTx/>
              <a:buFont typeface="Arial"/>
              <a:buNone/>
              <a:defRPr/>
            </a:pPr>
            <a:r>
              <a:rPr lang="da-DK" sz="2000" kern="1200" dirty="0">
                <a:solidFill>
                  <a:prstClr val="black"/>
                </a:solidFill>
                <a:latin typeface="Calibri" panose="020F0502020204030204"/>
                <a:cs typeface="+mn-cs"/>
              </a:rPr>
              <a:t>		</a:t>
            </a:r>
            <a:r>
              <a:rPr lang="da-DK" sz="2000" kern="1200" dirty="0" err="1">
                <a:solidFill>
                  <a:prstClr val="black"/>
                </a:solidFill>
                <a:latin typeface="Calibri" panose="020F0502020204030204"/>
                <a:cs typeface="+mn-cs"/>
              </a:rPr>
              <a:t>Centyl</a:t>
            </a:r>
            <a:r>
              <a:rPr lang="da-DK" sz="2000" kern="1200" dirty="0">
                <a:solidFill>
                  <a:prstClr val="black"/>
                </a:solidFill>
                <a:latin typeface="Calibri" panose="020F0502020204030204"/>
                <a:cs typeface="+mn-cs"/>
              </a:rPr>
              <a:t> </a:t>
            </a:r>
            <a:r>
              <a:rPr lang="da-DK" sz="2000" kern="1200" dirty="0" err="1">
                <a:solidFill>
                  <a:prstClr val="black"/>
                </a:solidFill>
                <a:latin typeface="Calibri" panose="020F0502020204030204"/>
                <a:cs typeface="+mn-cs"/>
              </a:rPr>
              <a:t>mite</a:t>
            </a:r>
            <a:r>
              <a:rPr lang="da-DK" sz="2000" kern="1200" dirty="0">
                <a:solidFill>
                  <a:prstClr val="black"/>
                </a:solidFill>
                <a:latin typeface="Calibri" panose="020F0502020204030204"/>
                <a:cs typeface="+mn-cs"/>
              </a:rPr>
              <a:t>/</a:t>
            </a:r>
            <a:r>
              <a:rPr lang="da-DK" sz="2000" kern="1200" dirty="0" err="1">
                <a:solidFill>
                  <a:prstClr val="black"/>
                </a:solidFill>
                <a:latin typeface="Calibri" panose="020F0502020204030204"/>
                <a:cs typeface="+mn-cs"/>
              </a:rPr>
              <a:t>centyl</a:t>
            </a:r>
            <a:r>
              <a:rPr lang="da-DK" sz="2000" kern="1200" dirty="0">
                <a:solidFill>
                  <a:prstClr val="black"/>
                </a:solidFill>
                <a:latin typeface="Calibri" panose="020F0502020204030204"/>
                <a:cs typeface="+mn-cs"/>
              </a:rPr>
              <a:t> m. kaliumklorid</a:t>
            </a:r>
            <a:endParaRPr lang="da-DK" sz="2000" dirty="0"/>
          </a:p>
        </p:txBody>
      </p:sp>
    </p:spTree>
    <p:extLst>
      <p:ext uri="{BB962C8B-B14F-4D97-AF65-F5344CB8AC3E}">
        <p14:creationId xmlns:p14="http://schemas.microsoft.com/office/powerpoint/2010/main" val="283423787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FA79CBD-6E1E-D792-F6D3-210046741804}"/>
              </a:ext>
            </a:extLst>
          </p:cNvPr>
          <p:cNvSpPr>
            <a:spLocks noGrp="1"/>
          </p:cNvSpPr>
          <p:nvPr>
            <p:ph type="body" sz="quarter" idx="30"/>
          </p:nvPr>
        </p:nvSpPr>
        <p:spPr>
          <a:xfrm>
            <a:off x="713581" y="4213042"/>
            <a:ext cx="2880000" cy="1477328"/>
          </a:xfrm>
        </p:spPr>
        <p:txBody>
          <a:bodyPr/>
          <a:lstStyle/>
          <a:p>
            <a:r>
              <a:rPr lang="da-DK" dirty="0"/>
              <a:t>Få tal for monitoreringen og behandlingen af vores patienter med hypertension i klyngen og i egen praksis</a:t>
            </a:r>
          </a:p>
        </p:txBody>
      </p:sp>
      <p:sp>
        <p:nvSpPr>
          <p:cNvPr id="3" name="Pladsholder til tekst 2">
            <a:extLst>
              <a:ext uri="{FF2B5EF4-FFF2-40B4-BE49-F238E27FC236}">
                <a16:creationId xmlns:a16="http://schemas.microsoft.com/office/drawing/2014/main" id="{E496C6D6-63DF-B114-9439-B315F2EF1C1C}"/>
              </a:ext>
            </a:extLst>
          </p:cNvPr>
          <p:cNvSpPr>
            <a:spLocks noGrp="1"/>
          </p:cNvSpPr>
          <p:nvPr>
            <p:ph type="body" sz="quarter" idx="31"/>
          </p:nvPr>
        </p:nvSpPr>
        <p:spPr>
          <a:xfrm>
            <a:off x="4654403" y="4202532"/>
            <a:ext cx="2880000" cy="2031325"/>
          </a:xfrm>
        </p:spPr>
        <p:txBody>
          <a:bodyPr/>
          <a:lstStyle/>
          <a:p>
            <a:r>
              <a:rPr lang="da-DK" dirty="0"/>
              <a:t>Diskutere hvordan den årlige status er tilrettelagt og hvordan den medicinske behandling foregår – ikke mindst i lyset af muligheden for uddelegering i OK22</a:t>
            </a:r>
          </a:p>
        </p:txBody>
      </p:sp>
      <p:sp>
        <p:nvSpPr>
          <p:cNvPr id="4" name="Pladsholder til tekst 3">
            <a:extLst>
              <a:ext uri="{FF2B5EF4-FFF2-40B4-BE49-F238E27FC236}">
                <a16:creationId xmlns:a16="http://schemas.microsoft.com/office/drawing/2014/main" id="{7C4B3A55-F0F7-0B8E-9D8A-B3185792175F}"/>
              </a:ext>
            </a:extLst>
          </p:cNvPr>
          <p:cNvSpPr>
            <a:spLocks noGrp="1"/>
          </p:cNvSpPr>
          <p:nvPr>
            <p:ph type="body" sz="quarter" idx="32"/>
          </p:nvPr>
        </p:nvSpPr>
        <p:spPr>
          <a:xfrm>
            <a:off x="8580957" y="4202532"/>
            <a:ext cx="2880000" cy="923330"/>
          </a:xfrm>
        </p:spPr>
        <p:txBody>
          <a:bodyPr/>
          <a:lstStyle/>
          <a:p>
            <a:r>
              <a:rPr lang="da-DK" dirty="0"/>
              <a:t>Overveje om der er elementer, vi skal justere i vores egen praksis</a:t>
            </a:r>
          </a:p>
        </p:txBody>
      </p:sp>
      <p:sp>
        <p:nvSpPr>
          <p:cNvPr id="5" name="Pladsholder til tekst 4">
            <a:extLst>
              <a:ext uri="{FF2B5EF4-FFF2-40B4-BE49-F238E27FC236}">
                <a16:creationId xmlns:a16="http://schemas.microsoft.com/office/drawing/2014/main" id="{CDFC43C7-65D2-BE93-FE3A-41761455F044}"/>
              </a:ext>
            </a:extLst>
          </p:cNvPr>
          <p:cNvSpPr>
            <a:spLocks noGrp="1"/>
          </p:cNvSpPr>
          <p:nvPr>
            <p:ph type="body" sz="quarter" idx="42"/>
          </p:nvPr>
        </p:nvSpPr>
        <p:spPr/>
        <p:txBody>
          <a:bodyPr/>
          <a:lstStyle/>
          <a:p>
            <a:r>
              <a:rPr lang="da-DK" dirty="0"/>
              <a:t>1</a:t>
            </a:r>
          </a:p>
        </p:txBody>
      </p:sp>
      <p:sp>
        <p:nvSpPr>
          <p:cNvPr id="6" name="Pladsholder til tekst 5">
            <a:extLst>
              <a:ext uri="{FF2B5EF4-FFF2-40B4-BE49-F238E27FC236}">
                <a16:creationId xmlns:a16="http://schemas.microsoft.com/office/drawing/2014/main" id="{8D444FB7-B4BC-BCB9-9FF5-9393910C4D29}"/>
              </a:ext>
            </a:extLst>
          </p:cNvPr>
          <p:cNvSpPr>
            <a:spLocks noGrp="1"/>
          </p:cNvSpPr>
          <p:nvPr>
            <p:ph type="body" sz="quarter" idx="43"/>
          </p:nvPr>
        </p:nvSpPr>
        <p:spPr/>
        <p:txBody>
          <a:bodyPr/>
          <a:lstStyle/>
          <a:p>
            <a:r>
              <a:rPr lang="da-DK" dirty="0"/>
              <a:t>2</a:t>
            </a:r>
          </a:p>
        </p:txBody>
      </p:sp>
      <p:sp>
        <p:nvSpPr>
          <p:cNvPr id="7" name="Pladsholder til tekst 6">
            <a:extLst>
              <a:ext uri="{FF2B5EF4-FFF2-40B4-BE49-F238E27FC236}">
                <a16:creationId xmlns:a16="http://schemas.microsoft.com/office/drawing/2014/main" id="{1533DE4A-FB4D-CDB1-4746-30DBDAC47B11}"/>
              </a:ext>
            </a:extLst>
          </p:cNvPr>
          <p:cNvSpPr>
            <a:spLocks noGrp="1"/>
          </p:cNvSpPr>
          <p:nvPr>
            <p:ph type="body" sz="quarter" idx="44"/>
          </p:nvPr>
        </p:nvSpPr>
        <p:spPr/>
        <p:txBody>
          <a:bodyPr/>
          <a:lstStyle/>
          <a:p>
            <a:r>
              <a:rPr lang="da-DK" dirty="0"/>
              <a:t>3</a:t>
            </a:r>
          </a:p>
        </p:txBody>
      </p:sp>
      <p:sp>
        <p:nvSpPr>
          <p:cNvPr id="8" name="Titel 7">
            <a:extLst>
              <a:ext uri="{FF2B5EF4-FFF2-40B4-BE49-F238E27FC236}">
                <a16:creationId xmlns:a16="http://schemas.microsoft.com/office/drawing/2014/main" id="{D1A224A1-0C08-DEBF-0413-0368CD8CA393}"/>
              </a:ext>
            </a:extLst>
          </p:cNvPr>
          <p:cNvSpPr>
            <a:spLocks noGrp="1"/>
          </p:cNvSpPr>
          <p:nvPr>
            <p:ph type="title"/>
          </p:nvPr>
        </p:nvSpPr>
        <p:spPr/>
        <p:txBody>
          <a:bodyPr/>
          <a:lstStyle/>
          <a:p>
            <a:r>
              <a:rPr lang="da-DK" dirty="0"/>
              <a:t>Formål</a:t>
            </a:r>
          </a:p>
        </p:txBody>
      </p:sp>
      <p:sp>
        <p:nvSpPr>
          <p:cNvPr id="9" name="Pladsholder til tekst 8">
            <a:extLst>
              <a:ext uri="{FF2B5EF4-FFF2-40B4-BE49-F238E27FC236}">
                <a16:creationId xmlns:a16="http://schemas.microsoft.com/office/drawing/2014/main" id="{C0E87153-688B-3F16-D1DC-C8C4FF8F8737}"/>
              </a:ext>
            </a:extLst>
          </p:cNvPr>
          <p:cNvSpPr>
            <a:spLocks noGrp="1"/>
          </p:cNvSpPr>
          <p:nvPr>
            <p:ph type="body" sz="quarter" idx="39"/>
          </p:nvPr>
        </p:nvSpPr>
        <p:spPr/>
        <p:txBody>
          <a:bodyPr/>
          <a:lstStyle/>
          <a:p>
            <a:endParaRPr lang="da-DK"/>
          </a:p>
        </p:txBody>
      </p:sp>
      <p:sp>
        <p:nvSpPr>
          <p:cNvPr id="10" name="Pladsholder til tekst 9">
            <a:extLst>
              <a:ext uri="{FF2B5EF4-FFF2-40B4-BE49-F238E27FC236}">
                <a16:creationId xmlns:a16="http://schemas.microsoft.com/office/drawing/2014/main" id="{33C13BFA-721E-7B82-FC92-57AAEA7AD4F1}"/>
              </a:ext>
            </a:extLst>
          </p:cNvPr>
          <p:cNvSpPr>
            <a:spLocks noGrp="1"/>
          </p:cNvSpPr>
          <p:nvPr>
            <p:ph type="body" sz="quarter" idx="38"/>
          </p:nvPr>
        </p:nvSpPr>
        <p:spPr/>
        <p:txBody>
          <a:bodyPr/>
          <a:lstStyle/>
          <a:p>
            <a:endParaRPr lang="da-DK"/>
          </a:p>
        </p:txBody>
      </p:sp>
    </p:spTree>
    <p:extLst>
      <p:ext uri="{BB962C8B-B14F-4D97-AF65-F5344CB8AC3E}">
        <p14:creationId xmlns:p14="http://schemas.microsoft.com/office/powerpoint/2010/main" val="382165954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B6DBF-66E3-8E4D-D285-64B1A742DC5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0AF2AC2-8B6F-2C79-A176-4E0959DA6E02}"/>
              </a:ext>
            </a:extLst>
          </p:cNvPr>
          <p:cNvSpPr>
            <a:spLocks noGrp="1"/>
          </p:cNvSpPr>
          <p:nvPr>
            <p:ph type="title"/>
          </p:nvPr>
        </p:nvSpPr>
        <p:spPr>
          <a:xfrm>
            <a:off x="725626" y="728663"/>
            <a:ext cx="10740748" cy="535531"/>
          </a:xfrm>
        </p:spPr>
        <p:txBody>
          <a:bodyPr>
            <a:noAutofit/>
          </a:bodyPr>
          <a:lstStyle/>
          <a:p>
            <a:r>
              <a:rPr lang="da-DK" sz="2800" dirty="0">
                <a:solidFill>
                  <a:schemeClr val="bg1"/>
                </a:solidFill>
              </a:rPr>
              <a:t>3: Andel af aktuelle hypertension patienter i medicinsk behandling, hvor systolisk blodtryk &gt;140 </a:t>
            </a:r>
            <a:r>
              <a:rPr lang="da-DK" sz="2800" dirty="0" err="1">
                <a:solidFill>
                  <a:schemeClr val="bg1"/>
                </a:solidFill>
              </a:rPr>
              <a:t>mmHg</a:t>
            </a:r>
            <a:endParaRPr lang="da-DK" sz="2800" dirty="0">
              <a:solidFill>
                <a:schemeClr val="bg1"/>
              </a:solidFill>
            </a:endParaRPr>
          </a:p>
        </p:txBody>
      </p:sp>
      <p:sp>
        <p:nvSpPr>
          <p:cNvPr id="3" name="Pladsholder til tekst 2">
            <a:extLst>
              <a:ext uri="{FF2B5EF4-FFF2-40B4-BE49-F238E27FC236}">
                <a16:creationId xmlns:a16="http://schemas.microsoft.com/office/drawing/2014/main" id="{2F4ED1C8-1E7C-311D-3D4E-55CCBE9A1F02}"/>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30D1ED4B-7458-BB99-2230-9695470EE7A9}"/>
              </a:ext>
            </a:extLst>
          </p:cNvPr>
          <p:cNvGraphicFramePr>
            <a:graphicFrameLocks/>
          </p:cNvGraphicFramePr>
          <p:nvPr/>
        </p:nvGraphicFramePr>
        <p:xfrm>
          <a:off x="725625" y="1492469"/>
          <a:ext cx="10736125" cy="4582265"/>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6B162CC7-0F7F-41B0-7CBF-5EDD5C854D34}"/>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65361120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billede 1">
            <a:extLst>
              <a:ext uri="{FF2B5EF4-FFF2-40B4-BE49-F238E27FC236}">
                <a16:creationId xmlns:a16="http://schemas.microsoft.com/office/drawing/2014/main" id="{69597773-5133-27C7-800F-7C2F7D0F6D1E}"/>
              </a:ext>
            </a:extLst>
          </p:cNvPr>
          <p:cNvSpPr>
            <a:spLocks noGrp="1"/>
          </p:cNvSpPr>
          <p:nvPr>
            <p:ph type="pic" sz="half" idx="24"/>
          </p:nvPr>
        </p:nvSpPr>
        <p:spPr/>
        <p:txBody>
          <a:bodyPr/>
          <a:lstStyle/>
          <a:p>
            <a:endParaRPr lang="da-DK"/>
          </a:p>
        </p:txBody>
      </p:sp>
      <p:pic>
        <p:nvPicPr>
          <p:cNvPr id="3" name="Billede 2">
            <a:extLst>
              <a:ext uri="{FF2B5EF4-FFF2-40B4-BE49-F238E27FC236}">
                <a16:creationId xmlns:a16="http://schemas.microsoft.com/office/drawing/2014/main" id="{E28870E8-91CF-E5F2-FC30-15427A1F03B3}"/>
              </a:ext>
            </a:extLst>
          </p:cNvPr>
          <p:cNvPicPr>
            <a:picLocks noChangeAspect="1"/>
          </p:cNvPicPr>
          <p:nvPr/>
        </p:nvPicPr>
        <p:blipFill>
          <a:blip r:embed="rId3"/>
          <a:stretch>
            <a:fillRect/>
          </a:stretch>
        </p:blipFill>
        <p:spPr>
          <a:xfrm>
            <a:off x="2265200" y="525780"/>
            <a:ext cx="7672256" cy="5059680"/>
          </a:xfrm>
          <a:prstGeom prst="rect">
            <a:avLst/>
          </a:prstGeom>
        </p:spPr>
      </p:pic>
      <p:sp>
        <p:nvSpPr>
          <p:cNvPr id="4" name="Ellipse 3">
            <a:extLst>
              <a:ext uri="{FF2B5EF4-FFF2-40B4-BE49-F238E27FC236}">
                <a16:creationId xmlns:a16="http://schemas.microsoft.com/office/drawing/2014/main" id="{E1F3AEF6-B4A1-E873-6A27-88E305CF3268}"/>
              </a:ext>
            </a:extLst>
          </p:cNvPr>
          <p:cNvSpPr/>
          <p:nvPr/>
        </p:nvSpPr>
        <p:spPr>
          <a:xfrm>
            <a:off x="7142372" y="724346"/>
            <a:ext cx="1205023" cy="446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5" name="Billede 4">
            <a:extLst>
              <a:ext uri="{FF2B5EF4-FFF2-40B4-BE49-F238E27FC236}">
                <a16:creationId xmlns:a16="http://schemas.microsoft.com/office/drawing/2014/main" id="{64065788-3E5A-7881-C7DE-7C03FD424F2F}"/>
              </a:ext>
            </a:extLst>
          </p:cNvPr>
          <p:cNvPicPr>
            <a:picLocks noChangeAspect="1"/>
          </p:cNvPicPr>
          <p:nvPr/>
        </p:nvPicPr>
        <p:blipFill>
          <a:blip r:embed="rId4"/>
          <a:stretch>
            <a:fillRect/>
          </a:stretch>
        </p:blipFill>
        <p:spPr>
          <a:xfrm>
            <a:off x="7891108" y="2576904"/>
            <a:ext cx="4134295" cy="1543470"/>
          </a:xfrm>
          <a:prstGeom prst="rect">
            <a:avLst/>
          </a:prstGeom>
          <a:ln>
            <a:solidFill>
              <a:schemeClr val="accent1"/>
            </a:solidFill>
          </a:ln>
        </p:spPr>
      </p:pic>
      <p:cxnSp>
        <p:nvCxnSpPr>
          <p:cNvPr id="6" name="Lige pilforbindelse 5">
            <a:extLst>
              <a:ext uri="{FF2B5EF4-FFF2-40B4-BE49-F238E27FC236}">
                <a16:creationId xmlns:a16="http://schemas.microsoft.com/office/drawing/2014/main" id="{F4864F36-D2A3-21C2-4E23-68685C391DE9}"/>
              </a:ext>
            </a:extLst>
          </p:cNvPr>
          <p:cNvCxnSpPr>
            <a:cxnSpLocks/>
          </p:cNvCxnSpPr>
          <p:nvPr/>
        </p:nvCxnSpPr>
        <p:spPr>
          <a:xfrm flipV="1">
            <a:off x="7012245" y="3786439"/>
            <a:ext cx="878863" cy="3930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309508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0665E-F7E9-AEB7-9C60-EBB752DEAE64}"/>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8EBE2D01-2E1B-F3ED-4C19-753D8F10C51B}"/>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1601C3B2-8779-7BD5-E6AC-8A80410E310A}"/>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001B70FF-39FB-7873-638B-22CACF1A197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8A7C16FB-C382-C9A0-48B1-24EC92C2FD8B}"/>
              </a:ext>
            </a:extLst>
          </p:cNvPr>
          <p:cNvSpPr>
            <a:spLocks noGrp="1"/>
          </p:cNvSpPr>
          <p:nvPr>
            <p:ph type="body" sz="quarter" idx="41"/>
          </p:nvPr>
        </p:nvSpPr>
        <p:spPr>
          <a:xfrm>
            <a:off x="721001" y="2065003"/>
            <a:ext cx="4385987" cy="4055905"/>
          </a:xfrm>
        </p:spPr>
        <p:txBody>
          <a:bodyPr>
            <a:normAutofit/>
          </a:bodyPr>
          <a:lstStyle/>
          <a:p>
            <a:pPr marL="514350" indent="-514350">
              <a:buFont typeface="+mj-lt"/>
              <a:buAutoNum type="arabicPeriod"/>
            </a:pPr>
            <a:r>
              <a:rPr lang="da-DK" dirty="0"/>
              <a:t>Er der flere end ventet med for højt systolisk BT? Hvad er forklaringen? Ses an? Hvordan iværksættes og følges der op på medicinændringer? Personalets rolle? Lægens rolle?</a:t>
            </a:r>
          </a:p>
          <a:p>
            <a:pPr marL="514350" indent="-514350">
              <a:buFont typeface="+mj-lt"/>
              <a:buAutoNum type="arabicPeriod"/>
            </a:pPr>
            <a:r>
              <a:rPr lang="da-DK" dirty="0"/>
              <a:t>Ideer til ændringer?</a:t>
            </a:r>
          </a:p>
          <a:p>
            <a:pPr marL="514350" indent="-514350">
              <a:buFont typeface="+mj-lt"/>
              <a:buAutoNum type="arabicPeriod"/>
            </a:pPr>
            <a:r>
              <a:rPr lang="da-DK" dirty="0"/>
              <a:t>Patienter, der har fx sys BT&gt;135 eller sys BT&gt;150 kan findes i forløbsplansoverblikket opdelt på om de er i medicinsk behandling. Vil det være en prioritet for din praksis at finde dem frem?</a:t>
            </a:r>
          </a:p>
        </p:txBody>
      </p:sp>
      <p:sp>
        <p:nvSpPr>
          <p:cNvPr id="10" name="Title 2">
            <a:extLst>
              <a:ext uri="{FF2B5EF4-FFF2-40B4-BE49-F238E27FC236}">
                <a16:creationId xmlns:a16="http://schemas.microsoft.com/office/drawing/2014/main" id="{E155C162-EE3F-1C8E-6860-64B123479776}"/>
              </a:ext>
            </a:extLst>
          </p:cNvPr>
          <p:cNvSpPr>
            <a:spLocks noGrp="1"/>
          </p:cNvSpPr>
          <p:nvPr>
            <p:ph type="title"/>
          </p:nvPr>
        </p:nvSpPr>
        <p:spPr>
          <a:xfrm>
            <a:off x="714029" y="1027249"/>
            <a:ext cx="4488591" cy="757130"/>
          </a:xfrm>
        </p:spPr>
        <p:txBody>
          <a:bodyPr/>
          <a:lstStyle/>
          <a:p>
            <a:r>
              <a:rPr lang="da-DK" sz="2400" noProof="0" dirty="0"/>
              <a:t>Spørgsmål til målepunkt 3</a:t>
            </a:r>
          </a:p>
        </p:txBody>
      </p:sp>
      <p:sp>
        <p:nvSpPr>
          <p:cNvPr id="13" name="Text Placeholder 9">
            <a:extLst>
              <a:ext uri="{FF2B5EF4-FFF2-40B4-BE49-F238E27FC236}">
                <a16:creationId xmlns:a16="http://schemas.microsoft.com/office/drawing/2014/main" id="{FDFFE82A-5516-96FA-4C86-BBA0AD70CD67}"/>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242053457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ECC61-2617-FE1A-68EC-D10196C6DD5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9284A6E-2D2F-8339-0CD7-47C93D3E8BCF}"/>
              </a:ext>
            </a:extLst>
          </p:cNvPr>
          <p:cNvSpPr>
            <a:spLocks noGrp="1"/>
          </p:cNvSpPr>
          <p:nvPr>
            <p:ph type="title"/>
          </p:nvPr>
        </p:nvSpPr>
        <p:spPr>
          <a:xfrm>
            <a:off x="725626" y="728663"/>
            <a:ext cx="10740748" cy="535531"/>
          </a:xfrm>
        </p:spPr>
        <p:txBody>
          <a:bodyPr>
            <a:noAutofit/>
          </a:bodyPr>
          <a:lstStyle/>
          <a:p>
            <a:r>
              <a:rPr lang="da-DK" sz="2800" dirty="0">
                <a:solidFill>
                  <a:schemeClr val="bg1"/>
                </a:solidFill>
              </a:rPr>
              <a:t>4: Andel af aktuelle hypertension patienter med mikro/makro </a:t>
            </a:r>
            <a:r>
              <a:rPr lang="da-DK" sz="2800" dirty="0" err="1">
                <a:solidFill>
                  <a:schemeClr val="bg1"/>
                </a:solidFill>
              </a:rPr>
              <a:t>albuminuri</a:t>
            </a:r>
            <a:r>
              <a:rPr lang="da-DK" sz="2800" dirty="0">
                <a:solidFill>
                  <a:schemeClr val="bg1"/>
                </a:solidFill>
              </a:rPr>
              <a:t>, der </a:t>
            </a:r>
            <a:r>
              <a:rPr lang="da-DK" sz="2800" u="sng" dirty="0">
                <a:solidFill>
                  <a:schemeClr val="bg1"/>
                </a:solidFill>
              </a:rPr>
              <a:t>ikke</a:t>
            </a:r>
            <a:r>
              <a:rPr lang="da-DK" sz="2800" dirty="0">
                <a:solidFill>
                  <a:schemeClr val="bg1"/>
                </a:solidFill>
              </a:rPr>
              <a:t> er i ACE/AT2 behandling</a:t>
            </a:r>
          </a:p>
        </p:txBody>
      </p:sp>
      <p:sp>
        <p:nvSpPr>
          <p:cNvPr id="3" name="Pladsholder til tekst 2">
            <a:extLst>
              <a:ext uri="{FF2B5EF4-FFF2-40B4-BE49-F238E27FC236}">
                <a16:creationId xmlns:a16="http://schemas.microsoft.com/office/drawing/2014/main" id="{4F9376D4-4C8D-DD23-3F14-37FA532D5344}"/>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FED70A09-B164-A1B0-E202-1F2CC8961E59}"/>
              </a:ext>
            </a:extLst>
          </p:cNvPr>
          <p:cNvGraphicFramePr>
            <a:graphicFrameLocks/>
          </p:cNvGraphicFramePr>
          <p:nvPr/>
        </p:nvGraphicFramePr>
        <p:xfrm>
          <a:off x="725625" y="1492469"/>
          <a:ext cx="10736125" cy="4582265"/>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B572D9E8-5817-80E1-0F2B-4CA094A740F4}"/>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20218447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24889C6F-21D8-E5F0-6DF5-E821D2D8C5C1}"/>
              </a:ext>
            </a:extLst>
          </p:cNvPr>
          <p:cNvSpPr>
            <a:spLocks noGrp="1"/>
          </p:cNvSpPr>
          <p:nvPr>
            <p:ph type="body" sz="quarter" idx="29"/>
          </p:nvPr>
        </p:nvSpPr>
        <p:spPr/>
        <p:txBody>
          <a:bodyPr/>
          <a:lstStyle/>
          <a:p>
            <a:endParaRPr lang="da-DK"/>
          </a:p>
        </p:txBody>
      </p:sp>
      <p:sp>
        <p:nvSpPr>
          <p:cNvPr id="4" name="Titel 3">
            <a:extLst>
              <a:ext uri="{FF2B5EF4-FFF2-40B4-BE49-F238E27FC236}">
                <a16:creationId xmlns:a16="http://schemas.microsoft.com/office/drawing/2014/main" id="{72FB29D4-6B95-0312-A00F-5901BB3A6C3E}"/>
              </a:ext>
            </a:extLst>
          </p:cNvPr>
          <p:cNvSpPr>
            <a:spLocks noGrp="1"/>
          </p:cNvSpPr>
          <p:nvPr>
            <p:ph type="title"/>
          </p:nvPr>
        </p:nvSpPr>
        <p:spPr/>
        <p:txBody>
          <a:bodyPr/>
          <a:lstStyle/>
          <a:p>
            <a:r>
              <a:rPr lang="da-DK" dirty="0"/>
              <a:t>Patientliste</a:t>
            </a:r>
          </a:p>
        </p:txBody>
      </p:sp>
      <p:sp>
        <p:nvSpPr>
          <p:cNvPr id="5" name="Pladsholder til tekst 4">
            <a:extLst>
              <a:ext uri="{FF2B5EF4-FFF2-40B4-BE49-F238E27FC236}">
                <a16:creationId xmlns:a16="http://schemas.microsoft.com/office/drawing/2014/main" id="{CCF3745C-B096-28AD-E821-E6E0CA3072F9}"/>
              </a:ext>
            </a:extLst>
          </p:cNvPr>
          <p:cNvSpPr>
            <a:spLocks noGrp="1"/>
          </p:cNvSpPr>
          <p:nvPr>
            <p:ph type="body" sz="quarter" idx="30"/>
          </p:nvPr>
        </p:nvSpPr>
        <p:spPr/>
        <p:txBody>
          <a:bodyPr/>
          <a:lstStyle/>
          <a:p>
            <a:endParaRPr lang="da-DK"/>
          </a:p>
        </p:txBody>
      </p:sp>
      <p:sp>
        <p:nvSpPr>
          <p:cNvPr id="6" name="Pladsholder til tekst 5">
            <a:extLst>
              <a:ext uri="{FF2B5EF4-FFF2-40B4-BE49-F238E27FC236}">
                <a16:creationId xmlns:a16="http://schemas.microsoft.com/office/drawing/2014/main" id="{27D82EE3-AE5F-92ED-4C00-04F6704DE44C}"/>
              </a:ext>
            </a:extLst>
          </p:cNvPr>
          <p:cNvSpPr>
            <a:spLocks noGrp="1"/>
          </p:cNvSpPr>
          <p:nvPr>
            <p:ph type="body" sz="quarter" idx="40"/>
          </p:nvPr>
        </p:nvSpPr>
        <p:spPr/>
        <p:txBody>
          <a:bodyPr/>
          <a:lstStyle/>
          <a:p>
            <a:r>
              <a:rPr lang="da-DK" dirty="0"/>
              <a:t>Sådan finder du patientlister, der mangler ACE/AT2 </a:t>
            </a:r>
          </a:p>
        </p:txBody>
      </p:sp>
      <p:pic>
        <p:nvPicPr>
          <p:cNvPr id="7" name="Pladsholder til billede 6">
            <a:extLst>
              <a:ext uri="{FF2B5EF4-FFF2-40B4-BE49-F238E27FC236}">
                <a16:creationId xmlns:a16="http://schemas.microsoft.com/office/drawing/2014/main" id="{EE8B0F59-34ED-9547-CA39-F4900D2D13CF}"/>
              </a:ext>
            </a:extLst>
          </p:cNvPr>
          <p:cNvPicPr>
            <a:picLocks noGrp="1" noChangeAspect="1"/>
          </p:cNvPicPr>
          <p:nvPr>
            <p:ph type="pic" sz="half" idx="24"/>
          </p:nvPr>
        </p:nvPicPr>
        <p:blipFill rotWithShape="1">
          <a:blip r:embed="rId3"/>
          <a:srcRect l="7782" r="7782"/>
          <a:stretch/>
        </p:blipFill>
        <p:spPr>
          <a:xfrm>
            <a:off x="5647330" y="1513529"/>
            <a:ext cx="5426081" cy="3614999"/>
          </a:xfrm>
          <a:prstGeom prst="rect">
            <a:avLst/>
          </a:prstGeom>
          <a:ln>
            <a:solidFill>
              <a:schemeClr val="tx1"/>
            </a:solidFill>
          </a:ln>
        </p:spPr>
      </p:pic>
    </p:spTree>
    <p:extLst>
      <p:ext uri="{BB962C8B-B14F-4D97-AF65-F5344CB8AC3E}">
        <p14:creationId xmlns:p14="http://schemas.microsoft.com/office/powerpoint/2010/main" val="82738789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C9BAA-D30E-4637-7EC1-CD94C211E0E1}"/>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D7AC7346-FFA5-EC8C-07AE-713CEE9CDA49}"/>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17ADBBA7-4AE5-6056-8FC6-E5F002C1821D}"/>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8B125D9E-587A-BA09-C5D3-EE0F2CF03BE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9117ED8F-DBE1-683D-E17A-2A81EB5EB2D2}"/>
              </a:ext>
            </a:extLst>
          </p:cNvPr>
          <p:cNvSpPr>
            <a:spLocks noGrp="1"/>
          </p:cNvSpPr>
          <p:nvPr>
            <p:ph type="body" sz="quarter" idx="41"/>
          </p:nvPr>
        </p:nvSpPr>
        <p:spPr>
          <a:xfrm>
            <a:off x="721001" y="2065003"/>
            <a:ext cx="4385987" cy="4055905"/>
          </a:xfrm>
        </p:spPr>
        <p:txBody>
          <a:bodyPr>
            <a:normAutofit/>
          </a:bodyPr>
          <a:lstStyle/>
          <a:p>
            <a:pPr marL="457200" indent="-457200">
              <a:buFont typeface="+mj-lt"/>
              <a:buAutoNum type="arabicPeriod"/>
            </a:pPr>
            <a:r>
              <a:rPr lang="da-DK" dirty="0"/>
              <a:t>Hvad kan forklaringen være på manglende ACE/AT2 behandling af patienter med mikro/makro </a:t>
            </a:r>
            <a:r>
              <a:rPr lang="da-DK" dirty="0" err="1"/>
              <a:t>albuminuri</a:t>
            </a:r>
            <a:r>
              <a:rPr lang="da-DK" dirty="0"/>
              <a:t>? </a:t>
            </a:r>
          </a:p>
          <a:p>
            <a:pPr marL="457200" indent="-457200">
              <a:buFont typeface="+mj-lt"/>
              <a:buAutoNum type="arabicPeriod"/>
            </a:pPr>
            <a:r>
              <a:rPr lang="da-DK" dirty="0"/>
              <a:t>Patienterne kan findes i statistikoverblikket i dit journalsystem – kan det udnyttes eller er der andre ideer til hvad den enkelte praksis kan gøre?</a:t>
            </a:r>
            <a:endParaRPr lang="da-DK" dirty="0">
              <a:cs typeface="Calibri"/>
            </a:endParaRPr>
          </a:p>
        </p:txBody>
      </p:sp>
      <p:sp>
        <p:nvSpPr>
          <p:cNvPr id="10" name="Title 2">
            <a:extLst>
              <a:ext uri="{FF2B5EF4-FFF2-40B4-BE49-F238E27FC236}">
                <a16:creationId xmlns:a16="http://schemas.microsoft.com/office/drawing/2014/main" id="{1B87357F-2A08-A6EC-7A2B-9236493838E9}"/>
              </a:ext>
            </a:extLst>
          </p:cNvPr>
          <p:cNvSpPr>
            <a:spLocks noGrp="1"/>
          </p:cNvSpPr>
          <p:nvPr>
            <p:ph type="title"/>
          </p:nvPr>
        </p:nvSpPr>
        <p:spPr>
          <a:xfrm>
            <a:off x="714029" y="1027249"/>
            <a:ext cx="4488591" cy="757130"/>
          </a:xfrm>
        </p:spPr>
        <p:txBody>
          <a:bodyPr/>
          <a:lstStyle/>
          <a:p>
            <a:r>
              <a:rPr lang="da-DK" sz="2400" noProof="0" dirty="0"/>
              <a:t>Spørgsmål til målepunkt </a:t>
            </a:r>
            <a:r>
              <a:rPr lang="da-DK" sz="2400" dirty="0"/>
              <a:t>4</a:t>
            </a:r>
            <a:endParaRPr lang="da-DK" sz="2400" noProof="0" dirty="0"/>
          </a:p>
        </p:txBody>
      </p:sp>
      <p:sp>
        <p:nvSpPr>
          <p:cNvPr id="13" name="Text Placeholder 9">
            <a:extLst>
              <a:ext uri="{FF2B5EF4-FFF2-40B4-BE49-F238E27FC236}">
                <a16:creationId xmlns:a16="http://schemas.microsoft.com/office/drawing/2014/main" id="{2D2D2CCA-CF19-29F2-C1DF-DBBEEDAA0244}"/>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84826673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65975-3075-B94E-544E-D20209FD56E8}"/>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7858814B-36DD-743B-ACAE-F0946366486F}"/>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5CF5CFD4-DF5D-ABF9-96D7-F6FFC92AE078}"/>
              </a:ext>
            </a:extLst>
          </p:cNvPr>
          <p:cNvSpPr>
            <a:spLocks noGrp="1"/>
          </p:cNvSpPr>
          <p:nvPr>
            <p:ph type="body" sz="quarter" idx="30"/>
          </p:nvPr>
        </p:nvSpPr>
        <p:spPr/>
        <p:txBody>
          <a:bodyPr>
            <a:noAutofit/>
          </a:bodyPr>
          <a:lstStyle/>
          <a:p>
            <a:r>
              <a:rPr lang="da-DK" sz="1200" noProof="0"/>
              <a:t>Opsamling i plenum (10 min.)</a:t>
            </a:r>
          </a:p>
        </p:txBody>
      </p:sp>
      <p:sp>
        <p:nvSpPr>
          <p:cNvPr id="4" name="Text Placeholder 4">
            <a:extLst>
              <a:ext uri="{FF2B5EF4-FFF2-40B4-BE49-F238E27FC236}">
                <a16:creationId xmlns:a16="http://schemas.microsoft.com/office/drawing/2014/main" id="{1E1282F4-4A7F-185D-68E4-20DAF6366208}"/>
              </a:ext>
            </a:extLst>
          </p:cNvPr>
          <p:cNvSpPr>
            <a:spLocks noGrp="1"/>
          </p:cNvSpPr>
          <p:nvPr>
            <p:ph type="body" sz="quarter" idx="41"/>
          </p:nvPr>
        </p:nvSpPr>
        <p:spPr>
          <a:xfrm>
            <a:off x="721001" y="2691197"/>
            <a:ext cx="4385987" cy="1043896"/>
          </a:xfrm>
        </p:spPr>
        <p:txBody>
          <a:bodyPr>
            <a:normAutofit/>
          </a:bodyPr>
          <a:lstStyle/>
          <a:p>
            <a:pPr marL="285750" indent="-285750">
              <a:buFont typeface="Arial" panose="020B0604020202020204" pitchFamily="34" charset="0"/>
              <a:buChar char="•"/>
            </a:pPr>
            <a:endParaRPr lang="da-DK"/>
          </a:p>
          <a:p>
            <a:pPr marL="285750" indent="-285750">
              <a:buFont typeface="Arial" panose="020B0604020202020204" pitchFamily="34" charset="0"/>
              <a:buChar char="•"/>
            </a:pPr>
            <a:endParaRPr lang="da-DK" sz="1600" noProof="0"/>
          </a:p>
        </p:txBody>
      </p:sp>
      <p:sp>
        <p:nvSpPr>
          <p:cNvPr id="8" name="Title 2">
            <a:extLst>
              <a:ext uri="{FF2B5EF4-FFF2-40B4-BE49-F238E27FC236}">
                <a16:creationId xmlns:a16="http://schemas.microsoft.com/office/drawing/2014/main" id="{51D00792-08D4-E0F0-0553-E45B21A066B1}"/>
              </a:ext>
            </a:extLst>
          </p:cNvPr>
          <p:cNvSpPr>
            <a:spLocks noGrp="1"/>
          </p:cNvSpPr>
          <p:nvPr>
            <p:ph type="title"/>
          </p:nvPr>
        </p:nvSpPr>
        <p:spPr>
          <a:xfrm>
            <a:off x="714030" y="1027249"/>
            <a:ext cx="4398514" cy="757130"/>
          </a:xfrm>
        </p:spPr>
        <p:txBody>
          <a:bodyPr/>
          <a:lstStyle/>
          <a:p>
            <a:r>
              <a:rPr lang="da-DK" sz="2400" noProof="0" dirty="0"/>
              <a:t>Plenum gennemgang af målepunkt </a:t>
            </a:r>
            <a:r>
              <a:rPr lang="da-DK" sz="2400" dirty="0"/>
              <a:t>3 og 4</a:t>
            </a:r>
            <a:endParaRPr lang="da-DK" sz="2400" noProof="0" dirty="0"/>
          </a:p>
        </p:txBody>
      </p:sp>
      <p:sp>
        <p:nvSpPr>
          <p:cNvPr id="13" name="Text Placeholder 9">
            <a:extLst>
              <a:ext uri="{FF2B5EF4-FFF2-40B4-BE49-F238E27FC236}">
                <a16:creationId xmlns:a16="http://schemas.microsoft.com/office/drawing/2014/main" id="{89023A45-9388-D7CD-C7FA-DC34248B7FA6}"/>
              </a:ext>
            </a:extLst>
          </p:cNvPr>
          <p:cNvSpPr>
            <a:spLocks noGrp="1"/>
          </p:cNvSpPr>
          <p:nvPr>
            <p:ph type="body" sz="quarter" idx="29"/>
          </p:nvPr>
        </p:nvSpPr>
        <p:spPr>
          <a:xfrm>
            <a:off x="720208" y="5440218"/>
            <a:ext cx="4385987" cy="680690"/>
          </a:xfrm>
        </p:spPr>
        <p:txBody>
          <a:bodyPr/>
          <a:lstStyle/>
          <a:p>
            <a:endParaRPr lang="da-DK" noProof="0"/>
          </a:p>
        </p:txBody>
      </p:sp>
      <p:pic>
        <p:nvPicPr>
          <p:cNvPr id="5" name="Graphic 1" descr="Teacher with solid fill">
            <a:extLst>
              <a:ext uri="{FF2B5EF4-FFF2-40B4-BE49-F238E27FC236}">
                <a16:creationId xmlns:a16="http://schemas.microsoft.com/office/drawing/2014/main" id="{6DE4512F-DD07-CCAA-9400-BE838FF17E6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2" name="Text Placeholder 4">
            <a:extLst>
              <a:ext uri="{FF2B5EF4-FFF2-40B4-BE49-F238E27FC236}">
                <a16:creationId xmlns:a16="http://schemas.microsoft.com/office/drawing/2014/main" id="{539A8363-6493-01D0-CE7B-987C93A7FE97}"/>
              </a:ext>
            </a:extLst>
          </p:cNvPr>
          <p:cNvSpPr txBox="1">
            <a:spLocks/>
          </p:cNvSpPr>
          <p:nvPr/>
        </p:nvSpPr>
        <p:spPr>
          <a:xfrm>
            <a:off x="721001" y="2691196"/>
            <a:ext cx="4385987" cy="2749021"/>
          </a:xfrm>
          <a:prstGeom prst="rect">
            <a:avLst/>
          </a:prstGeom>
        </p:spPr>
        <p:txBody>
          <a:bodyPr vert="horz" lIns="91440" tIns="45720" rIns="91440" bIns="45720" rtlCol="0">
            <a:norm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1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marL="342900" indent="-342900">
              <a:buFont typeface="Arial" panose="020B0604020202020204" pitchFamily="34" charset="0"/>
              <a:buChar char="•"/>
            </a:pPr>
            <a:r>
              <a:rPr lang="da-DK" dirty="0"/>
              <a:t>Hvad har I talt om?</a:t>
            </a:r>
          </a:p>
        </p:txBody>
      </p:sp>
    </p:spTree>
    <p:extLst>
      <p:ext uri="{BB962C8B-B14F-4D97-AF65-F5344CB8AC3E}">
        <p14:creationId xmlns:p14="http://schemas.microsoft.com/office/powerpoint/2010/main" val="69815483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7B2ACA44-671A-345B-739D-C1B0571F45A6}"/>
              </a:ext>
            </a:extLst>
          </p:cNvPr>
          <p:cNvSpPr>
            <a:spLocks noGrp="1"/>
          </p:cNvSpPr>
          <p:nvPr>
            <p:ph type="body" sz="quarter" idx="29"/>
          </p:nvPr>
        </p:nvSpPr>
        <p:spPr/>
        <p:txBody>
          <a:bodyPr/>
          <a:lstStyle/>
          <a:p>
            <a:endParaRPr lang="da-DK"/>
          </a:p>
        </p:txBody>
      </p:sp>
      <p:sp>
        <p:nvSpPr>
          <p:cNvPr id="4" name="Titel 3">
            <a:extLst>
              <a:ext uri="{FF2B5EF4-FFF2-40B4-BE49-F238E27FC236}">
                <a16:creationId xmlns:a16="http://schemas.microsoft.com/office/drawing/2014/main" id="{9EFB6FF8-26B6-ACAE-DA69-276DD8117EE9}"/>
              </a:ext>
            </a:extLst>
          </p:cNvPr>
          <p:cNvSpPr>
            <a:spLocks noGrp="1"/>
          </p:cNvSpPr>
          <p:nvPr>
            <p:ph type="title"/>
          </p:nvPr>
        </p:nvSpPr>
        <p:spPr/>
        <p:txBody>
          <a:bodyPr/>
          <a:lstStyle/>
          <a:p>
            <a:r>
              <a:rPr lang="da-DK" dirty="0"/>
              <a:t>KGE</a:t>
            </a:r>
          </a:p>
        </p:txBody>
      </p:sp>
      <p:sp>
        <p:nvSpPr>
          <p:cNvPr id="5" name="Pladsholder til tekst 4">
            <a:extLst>
              <a:ext uri="{FF2B5EF4-FFF2-40B4-BE49-F238E27FC236}">
                <a16:creationId xmlns:a16="http://schemas.microsoft.com/office/drawing/2014/main" id="{4ACF2FE4-2F33-9E10-C178-318FD9F0F1EE}"/>
              </a:ext>
            </a:extLst>
          </p:cNvPr>
          <p:cNvSpPr>
            <a:spLocks noGrp="1"/>
          </p:cNvSpPr>
          <p:nvPr>
            <p:ph type="body" sz="quarter" idx="30"/>
          </p:nvPr>
        </p:nvSpPr>
        <p:spPr/>
        <p:txBody>
          <a:bodyPr/>
          <a:lstStyle/>
          <a:p>
            <a:endParaRPr lang="da-DK"/>
          </a:p>
        </p:txBody>
      </p:sp>
      <p:sp>
        <p:nvSpPr>
          <p:cNvPr id="6" name="Pladsholder til tekst 5">
            <a:extLst>
              <a:ext uri="{FF2B5EF4-FFF2-40B4-BE49-F238E27FC236}">
                <a16:creationId xmlns:a16="http://schemas.microsoft.com/office/drawing/2014/main" id="{0D4AD290-23FD-54EE-D9EC-3C93978AF6FE}"/>
              </a:ext>
            </a:extLst>
          </p:cNvPr>
          <p:cNvSpPr>
            <a:spLocks noGrp="1"/>
          </p:cNvSpPr>
          <p:nvPr>
            <p:ph type="body" sz="quarter" idx="40"/>
          </p:nvPr>
        </p:nvSpPr>
        <p:spPr/>
        <p:txBody>
          <a:bodyPr/>
          <a:lstStyle/>
          <a:p>
            <a:r>
              <a:rPr lang="da-DK" dirty="0"/>
              <a:t>Klinisk gruppebasseret efteruddannelse</a:t>
            </a:r>
          </a:p>
        </p:txBody>
      </p:sp>
      <p:pic>
        <p:nvPicPr>
          <p:cNvPr id="7" name="Pladsholder til billede 6">
            <a:extLst>
              <a:ext uri="{FF2B5EF4-FFF2-40B4-BE49-F238E27FC236}">
                <a16:creationId xmlns:a16="http://schemas.microsoft.com/office/drawing/2014/main" id="{D9EDF7E9-3EB0-6924-1CD3-52F3639F95AD}"/>
              </a:ext>
            </a:extLst>
          </p:cNvPr>
          <p:cNvPicPr>
            <a:picLocks noGrp="1" noChangeAspect="1"/>
          </p:cNvPicPr>
          <p:nvPr>
            <p:ph type="pic" sz="half" idx="24"/>
          </p:nvPr>
        </p:nvPicPr>
        <p:blipFill>
          <a:blip r:embed="rId2"/>
          <a:srcRect l="10861" r="10861"/>
          <a:stretch>
            <a:fillRect/>
          </a:stretch>
        </p:blipFill>
        <p:spPr>
          <a:xfrm>
            <a:off x="5647330" y="1479598"/>
            <a:ext cx="5426081" cy="3614999"/>
          </a:xfrm>
          <a:prstGeom prst="rect">
            <a:avLst/>
          </a:prstGeom>
        </p:spPr>
      </p:pic>
      <p:pic>
        <p:nvPicPr>
          <p:cNvPr id="8" name="Billede 7" descr="Et billede, der indeholder tekst&#10;&#10;Automatisk genereret beskrivelse">
            <a:extLst>
              <a:ext uri="{FF2B5EF4-FFF2-40B4-BE49-F238E27FC236}">
                <a16:creationId xmlns:a16="http://schemas.microsoft.com/office/drawing/2014/main" id="{7CE4CB88-9573-99FF-D41F-E2DB2F69A733}"/>
              </a:ext>
            </a:extLst>
          </p:cNvPr>
          <p:cNvPicPr>
            <a:picLocks noChangeAspect="1"/>
          </p:cNvPicPr>
          <p:nvPr/>
        </p:nvPicPr>
        <p:blipFill>
          <a:blip r:embed="rId3"/>
          <a:stretch>
            <a:fillRect/>
          </a:stretch>
        </p:blipFill>
        <p:spPr>
          <a:xfrm>
            <a:off x="714031" y="3837724"/>
            <a:ext cx="6097449" cy="2054464"/>
          </a:xfrm>
          <a:prstGeom prst="rect">
            <a:avLst/>
          </a:prstGeom>
        </p:spPr>
      </p:pic>
    </p:spTree>
    <p:extLst>
      <p:ext uri="{BB962C8B-B14F-4D97-AF65-F5344CB8AC3E}">
        <p14:creationId xmlns:p14="http://schemas.microsoft.com/office/powerpoint/2010/main" val="310618110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A1A46-840C-EBF3-A2FB-94304CF88925}"/>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75E48CAD-3ECF-B7DB-2672-154A940E4D60}"/>
              </a:ext>
            </a:extLst>
          </p:cNvPr>
          <p:cNvSpPr>
            <a:spLocks noGrp="1"/>
          </p:cNvSpPr>
          <p:nvPr>
            <p:ph type="body" sz="quarter" idx="29"/>
          </p:nvPr>
        </p:nvSpPr>
        <p:spPr>
          <a:xfrm>
            <a:off x="724664" y="2602409"/>
            <a:ext cx="10735496" cy="769441"/>
          </a:xfrm>
        </p:spPr>
        <p:txBody>
          <a:bodyPr/>
          <a:lstStyle/>
          <a:p>
            <a:r>
              <a:rPr lang="da-DK" sz="4400" dirty="0"/>
              <a:t>Blok 3: implementering og opfølgning</a:t>
            </a:r>
          </a:p>
        </p:txBody>
      </p:sp>
      <p:sp>
        <p:nvSpPr>
          <p:cNvPr id="3" name="Pladsholder til tekst 2">
            <a:extLst>
              <a:ext uri="{FF2B5EF4-FFF2-40B4-BE49-F238E27FC236}">
                <a16:creationId xmlns:a16="http://schemas.microsoft.com/office/drawing/2014/main" id="{B6E788BD-9C03-DE64-1AB8-B4E42921425C}"/>
              </a:ext>
            </a:extLst>
          </p:cNvPr>
          <p:cNvSpPr>
            <a:spLocks noGrp="1"/>
          </p:cNvSpPr>
          <p:nvPr>
            <p:ph type="body" sz="quarter" idx="30"/>
          </p:nvPr>
        </p:nvSpPr>
        <p:spPr/>
        <p:txBody>
          <a:bodyPr/>
          <a:lstStyle/>
          <a:p>
            <a:r>
              <a:rPr lang="da-DK" dirty="0"/>
              <a:t>Samlet tid: 30 minutter</a:t>
            </a:r>
          </a:p>
        </p:txBody>
      </p:sp>
      <p:sp>
        <p:nvSpPr>
          <p:cNvPr id="4" name="Pladsholder til tekst 2">
            <a:extLst>
              <a:ext uri="{FF2B5EF4-FFF2-40B4-BE49-F238E27FC236}">
                <a16:creationId xmlns:a16="http://schemas.microsoft.com/office/drawing/2014/main" id="{F76D43D0-1DBF-6190-FD3F-241784C3048F}"/>
              </a:ext>
            </a:extLst>
          </p:cNvPr>
          <p:cNvSpPr txBox="1">
            <a:spLocks/>
          </p:cNvSpPr>
          <p:nvPr/>
        </p:nvSpPr>
        <p:spPr>
          <a:xfrm>
            <a:off x="724664" y="5536119"/>
            <a:ext cx="10735496" cy="492443"/>
          </a:xfrm>
          <a:prstGeom prst="rect">
            <a:avLst/>
          </a:prstGeom>
        </p:spPr>
        <p:txBody>
          <a:bodyPr vert="horz" wrap="square" lIns="91440" tIns="45720" rIns="91440" bIns="45720" rtlCol="0" anchor="b">
            <a:norm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lang="en-GB" sz="2600" b="0" i="0" u="none" strike="noStrike" cap="none" spc="0" normalizeH="0" baseline="0">
                <a:ln>
                  <a:noFill/>
                </a:ln>
                <a:solidFill>
                  <a:srgbClr val="FFFFFF"/>
                </a:solidFill>
                <a:effectLst/>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lang="en-GB"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fontAlgn="auto" latinLnBrk="0" hangingPunct="1">
              <a:lnSpc>
                <a:spcPct val="100000"/>
              </a:lnSpc>
              <a:spcBef>
                <a:spcPts val="0"/>
              </a:spcBef>
              <a:spcAft>
                <a:spcPts val="1200"/>
              </a:spcAft>
              <a:buClrTx/>
              <a:buSzPct val="90000"/>
              <a:buFont typeface="Arial" panose="020B0604020202020204" pitchFamily="34" charset="0"/>
              <a:buChar char="•"/>
              <a:tabLst/>
              <a:defRPr kumimoji="0" lang="da-DK"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fontAlgn="auto" latinLnBrk="0" hangingPunct="1">
              <a:lnSpc>
                <a:spcPct val="100000"/>
              </a:lnSpc>
              <a:spcBef>
                <a:spcPts val="0"/>
              </a:spcBef>
              <a:spcAft>
                <a:spcPts val="1200"/>
              </a:spcAft>
              <a:buClrTx/>
              <a:buSzPct val="90000"/>
              <a:buFont typeface="Arial" panose="020B0604020202020204" pitchFamily="34" charset="0"/>
              <a:buChar char="•"/>
              <a:tabLst/>
              <a:defRPr kumimoji="0" lang="en-GB"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sz="36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a:defRPr>
            </a:lvl5pPr>
            <a:lvl6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3600" b="0" i="0" u="none" strike="noStrike" cap="none" spc="0" normalizeH="0" baseline="0" dirty="0">
                <a:ln>
                  <a:noFill/>
                </a:ln>
                <a:solidFill>
                  <a:srgbClr val="000000"/>
                </a:solidFill>
                <a:effectLst/>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1400" b="0" i="0" u="none" strike="noStrike" cap="none" spc="0" normalizeH="0" baseline="0" dirty="0" smtClean="0">
                <a:ln>
                  <a:noFill/>
                </a:ln>
                <a:solidFill>
                  <a:srgbClr val="000000"/>
                </a:solidFill>
                <a:effectLst/>
                <a:uFillTx/>
                <a:latin typeface="Arial" panose="020B0604020202020204" pitchFamily="34" charset="0"/>
                <a:ea typeface="+mn-ea"/>
                <a:cs typeface="Arial" panose="020B0604020202020204" pitchFamily="34" charset="0"/>
                <a:sym typeface="Helvetica Neue"/>
              </a:defRPr>
            </a:lvl7pPr>
            <a:lvl8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3600" b="0" i="0" u="none" strike="noStrike" cap="none" spc="0" normalizeH="0" baseline="0" dirty="0" smtClean="0">
                <a:ln>
                  <a:noFill/>
                </a:ln>
                <a:solidFill>
                  <a:srgbClr val="000000"/>
                </a:solidFill>
                <a:effectLst/>
                <a:uFillTx/>
                <a:latin typeface="+mn-lt"/>
                <a:ea typeface="+mn-ea"/>
                <a:cs typeface="+mn-cs"/>
                <a:sym typeface="Helvetica Neue"/>
              </a:defRPr>
            </a:lvl8pPr>
            <a:lvl9pPr marL="0" marR="0" indent="0" algn="l" defTabSz="412750" rtl="0" eaLnBrk="1" fontAlgn="auto" latinLnBrk="0" hangingPunct="1">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a:defRPr>
            </a:lvl9pPr>
          </a:lstStyle>
          <a:p>
            <a:r>
              <a:rPr lang="da-DK" sz="2400" i="1" dirty="0"/>
              <a:t>Sæt jer sammen i egen praksis. Sololæger går sammen.</a:t>
            </a:r>
          </a:p>
        </p:txBody>
      </p:sp>
    </p:spTree>
    <p:extLst>
      <p:ext uri="{BB962C8B-B14F-4D97-AF65-F5344CB8AC3E}">
        <p14:creationId xmlns:p14="http://schemas.microsoft.com/office/powerpoint/2010/main" val="19563199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3EC0-EAA2-C038-7905-D2AEB3C1D6E4}"/>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47DC0FD0-67C1-92EB-A77E-948ED731CA43}"/>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E1479C39-70BE-DBA3-0C40-E21203D70A63}"/>
              </a:ext>
            </a:extLst>
          </p:cNvPr>
          <p:cNvSpPr>
            <a:spLocks noGrp="1"/>
          </p:cNvSpPr>
          <p:nvPr>
            <p:ph type="body" sz="quarter" idx="30"/>
          </p:nvPr>
        </p:nvSpPr>
        <p:spPr/>
        <p:txBody>
          <a:bodyPr>
            <a:noAutofit/>
          </a:bodyPr>
          <a:lstStyle/>
          <a:p>
            <a:r>
              <a:rPr lang="da-DK" sz="1200" noProof="0" dirty="0"/>
              <a:t>Gruppedrøftelse og plenum (</a:t>
            </a:r>
            <a:r>
              <a:rPr lang="da-DK" sz="1200" dirty="0"/>
              <a:t>20</a:t>
            </a:r>
            <a:r>
              <a:rPr lang="da-DK" sz="1200" noProof="0" dirty="0"/>
              <a:t> min.)</a:t>
            </a:r>
          </a:p>
        </p:txBody>
      </p:sp>
      <p:pic>
        <p:nvPicPr>
          <p:cNvPr id="2" name="Graphic 1" descr="Meeting with solid fill">
            <a:extLst>
              <a:ext uri="{FF2B5EF4-FFF2-40B4-BE49-F238E27FC236}">
                <a16:creationId xmlns:a16="http://schemas.microsoft.com/office/drawing/2014/main" id="{75D9B74C-C18B-CDD7-95C4-D9BE5FEC9C3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691197"/>
            <a:ext cx="1475608" cy="1475608"/>
          </a:xfrm>
          <a:prstGeom prst="rect">
            <a:avLst/>
          </a:prstGeom>
        </p:spPr>
      </p:pic>
      <p:sp>
        <p:nvSpPr>
          <p:cNvPr id="6" name="Text Placeholder 4">
            <a:extLst>
              <a:ext uri="{FF2B5EF4-FFF2-40B4-BE49-F238E27FC236}">
                <a16:creationId xmlns:a16="http://schemas.microsoft.com/office/drawing/2014/main" id="{8105FD95-B212-70E0-9B13-F2DEC9C902D1}"/>
              </a:ext>
            </a:extLst>
          </p:cNvPr>
          <p:cNvSpPr>
            <a:spLocks noGrp="1"/>
          </p:cNvSpPr>
          <p:nvPr>
            <p:ph type="body" sz="quarter" idx="41"/>
          </p:nvPr>
        </p:nvSpPr>
        <p:spPr>
          <a:xfrm>
            <a:off x="721001" y="2691196"/>
            <a:ext cx="4385987" cy="2749022"/>
          </a:xfrm>
        </p:spPr>
        <p:txBody>
          <a:bodyPr>
            <a:normAutofit/>
          </a:bodyPr>
          <a:lstStyle/>
          <a:p>
            <a:pPr marL="285750" indent="-285750">
              <a:buFont typeface="Arial" panose="020B0604020202020204" pitchFamily="34" charset="0"/>
              <a:buChar char="•"/>
            </a:pPr>
            <a:r>
              <a:rPr lang="da-DK" dirty="0"/>
              <a:t>Hvilke gode ideer til organisering af opfølgning og behandling er der kommet på mødet?</a:t>
            </a:r>
          </a:p>
          <a:p>
            <a:pPr marL="285750" indent="-285750">
              <a:buFont typeface="Arial" panose="020B0604020202020204" pitchFamily="34" charset="0"/>
              <a:buChar char="•"/>
            </a:pPr>
            <a:r>
              <a:rPr lang="da-DK" dirty="0"/>
              <a:t>Hvilke ændringer vil det være vigtigst og lettest at gennemføre? </a:t>
            </a:r>
          </a:p>
          <a:p>
            <a:pPr marL="285750" indent="-285750">
              <a:buFont typeface="Arial" panose="020B0604020202020204" pitchFamily="34" charset="0"/>
              <a:buChar char="•"/>
            </a:pPr>
            <a:r>
              <a:rPr lang="da-DK" dirty="0"/>
              <a:t>Hvordan kan ændringer ske? </a:t>
            </a:r>
          </a:p>
          <a:p>
            <a:pPr marL="285750" indent="-285750">
              <a:buFont typeface="Arial" panose="020B0604020202020204" pitchFamily="34" charset="0"/>
              <a:buChar char="•"/>
            </a:pPr>
            <a:r>
              <a:rPr lang="da-DK" dirty="0"/>
              <a:t>Er der retningslinjer/fraser/andet materiale fra klyngemødet der kan bruges? </a:t>
            </a:r>
          </a:p>
        </p:txBody>
      </p:sp>
      <p:sp>
        <p:nvSpPr>
          <p:cNvPr id="10" name="Title 2">
            <a:extLst>
              <a:ext uri="{FF2B5EF4-FFF2-40B4-BE49-F238E27FC236}">
                <a16:creationId xmlns:a16="http://schemas.microsoft.com/office/drawing/2014/main" id="{77F4E67C-9C82-6CB0-56B2-A99513FABABA}"/>
              </a:ext>
            </a:extLst>
          </p:cNvPr>
          <p:cNvSpPr>
            <a:spLocks noGrp="1"/>
          </p:cNvSpPr>
          <p:nvPr>
            <p:ph type="title"/>
          </p:nvPr>
        </p:nvSpPr>
        <p:spPr>
          <a:xfrm>
            <a:off x="714030" y="1027249"/>
            <a:ext cx="4398514" cy="1089529"/>
          </a:xfrm>
        </p:spPr>
        <p:txBody>
          <a:bodyPr/>
          <a:lstStyle/>
          <a:p>
            <a:r>
              <a:rPr lang="da-DK" sz="2400" noProof="0" dirty="0"/>
              <a:t>Implementering og opfølgning – er der potentiale for forandring</a:t>
            </a:r>
          </a:p>
        </p:txBody>
      </p:sp>
      <p:sp>
        <p:nvSpPr>
          <p:cNvPr id="13" name="Text Placeholder 9">
            <a:extLst>
              <a:ext uri="{FF2B5EF4-FFF2-40B4-BE49-F238E27FC236}">
                <a16:creationId xmlns:a16="http://schemas.microsoft.com/office/drawing/2014/main" id="{8B813173-DB6D-F4F5-8FC5-B22658ACCA22}"/>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422446714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56FA0C5-6D41-3000-C6B1-8D6F77837B55}"/>
              </a:ext>
            </a:extLst>
          </p:cNvPr>
          <p:cNvSpPr>
            <a:spLocks noGrp="1"/>
          </p:cNvSpPr>
          <p:nvPr>
            <p:ph type="body" sz="quarter" idx="39"/>
          </p:nvPr>
        </p:nvSpPr>
        <p:spPr/>
        <p:txBody>
          <a:bodyPr/>
          <a:lstStyle/>
          <a:p>
            <a:endParaRPr lang="da-DK"/>
          </a:p>
        </p:txBody>
      </p:sp>
      <p:sp>
        <p:nvSpPr>
          <p:cNvPr id="3" name="Titel 2">
            <a:extLst>
              <a:ext uri="{FF2B5EF4-FFF2-40B4-BE49-F238E27FC236}">
                <a16:creationId xmlns:a16="http://schemas.microsoft.com/office/drawing/2014/main" id="{CDDD1C12-8894-B53B-5375-57EB45D99717}"/>
              </a:ext>
            </a:extLst>
          </p:cNvPr>
          <p:cNvSpPr>
            <a:spLocks noGrp="1"/>
          </p:cNvSpPr>
          <p:nvPr>
            <p:ph type="title"/>
          </p:nvPr>
        </p:nvSpPr>
        <p:spPr/>
        <p:txBody>
          <a:bodyPr/>
          <a:lstStyle/>
          <a:p>
            <a:r>
              <a:rPr lang="da-DK" dirty="0"/>
              <a:t>Materiale</a:t>
            </a:r>
          </a:p>
        </p:txBody>
      </p:sp>
      <p:sp>
        <p:nvSpPr>
          <p:cNvPr id="4" name="Pladsholder til tekst 3">
            <a:extLst>
              <a:ext uri="{FF2B5EF4-FFF2-40B4-BE49-F238E27FC236}">
                <a16:creationId xmlns:a16="http://schemas.microsoft.com/office/drawing/2014/main" id="{671701BF-FB77-FC7B-742C-5351143B6AAE}"/>
              </a:ext>
            </a:extLst>
          </p:cNvPr>
          <p:cNvSpPr>
            <a:spLocks noGrp="1"/>
          </p:cNvSpPr>
          <p:nvPr>
            <p:ph type="body" sz="quarter" idx="37"/>
          </p:nvPr>
        </p:nvSpPr>
        <p:spPr/>
        <p:txBody>
          <a:bodyPr/>
          <a:lstStyle/>
          <a:p>
            <a:r>
              <a:rPr lang="da-DK" dirty="0"/>
              <a:t>Mødenotater</a:t>
            </a:r>
          </a:p>
        </p:txBody>
      </p:sp>
      <p:sp>
        <p:nvSpPr>
          <p:cNvPr id="5" name="Pladsholder til tekst 4">
            <a:extLst>
              <a:ext uri="{FF2B5EF4-FFF2-40B4-BE49-F238E27FC236}">
                <a16:creationId xmlns:a16="http://schemas.microsoft.com/office/drawing/2014/main" id="{21E0B629-8317-D86A-6513-FBDBFFAEF21B}"/>
              </a:ext>
            </a:extLst>
          </p:cNvPr>
          <p:cNvSpPr>
            <a:spLocks noGrp="1"/>
          </p:cNvSpPr>
          <p:nvPr>
            <p:ph type="body" sz="quarter" idx="38"/>
          </p:nvPr>
        </p:nvSpPr>
        <p:spPr>
          <a:xfrm>
            <a:off x="892936" y="2879834"/>
            <a:ext cx="4819201" cy="3057140"/>
          </a:xfrm>
        </p:spPr>
        <p:txBody>
          <a:bodyPr>
            <a:normAutofit/>
          </a:bodyPr>
          <a:lstStyle/>
          <a:p>
            <a:r>
              <a:rPr lang="da-DK" sz="1600" dirty="0"/>
              <a:t>Til at notere de vigtigste pointer i løbet af mødet</a:t>
            </a:r>
          </a:p>
        </p:txBody>
      </p:sp>
      <p:sp>
        <p:nvSpPr>
          <p:cNvPr id="6" name="Pladsholder til tekst 5">
            <a:extLst>
              <a:ext uri="{FF2B5EF4-FFF2-40B4-BE49-F238E27FC236}">
                <a16:creationId xmlns:a16="http://schemas.microsoft.com/office/drawing/2014/main" id="{FB8ED500-2BCA-4E72-8466-CEC436EC6C4C}"/>
              </a:ext>
            </a:extLst>
          </p:cNvPr>
          <p:cNvSpPr>
            <a:spLocks noGrp="1"/>
          </p:cNvSpPr>
          <p:nvPr>
            <p:ph type="body" sz="quarter" idx="40"/>
          </p:nvPr>
        </p:nvSpPr>
        <p:spPr/>
        <p:txBody>
          <a:bodyPr/>
          <a:lstStyle/>
          <a:p>
            <a:r>
              <a:rPr lang="da-DK" dirty="0"/>
              <a:t>Implementeringsark</a:t>
            </a:r>
          </a:p>
        </p:txBody>
      </p:sp>
      <p:sp>
        <p:nvSpPr>
          <p:cNvPr id="7" name="Pladsholder til tekst 6">
            <a:extLst>
              <a:ext uri="{FF2B5EF4-FFF2-40B4-BE49-F238E27FC236}">
                <a16:creationId xmlns:a16="http://schemas.microsoft.com/office/drawing/2014/main" id="{4004A560-EFA3-E82A-1D69-6276E9C7558E}"/>
              </a:ext>
            </a:extLst>
          </p:cNvPr>
          <p:cNvSpPr>
            <a:spLocks noGrp="1"/>
          </p:cNvSpPr>
          <p:nvPr>
            <p:ph type="body" sz="quarter" idx="41"/>
          </p:nvPr>
        </p:nvSpPr>
        <p:spPr>
          <a:xfrm>
            <a:off x="6452223" y="2879834"/>
            <a:ext cx="4819201" cy="3057140"/>
          </a:xfrm>
        </p:spPr>
        <p:txBody>
          <a:bodyPr>
            <a:normAutofit/>
          </a:bodyPr>
          <a:lstStyle/>
          <a:p>
            <a:r>
              <a:rPr lang="da-DK" sz="1600" dirty="0"/>
              <a:t>Til at udfylde de vigtigste pointer til slut af mødet</a:t>
            </a:r>
          </a:p>
        </p:txBody>
      </p:sp>
      <p:pic>
        <p:nvPicPr>
          <p:cNvPr id="8" name="Billede 7">
            <a:extLst>
              <a:ext uri="{FF2B5EF4-FFF2-40B4-BE49-F238E27FC236}">
                <a16:creationId xmlns:a16="http://schemas.microsoft.com/office/drawing/2014/main" id="{D137DFA7-34BE-604A-ECB1-641313A3776B}"/>
              </a:ext>
            </a:extLst>
          </p:cNvPr>
          <p:cNvPicPr>
            <a:picLocks noChangeAspect="1"/>
          </p:cNvPicPr>
          <p:nvPr/>
        </p:nvPicPr>
        <p:blipFill>
          <a:blip r:embed="rId2"/>
          <a:stretch>
            <a:fillRect/>
          </a:stretch>
        </p:blipFill>
        <p:spPr>
          <a:xfrm>
            <a:off x="920576" y="3429000"/>
            <a:ext cx="4791561" cy="2507974"/>
          </a:xfrm>
          <a:prstGeom prst="rect">
            <a:avLst/>
          </a:prstGeom>
        </p:spPr>
      </p:pic>
      <p:pic>
        <p:nvPicPr>
          <p:cNvPr id="9" name="Billede 8">
            <a:extLst>
              <a:ext uri="{FF2B5EF4-FFF2-40B4-BE49-F238E27FC236}">
                <a16:creationId xmlns:a16="http://schemas.microsoft.com/office/drawing/2014/main" id="{84675FF5-687D-0A61-6220-2C5C2318B19D}"/>
              </a:ext>
            </a:extLst>
          </p:cNvPr>
          <p:cNvPicPr>
            <a:picLocks noChangeAspect="1"/>
          </p:cNvPicPr>
          <p:nvPr/>
        </p:nvPicPr>
        <p:blipFill>
          <a:blip r:embed="rId3"/>
          <a:stretch>
            <a:fillRect/>
          </a:stretch>
        </p:blipFill>
        <p:spPr>
          <a:xfrm>
            <a:off x="6452223" y="3429000"/>
            <a:ext cx="4819201" cy="2477786"/>
          </a:xfrm>
          <a:prstGeom prst="rect">
            <a:avLst/>
          </a:prstGeom>
        </p:spPr>
      </p:pic>
    </p:spTree>
    <p:extLst>
      <p:ext uri="{BB962C8B-B14F-4D97-AF65-F5344CB8AC3E}">
        <p14:creationId xmlns:p14="http://schemas.microsoft.com/office/powerpoint/2010/main" val="402992557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C077F-6250-47CA-89A2-710B56530FEC}"/>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144A8B3B-1DEA-11E6-8721-20A04B32BE81}"/>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7E33A8C7-CFA1-2B4F-1FA9-3D752BD6CB0A}"/>
              </a:ext>
            </a:extLst>
          </p:cNvPr>
          <p:cNvSpPr>
            <a:spLocks noGrp="1"/>
          </p:cNvSpPr>
          <p:nvPr>
            <p:ph type="body" sz="quarter" idx="30"/>
          </p:nvPr>
        </p:nvSpPr>
        <p:spPr/>
        <p:txBody>
          <a:bodyPr>
            <a:noAutofit/>
          </a:bodyPr>
          <a:lstStyle/>
          <a:p>
            <a:r>
              <a:rPr lang="da-DK" sz="1200" noProof="0"/>
              <a:t>Opsamling i plenum (10 min.)</a:t>
            </a:r>
          </a:p>
        </p:txBody>
      </p:sp>
      <p:sp>
        <p:nvSpPr>
          <p:cNvPr id="4" name="Text Placeholder 4">
            <a:extLst>
              <a:ext uri="{FF2B5EF4-FFF2-40B4-BE49-F238E27FC236}">
                <a16:creationId xmlns:a16="http://schemas.microsoft.com/office/drawing/2014/main" id="{37AA61C6-1171-9D12-7F27-7A1D86F951FD}"/>
              </a:ext>
            </a:extLst>
          </p:cNvPr>
          <p:cNvSpPr>
            <a:spLocks noGrp="1"/>
          </p:cNvSpPr>
          <p:nvPr>
            <p:ph type="body" sz="quarter" idx="41"/>
          </p:nvPr>
        </p:nvSpPr>
        <p:spPr>
          <a:xfrm>
            <a:off x="721001" y="2691197"/>
            <a:ext cx="4385987" cy="1043896"/>
          </a:xfrm>
        </p:spPr>
        <p:txBody>
          <a:bodyPr>
            <a:normAutofit/>
          </a:bodyPr>
          <a:lstStyle/>
          <a:p>
            <a:pPr marL="285750" indent="-285750">
              <a:buFont typeface="Arial" panose="020B0604020202020204" pitchFamily="34" charset="0"/>
              <a:buChar char="•"/>
            </a:pPr>
            <a:endParaRPr lang="da-DK"/>
          </a:p>
          <a:p>
            <a:pPr marL="285750" indent="-285750">
              <a:buFont typeface="Arial" panose="020B0604020202020204" pitchFamily="34" charset="0"/>
              <a:buChar char="•"/>
            </a:pPr>
            <a:endParaRPr lang="da-DK" sz="1600" noProof="0"/>
          </a:p>
        </p:txBody>
      </p:sp>
      <p:sp>
        <p:nvSpPr>
          <p:cNvPr id="8" name="Title 2">
            <a:extLst>
              <a:ext uri="{FF2B5EF4-FFF2-40B4-BE49-F238E27FC236}">
                <a16:creationId xmlns:a16="http://schemas.microsoft.com/office/drawing/2014/main" id="{D520309E-FB6B-0240-AA6F-85EFB7979FCE}"/>
              </a:ext>
            </a:extLst>
          </p:cNvPr>
          <p:cNvSpPr>
            <a:spLocks noGrp="1"/>
          </p:cNvSpPr>
          <p:nvPr>
            <p:ph type="title"/>
          </p:nvPr>
        </p:nvSpPr>
        <p:spPr>
          <a:xfrm>
            <a:off x="714030" y="1027249"/>
            <a:ext cx="4398514" cy="757130"/>
          </a:xfrm>
        </p:spPr>
        <p:txBody>
          <a:bodyPr/>
          <a:lstStyle/>
          <a:p>
            <a:r>
              <a:rPr lang="da-DK" sz="2400" noProof="0" dirty="0"/>
              <a:t>Plenum gennemgang af målepunkt </a:t>
            </a:r>
            <a:r>
              <a:rPr lang="da-DK" sz="2400" dirty="0"/>
              <a:t>3 og 4</a:t>
            </a:r>
            <a:endParaRPr lang="da-DK" sz="2400" noProof="0" dirty="0"/>
          </a:p>
        </p:txBody>
      </p:sp>
      <p:sp>
        <p:nvSpPr>
          <p:cNvPr id="13" name="Text Placeholder 9">
            <a:extLst>
              <a:ext uri="{FF2B5EF4-FFF2-40B4-BE49-F238E27FC236}">
                <a16:creationId xmlns:a16="http://schemas.microsoft.com/office/drawing/2014/main" id="{57A3461C-7557-EC43-133D-C2B4E8D6B187}"/>
              </a:ext>
            </a:extLst>
          </p:cNvPr>
          <p:cNvSpPr>
            <a:spLocks noGrp="1"/>
          </p:cNvSpPr>
          <p:nvPr>
            <p:ph type="body" sz="quarter" idx="29"/>
          </p:nvPr>
        </p:nvSpPr>
        <p:spPr>
          <a:xfrm>
            <a:off x="720208" y="5440218"/>
            <a:ext cx="4385987" cy="680690"/>
          </a:xfrm>
        </p:spPr>
        <p:txBody>
          <a:bodyPr/>
          <a:lstStyle/>
          <a:p>
            <a:endParaRPr lang="da-DK" noProof="0"/>
          </a:p>
        </p:txBody>
      </p:sp>
      <p:pic>
        <p:nvPicPr>
          <p:cNvPr id="5" name="Graphic 1" descr="Teacher with solid fill">
            <a:extLst>
              <a:ext uri="{FF2B5EF4-FFF2-40B4-BE49-F238E27FC236}">
                <a16:creationId xmlns:a16="http://schemas.microsoft.com/office/drawing/2014/main" id="{822498A7-FDA8-7CF8-05CD-99758342C64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2" name="Text Placeholder 4">
            <a:extLst>
              <a:ext uri="{FF2B5EF4-FFF2-40B4-BE49-F238E27FC236}">
                <a16:creationId xmlns:a16="http://schemas.microsoft.com/office/drawing/2014/main" id="{BF88312E-7EED-A2E7-5882-7BA850F1D046}"/>
              </a:ext>
            </a:extLst>
          </p:cNvPr>
          <p:cNvSpPr txBox="1">
            <a:spLocks/>
          </p:cNvSpPr>
          <p:nvPr/>
        </p:nvSpPr>
        <p:spPr>
          <a:xfrm>
            <a:off x="721001" y="2691196"/>
            <a:ext cx="4385987" cy="2749021"/>
          </a:xfrm>
          <a:prstGeom prst="rect">
            <a:avLst/>
          </a:prstGeom>
        </p:spPr>
        <p:txBody>
          <a:bodyPr vert="horz" lIns="91440" tIns="45720" rIns="91440" bIns="45720" rtlCol="0">
            <a:norm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1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marL="342900" indent="-342900">
              <a:buFont typeface="Arial" panose="020B0604020202020204" pitchFamily="34" charset="0"/>
              <a:buChar char="•"/>
            </a:pPr>
            <a:r>
              <a:rPr lang="da-DK" dirty="0"/>
              <a:t>Hvad har I talt om?</a:t>
            </a:r>
          </a:p>
        </p:txBody>
      </p:sp>
    </p:spTree>
    <p:extLst>
      <p:ext uri="{BB962C8B-B14F-4D97-AF65-F5344CB8AC3E}">
        <p14:creationId xmlns:p14="http://schemas.microsoft.com/office/powerpoint/2010/main" val="84966035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A51A4-63F8-6926-362D-E789723BBEFA}"/>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A1E0AF12-DBFC-AB35-B464-A7FCC144F462}"/>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67AC71D9-BE39-9A2E-9738-64CF9B5D5E04}"/>
              </a:ext>
            </a:extLst>
          </p:cNvPr>
          <p:cNvSpPr>
            <a:spLocks noGrp="1"/>
          </p:cNvSpPr>
          <p:nvPr>
            <p:ph type="body" sz="quarter" idx="30"/>
          </p:nvPr>
        </p:nvSpPr>
        <p:spPr/>
        <p:txBody>
          <a:bodyPr>
            <a:noAutofit/>
          </a:bodyPr>
          <a:lstStyle/>
          <a:p>
            <a:r>
              <a:rPr lang="da-DK" sz="1200" noProof="0" dirty="0"/>
              <a:t>Opsamling i plenum (10 min.)</a:t>
            </a:r>
          </a:p>
        </p:txBody>
      </p:sp>
      <p:sp>
        <p:nvSpPr>
          <p:cNvPr id="4" name="Text Placeholder 4">
            <a:extLst>
              <a:ext uri="{FF2B5EF4-FFF2-40B4-BE49-F238E27FC236}">
                <a16:creationId xmlns:a16="http://schemas.microsoft.com/office/drawing/2014/main" id="{FFAA61B9-0CC5-1871-B901-0640E766560A}"/>
              </a:ext>
            </a:extLst>
          </p:cNvPr>
          <p:cNvSpPr>
            <a:spLocks noGrp="1"/>
          </p:cNvSpPr>
          <p:nvPr>
            <p:ph type="body" sz="quarter" idx="41"/>
          </p:nvPr>
        </p:nvSpPr>
        <p:spPr>
          <a:xfrm>
            <a:off x="721001" y="2101516"/>
            <a:ext cx="4385987" cy="3338701"/>
          </a:xfrm>
        </p:spPr>
        <p:txBody>
          <a:bodyPr>
            <a:normAutofit/>
          </a:bodyPr>
          <a:lstStyle/>
          <a:p>
            <a:pPr marL="285750" indent="-285750">
              <a:buFont typeface="Arial" panose="020B0604020202020204" pitchFamily="34" charset="0"/>
              <a:buChar char="•"/>
            </a:pPr>
            <a:r>
              <a:rPr lang="da-DK" dirty="0"/>
              <a:t>Hvordan skal vi følge op på dagens møde?</a:t>
            </a:r>
          </a:p>
          <a:p>
            <a:pPr marL="285750" indent="-285750">
              <a:buFont typeface="Arial" panose="020B0604020202020204" pitchFamily="34" charset="0"/>
              <a:buChar char="•"/>
            </a:pPr>
            <a:r>
              <a:rPr lang="da-DK" dirty="0"/>
              <a:t>Det kan fx gøres ved at fastsætte dato for en opfølgende opgørelse/datatræk. Det giver mulighed for at se eventuelle forandringer. </a:t>
            </a:r>
          </a:p>
        </p:txBody>
      </p:sp>
      <p:sp>
        <p:nvSpPr>
          <p:cNvPr id="8" name="Title 2">
            <a:extLst>
              <a:ext uri="{FF2B5EF4-FFF2-40B4-BE49-F238E27FC236}">
                <a16:creationId xmlns:a16="http://schemas.microsoft.com/office/drawing/2014/main" id="{3D787BEA-4AA8-1752-A7AB-EAB396AE348C}"/>
              </a:ext>
            </a:extLst>
          </p:cNvPr>
          <p:cNvSpPr>
            <a:spLocks noGrp="1"/>
          </p:cNvSpPr>
          <p:nvPr>
            <p:ph type="title"/>
          </p:nvPr>
        </p:nvSpPr>
        <p:spPr>
          <a:xfrm>
            <a:off x="714030" y="1027249"/>
            <a:ext cx="4398514" cy="1540460"/>
          </a:xfrm>
        </p:spPr>
        <p:txBody>
          <a:bodyPr/>
          <a:lstStyle/>
          <a:p>
            <a:r>
              <a:rPr lang="da-DK" sz="2400" noProof="0" dirty="0"/>
              <a:t>Opsamling og opfølgning</a:t>
            </a:r>
          </a:p>
        </p:txBody>
      </p:sp>
      <p:sp>
        <p:nvSpPr>
          <p:cNvPr id="13" name="Text Placeholder 9">
            <a:extLst>
              <a:ext uri="{FF2B5EF4-FFF2-40B4-BE49-F238E27FC236}">
                <a16:creationId xmlns:a16="http://schemas.microsoft.com/office/drawing/2014/main" id="{A02A2E1A-D8D7-F956-A065-9D12BA37FAC5}"/>
              </a:ext>
            </a:extLst>
          </p:cNvPr>
          <p:cNvSpPr>
            <a:spLocks noGrp="1"/>
          </p:cNvSpPr>
          <p:nvPr>
            <p:ph type="body" sz="quarter" idx="29"/>
          </p:nvPr>
        </p:nvSpPr>
        <p:spPr>
          <a:xfrm>
            <a:off x="720208" y="5440218"/>
            <a:ext cx="4385987" cy="680690"/>
          </a:xfrm>
        </p:spPr>
        <p:txBody>
          <a:bodyPr/>
          <a:lstStyle/>
          <a:p>
            <a:endParaRPr lang="da-DK" noProof="0"/>
          </a:p>
        </p:txBody>
      </p:sp>
      <p:pic>
        <p:nvPicPr>
          <p:cNvPr id="5" name="Graphic 1" descr="Teacher with solid fill">
            <a:extLst>
              <a:ext uri="{FF2B5EF4-FFF2-40B4-BE49-F238E27FC236}">
                <a16:creationId xmlns:a16="http://schemas.microsoft.com/office/drawing/2014/main" id="{1E1D7CA2-C7AA-67EF-5D3E-A2C740C1545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449198" y="2475341"/>
            <a:ext cx="1475608" cy="1475608"/>
          </a:xfrm>
          <a:prstGeom prst="rect">
            <a:avLst/>
          </a:prstGeom>
        </p:spPr>
      </p:pic>
      <p:pic>
        <p:nvPicPr>
          <p:cNvPr id="7" name="Grafik 4">
            <a:extLst>
              <a:ext uri="{FF2B5EF4-FFF2-40B4-BE49-F238E27FC236}">
                <a16:creationId xmlns:a16="http://schemas.microsoft.com/office/drawing/2014/main" id="{D4901E19-4EEE-9697-C30B-BA5628DF8C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85667" y="3683000"/>
            <a:ext cx="3286125" cy="2628900"/>
          </a:xfrm>
          <a:prstGeom prst="rect">
            <a:avLst/>
          </a:prstGeom>
        </p:spPr>
      </p:pic>
    </p:spTree>
    <p:extLst>
      <p:ext uri="{BB962C8B-B14F-4D97-AF65-F5344CB8AC3E}">
        <p14:creationId xmlns:p14="http://schemas.microsoft.com/office/powerpoint/2010/main" val="252841739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3364549-8ED6-2FD9-D4A5-4AFFFFCF4739}"/>
              </a:ext>
            </a:extLst>
          </p:cNvPr>
          <p:cNvSpPr>
            <a:spLocks noGrp="1"/>
          </p:cNvSpPr>
          <p:nvPr>
            <p:ph type="body" sz="quarter" idx="30"/>
          </p:nvPr>
        </p:nvSpPr>
        <p:spPr/>
        <p:txBody>
          <a:bodyPr/>
          <a:lstStyle/>
          <a:p>
            <a:endParaRPr lang="da-DK"/>
          </a:p>
        </p:txBody>
      </p:sp>
      <p:sp>
        <p:nvSpPr>
          <p:cNvPr id="3" name="Pladsholder til tekst 2">
            <a:extLst>
              <a:ext uri="{FF2B5EF4-FFF2-40B4-BE49-F238E27FC236}">
                <a16:creationId xmlns:a16="http://schemas.microsoft.com/office/drawing/2014/main" id="{D59B04E0-DC29-03EB-A00E-33FA8D7E5DA2}"/>
              </a:ext>
            </a:extLst>
          </p:cNvPr>
          <p:cNvSpPr>
            <a:spLocks noGrp="1"/>
          </p:cNvSpPr>
          <p:nvPr>
            <p:ph type="body" sz="quarter" idx="31"/>
          </p:nvPr>
        </p:nvSpPr>
        <p:spPr/>
        <p:txBody>
          <a:bodyPr/>
          <a:lstStyle/>
          <a:p>
            <a:endParaRPr lang="da-DK"/>
          </a:p>
        </p:txBody>
      </p:sp>
      <p:sp>
        <p:nvSpPr>
          <p:cNvPr id="4" name="Pladsholder til tekst 3">
            <a:extLst>
              <a:ext uri="{FF2B5EF4-FFF2-40B4-BE49-F238E27FC236}">
                <a16:creationId xmlns:a16="http://schemas.microsoft.com/office/drawing/2014/main" id="{E349AB11-B0E6-50D5-1244-0C37FC2463AC}"/>
              </a:ext>
            </a:extLst>
          </p:cNvPr>
          <p:cNvSpPr>
            <a:spLocks noGrp="1"/>
          </p:cNvSpPr>
          <p:nvPr>
            <p:ph type="body" sz="quarter" idx="40"/>
          </p:nvPr>
        </p:nvSpPr>
        <p:spPr/>
        <p:txBody>
          <a:bodyPr/>
          <a:lstStyle/>
          <a:p>
            <a:endParaRPr lang="da-DK"/>
          </a:p>
        </p:txBody>
      </p:sp>
      <p:sp>
        <p:nvSpPr>
          <p:cNvPr id="5" name="Pladsholder til tekst 4">
            <a:extLst>
              <a:ext uri="{FF2B5EF4-FFF2-40B4-BE49-F238E27FC236}">
                <a16:creationId xmlns:a16="http://schemas.microsoft.com/office/drawing/2014/main" id="{893FF767-6E8D-DFAE-7419-026D137C6A1F}"/>
              </a:ext>
            </a:extLst>
          </p:cNvPr>
          <p:cNvSpPr>
            <a:spLocks noGrp="1"/>
          </p:cNvSpPr>
          <p:nvPr>
            <p:ph type="body" sz="quarter" idx="41"/>
          </p:nvPr>
        </p:nvSpPr>
        <p:spPr/>
        <p:txBody>
          <a:bodyPr/>
          <a:lstStyle/>
          <a:p>
            <a:endParaRPr lang="da-DK"/>
          </a:p>
        </p:txBody>
      </p:sp>
      <p:sp>
        <p:nvSpPr>
          <p:cNvPr id="6" name="Pladsholder til tekst 5">
            <a:extLst>
              <a:ext uri="{FF2B5EF4-FFF2-40B4-BE49-F238E27FC236}">
                <a16:creationId xmlns:a16="http://schemas.microsoft.com/office/drawing/2014/main" id="{ACEEF7C9-7C01-5D29-78E0-2F46B50015AF}"/>
              </a:ext>
            </a:extLst>
          </p:cNvPr>
          <p:cNvSpPr>
            <a:spLocks noGrp="1"/>
          </p:cNvSpPr>
          <p:nvPr>
            <p:ph type="body" sz="quarter" idx="39"/>
          </p:nvPr>
        </p:nvSpPr>
        <p:spPr/>
        <p:txBody>
          <a:bodyPr/>
          <a:lstStyle/>
          <a:p>
            <a:r>
              <a:rPr lang="da-DK"/>
              <a:t>Besøg os på KiAP.dk</a:t>
            </a:r>
          </a:p>
        </p:txBody>
      </p:sp>
      <p:sp>
        <p:nvSpPr>
          <p:cNvPr id="7" name="Titel 6">
            <a:extLst>
              <a:ext uri="{FF2B5EF4-FFF2-40B4-BE49-F238E27FC236}">
                <a16:creationId xmlns:a16="http://schemas.microsoft.com/office/drawing/2014/main" id="{BE96788C-651E-EE3B-FC19-FCF1599BDE98}"/>
              </a:ext>
            </a:extLst>
          </p:cNvPr>
          <p:cNvSpPr>
            <a:spLocks noGrp="1"/>
          </p:cNvSpPr>
          <p:nvPr>
            <p:ph type="title"/>
          </p:nvPr>
        </p:nvSpPr>
        <p:spPr/>
        <p:txBody>
          <a:bodyPr/>
          <a:lstStyle/>
          <a:p>
            <a:r>
              <a:rPr lang="da-DK"/>
              <a:t>Tak for i dag</a:t>
            </a:r>
          </a:p>
        </p:txBody>
      </p:sp>
    </p:spTree>
    <p:extLst>
      <p:ext uri="{BB962C8B-B14F-4D97-AF65-F5344CB8AC3E}">
        <p14:creationId xmlns:p14="http://schemas.microsoft.com/office/powerpoint/2010/main" val="20370333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9FB0D-B23E-CAFA-79D0-0A020C1A0A6C}"/>
              </a:ext>
            </a:extLst>
          </p:cNvPr>
          <p:cNvSpPr>
            <a:spLocks noGrp="1"/>
          </p:cNvSpPr>
          <p:nvPr>
            <p:ph type="body" sz="quarter" idx="29"/>
          </p:nvPr>
        </p:nvSpPr>
        <p:spPr>
          <a:xfrm>
            <a:off x="741361" y="2656380"/>
            <a:ext cx="10015568" cy="938719"/>
          </a:xfrm>
        </p:spPr>
        <p:txBody>
          <a:bodyPr/>
          <a:lstStyle/>
          <a:p>
            <a:r>
              <a:rPr lang="da-DK" noProof="0"/>
              <a:t>Tema for klyngepakke</a:t>
            </a:r>
          </a:p>
        </p:txBody>
      </p:sp>
      <p:sp>
        <p:nvSpPr>
          <p:cNvPr id="3" name="Text Placeholder 2">
            <a:extLst>
              <a:ext uri="{FF2B5EF4-FFF2-40B4-BE49-F238E27FC236}">
                <a16:creationId xmlns:a16="http://schemas.microsoft.com/office/drawing/2014/main" id="{5AA6AA9B-4574-66A9-3BF9-04C712832B78}"/>
              </a:ext>
            </a:extLst>
          </p:cNvPr>
          <p:cNvSpPr>
            <a:spLocks noGrp="1"/>
          </p:cNvSpPr>
          <p:nvPr>
            <p:ph type="body" sz="quarter" idx="30"/>
          </p:nvPr>
        </p:nvSpPr>
        <p:spPr/>
        <p:txBody>
          <a:bodyPr/>
          <a:lstStyle/>
          <a:p>
            <a:r>
              <a:rPr lang="da-DK" noProof="0"/>
              <a:t>Klyngens navn</a:t>
            </a:r>
          </a:p>
        </p:txBody>
      </p:sp>
      <p:sp>
        <p:nvSpPr>
          <p:cNvPr id="4" name="Text Placeholder 3">
            <a:extLst>
              <a:ext uri="{FF2B5EF4-FFF2-40B4-BE49-F238E27FC236}">
                <a16:creationId xmlns:a16="http://schemas.microsoft.com/office/drawing/2014/main" id="{958D6F2D-FB9A-CB87-8464-9F9E22E62803}"/>
              </a:ext>
            </a:extLst>
          </p:cNvPr>
          <p:cNvSpPr>
            <a:spLocks noGrp="1"/>
          </p:cNvSpPr>
          <p:nvPr>
            <p:ph type="body" sz="quarter" idx="31"/>
          </p:nvPr>
        </p:nvSpPr>
        <p:spPr>
          <a:xfrm>
            <a:off x="735835" y="4511694"/>
            <a:ext cx="4789642" cy="542289"/>
          </a:xfrm>
        </p:spPr>
        <p:txBody>
          <a:bodyPr/>
          <a:lstStyle/>
          <a:p>
            <a:r>
              <a:rPr lang="da-DK" noProof="0"/>
              <a:t>Klyngemøde </a:t>
            </a:r>
            <a:r>
              <a:rPr lang="da-DK" noProof="0" err="1"/>
              <a:t>dd.mm.yyyy</a:t>
            </a:r>
            <a:endParaRPr lang="da-DK" noProof="0"/>
          </a:p>
        </p:txBody>
      </p:sp>
    </p:spTree>
    <p:extLst>
      <p:ext uri="{BB962C8B-B14F-4D97-AF65-F5344CB8AC3E}">
        <p14:creationId xmlns:p14="http://schemas.microsoft.com/office/powerpoint/2010/main" val="134449161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61">
            <a:extLst>
              <a:ext uri="{FF2B5EF4-FFF2-40B4-BE49-F238E27FC236}">
                <a16:creationId xmlns:a16="http://schemas.microsoft.com/office/drawing/2014/main" id="{EDFD8D05-660B-980A-03B6-12DD623B2AB8}"/>
              </a:ext>
            </a:extLst>
          </p:cNvPr>
          <p:cNvSpPr>
            <a:spLocks noGrp="1"/>
          </p:cNvSpPr>
          <p:nvPr>
            <p:ph type="title"/>
          </p:nvPr>
        </p:nvSpPr>
        <p:spPr>
          <a:xfrm>
            <a:off x="720208" y="764666"/>
            <a:ext cx="10740748" cy="584775"/>
          </a:xfrm>
        </p:spPr>
        <p:txBody>
          <a:bodyPr/>
          <a:lstStyle/>
          <a:p>
            <a:r>
              <a:rPr lang="da-DK" noProof="0"/>
              <a:t>Program</a:t>
            </a:r>
          </a:p>
        </p:txBody>
      </p:sp>
      <p:graphicFrame>
        <p:nvGraphicFramePr>
          <p:cNvPr id="3" name="Table 2">
            <a:extLst>
              <a:ext uri="{FF2B5EF4-FFF2-40B4-BE49-F238E27FC236}">
                <a16:creationId xmlns:a16="http://schemas.microsoft.com/office/drawing/2014/main" id="{C4623756-59C4-A4F7-551C-C70BCA815F7F}"/>
              </a:ext>
            </a:extLst>
          </p:cNvPr>
          <p:cNvGraphicFramePr>
            <a:graphicFrameLocks noGrp="1"/>
          </p:cNvGraphicFramePr>
          <p:nvPr>
            <p:extLst>
              <p:ext uri="{D42A27DB-BD31-4B8C-83A1-F6EECF244321}">
                <p14:modId xmlns:p14="http://schemas.microsoft.com/office/powerpoint/2010/main" val="3877107713"/>
              </p:ext>
            </p:extLst>
          </p:nvPr>
        </p:nvGraphicFramePr>
        <p:xfrm>
          <a:off x="727870" y="1570180"/>
          <a:ext cx="10733087" cy="4291360"/>
        </p:xfrm>
        <a:graphic>
          <a:graphicData uri="http://schemas.openxmlformats.org/drawingml/2006/table">
            <a:tbl>
              <a:tblPr bandRow="1">
                <a:tableStyleId>{8799B23B-EC83-4686-B30A-512413B5E67A}</a:tableStyleId>
              </a:tblPr>
              <a:tblGrid>
                <a:gridCol w="1570329">
                  <a:extLst>
                    <a:ext uri="{9D8B030D-6E8A-4147-A177-3AD203B41FA5}">
                      <a16:colId xmlns:a16="http://schemas.microsoft.com/office/drawing/2014/main" val="3640038049"/>
                    </a:ext>
                  </a:extLst>
                </a:gridCol>
                <a:gridCol w="9162758">
                  <a:extLst>
                    <a:ext uri="{9D8B030D-6E8A-4147-A177-3AD203B41FA5}">
                      <a16:colId xmlns:a16="http://schemas.microsoft.com/office/drawing/2014/main" val="1804512729"/>
                    </a:ext>
                  </a:extLst>
                </a:gridCol>
              </a:tblGrid>
              <a:tr h="434500">
                <a:tc>
                  <a:txBody>
                    <a:bodyPr/>
                    <a:lstStyle/>
                    <a:p>
                      <a:r>
                        <a:rPr lang="da-DK" sz="1600" noProof="0"/>
                        <a:t>10 min.</a:t>
                      </a:r>
                    </a:p>
                  </a:txBody>
                  <a:tcPr marL="180000" marR="180000" marT="90000" marB="90000" anchor="ctr"/>
                </a:tc>
                <a:tc>
                  <a:txBody>
                    <a:bodyPr/>
                    <a:lstStyle/>
                    <a:p>
                      <a:pPr algn="l"/>
                      <a:r>
                        <a:rPr lang="da-DK" sz="1600" noProof="0"/>
                        <a:t>Velkomst og introduktion</a:t>
                      </a:r>
                    </a:p>
                  </a:txBody>
                  <a:tcPr marL="180000" marR="180000" marT="90000" marB="90000" anchor="ctr"/>
                </a:tc>
                <a:extLst>
                  <a:ext uri="{0D108BD9-81ED-4DB2-BD59-A6C34878D82A}">
                    <a16:rowId xmlns:a16="http://schemas.microsoft.com/office/drawing/2014/main" val="3722927222"/>
                  </a:ext>
                </a:extLst>
              </a:tr>
              <a:tr h="684472">
                <a:tc>
                  <a:txBody>
                    <a:bodyPr/>
                    <a:lstStyle/>
                    <a:p>
                      <a:r>
                        <a:rPr lang="da-DK" sz="1600" noProof="0"/>
                        <a:t>30 min.</a:t>
                      </a:r>
                    </a:p>
                  </a:txBody>
                  <a:tcPr marL="180000" marR="180000" marT="90000" marB="90000" anchor="ctr"/>
                </a:tc>
                <a:tc>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r>
                        <a:rPr lang="da-DK" sz="1600" b="1" noProof="0"/>
                        <a:t>Blok 1</a:t>
                      </a:r>
                      <a:endParaRPr lang="da-DK" sz="1600" noProof="0"/>
                    </a:p>
                    <a:p>
                      <a:pPr marL="0" marR="0" lvl="0" indent="0" algn="l" defTabSz="5842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600" noProof="0"/>
                        <a:t>Gennemgang af resultater fra spørgeskemaundersøgelsen</a:t>
                      </a:r>
                      <a:endParaRPr lang="da-DK" sz="1600" i="0" noProof="0"/>
                    </a:p>
                  </a:txBody>
                  <a:tcPr marL="180000" marR="180000" marT="90000" marB="90000" anchor="ctr"/>
                </a:tc>
                <a:extLst>
                  <a:ext uri="{0D108BD9-81ED-4DB2-BD59-A6C34878D82A}">
                    <a16:rowId xmlns:a16="http://schemas.microsoft.com/office/drawing/2014/main" val="4122258881"/>
                  </a:ext>
                </a:extLst>
              </a:tr>
              <a:tr h="684472">
                <a:tc>
                  <a:txBody>
                    <a:bodyPr/>
                    <a:lstStyle/>
                    <a:p>
                      <a:r>
                        <a:rPr lang="da-DK" sz="1600" noProof="0"/>
                        <a:t>25 min.</a:t>
                      </a:r>
                    </a:p>
                  </a:txBody>
                  <a:tcPr marL="180000" marR="180000" marT="90000" marB="90000" anchor="ctr"/>
                </a:tc>
                <a:tc>
                  <a:txBody>
                    <a:bodyPr/>
                    <a:lstStyle/>
                    <a:p>
                      <a:pPr algn="l"/>
                      <a:r>
                        <a:rPr lang="da-DK" sz="1600" b="1" noProof="0"/>
                        <a:t>Blok 2: Case 1</a:t>
                      </a:r>
                      <a:br>
                        <a:rPr lang="da-DK" sz="1600" noProof="0"/>
                      </a:br>
                      <a:r>
                        <a:rPr lang="da-DK" sz="1600" noProof="0"/>
                        <a:t>Manegemodel</a:t>
                      </a:r>
                      <a:endParaRPr lang="da-DK" sz="1600" i="0" noProof="0"/>
                    </a:p>
                  </a:txBody>
                  <a:tcPr marL="180000" marR="180000" marT="90000" marB="90000" anchor="ctr"/>
                </a:tc>
                <a:extLst>
                  <a:ext uri="{0D108BD9-81ED-4DB2-BD59-A6C34878D82A}">
                    <a16:rowId xmlns:a16="http://schemas.microsoft.com/office/drawing/2014/main" val="1505203635"/>
                  </a:ext>
                </a:extLst>
              </a:tr>
              <a:tr h="434500">
                <a:tc>
                  <a:txBody>
                    <a:bodyPr/>
                    <a:lstStyle/>
                    <a:p>
                      <a:r>
                        <a:rPr lang="da-DK" sz="1600" noProof="0"/>
                        <a:t>15 min.</a:t>
                      </a:r>
                    </a:p>
                  </a:txBody>
                  <a:tcPr marL="180000" marR="180000" marT="90000" marB="90000" anchor="ctr"/>
                </a:tc>
                <a:tc>
                  <a:txBody>
                    <a:bodyPr/>
                    <a:lstStyle/>
                    <a:p>
                      <a:pPr algn="l"/>
                      <a:r>
                        <a:rPr lang="da-DK" sz="1600" noProof="0"/>
                        <a:t>Pause</a:t>
                      </a:r>
                      <a:endParaRPr lang="da-DK" sz="1600" i="1" noProof="0"/>
                    </a:p>
                  </a:txBody>
                  <a:tcPr marL="180000" marR="180000" marT="90000" marB="90000" anchor="ctr"/>
                </a:tc>
                <a:extLst>
                  <a:ext uri="{0D108BD9-81ED-4DB2-BD59-A6C34878D82A}">
                    <a16:rowId xmlns:a16="http://schemas.microsoft.com/office/drawing/2014/main" val="3893725207"/>
                  </a:ext>
                </a:extLst>
              </a:tr>
              <a:tr h="684472">
                <a:tc>
                  <a:txBody>
                    <a:bodyPr/>
                    <a:lstStyle/>
                    <a:p>
                      <a:r>
                        <a:rPr lang="da-DK" sz="1600" noProof="0"/>
                        <a:t>25 min.</a:t>
                      </a:r>
                    </a:p>
                  </a:txBody>
                  <a:tcPr marL="180000" marR="180000" marT="90000" marB="90000" anchor="ctr"/>
                </a:tc>
                <a:tc>
                  <a:txBody>
                    <a:bodyPr/>
                    <a:lstStyle/>
                    <a:p>
                      <a:pPr algn="l"/>
                      <a:r>
                        <a:rPr lang="da-DK" sz="1600" b="1" noProof="0"/>
                        <a:t>Case 2</a:t>
                      </a:r>
                      <a:br>
                        <a:rPr lang="da-DK" sz="1600" noProof="0"/>
                      </a:br>
                      <a:r>
                        <a:rPr lang="da-DK" sz="1600" noProof="0"/>
                        <a:t>Manegemodel</a:t>
                      </a:r>
                      <a:endParaRPr lang="da-DK" sz="1600" i="0" noProof="0"/>
                    </a:p>
                  </a:txBody>
                  <a:tcPr marL="180000" marR="180000" marT="90000" marB="90000" anchor="ctr"/>
                </a:tc>
                <a:extLst>
                  <a:ext uri="{0D108BD9-81ED-4DB2-BD59-A6C34878D82A}">
                    <a16:rowId xmlns:a16="http://schemas.microsoft.com/office/drawing/2014/main" val="2190333926"/>
                  </a:ext>
                </a:extLst>
              </a:tr>
              <a:tr h="434500">
                <a:tc>
                  <a:txBody>
                    <a:bodyPr/>
                    <a:lstStyle/>
                    <a:p>
                      <a:r>
                        <a:rPr lang="da-DK" sz="1600" noProof="0"/>
                        <a:t>25 min.</a:t>
                      </a:r>
                    </a:p>
                  </a:txBody>
                  <a:tcPr marL="180000" marR="180000" marT="90000" marB="90000" anchor="ctr"/>
                </a:tc>
                <a:tc>
                  <a:txBody>
                    <a:bodyPr/>
                    <a:lstStyle/>
                    <a:p>
                      <a:pPr algn="l"/>
                      <a:r>
                        <a:rPr lang="da-DK" sz="1600" noProof="0"/>
                        <a:t>Gruppearbejde</a:t>
                      </a:r>
                      <a:endParaRPr lang="da-DK" sz="1600" i="0" noProof="0"/>
                    </a:p>
                  </a:txBody>
                  <a:tcPr marL="180000" marR="180000" marT="90000" marB="90000" anchor="ctr"/>
                </a:tc>
                <a:extLst>
                  <a:ext uri="{0D108BD9-81ED-4DB2-BD59-A6C34878D82A}">
                    <a16:rowId xmlns:a16="http://schemas.microsoft.com/office/drawing/2014/main" val="912848628"/>
                  </a:ext>
                </a:extLst>
              </a:tr>
              <a:tr h="934444">
                <a:tc>
                  <a:txBody>
                    <a:bodyPr/>
                    <a:lstStyle/>
                    <a:p>
                      <a:r>
                        <a:rPr lang="da-DK" sz="1600" noProof="0"/>
                        <a:t>20 min.</a:t>
                      </a:r>
                    </a:p>
                  </a:txBody>
                  <a:tcPr marL="180000" marR="180000" marT="90000" marB="90000" anchor="ctr"/>
                </a:tc>
                <a:tc>
                  <a:txBody>
                    <a:bodyPr/>
                    <a:lstStyle/>
                    <a:p>
                      <a:pPr algn="l"/>
                      <a:r>
                        <a:rPr lang="da-DK" sz="1600" b="1" noProof="0"/>
                        <a:t>Blok 3</a:t>
                      </a:r>
                      <a:br>
                        <a:rPr lang="da-DK" sz="1600" noProof="0"/>
                      </a:br>
                      <a:r>
                        <a:rPr lang="da-DK" sz="1600" noProof="0"/>
                        <a:t>Opsamling og opfølgning</a:t>
                      </a:r>
                      <a:br>
                        <a:rPr lang="da-DK" sz="1600" noProof="0"/>
                      </a:br>
                      <a:r>
                        <a:rPr lang="da-DK" sz="1600" noProof="0"/>
                        <a:t>Hvordan følger vi op?</a:t>
                      </a:r>
                      <a:endParaRPr lang="da-DK" sz="1600" i="0" noProof="0"/>
                    </a:p>
                  </a:txBody>
                  <a:tcPr marL="180000" marR="180000" marT="90000" marB="90000" anchor="ctr"/>
                </a:tc>
                <a:extLst>
                  <a:ext uri="{0D108BD9-81ED-4DB2-BD59-A6C34878D82A}">
                    <a16:rowId xmlns:a16="http://schemas.microsoft.com/office/drawing/2014/main" val="1723228639"/>
                  </a:ext>
                </a:extLst>
              </a:tr>
            </a:tbl>
          </a:graphicData>
        </a:graphic>
      </p:graphicFrame>
    </p:spTree>
    <p:extLst>
      <p:ext uri="{BB962C8B-B14F-4D97-AF65-F5344CB8AC3E}">
        <p14:creationId xmlns:p14="http://schemas.microsoft.com/office/powerpoint/2010/main" val="143405134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B5AA977-E763-696F-A504-CB24F74EB0D8}"/>
            </a:ext>
          </a:extLst>
        </p:cNvPr>
        <p:cNvGrpSpPr/>
        <p:nvPr/>
      </p:nvGrpSpPr>
      <p:grpSpPr>
        <a:xfrm>
          <a:off x="0" y="0"/>
          <a:ext cx="0" cy="0"/>
          <a:chOff x="0" y="0"/>
          <a:chExt cx="0" cy="0"/>
        </a:xfrm>
      </p:grpSpPr>
      <p:sp>
        <p:nvSpPr>
          <p:cNvPr id="174" name="Text Placeholder 173">
            <a:extLst>
              <a:ext uri="{FF2B5EF4-FFF2-40B4-BE49-F238E27FC236}">
                <a16:creationId xmlns:a16="http://schemas.microsoft.com/office/drawing/2014/main" id="{5FD35553-EF86-6C7A-2DCB-A6B084CF9412}"/>
              </a:ext>
            </a:extLst>
          </p:cNvPr>
          <p:cNvSpPr>
            <a:spLocks noGrp="1"/>
          </p:cNvSpPr>
          <p:nvPr>
            <p:ph type="body" sz="quarter" idx="39"/>
          </p:nvPr>
        </p:nvSpPr>
        <p:spPr>
          <a:xfrm>
            <a:off x="726023" y="3647590"/>
            <a:ext cx="10740748" cy="745571"/>
          </a:xfrm>
        </p:spPr>
        <p:txBody>
          <a:bodyPr/>
          <a:lstStyle/>
          <a:p>
            <a:r>
              <a:rPr lang="da-DK" noProof="0"/>
              <a:t>Besøg os på KiAP.dk</a:t>
            </a:r>
          </a:p>
        </p:txBody>
      </p:sp>
      <p:sp>
        <p:nvSpPr>
          <p:cNvPr id="171" name="Title 170">
            <a:extLst>
              <a:ext uri="{FF2B5EF4-FFF2-40B4-BE49-F238E27FC236}">
                <a16:creationId xmlns:a16="http://schemas.microsoft.com/office/drawing/2014/main" id="{D9DC18B7-77FB-0535-4756-A611D14798C0}"/>
              </a:ext>
            </a:extLst>
          </p:cNvPr>
          <p:cNvSpPr>
            <a:spLocks noGrp="1"/>
          </p:cNvSpPr>
          <p:nvPr>
            <p:ph type="title"/>
          </p:nvPr>
        </p:nvSpPr>
        <p:spPr>
          <a:xfrm>
            <a:off x="726023" y="2808552"/>
            <a:ext cx="10740748" cy="830997"/>
          </a:xfrm>
        </p:spPr>
        <p:txBody>
          <a:bodyPr/>
          <a:lstStyle/>
          <a:p>
            <a:r>
              <a:rPr lang="da-DK" noProof="0"/>
              <a:t>Tak for i dag</a:t>
            </a:r>
          </a:p>
        </p:txBody>
      </p:sp>
    </p:spTree>
    <p:extLst>
      <p:ext uri="{BB962C8B-B14F-4D97-AF65-F5344CB8AC3E}">
        <p14:creationId xmlns:p14="http://schemas.microsoft.com/office/powerpoint/2010/main" val="330739632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77A7998-284C-DFFD-2BB2-C34F980E8107}"/>
              </a:ext>
            </a:extLst>
          </p:cNvPr>
          <p:cNvSpPr>
            <a:spLocks noGrp="1"/>
          </p:cNvSpPr>
          <p:nvPr>
            <p:ph type="body" sz="quarter" idx="30"/>
          </p:nvPr>
        </p:nvSpPr>
        <p:spPr>
          <a:xfrm>
            <a:off x="713581" y="4202532"/>
            <a:ext cx="2880000" cy="369332"/>
          </a:xfrm>
        </p:spPr>
        <p:txBody>
          <a:bodyPr/>
          <a:lstStyle/>
          <a:p>
            <a:r>
              <a:rPr lang="da-DK" dirty="0"/>
              <a:t>Papir til uddelingskopier</a:t>
            </a:r>
          </a:p>
        </p:txBody>
      </p:sp>
      <p:sp>
        <p:nvSpPr>
          <p:cNvPr id="3" name="Pladsholder til tekst 2">
            <a:extLst>
              <a:ext uri="{FF2B5EF4-FFF2-40B4-BE49-F238E27FC236}">
                <a16:creationId xmlns:a16="http://schemas.microsoft.com/office/drawing/2014/main" id="{5CDF6B4E-0FFD-58A7-2CEA-E2A5880167A9}"/>
              </a:ext>
            </a:extLst>
          </p:cNvPr>
          <p:cNvSpPr>
            <a:spLocks noGrp="1"/>
          </p:cNvSpPr>
          <p:nvPr>
            <p:ph type="body" sz="quarter" idx="31"/>
          </p:nvPr>
        </p:nvSpPr>
        <p:spPr>
          <a:xfrm>
            <a:off x="4654403" y="4202532"/>
            <a:ext cx="2880000" cy="369332"/>
          </a:xfrm>
        </p:spPr>
        <p:txBody>
          <a:bodyPr/>
          <a:lstStyle/>
          <a:p>
            <a:r>
              <a:rPr lang="da-DK" dirty="0"/>
              <a:t>Papir til mødenotater</a:t>
            </a:r>
          </a:p>
        </p:txBody>
      </p:sp>
      <p:sp>
        <p:nvSpPr>
          <p:cNvPr id="4" name="Pladsholder til tekst 3">
            <a:extLst>
              <a:ext uri="{FF2B5EF4-FFF2-40B4-BE49-F238E27FC236}">
                <a16:creationId xmlns:a16="http://schemas.microsoft.com/office/drawing/2014/main" id="{70DF37A1-27D7-1708-DE07-77CF9703DF53}"/>
              </a:ext>
            </a:extLst>
          </p:cNvPr>
          <p:cNvSpPr>
            <a:spLocks noGrp="1"/>
          </p:cNvSpPr>
          <p:nvPr>
            <p:ph type="body" sz="quarter" idx="32"/>
          </p:nvPr>
        </p:nvSpPr>
        <p:spPr>
          <a:xfrm>
            <a:off x="8494486" y="4202532"/>
            <a:ext cx="3042171" cy="646331"/>
          </a:xfrm>
        </p:spPr>
        <p:txBody>
          <a:bodyPr/>
          <a:lstStyle/>
          <a:p>
            <a:r>
              <a:rPr lang="da-DK" dirty="0"/>
              <a:t>Ark til implementeringsplan</a:t>
            </a:r>
          </a:p>
        </p:txBody>
      </p:sp>
      <p:sp>
        <p:nvSpPr>
          <p:cNvPr id="5" name="Pladsholder til tekst 4">
            <a:extLst>
              <a:ext uri="{FF2B5EF4-FFF2-40B4-BE49-F238E27FC236}">
                <a16:creationId xmlns:a16="http://schemas.microsoft.com/office/drawing/2014/main" id="{290FF622-C246-F7BC-EE75-FF11A16C1F9B}"/>
              </a:ext>
            </a:extLst>
          </p:cNvPr>
          <p:cNvSpPr>
            <a:spLocks noGrp="1"/>
          </p:cNvSpPr>
          <p:nvPr>
            <p:ph type="body" sz="quarter" idx="42"/>
          </p:nvPr>
        </p:nvSpPr>
        <p:spPr/>
        <p:txBody>
          <a:bodyPr/>
          <a:lstStyle/>
          <a:p>
            <a:r>
              <a:rPr lang="da-DK" dirty="0"/>
              <a:t>1</a:t>
            </a:r>
          </a:p>
        </p:txBody>
      </p:sp>
      <p:sp>
        <p:nvSpPr>
          <p:cNvPr id="6" name="Pladsholder til tekst 5">
            <a:extLst>
              <a:ext uri="{FF2B5EF4-FFF2-40B4-BE49-F238E27FC236}">
                <a16:creationId xmlns:a16="http://schemas.microsoft.com/office/drawing/2014/main" id="{A3DAF11F-1C85-FFAA-3C32-A89299D43945}"/>
              </a:ext>
            </a:extLst>
          </p:cNvPr>
          <p:cNvSpPr>
            <a:spLocks noGrp="1"/>
          </p:cNvSpPr>
          <p:nvPr>
            <p:ph type="body" sz="quarter" idx="43"/>
          </p:nvPr>
        </p:nvSpPr>
        <p:spPr/>
        <p:txBody>
          <a:bodyPr/>
          <a:lstStyle/>
          <a:p>
            <a:r>
              <a:rPr lang="da-DK" dirty="0"/>
              <a:t>2</a:t>
            </a:r>
          </a:p>
        </p:txBody>
      </p:sp>
      <p:sp>
        <p:nvSpPr>
          <p:cNvPr id="7" name="Pladsholder til tekst 6">
            <a:extLst>
              <a:ext uri="{FF2B5EF4-FFF2-40B4-BE49-F238E27FC236}">
                <a16:creationId xmlns:a16="http://schemas.microsoft.com/office/drawing/2014/main" id="{DDB9608D-883D-252F-08E7-1D93967AD3C8}"/>
              </a:ext>
            </a:extLst>
          </p:cNvPr>
          <p:cNvSpPr>
            <a:spLocks noGrp="1"/>
          </p:cNvSpPr>
          <p:nvPr>
            <p:ph type="body" sz="quarter" idx="44"/>
          </p:nvPr>
        </p:nvSpPr>
        <p:spPr/>
        <p:txBody>
          <a:bodyPr/>
          <a:lstStyle/>
          <a:p>
            <a:r>
              <a:rPr lang="da-DK" dirty="0"/>
              <a:t>3</a:t>
            </a:r>
          </a:p>
        </p:txBody>
      </p:sp>
      <p:sp>
        <p:nvSpPr>
          <p:cNvPr id="8" name="Titel 7">
            <a:extLst>
              <a:ext uri="{FF2B5EF4-FFF2-40B4-BE49-F238E27FC236}">
                <a16:creationId xmlns:a16="http://schemas.microsoft.com/office/drawing/2014/main" id="{37CD8464-9316-DFB0-DB08-E44620C648C0}"/>
              </a:ext>
            </a:extLst>
          </p:cNvPr>
          <p:cNvSpPr>
            <a:spLocks noGrp="1"/>
          </p:cNvSpPr>
          <p:nvPr>
            <p:ph type="title"/>
          </p:nvPr>
        </p:nvSpPr>
        <p:spPr/>
        <p:txBody>
          <a:bodyPr/>
          <a:lstStyle/>
          <a:p>
            <a:r>
              <a:rPr lang="da-DK" dirty="0"/>
              <a:t>Materiale</a:t>
            </a:r>
          </a:p>
        </p:txBody>
      </p:sp>
      <p:sp>
        <p:nvSpPr>
          <p:cNvPr id="9" name="Pladsholder til tekst 8">
            <a:extLst>
              <a:ext uri="{FF2B5EF4-FFF2-40B4-BE49-F238E27FC236}">
                <a16:creationId xmlns:a16="http://schemas.microsoft.com/office/drawing/2014/main" id="{B197F3F1-309A-1CAA-AF58-B80B1C05040F}"/>
              </a:ext>
            </a:extLst>
          </p:cNvPr>
          <p:cNvSpPr>
            <a:spLocks noGrp="1"/>
          </p:cNvSpPr>
          <p:nvPr>
            <p:ph type="body" sz="quarter" idx="39"/>
          </p:nvPr>
        </p:nvSpPr>
        <p:spPr/>
        <p:txBody>
          <a:bodyPr>
            <a:normAutofit/>
          </a:bodyPr>
          <a:lstStyle/>
          <a:p>
            <a:r>
              <a:rPr lang="da-DK" dirty="0">
                <a:cs typeface="Calibri"/>
              </a:rPr>
              <a:t>Tjek at der på bordet foran dig ligger følgende materiale</a:t>
            </a:r>
          </a:p>
        </p:txBody>
      </p:sp>
      <p:sp>
        <p:nvSpPr>
          <p:cNvPr id="10" name="Pladsholder til tekst 9">
            <a:extLst>
              <a:ext uri="{FF2B5EF4-FFF2-40B4-BE49-F238E27FC236}">
                <a16:creationId xmlns:a16="http://schemas.microsoft.com/office/drawing/2014/main" id="{CE45884D-8186-47EE-DC22-E62B53DD94ED}"/>
              </a:ext>
            </a:extLst>
          </p:cNvPr>
          <p:cNvSpPr>
            <a:spLocks noGrp="1"/>
          </p:cNvSpPr>
          <p:nvPr>
            <p:ph type="body" sz="quarter" idx="38"/>
          </p:nvPr>
        </p:nvSpPr>
        <p:spPr/>
        <p:txBody>
          <a:bodyPr/>
          <a:lstStyle/>
          <a:p>
            <a:endParaRPr lang="da-DK"/>
          </a:p>
        </p:txBody>
      </p:sp>
    </p:spTree>
    <p:extLst>
      <p:ext uri="{BB962C8B-B14F-4D97-AF65-F5344CB8AC3E}">
        <p14:creationId xmlns:p14="http://schemas.microsoft.com/office/powerpoint/2010/main" val="380708311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EED520D-AD6C-F818-49AA-196208FFE979}"/>
              </a:ext>
            </a:extLst>
          </p:cNvPr>
          <p:cNvSpPr>
            <a:spLocks noGrp="1"/>
          </p:cNvSpPr>
          <p:nvPr>
            <p:ph type="body" sz="quarter" idx="30"/>
          </p:nvPr>
        </p:nvSpPr>
        <p:spPr>
          <a:xfrm>
            <a:off x="713581" y="4202532"/>
            <a:ext cx="2880000" cy="923330"/>
          </a:xfrm>
        </p:spPr>
        <p:txBody>
          <a:bodyPr/>
          <a:lstStyle/>
          <a:p>
            <a:r>
              <a:rPr lang="da-DK" dirty="0"/>
              <a:t>Du sidder </a:t>
            </a:r>
            <a:r>
              <a:rPr lang="da-DK" u="sng" dirty="0"/>
              <a:t>ikke</a:t>
            </a:r>
            <a:r>
              <a:rPr lang="da-DK" dirty="0"/>
              <a:t> sammen med kollegaer fra egen praksis </a:t>
            </a:r>
          </a:p>
        </p:txBody>
      </p:sp>
      <p:sp>
        <p:nvSpPr>
          <p:cNvPr id="3" name="Pladsholder til tekst 2">
            <a:extLst>
              <a:ext uri="{FF2B5EF4-FFF2-40B4-BE49-F238E27FC236}">
                <a16:creationId xmlns:a16="http://schemas.microsoft.com/office/drawing/2014/main" id="{E6BA8426-BDB0-C10C-D355-647A435FCF69}"/>
              </a:ext>
            </a:extLst>
          </p:cNvPr>
          <p:cNvSpPr>
            <a:spLocks noGrp="1"/>
          </p:cNvSpPr>
          <p:nvPr>
            <p:ph type="body" sz="quarter" idx="31"/>
          </p:nvPr>
        </p:nvSpPr>
        <p:spPr>
          <a:xfrm>
            <a:off x="4654403" y="4202532"/>
            <a:ext cx="2880000" cy="923330"/>
          </a:xfrm>
        </p:spPr>
        <p:txBody>
          <a:bodyPr/>
          <a:lstStyle/>
          <a:p>
            <a:r>
              <a:rPr lang="da-DK" dirty="0"/>
              <a:t>Du </a:t>
            </a:r>
            <a:r>
              <a:rPr lang="da-DK" u="sng" dirty="0"/>
              <a:t>skal</a:t>
            </a:r>
            <a:r>
              <a:rPr lang="da-DK" dirty="0"/>
              <a:t> sidde sammen med kollegaer fra egen praksis</a:t>
            </a:r>
          </a:p>
        </p:txBody>
      </p:sp>
      <p:sp>
        <p:nvSpPr>
          <p:cNvPr id="4" name="Pladsholder til tekst 3">
            <a:extLst>
              <a:ext uri="{FF2B5EF4-FFF2-40B4-BE49-F238E27FC236}">
                <a16:creationId xmlns:a16="http://schemas.microsoft.com/office/drawing/2014/main" id="{9E3382DF-FD73-EBA2-AB19-6147D1BD0E53}"/>
              </a:ext>
            </a:extLst>
          </p:cNvPr>
          <p:cNvSpPr>
            <a:spLocks noGrp="1"/>
          </p:cNvSpPr>
          <p:nvPr>
            <p:ph type="body" sz="quarter" idx="32"/>
          </p:nvPr>
        </p:nvSpPr>
        <p:spPr>
          <a:xfrm>
            <a:off x="8580957" y="4202532"/>
            <a:ext cx="2880000" cy="923330"/>
          </a:xfrm>
        </p:spPr>
        <p:txBody>
          <a:bodyPr/>
          <a:lstStyle/>
          <a:p>
            <a:r>
              <a:rPr lang="da-DK" dirty="0"/>
              <a:t>Du </a:t>
            </a:r>
            <a:r>
              <a:rPr lang="da-DK" u="sng" dirty="0"/>
              <a:t>skal</a:t>
            </a:r>
            <a:r>
              <a:rPr lang="da-DK" dirty="0"/>
              <a:t> sidde sammen med kollegaer fra egen praksis</a:t>
            </a:r>
          </a:p>
        </p:txBody>
      </p:sp>
      <p:sp>
        <p:nvSpPr>
          <p:cNvPr id="5" name="Pladsholder til tekst 4">
            <a:extLst>
              <a:ext uri="{FF2B5EF4-FFF2-40B4-BE49-F238E27FC236}">
                <a16:creationId xmlns:a16="http://schemas.microsoft.com/office/drawing/2014/main" id="{F12C011E-58EE-B646-F075-67E1573EFE46}"/>
              </a:ext>
            </a:extLst>
          </p:cNvPr>
          <p:cNvSpPr>
            <a:spLocks noGrp="1"/>
          </p:cNvSpPr>
          <p:nvPr>
            <p:ph type="body" sz="quarter" idx="42"/>
          </p:nvPr>
        </p:nvSpPr>
        <p:spPr>
          <a:xfrm>
            <a:off x="1656563" y="3310758"/>
            <a:ext cx="960568" cy="662151"/>
          </a:xfrm>
        </p:spPr>
        <p:txBody>
          <a:bodyPr>
            <a:normAutofit fontScale="62500" lnSpcReduction="20000"/>
          </a:bodyPr>
          <a:lstStyle/>
          <a:p>
            <a:r>
              <a:rPr lang="da-DK" dirty="0"/>
              <a:t>Blok1</a:t>
            </a:r>
          </a:p>
        </p:txBody>
      </p:sp>
      <p:sp>
        <p:nvSpPr>
          <p:cNvPr id="6" name="Pladsholder til tekst 5">
            <a:extLst>
              <a:ext uri="{FF2B5EF4-FFF2-40B4-BE49-F238E27FC236}">
                <a16:creationId xmlns:a16="http://schemas.microsoft.com/office/drawing/2014/main" id="{F040BFEC-4E89-276E-E75B-1819C5CB3D76}"/>
              </a:ext>
            </a:extLst>
          </p:cNvPr>
          <p:cNvSpPr>
            <a:spLocks noGrp="1"/>
          </p:cNvSpPr>
          <p:nvPr>
            <p:ph type="body" sz="quarter" idx="43"/>
          </p:nvPr>
        </p:nvSpPr>
        <p:spPr>
          <a:xfrm>
            <a:off x="5595925" y="3310758"/>
            <a:ext cx="960568" cy="662151"/>
          </a:xfrm>
        </p:spPr>
        <p:txBody>
          <a:bodyPr>
            <a:normAutofit fontScale="62500" lnSpcReduction="20000"/>
          </a:bodyPr>
          <a:lstStyle/>
          <a:p>
            <a:r>
              <a:rPr lang="da-DK" dirty="0"/>
              <a:t>Blok 2</a:t>
            </a:r>
          </a:p>
        </p:txBody>
      </p:sp>
      <p:sp>
        <p:nvSpPr>
          <p:cNvPr id="7" name="Pladsholder til tekst 6">
            <a:extLst>
              <a:ext uri="{FF2B5EF4-FFF2-40B4-BE49-F238E27FC236}">
                <a16:creationId xmlns:a16="http://schemas.microsoft.com/office/drawing/2014/main" id="{9E2A223E-EE80-0843-E6EA-CDD27EA01246}"/>
              </a:ext>
            </a:extLst>
          </p:cNvPr>
          <p:cNvSpPr>
            <a:spLocks noGrp="1"/>
          </p:cNvSpPr>
          <p:nvPr>
            <p:ph type="body" sz="quarter" idx="44"/>
          </p:nvPr>
        </p:nvSpPr>
        <p:spPr>
          <a:xfrm>
            <a:off x="9535288" y="3310758"/>
            <a:ext cx="960568" cy="662151"/>
          </a:xfrm>
        </p:spPr>
        <p:txBody>
          <a:bodyPr>
            <a:normAutofit fontScale="62500" lnSpcReduction="20000"/>
          </a:bodyPr>
          <a:lstStyle/>
          <a:p>
            <a:r>
              <a:rPr lang="da-DK" dirty="0"/>
              <a:t>Blok 3</a:t>
            </a:r>
          </a:p>
        </p:txBody>
      </p:sp>
      <p:sp>
        <p:nvSpPr>
          <p:cNvPr id="8" name="Titel 7">
            <a:extLst>
              <a:ext uri="{FF2B5EF4-FFF2-40B4-BE49-F238E27FC236}">
                <a16:creationId xmlns:a16="http://schemas.microsoft.com/office/drawing/2014/main" id="{1828818F-0BBC-927A-0530-DD09413D6664}"/>
              </a:ext>
            </a:extLst>
          </p:cNvPr>
          <p:cNvSpPr>
            <a:spLocks noGrp="1"/>
          </p:cNvSpPr>
          <p:nvPr>
            <p:ph type="title"/>
          </p:nvPr>
        </p:nvSpPr>
        <p:spPr/>
        <p:txBody>
          <a:bodyPr/>
          <a:lstStyle/>
          <a:p>
            <a:r>
              <a:rPr lang="da-DK" dirty="0"/>
              <a:t>Gruppearbejde/-drøftelser</a:t>
            </a:r>
          </a:p>
        </p:txBody>
      </p:sp>
      <p:sp>
        <p:nvSpPr>
          <p:cNvPr id="9" name="Pladsholder til tekst 8">
            <a:extLst>
              <a:ext uri="{FF2B5EF4-FFF2-40B4-BE49-F238E27FC236}">
                <a16:creationId xmlns:a16="http://schemas.microsoft.com/office/drawing/2014/main" id="{065B914D-2785-9D8A-3326-3D666C247DB6}"/>
              </a:ext>
            </a:extLst>
          </p:cNvPr>
          <p:cNvSpPr>
            <a:spLocks noGrp="1"/>
          </p:cNvSpPr>
          <p:nvPr>
            <p:ph type="body" sz="quarter" idx="39"/>
          </p:nvPr>
        </p:nvSpPr>
        <p:spPr/>
        <p:txBody>
          <a:bodyPr/>
          <a:lstStyle/>
          <a:p>
            <a:endParaRPr lang="da-DK"/>
          </a:p>
        </p:txBody>
      </p:sp>
      <p:sp>
        <p:nvSpPr>
          <p:cNvPr id="10" name="Pladsholder til tekst 9">
            <a:extLst>
              <a:ext uri="{FF2B5EF4-FFF2-40B4-BE49-F238E27FC236}">
                <a16:creationId xmlns:a16="http://schemas.microsoft.com/office/drawing/2014/main" id="{8ADBB662-BD55-226B-0643-085A353ADAD6}"/>
              </a:ext>
            </a:extLst>
          </p:cNvPr>
          <p:cNvSpPr>
            <a:spLocks noGrp="1"/>
          </p:cNvSpPr>
          <p:nvPr>
            <p:ph type="body" sz="quarter" idx="38"/>
          </p:nvPr>
        </p:nvSpPr>
        <p:spPr/>
        <p:txBody>
          <a:bodyPr/>
          <a:lstStyle/>
          <a:p>
            <a:endParaRPr lang="da-DK"/>
          </a:p>
        </p:txBody>
      </p:sp>
    </p:spTree>
    <p:extLst>
      <p:ext uri="{BB962C8B-B14F-4D97-AF65-F5344CB8AC3E}">
        <p14:creationId xmlns:p14="http://schemas.microsoft.com/office/powerpoint/2010/main" val="179135575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E2A3B3-F2CD-0495-E492-980BAC6EAC17}"/>
              </a:ext>
            </a:extLst>
          </p:cNvPr>
          <p:cNvSpPr>
            <a:spLocks noGrp="1"/>
          </p:cNvSpPr>
          <p:nvPr>
            <p:ph type="title"/>
          </p:nvPr>
        </p:nvSpPr>
        <p:spPr>
          <a:xfrm>
            <a:off x="713581" y="735289"/>
            <a:ext cx="10740748" cy="999168"/>
          </a:xfrm>
        </p:spPr>
        <p:txBody>
          <a:bodyPr/>
          <a:lstStyle/>
          <a:p>
            <a:r>
              <a:rPr lang="da-DK" dirty="0"/>
              <a:t>Introduktionsvide (6 min.)</a:t>
            </a:r>
          </a:p>
        </p:txBody>
      </p:sp>
      <p:pic>
        <p:nvPicPr>
          <p:cNvPr id="4" name="Onlinemedier 3" title="Hypertension video 1 - KiAP Klyngepakke">
            <a:hlinkClick r:id="" action="ppaction://media"/>
            <a:extLst>
              <a:ext uri="{FF2B5EF4-FFF2-40B4-BE49-F238E27FC236}">
                <a16:creationId xmlns:a16="http://schemas.microsoft.com/office/drawing/2014/main" id="{6ADC56B7-52EC-367D-F267-A3056946C4D6}"/>
              </a:ext>
            </a:extLst>
          </p:cNvPr>
          <p:cNvPicPr>
            <a:picLocks noRot="1" noChangeAspect="1"/>
          </p:cNvPicPr>
          <p:nvPr>
            <a:videoFile r:link="rId1"/>
          </p:nvPr>
        </p:nvPicPr>
        <p:blipFill>
          <a:blip r:embed="rId3"/>
          <a:stretch>
            <a:fillRect/>
          </a:stretch>
        </p:blipFill>
        <p:spPr>
          <a:xfrm>
            <a:off x="1633712" y="1336965"/>
            <a:ext cx="9100159" cy="5084477"/>
          </a:xfrm>
          <a:prstGeom prst="rect">
            <a:avLst/>
          </a:prstGeom>
        </p:spPr>
      </p:pic>
    </p:spTree>
    <p:extLst>
      <p:ext uri="{BB962C8B-B14F-4D97-AF65-F5344CB8AC3E}">
        <p14:creationId xmlns:p14="http://schemas.microsoft.com/office/powerpoint/2010/main" val="135302026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D9FF66F2-387E-9E5D-6058-6ED68D00873A}"/>
              </a:ext>
            </a:extLst>
          </p:cNvPr>
          <p:cNvSpPr>
            <a:spLocks noGrp="1"/>
          </p:cNvSpPr>
          <p:nvPr>
            <p:ph type="body" sz="quarter" idx="38"/>
          </p:nvPr>
        </p:nvSpPr>
        <p:spPr>
          <a:xfrm>
            <a:off x="720207" y="1822803"/>
            <a:ext cx="10755037" cy="4299910"/>
          </a:xfrm>
        </p:spPr>
        <p:txBody>
          <a:bodyPr>
            <a:noAutofit/>
          </a:bodyPr>
          <a:lstStyle/>
          <a:p>
            <a:pPr>
              <a:buClr>
                <a:srgbClr val="297A77"/>
              </a:buClr>
              <a:buSzPct val="105000"/>
            </a:pPr>
            <a:r>
              <a:rPr lang="da-DK" dirty="0"/>
              <a:t>Hjemmeblodtryk (*alternativt </a:t>
            </a:r>
            <a:r>
              <a:rPr lang="da-DK" dirty="0" err="1"/>
              <a:t>uobserveret</a:t>
            </a:r>
            <a:r>
              <a:rPr lang="da-DK" dirty="0"/>
              <a:t> BT i klinik)</a:t>
            </a:r>
          </a:p>
          <a:p>
            <a:r>
              <a:rPr lang="da-DK" dirty="0"/>
              <a:t>U-</a:t>
            </a:r>
            <a:r>
              <a:rPr lang="da-DK" dirty="0" err="1"/>
              <a:t>alb</a:t>
            </a:r>
            <a:r>
              <a:rPr lang="da-DK" dirty="0"/>
              <a:t>/</a:t>
            </a:r>
            <a:r>
              <a:rPr lang="da-DK" dirty="0" err="1"/>
              <a:t>kreatinin</a:t>
            </a:r>
            <a:r>
              <a:rPr lang="da-DK" dirty="0"/>
              <a:t> ratio måling</a:t>
            </a:r>
          </a:p>
          <a:p>
            <a:r>
              <a:rPr lang="da-DK" dirty="0" err="1">
                <a:solidFill>
                  <a:srgbClr val="000000"/>
                </a:solidFill>
              </a:rPr>
              <a:t>Creatinin</a:t>
            </a:r>
            <a:r>
              <a:rPr lang="da-DK" dirty="0">
                <a:solidFill>
                  <a:srgbClr val="000000"/>
                </a:solidFill>
              </a:rPr>
              <a:t>, elektrolytter, ALAT samt lipidstatus og HbA1c</a:t>
            </a:r>
          </a:p>
          <a:p>
            <a:r>
              <a:rPr lang="da-DK" dirty="0">
                <a:solidFill>
                  <a:srgbClr val="000000"/>
                </a:solidFill>
              </a:rPr>
              <a:t>EKG hvert/hvert andet år ved hypertension – dog efter lægevurdering</a:t>
            </a:r>
          </a:p>
          <a:p>
            <a:endParaRPr lang="da-DK" dirty="0"/>
          </a:p>
          <a:p>
            <a:r>
              <a:rPr lang="da-DK" dirty="0"/>
              <a:t>*Fuldautomatisk blodtryksmåling med 3-6 målinger i et roligt rum efter 5 minutters hvile og over 5 minutter uden tilstedeværelse af </a:t>
            </a:r>
            <a:r>
              <a:rPr lang="da-DK" dirty="0" err="1"/>
              <a:t>sundhedsperson.Læs</a:t>
            </a:r>
            <a:r>
              <a:rPr lang="da-DK" dirty="0"/>
              <a:t> mere om BT måling: </a:t>
            </a:r>
            <a:r>
              <a:rPr lang="da-DK" dirty="0">
                <a:hlinkClick r:id="rId3"/>
              </a:rPr>
              <a:t>http://www.dahs.dk/fileadmin/BTmaaling_version-17.pdf</a:t>
            </a:r>
            <a:endParaRPr lang="da-DK" dirty="0"/>
          </a:p>
          <a:p>
            <a:endParaRPr lang="da-DK" dirty="0"/>
          </a:p>
          <a:p>
            <a:r>
              <a:rPr lang="da-DK" dirty="0"/>
              <a:t>Aftal i klinikken et fast indhold for standard års-status </a:t>
            </a:r>
          </a:p>
        </p:txBody>
      </p:sp>
      <p:sp>
        <p:nvSpPr>
          <p:cNvPr id="3" name="Titel 2">
            <a:extLst>
              <a:ext uri="{FF2B5EF4-FFF2-40B4-BE49-F238E27FC236}">
                <a16:creationId xmlns:a16="http://schemas.microsoft.com/office/drawing/2014/main" id="{EC955B0C-B605-3FDA-C88F-A954A20362E5}"/>
              </a:ext>
            </a:extLst>
          </p:cNvPr>
          <p:cNvSpPr>
            <a:spLocks noGrp="1"/>
          </p:cNvSpPr>
          <p:nvPr>
            <p:ph type="title"/>
          </p:nvPr>
        </p:nvSpPr>
        <p:spPr/>
        <p:txBody>
          <a:bodyPr/>
          <a:lstStyle/>
          <a:p>
            <a:r>
              <a:rPr lang="da-DK" dirty="0"/>
              <a:t>Den årlige status</a:t>
            </a:r>
          </a:p>
        </p:txBody>
      </p:sp>
      <p:sp>
        <p:nvSpPr>
          <p:cNvPr id="4" name="Pladsholder til tekst 3">
            <a:extLst>
              <a:ext uri="{FF2B5EF4-FFF2-40B4-BE49-F238E27FC236}">
                <a16:creationId xmlns:a16="http://schemas.microsoft.com/office/drawing/2014/main" id="{809505A8-B1D7-6F15-DFD1-54574741571C}"/>
              </a:ext>
            </a:extLst>
          </p:cNvPr>
          <p:cNvSpPr>
            <a:spLocks noGrp="1"/>
          </p:cNvSpPr>
          <p:nvPr>
            <p:ph type="body" sz="quarter" idx="39"/>
          </p:nvPr>
        </p:nvSpPr>
        <p:spPr/>
        <p:txBody>
          <a:bodyPr/>
          <a:lstStyle/>
          <a:p>
            <a:endParaRPr lang="da-DK"/>
          </a:p>
        </p:txBody>
      </p:sp>
      <p:sp>
        <p:nvSpPr>
          <p:cNvPr id="5" name="Pladsholder til tekst 4">
            <a:extLst>
              <a:ext uri="{FF2B5EF4-FFF2-40B4-BE49-F238E27FC236}">
                <a16:creationId xmlns:a16="http://schemas.microsoft.com/office/drawing/2014/main" id="{41C56D2F-E1DA-90A4-ED94-A15C1DC4ACB7}"/>
              </a:ext>
            </a:extLst>
          </p:cNvPr>
          <p:cNvSpPr>
            <a:spLocks noGrp="1"/>
          </p:cNvSpPr>
          <p:nvPr>
            <p:ph type="body" sz="quarter" idx="40"/>
          </p:nvPr>
        </p:nvSpPr>
        <p:spPr/>
        <p:txBody>
          <a:bodyPr/>
          <a:lstStyle/>
          <a:p>
            <a:endParaRPr lang="da-DK"/>
          </a:p>
        </p:txBody>
      </p:sp>
    </p:spTree>
    <p:extLst>
      <p:ext uri="{BB962C8B-B14F-4D97-AF65-F5344CB8AC3E}">
        <p14:creationId xmlns:p14="http://schemas.microsoft.com/office/powerpoint/2010/main" val="104248290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0A0A25-8D32-03C6-A22D-1BE099329AFD}"/>
              </a:ext>
            </a:extLst>
          </p:cNvPr>
          <p:cNvSpPr>
            <a:spLocks noGrp="1"/>
          </p:cNvSpPr>
          <p:nvPr>
            <p:ph type="title"/>
          </p:nvPr>
        </p:nvSpPr>
        <p:spPr/>
        <p:txBody>
          <a:bodyPr/>
          <a:lstStyle/>
          <a:p>
            <a:r>
              <a:rPr lang="da-DK" dirty="0"/>
              <a:t>Video: forløbsplaner (2½ min.)</a:t>
            </a:r>
          </a:p>
        </p:txBody>
      </p:sp>
      <p:pic>
        <p:nvPicPr>
          <p:cNvPr id="4" name="Onlinemedier 3" title="Diabetes - forløbsplaner">
            <a:hlinkClick r:id="" action="ppaction://media"/>
            <a:extLst>
              <a:ext uri="{FF2B5EF4-FFF2-40B4-BE49-F238E27FC236}">
                <a16:creationId xmlns:a16="http://schemas.microsoft.com/office/drawing/2014/main" id="{9E400D27-9454-9D5D-6DB6-872C3FE0F71D}"/>
              </a:ext>
            </a:extLst>
          </p:cNvPr>
          <p:cNvPicPr>
            <a:picLocks noRot="1" noChangeAspect="1"/>
          </p:cNvPicPr>
          <p:nvPr>
            <a:videoFile r:link="rId1"/>
          </p:nvPr>
        </p:nvPicPr>
        <p:blipFill>
          <a:blip r:embed="rId4"/>
          <a:stretch>
            <a:fillRect/>
          </a:stretch>
        </p:blipFill>
        <p:spPr>
          <a:xfrm>
            <a:off x="1694333" y="1399522"/>
            <a:ext cx="8803334" cy="4958978"/>
          </a:xfrm>
          <a:prstGeom prst="rect">
            <a:avLst/>
          </a:prstGeom>
        </p:spPr>
      </p:pic>
    </p:spTree>
    <p:extLst>
      <p:ext uri="{BB962C8B-B14F-4D97-AF65-F5344CB8AC3E}">
        <p14:creationId xmlns:p14="http://schemas.microsoft.com/office/powerpoint/2010/main" val="116685066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KiAP 2025">
  <a:themeElements>
    <a:clrScheme name="KiAP 2025">
      <a:dk1>
        <a:srgbClr val="000000"/>
      </a:dk1>
      <a:lt1>
        <a:srgbClr val="000000"/>
      </a:lt1>
      <a:dk2>
        <a:srgbClr val="171817"/>
      </a:dk2>
      <a:lt2>
        <a:srgbClr val="171817"/>
      </a:lt2>
      <a:accent1>
        <a:srgbClr val="23615F"/>
      </a:accent1>
      <a:accent2>
        <a:srgbClr val="297976"/>
      </a:accent2>
      <a:accent3>
        <a:srgbClr val="359791"/>
      </a:accent3>
      <a:accent4>
        <a:srgbClr val="7ACDC4"/>
      </a:accent4>
      <a:accent5>
        <a:srgbClr val="ABE2DB"/>
      </a:accent5>
      <a:accent6>
        <a:srgbClr val="27242B"/>
      </a:accent6>
      <a:hlink>
        <a:srgbClr val="297976"/>
      </a:hlink>
      <a:folHlink>
        <a:srgbClr val="29797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FEF1F945-AA10-453C-B01E-CCB8A96A92D2}" vid="{3EC10722-4F43-482F-9989-6459E22D2A39}"/>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c93761f-51ef-4530-9f5e-6cc801282091">
      <Terms xmlns="http://schemas.microsoft.com/office/infopath/2007/PartnerControls"/>
    </lcf76f155ced4ddcb4097134ff3c332f>
    <TaxCatchAll xmlns="658e924a-6452-4f30-ad3a-cb624d28adc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0808341755914FB2524EC801CAABAD" ma:contentTypeVersion="18" ma:contentTypeDescription="Create a new document." ma:contentTypeScope="" ma:versionID="18b33faf15afd82c3d5bff797e846794">
  <xsd:schema xmlns:xsd="http://www.w3.org/2001/XMLSchema" xmlns:xs="http://www.w3.org/2001/XMLSchema" xmlns:p="http://schemas.microsoft.com/office/2006/metadata/properties" xmlns:ns2="dc93761f-51ef-4530-9f5e-6cc801282091" xmlns:ns3="658e924a-6452-4f30-ad3a-cb624d28adc8" targetNamespace="http://schemas.microsoft.com/office/2006/metadata/properties" ma:root="true" ma:fieldsID="da11d1195246b0a30d90213d6fbe7efd" ns2:_="" ns3:_="">
    <xsd:import namespace="dc93761f-51ef-4530-9f5e-6cc801282091"/>
    <xsd:import namespace="658e924a-6452-4f30-ad3a-cb624d28ad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3761f-51ef-4530-9f5e-6cc8012820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3b18725-0062-458b-ba13-ac6484c606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58e924a-6452-4f30-ad3a-cb624d28ad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901a246-b52e-4929-a2f4-f35e0cfc399c}" ma:internalName="TaxCatchAll" ma:showField="CatchAllData" ma:web="658e924a-6452-4f30-ad3a-cb624d28ad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795C06-8343-4B35-ACE2-038373315665}">
  <ds:schemaRefs>
    <ds:schemaRef ds:uri="http://purl.org/dc/terms/"/>
    <ds:schemaRef ds:uri="http://purl.org/dc/dcmitype/"/>
    <ds:schemaRef ds:uri="http://schemas.microsoft.com/office/2006/documentManagement/types"/>
    <ds:schemaRef ds:uri="dc93761f-51ef-4530-9f5e-6cc801282091"/>
    <ds:schemaRef ds:uri="http://www.w3.org/XML/1998/namespace"/>
    <ds:schemaRef ds:uri="http://schemas.openxmlformats.org/package/2006/metadata/core-properties"/>
    <ds:schemaRef ds:uri="http://schemas.microsoft.com/office/infopath/2007/PartnerControls"/>
    <ds:schemaRef ds:uri="658e924a-6452-4f30-ad3a-cb624d28adc8"/>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ABB307CA-7ACB-42FC-B9CF-11D969B80B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3761f-51ef-4530-9f5e-6cc801282091"/>
    <ds:schemaRef ds:uri="658e924a-6452-4f30-ad3a-cb624d28ad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85BB2EB-BF2F-4B0D-B7B5-2DA864EEBB52}">
  <ds:schemaRefs>
    <ds:schemaRef ds:uri="http://schemas.microsoft.com/sharepoint/v3/contenttype/forms"/>
  </ds:schemaRefs>
</ds:datastoreItem>
</file>

<file path=docMetadata/LabelInfo.xml><?xml version="1.0" encoding="utf-8"?>
<clbl:labelList xmlns:clbl="http://schemas.microsoft.com/office/2020/mipLabelMetadata">
  <clbl:label id="{3404a6b3-1831-48f2-9073-aef655f4d9e1}" enabled="0" method="" siteId="{3404a6b3-1831-48f2-9073-aef655f4d9e1}" removed="1"/>
</clbl:labelList>
</file>

<file path=docProps/app.xml><?xml version="1.0" encoding="utf-8"?>
<Properties xmlns="http://schemas.openxmlformats.org/officeDocument/2006/extended-properties" xmlns:vt="http://schemas.openxmlformats.org/officeDocument/2006/docPropsVTypes">
  <Template>KiAP_PowerPoint_template</Template>
  <TotalTime>5</TotalTime>
  <Words>3331</Words>
  <Application>Microsoft Office PowerPoint</Application>
  <PresentationFormat>Widescreen</PresentationFormat>
  <Paragraphs>308</Paragraphs>
  <Slides>45</Slides>
  <Notes>26</Notes>
  <HiddenSlides>3</HiddenSlides>
  <MMClips>3</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KiAP 2025</vt:lpstr>
      <vt:lpstr>PowerPoint Presentation</vt:lpstr>
      <vt:lpstr>Program</vt:lpstr>
      <vt:lpstr>Formål</vt:lpstr>
      <vt:lpstr>Materiale</vt:lpstr>
      <vt:lpstr>Materiale</vt:lpstr>
      <vt:lpstr>Gruppearbejde/-drøftelser</vt:lpstr>
      <vt:lpstr>Introduktionsvide (6 min.)</vt:lpstr>
      <vt:lpstr>Den årlige status</vt:lpstr>
      <vt:lpstr>Video: forløbsplaner (2½ min.)</vt:lpstr>
      <vt:lpstr>Forløbsplansdata: patient overblik</vt:lpstr>
      <vt:lpstr>PowerPoint Presentation</vt:lpstr>
      <vt:lpstr>1: Andel af hypertensionspatienter, der har fået en årskontrol (Ydelseskode 0120 inden for de sidste 18 måneder)</vt:lpstr>
      <vt:lpstr>Forklaring til målepunkt 1</vt:lpstr>
      <vt:lpstr>Mulige årsager til målepunkt 1</vt:lpstr>
      <vt:lpstr>Spørgsmål til målepunkt 1</vt:lpstr>
      <vt:lpstr>2a: Andel af patienter, der har fået målt hjemme BT inden for de seneste 18 måneder</vt:lpstr>
      <vt:lpstr>Forklaring til målepunkt 2a</vt:lpstr>
      <vt:lpstr>Spørgsmål til målepunkt 2a</vt:lpstr>
      <vt:lpstr>2b: Andel af patienter, der har fået målt LDL inden for de seneste 18 måneder</vt:lpstr>
      <vt:lpstr>2c: Andel af patienter, der har fået målt eGFR inden for de seneste 18 måneder</vt:lpstr>
      <vt:lpstr>2d: Andel af patienter, der har fået målt U-alb/creatinin inden for de seneste 18 måneder</vt:lpstr>
      <vt:lpstr>Forklaring til målepunkt 2b-c</vt:lpstr>
      <vt:lpstr>Spørgsmål til målepunkt 2b-d</vt:lpstr>
      <vt:lpstr>Plenum gennemgang af målepunkt 1 og 2</vt:lpstr>
      <vt:lpstr>PowerPoint Presentation</vt:lpstr>
      <vt:lpstr>PowerPoint Presentation</vt:lpstr>
      <vt:lpstr>Video: introduktionsvideo (4½ min.)</vt:lpstr>
      <vt:lpstr>Behandlingsmål</vt:lpstr>
      <vt:lpstr>Behandlingsalgoritme</vt:lpstr>
      <vt:lpstr>3: Andel af aktuelle hypertension patienter i medicinsk behandling, hvor systolisk blodtryk &gt;140 mmHg</vt:lpstr>
      <vt:lpstr>PowerPoint Presentation</vt:lpstr>
      <vt:lpstr>Spørgsmål til målepunkt 3</vt:lpstr>
      <vt:lpstr>4: Andel af aktuelle hypertension patienter med mikro/makro albuminuri, der ikke er i ACE/AT2 behandling</vt:lpstr>
      <vt:lpstr>Patientliste</vt:lpstr>
      <vt:lpstr>Spørgsmål til målepunkt 4</vt:lpstr>
      <vt:lpstr>Plenum gennemgang af målepunkt 3 og 4</vt:lpstr>
      <vt:lpstr>KGE</vt:lpstr>
      <vt:lpstr>PowerPoint Presentation</vt:lpstr>
      <vt:lpstr>Implementering og opfølgning – er der potentiale for forandring</vt:lpstr>
      <vt:lpstr>Plenum gennemgang af målepunkt 3 og 4</vt:lpstr>
      <vt:lpstr>Opsamling og opfølgning</vt:lpstr>
      <vt:lpstr>Tak for i dag</vt:lpstr>
      <vt:lpstr>PowerPoint Presentation</vt:lpstr>
      <vt:lpstr>Program</vt:lpstr>
      <vt:lpstr>Tak for i 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Clara Porsdal</dc:creator>
  <cp:lastModifiedBy>Signe Blaabjerg-Madsen</cp:lastModifiedBy>
  <cp:revision>6</cp:revision>
  <dcterms:created xsi:type="dcterms:W3CDTF">2025-07-29T08:56:30Z</dcterms:created>
  <dcterms:modified xsi:type="dcterms:W3CDTF">2026-08-18T09:11:21Z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0x010100D70808341755914FB2524EC801CAABAD</vt:lpwstr>
  </property>
  <property fmtid="{D5CDD505-2E9C-101B-9397-08002B2CF9AE}" pid="3" name="MediaServiceImageTags">
    <vt:lpwstr/>
  </property>
</Properties>
</file>