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9"/>
  </p:notesMasterIdLst>
  <p:sldIdLst>
    <p:sldId id="781" r:id="rId5"/>
    <p:sldId id="711" r:id="rId6"/>
    <p:sldId id="704" r:id="rId7"/>
    <p:sldId id="752" r:id="rId8"/>
    <p:sldId id="757" r:id="rId9"/>
    <p:sldId id="755" r:id="rId10"/>
    <p:sldId id="753" r:id="rId11"/>
    <p:sldId id="777" r:id="rId12"/>
    <p:sldId id="778" r:id="rId13"/>
    <p:sldId id="779" r:id="rId14"/>
    <p:sldId id="766" r:id="rId15"/>
    <p:sldId id="754" r:id="rId16"/>
    <p:sldId id="762" r:id="rId17"/>
    <p:sldId id="769" r:id="rId18"/>
  </p:sldIdLst>
  <p:sldSz cx="12192000" cy="6858000"/>
  <p:notesSz cx="6858000" cy="9144000"/>
  <p:defaultTextStyle>
    <a:defPPr marL="0" marR="0" indent="0" algn="l" defTabSz="4572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22860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45720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68580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91440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114300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137160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160020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182880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521415D9-36F7-43E2-AB2F-B90AF26B5E84}">
      <p14:sectionLst xmlns:p14="http://schemas.microsoft.com/office/powerpoint/2010/main">
        <p14:section name="Præsentation" id="{008ABB3A-2289-AF44-9DB0-81BA9228FDD1}">
          <p14:sldIdLst>
            <p14:sldId id="781"/>
            <p14:sldId id="711"/>
            <p14:sldId id="704"/>
            <p14:sldId id="752"/>
            <p14:sldId id="757"/>
            <p14:sldId id="755"/>
            <p14:sldId id="753"/>
            <p14:sldId id="777"/>
            <p14:sldId id="778"/>
            <p14:sldId id="779"/>
            <p14:sldId id="766"/>
            <p14:sldId id="754"/>
            <p14:sldId id="762"/>
            <p14:sldId id="7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0EBCF96-6EF1-0BE9-5F84-887D14DB75A1}" name="Marcus Fahlstrom" initials="MF" userId="S::Marcus.Fahlstrom@akqa.com::6069dfd7-4def-48d5-82ac-12ba5891da12" providerId="AD"/>
  <p188:author id="{DC9FF297-5094-304A-463D-D66600589715}" name="Clara Porsdal" initials="CP" userId="S::cporsdal@kiap.dk::530946f5-2567-433d-b2b8-acdd11cc71fe" providerId="AD"/>
  <p188:author id="{AD09D4E4-F3A5-2C68-702B-55C4C37CCC58}" name="Kenneth Zimmermann" initials="KZ" userId="S::kzimmermann@kiap.dk::d34d6372-919b-4aba-a505-ea0e9fdbec66" providerId="AD"/>
  <p188:author id="{96FE31E8-EA36-00DB-2232-520B283D4640}" name="Louise Søegaard" initials="LS" userId="S::lsoegaard@kiap.dk::7d5b8e60-711e-4f6b-83e9-81a9c3611b8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6260"/>
    <a:srgbClr val="FFFFFF"/>
    <a:srgbClr val="F3F5F7"/>
    <a:srgbClr val="5A8181"/>
    <a:srgbClr val="000000"/>
    <a:srgbClr val="DADCDE"/>
    <a:srgbClr val="F7F5EE"/>
    <a:srgbClr val="1E4D4B"/>
    <a:srgbClr val="1F4242"/>
    <a:srgbClr val="F8F5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" dt="2026-09-09T14:12:31.405"/>
    <p1510:client id="{8C3773C5-F7F5-4AAC-B948-B9D2B6E17A84}" v="138" dt="2026-09-09T14:19:42.384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–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–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DBED569-4797-4DF1-A0F4-6AAB3CD982D8}" styleName="Light Style 3 –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–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–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6D9F66E-5EB9-4882-86FB-DCBF35E3C3E4}" styleName="Medium Style 4 –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215" autoAdjust="0"/>
  </p:normalViewPr>
  <p:slideViewPr>
    <p:cSldViewPr snapToGrid="0">
      <p:cViewPr varScale="1">
        <p:scale>
          <a:sx n="95" d="100"/>
          <a:sy n="95" d="100"/>
        </p:scale>
        <p:origin x="147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uise Søegaard" userId="7d5b8e60-711e-4f6b-83e9-81a9c3611b85" providerId="ADAL" clId="{3F565E92-1759-424C-BD87-D0968B2047A0}"/>
    <pc:docChg chg="undo redo custSel addSld delSld modSld sldOrd modSection">
      <pc:chgData name="Louise Søegaard" userId="7d5b8e60-711e-4f6b-83e9-81a9c3611b85" providerId="ADAL" clId="{3F565E92-1759-424C-BD87-D0968B2047A0}" dt="2026-09-09T14:23:31.061" v="4581" actId="20577"/>
      <pc:docMkLst>
        <pc:docMk/>
      </pc:docMkLst>
      <pc:sldChg chg="modSp add del mod">
        <pc:chgData name="Louise Søegaard" userId="7d5b8e60-711e-4f6b-83e9-81a9c3611b85" providerId="ADAL" clId="{3F565E92-1759-424C-BD87-D0968B2047A0}" dt="2026-09-09T14:13:07.778" v="4337"/>
        <pc:sldMkLst>
          <pc:docMk/>
          <pc:sldMk cId="446254611" sldId="704"/>
        </pc:sldMkLst>
        <pc:spChg chg="mod">
          <ac:chgData name="Louise Søegaard" userId="7d5b8e60-711e-4f6b-83e9-81a9c3611b85" providerId="ADAL" clId="{3F565E92-1759-424C-BD87-D0968B2047A0}" dt="2026-09-04T16:23:08.645" v="2798" actId="113"/>
          <ac:spMkLst>
            <pc:docMk/>
            <pc:sldMk cId="446254611" sldId="704"/>
            <ac:spMk id="3" creationId="{ADB67627-2FBC-A755-07E5-BED76911CC8C}"/>
          </ac:spMkLst>
        </pc:spChg>
      </pc:sldChg>
      <pc:sldChg chg="delSp modSp del mod">
        <pc:chgData name="Louise Søegaard" userId="7d5b8e60-711e-4f6b-83e9-81a9c3611b85" providerId="ADAL" clId="{3F565E92-1759-424C-BD87-D0968B2047A0}" dt="2026-09-09T14:13:48.346" v="4345" actId="47"/>
        <pc:sldMkLst>
          <pc:docMk/>
          <pc:sldMk cId="2942995752" sldId="710"/>
        </pc:sldMkLst>
        <pc:spChg chg="mod">
          <ac:chgData name="Louise Søegaard" userId="7d5b8e60-711e-4f6b-83e9-81a9c3611b85" providerId="ADAL" clId="{3F565E92-1759-424C-BD87-D0968B2047A0}" dt="2026-09-09T14:13:33.178" v="4340" actId="20577"/>
          <ac:spMkLst>
            <pc:docMk/>
            <pc:sldMk cId="2942995752" sldId="710"/>
            <ac:spMk id="3" creationId="{B8683C91-999C-4A97-B8E3-4EDD32E68E03}"/>
          </ac:spMkLst>
        </pc:spChg>
      </pc:sldChg>
      <pc:sldChg chg="add del ord">
        <pc:chgData name="Louise Søegaard" userId="7d5b8e60-711e-4f6b-83e9-81a9c3611b85" providerId="ADAL" clId="{3F565E92-1759-424C-BD87-D0968B2047A0}" dt="2026-09-04T17:18:22.950" v="4335" actId="20578"/>
        <pc:sldMkLst>
          <pc:docMk/>
          <pc:sldMk cId="532608204" sldId="754"/>
        </pc:sldMkLst>
      </pc:sldChg>
      <pc:sldChg chg="modSp mod">
        <pc:chgData name="Louise Søegaard" userId="7d5b8e60-711e-4f6b-83e9-81a9c3611b85" providerId="ADAL" clId="{3F565E92-1759-424C-BD87-D0968B2047A0}" dt="2026-09-09T14:18:24.073" v="4471" actId="6549"/>
        <pc:sldMkLst>
          <pc:docMk/>
          <pc:sldMk cId="1686858664" sldId="755"/>
        </pc:sldMkLst>
        <pc:spChg chg="mod">
          <ac:chgData name="Louise Søegaard" userId="7d5b8e60-711e-4f6b-83e9-81a9c3611b85" providerId="ADAL" clId="{3F565E92-1759-424C-BD87-D0968B2047A0}" dt="2026-09-09T14:18:24.073" v="4471" actId="6549"/>
          <ac:spMkLst>
            <pc:docMk/>
            <pc:sldMk cId="1686858664" sldId="755"/>
            <ac:spMk id="6" creationId="{E1C20C8D-A302-D3B5-973D-42DEED29A0DB}"/>
          </ac:spMkLst>
        </pc:spChg>
      </pc:sldChg>
      <pc:sldChg chg="delSp modSp mod">
        <pc:chgData name="Louise Søegaard" userId="7d5b8e60-711e-4f6b-83e9-81a9c3611b85" providerId="ADAL" clId="{3F565E92-1759-424C-BD87-D0968B2047A0}" dt="2026-09-09T14:16:18.927" v="4465" actId="14734"/>
        <pc:sldMkLst>
          <pc:docMk/>
          <pc:sldMk cId="3773444420" sldId="757"/>
        </pc:sldMkLst>
        <pc:spChg chg="mod">
          <ac:chgData name="Louise Søegaard" userId="7d5b8e60-711e-4f6b-83e9-81a9c3611b85" providerId="ADAL" clId="{3F565E92-1759-424C-BD87-D0968B2047A0}" dt="2026-09-04T16:23:17.141" v="2799" actId="255"/>
          <ac:spMkLst>
            <pc:docMk/>
            <pc:sldMk cId="3773444420" sldId="757"/>
            <ac:spMk id="2" creationId="{7372827A-D905-35E2-EA20-3528328C3622}"/>
          </ac:spMkLst>
        </pc:spChg>
        <pc:spChg chg="mod">
          <ac:chgData name="Louise Søegaard" userId="7d5b8e60-711e-4f6b-83e9-81a9c3611b85" providerId="ADAL" clId="{3F565E92-1759-424C-BD87-D0968B2047A0}" dt="2026-09-04T15:05:45.864" v="94" actId="20577"/>
          <ac:spMkLst>
            <pc:docMk/>
            <pc:sldMk cId="3773444420" sldId="757"/>
            <ac:spMk id="4" creationId="{C407C007-15B6-F901-CA0A-841F6E95CAE8}"/>
          </ac:spMkLst>
        </pc:spChg>
        <pc:graphicFrameChg chg="mod modGraphic">
          <ac:chgData name="Louise Søegaard" userId="7d5b8e60-711e-4f6b-83e9-81a9c3611b85" providerId="ADAL" clId="{3F565E92-1759-424C-BD87-D0968B2047A0}" dt="2026-09-09T14:16:18.927" v="4465" actId="14734"/>
          <ac:graphicFrameMkLst>
            <pc:docMk/>
            <pc:sldMk cId="3773444420" sldId="757"/>
            <ac:graphicFrameMk id="10" creationId="{FCB0957E-29C1-294F-0C54-49A864D9B378}"/>
          </ac:graphicFrameMkLst>
        </pc:graphicFrameChg>
      </pc:sldChg>
      <pc:sldChg chg="addSp delSp modSp add del mod ord">
        <pc:chgData name="Louise Søegaard" userId="7d5b8e60-711e-4f6b-83e9-81a9c3611b85" providerId="ADAL" clId="{3F565E92-1759-424C-BD87-D0968B2047A0}" dt="2026-09-09T14:20:18.165" v="4484" actId="14100"/>
        <pc:sldMkLst>
          <pc:docMk/>
          <pc:sldMk cId="3027351387" sldId="762"/>
        </pc:sldMkLst>
        <pc:spChg chg="mod">
          <ac:chgData name="Louise Søegaard" userId="7d5b8e60-711e-4f6b-83e9-81a9c3611b85" providerId="ADAL" clId="{3F565E92-1759-424C-BD87-D0968B2047A0}" dt="2026-09-09T14:20:06.149" v="4482" actId="20577"/>
          <ac:spMkLst>
            <pc:docMk/>
            <pc:sldMk cId="3027351387" sldId="762"/>
            <ac:spMk id="2" creationId="{54D7F626-1515-47A9-C2CA-7749648CF3A3}"/>
          </ac:spMkLst>
        </pc:spChg>
        <pc:spChg chg="del mod">
          <ac:chgData name="Louise Søegaard" userId="7d5b8e60-711e-4f6b-83e9-81a9c3611b85" providerId="ADAL" clId="{3F565E92-1759-424C-BD87-D0968B2047A0}" dt="2026-09-09T14:20:10.545" v="4483" actId="478"/>
          <ac:spMkLst>
            <pc:docMk/>
            <pc:sldMk cId="3027351387" sldId="762"/>
            <ac:spMk id="4" creationId="{D9B5B02D-882F-772E-4A89-3AD822088EBD}"/>
          </ac:spMkLst>
        </pc:spChg>
        <pc:spChg chg="mod">
          <ac:chgData name="Louise Søegaard" userId="7d5b8e60-711e-4f6b-83e9-81a9c3611b85" providerId="ADAL" clId="{3F565E92-1759-424C-BD87-D0968B2047A0}" dt="2026-09-09T14:20:18.165" v="4484" actId="14100"/>
          <ac:spMkLst>
            <pc:docMk/>
            <pc:sldMk cId="3027351387" sldId="762"/>
            <ac:spMk id="8" creationId="{ADB2A3BA-6365-BE28-08CB-46DEC14B1053}"/>
          </ac:spMkLst>
        </pc:spChg>
        <pc:picChg chg="mod">
          <ac:chgData name="Louise Søegaard" userId="7d5b8e60-711e-4f6b-83e9-81a9c3611b85" providerId="ADAL" clId="{3F565E92-1759-424C-BD87-D0968B2047A0}" dt="2026-09-04T17:17:34.061" v="4302" actId="1076"/>
          <ac:picMkLst>
            <pc:docMk/>
            <pc:sldMk cId="3027351387" sldId="762"/>
            <ac:picMk id="7" creationId="{CDDE3E07-3B8B-342C-6240-3C62163F29D4}"/>
          </ac:picMkLst>
        </pc:picChg>
      </pc:sldChg>
      <pc:sldChg chg="modSp add del mod">
        <pc:chgData name="Louise Søegaard" userId="7d5b8e60-711e-4f6b-83e9-81a9c3611b85" providerId="ADAL" clId="{3F565E92-1759-424C-BD87-D0968B2047A0}" dt="2026-09-09T14:18:59.743" v="4473"/>
        <pc:sldMkLst>
          <pc:docMk/>
          <pc:sldMk cId="4059206742" sldId="766"/>
        </pc:sldMkLst>
        <pc:spChg chg="mod">
          <ac:chgData name="Louise Søegaard" userId="7d5b8e60-711e-4f6b-83e9-81a9c3611b85" providerId="ADAL" clId="{3F565E92-1759-424C-BD87-D0968B2047A0}" dt="2026-09-04T16:32:20.690" v="2938" actId="20577"/>
          <ac:spMkLst>
            <pc:docMk/>
            <pc:sldMk cId="4059206742" sldId="766"/>
            <ac:spMk id="6" creationId="{A04FDEE1-DFFD-4554-A0F0-7B84149B362C}"/>
          </ac:spMkLst>
        </pc:spChg>
        <pc:spChg chg="mod">
          <ac:chgData name="Louise Søegaard" userId="7d5b8e60-711e-4f6b-83e9-81a9c3611b85" providerId="ADAL" clId="{3F565E92-1759-424C-BD87-D0968B2047A0}" dt="2026-09-04T16:31:25.506" v="2885" actId="6549"/>
          <ac:spMkLst>
            <pc:docMk/>
            <pc:sldMk cId="4059206742" sldId="766"/>
            <ac:spMk id="10" creationId="{B64FD5A5-F876-1DAC-104B-9429C925121B}"/>
          </ac:spMkLst>
        </pc:spChg>
      </pc:sldChg>
      <pc:sldChg chg="delSp modSp add mod">
        <pc:chgData name="Louise Søegaard" userId="7d5b8e60-711e-4f6b-83e9-81a9c3611b85" providerId="ADAL" clId="{3F565E92-1759-424C-BD87-D0968B2047A0}" dt="2026-09-09T14:23:31.061" v="4581" actId="20577"/>
        <pc:sldMkLst>
          <pc:docMk/>
          <pc:sldMk cId="2015109442" sldId="770"/>
        </pc:sldMkLst>
        <pc:spChg chg="mod">
          <ac:chgData name="Louise Søegaard" userId="7d5b8e60-711e-4f6b-83e9-81a9c3611b85" providerId="ADAL" clId="{3F565E92-1759-424C-BD87-D0968B2047A0}" dt="2026-09-09T14:23:31.061" v="4581" actId="20577"/>
          <ac:spMkLst>
            <pc:docMk/>
            <pc:sldMk cId="2015109442" sldId="770"/>
            <ac:spMk id="2" creationId="{32358A32-8F2E-4F9F-036F-195E3243B944}"/>
          </ac:spMkLst>
        </pc:spChg>
        <pc:spChg chg="mod">
          <ac:chgData name="Louise Søegaard" userId="7d5b8e60-711e-4f6b-83e9-81a9c3611b85" providerId="ADAL" clId="{3F565E92-1759-424C-BD87-D0968B2047A0}" dt="2026-09-04T15:23:14.267" v="744" actId="5793"/>
          <ac:spMkLst>
            <pc:docMk/>
            <pc:sldMk cId="2015109442" sldId="770"/>
            <ac:spMk id="3" creationId="{AFD65306-BEED-9B0E-8185-7D0860324C96}"/>
          </ac:spMkLst>
        </pc:spChg>
      </pc:sldChg>
      <pc:sldChg chg="modSp add del mod">
        <pc:chgData name="Louise Søegaard" userId="7d5b8e60-711e-4f6b-83e9-81a9c3611b85" providerId="ADAL" clId="{3F565E92-1759-424C-BD87-D0968B2047A0}" dt="2026-09-09T14:21:00.833" v="4489" actId="47"/>
        <pc:sldMkLst>
          <pc:docMk/>
          <pc:sldMk cId="1066022256" sldId="772"/>
        </pc:sldMkLst>
      </pc:sldChg>
      <pc:sldChg chg="addSp delSp modSp add del mod">
        <pc:chgData name="Louise Søegaard" userId="7d5b8e60-711e-4f6b-83e9-81a9c3611b85" providerId="ADAL" clId="{3F565E92-1759-424C-BD87-D0968B2047A0}" dt="2026-09-09T14:21:00.833" v="4489" actId="47"/>
        <pc:sldMkLst>
          <pc:docMk/>
          <pc:sldMk cId="2256719085" sldId="773"/>
        </pc:sldMkLst>
      </pc:sldChg>
      <pc:sldChg chg="modSp add del mod">
        <pc:chgData name="Louise Søegaard" userId="7d5b8e60-711e-4f6b-83e9-81a9c3611b85" providerId="ADAL" clId="{3F565E92-1759-424C-BD87-D0968B2047A0}" dt="2026-09-09T14:21:00.833" v="4489" actId="47"/>
        <pc:sldMkLst>
          <pc:docMk/>
          <pc:sldMk cId="3913615816" sldId="774"/>
        </pc:sldMkLst>
      </pc:sldChg>
      <pc:sldChg chg="addSp delSp modSp new mod">
        <pc:chgData name="Louise Søegaard" userId="7d5b8e60-711e-4f6b-83e9-81a9c3611b85" providerId="ADAL" clId="{3F565E92-1759-424C-BD87-D0968B2047A0}" dt="2026-09-04T16:30:58.203" v="2829" actId="255"/>
        <pc:sldMkLst>
          <pc:docMk/>
          <pc:sldMk cId="3737695546" sldId="777"/>
        </pc:sldMkLst>
        <pc:spChg chg="mod">
          <ac:chgData name="Louise Søegaard" userId="7d5b8e60-711e-4f6b-83e9-81a9c3611b85" providerId="ADAL" clId="{3F565E92-1759-424C-BD87-D0968B2047A0}" dt="2026-09-04T16:29:49.609" v="2805"/>
          <ac:spMkLst>
            <pc:docMk/>
            <pc:sldMk cId="3737695546" sldId="777"/>
            <ac:spMk id="3" creationId="{66276CD7-745D-A010-BE14-7E86C50341F6}"/>
          </ac:spMkLst>
        </pc:spChg>
        <pc:spChg chg="mod">
          <ac:chgData name="Louise Søegaard" userId="7d5b8e60-711e-4f6b-83e9-81a9c3611b85" providerId="ADAL" clId="{3F565E92-1759-424C-BD87-D0968B2047A0}" dt="2026-09-04T16:29:57.612" v="2810" actId="27636"/>
          <ac:spMkLst>
            <pc:docMk/>
            <pc:sldMk cId="3737695546" sldId="777"/>
            <ac:spMk id="4" creationId="{2618B9AF-3608-5CEB-B3EF-220FBB91C1B5}"/>
          </ac:spMkLst>
        </pc:spChg>
        <pc:graphicFrameChg chg="add mod">
          <ac:chgData name="Louise Søegaard" userId="7d5b8e60-711e-4f6b-83e9-81a9c3611b85" providerId="ADAL" clId="{3F565E92-1759-424C-BD87-D0968B2047A0}" dt="2026-09-04T16:30:58.203" v="2829" actId="255"/>
          <ac:graphicFrameMkLst>
            <pc:docMk/>
            <pc:sldMk cId="3737695546" sldId="777"/>
            <ac:graphicFrameMk id="5" creationId="{2655C17B-FA56-631A-464C-9F8CF03E884D}"/>
          </ac:graphicFrameMkLst>
        </pc:graphicFrameChg>
      </pc:sldChg>
      <pc:sldChg chg="addSp delSp modSp add mod">
        <pc:chgData name="Louise Søegaard" userId="7d5b8e60-711e-4f6b-83e9-81a9c3611b85" providerId="ADAL" clId="{3F565E92-1759-424C-BD87-D0968B2047A0}" dt="2026-09-04T16:30:52.055" v="2828" actId="255"/>
        <pc:sldMkLst>
          <pc:docMk/>
          <pc:sldMk cId="1803551361" sldId="778"/>
        </pc:sldMkLst>
        <pc:graphicFrameChg chg="add mod">
          <ac:chgData name="Louise Søegaard" userId="7d5b8e60-711e-4f6b-83e9-81a9c3611b85" providerId="ADAL" clId="{3F565E92-1759-424C-BD87-D0968B2047A0}" dt="2026-09-04T16:30:52.055" v="2828" actId="255"/>
          <ac:graphicFrameMkLst>
            <pc:docMk/>
            <pc:sldMk cId="1803551361" sldId="778"/>
            <ac:graphicFrameMk id="8" creationId="{365533B8-5C52-1726-1759-13E82470B186}"/>
          </ac:graphicFrameMkLst>
        </pc:graphicFrameChg>
      </pc:sldChg>
      <pc:sldChg chg="addSp delSp modSp add mod">
        <pc:chgData name="Louise Søegaard" userId="7d5b8e60-711e-4f6b-83e9-81a9c3611b85" providerId="ADAL" clId="{3F565E92-1759-424C-BD87-D0968B2047A0}" dt="2026-09-04T16:30:47.351" v="2827" actId="255"/>
        <pc:sldMkLst>
          <pc:docMk/>
          <pc:sldMk cId="901456172" sldId="779"/>
        </pc:sldMkLst>
        <pc:graphicFrameChg chg="add mod">
          <ac:chgData name="Louise Søegaard" userId="7d5b8e60-711e-4f6b-83e9-81a9c3611b85" providerId="ADAL" clId="{3F565E92-1759-424C-BD87-D0968B2047A0}" dt="2026-09-04T16:30:47.351" v="2827" actId="255"/>
          <ac:graphicFrameMkLst>
            <pc:docMk/>
            <pc:sldMk cId="901456172" sldId="779"/>
            <ac:graphicFrameMk id="7" creationId="{0AF7C516-D779-6EA5-0C43-34DC01324572}"/>
          </ac:graphicFrameMkLst>
        </pc:graphicFrameChg>
      </pc:sldChg>
      <pc:sldChg chg="addSp delSp modSp new del mod modNotesTx">
        <pc:chgData name="Louise Søegaard" userId="7d5b8e60-711e-4f6b-83e9-81a9c3611b85" providerId="ADAL" clId="{3F565E92-1759-424C-BD87-D0968B2047A0}" dt="2026-09-09T14:19:11.529" v="4474" actId="47"/>
        <pc:sldMkLst>
          <pc:docMk/>
          <pc:sldMk cId="1249583899" sldId="780"/>
        </pc:sldMkLst>
      </pc:sldChg>
      <pc:sldChg chg="modSp add mod">
        <pc:chgData name="Louise Søegaard" userId="7d5b8e60-711e-4f6b-83e9-81a9c3611b85" providerId="ADAL" clId="{3F565E92-1759-424C-BD87-D0968B2047A0}" dt="2026-09-09T14:13:46.748" v="4344" actId="20577"/>
        <pc:sldMkLst>
          <pc:docMk/>
          <pc:sldMk cId="2579551502" sldId="781"/>
        </pc:sldMkLst>
        <pc:spChg chg="mod">
          <ac:chgData name="Louise Søegaard" userId="7d5b8e60-711e-4f6b-83e9-81a9c3611b85" providerId="ADAL" clId="{3F565E92-1759-424C-BD87-D0968B2047A0}" dt="2026-09-09T14:13:46.748" v="4344" actId="20577"/>
          <ac:spMkLst>
            <pc:docMk/>
            <pc:sldMk cId="2579551502" sldId="781"/>
            <ac:spMk id="2" creationId="{2FD1CC98-BE76-F5AA-3061-9EBCB1AD921C}"/>
          </ac:spMkLst>
        </pc:spChg>
      </pc:sldChg>
    </pc:docChg>
  </pc:docChgLst>
  <pc:docChgLst>
    <pc:chgData name="Louise Søegaard" userId="S::lsoegaard@kiap.dk::7d5b8e60-711e-4f6b-83e9-81a9c3611b85" providerId="AD" clId="Web-{00000000-0000-0000-0000-000000000000}"/>
    <pc:docChg chg="modSld">
      <pc:chgData name="Louise Søegaard" userId="S::lsoegaard@kiap.dk::7d5b8e60-711e-4f6b-83e9-81a9c3611b85" providerId="AD" clId="Web-{00000000-0000-0000-0000-000000000000}" dt="2026-09-09T14:12:31.405" v="1"/>
      <pc:docMkLst>
        <pc:docMk/>
      </pc:docMkLst>
      <pc:sldChg chg="modSp">
        <pc:chgData name="Louise Søegaard" userId="S::lsoegaard@kiap.dk::7d5b8e60-711e-4f6b-83e9-81a9c3611b85" providerId="AD" clId="Web-{00000000-0000-0000-0000-000000000000}" dt="2026-09-09T14:12:31.405" v="1"/>
        <pc:sldMkLst>
          <pc:docMk/>
          <pc:sldMk cId="3773444420" sldId="757"/>
        </pc:sldMkLst>
        <pc:graphicFrameChg chg="modGraphic">
          <ac:chgData name="Louise Søegaard" userId="S::lsoegaard@kiap.dk::7d5b8e60-711e-4f6b-83e9-81a9c3611b85" providerId="AD" clId="Web-{00000000-0000-0000-0000-000000000000}" dt="2026-09-09T14:12:31.405" v="1"/>
          <ac:graphicFrameMkLst>
            <pc:docMk/>
            <pc:sldMk cId="3773444420" sldId="757"/>
            <ac:graphicFrameMk id="10" creationId="{FCB0957E-29C1-294F-0C54-49A864D9B378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kiap.sharepoint.com/sites/KiAPKbenhavn/Shared%20Documents/Demens%20og%20antipsykotika/000.%20Opf&#248;lgning/05.%20Holb&#230;k%20(september%202026)/holb&#230;k%20-%20klinikker,%20der%20har%20besvaret%20sp&#248;rgeskem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kiap.sharepoint.com/sites/KiAPKbenhavn/Shared%20Documents/Demens%20og%20antipsykotika/000.%20Opf&#248;lgning/05.%20Holb&#230;k%20(september%202026)/holb&#230;k%20-%20klinikker,%20der%20har%20besvaret%20sp&#248;rgeskem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kiap.sharepoint.com/sites/KiAPKbenhavn/Shared%20Documents/Demens%20og%20antipsykotika/000.%20Opf&#248;lgning/05.%20Holb&#230;k%20(september%202026)/holb&#230;k%20-%20klinikker,%20der%20har%20besvaret%20sp&#248;rgeskem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Det er blevet tydeligere, hvad jeg kan forvente af plejehjemmet/hjemmeplejen, inden de kontakter mig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Det er blevet tydeligere, hvad jeg kan forvente af plejehjem/hjemmepleje inden de kontakter mig</c:v>
                </c:pt>
              </c:strCache>
            </c:strRef>
          </c:tx>
          <c:spPr>
            <a:solidFill>
              <a:srgbClr val="2462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'Ark1'!$A$2:$A$4</c:f>
              <c:strCache>
                <c:ptCount val="3"/>
                <c:pt idx="0">
                  <c:v>Ved ikke</c:v>
                </c:pt>
                <c:pt idx="1">
                  <c:v>Nej</c:v>
                </c:pt>
                <c:pt idx="2">
                  <c:v>Ja</c:v>
                </c:pt>
              </c:strCache>
            </c:strRef>
          </c:cat>
          <c:val>
            <c:numRef>
              <c:f>'Ark1'!$B$2:$B$4</c:f>
              <c:numCache>
                <c:formatCode>0%</c:formatCode>
                <c:ptCount val="3"/>
                <c:pt idx="0">
                  <c:v>0.43</c:v>
                </c:pt>
                <c:pt idx="1">
                  <c:v>0.36</c:v>
                </c:pt>
                <c:pt idx="2">
                  <c:v>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C3-43F2-BE29-056D79098BB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730691168"/>
        <c:axId val="102773647"/>
      </c:barChart>
      <c:catAx>
        <c:axId val="17306911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02773647"/>
        <c:crosses val="autoZero"/>
        <c:auto val="1"/>
        <c:lblAlgn val="ctr"/>
        <c:lblOffset val="100"/>
        <c:noMultiLvlLbl val="0"/>
      </c:catAx>
      <c:valAx>
        <c:axId val="10277364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730691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500"/>
      </a:pPr>
      <a:endParaRPr lang="da-DK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'Ark1'!$B$8</c:f>
              <c:strCache>
                <c:ptCount val="1"/>
                <c:pt idx="0">
                  <c:v>Jeg kan bedre spørge ind til non-farmakologiske tiltag og observationer til vurdering af den rette behandlingsplan</c:v>
                </c:pt>
              </c:strCache>
            </c:strRef>
          </c:tx>
          <c:spPr>
            <a:solidFill>
              <a:srgbClr val="2462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'Ark1'!$A$9:$A$11</c:f>
              <c:strCache>
                <c:ptCount val="3"/>
                <c:pt idx="0">
                  <c:v>Ved ikke</c:v>
                </c:pt>
                <c:pt idx="1">
                  <c:v>Nej</c:v>
                </c:pt>
                <c:pt idx="2">
                  <c:v>Ja</c:v>
                </c:pt>
              </c:strCache>
            </c:strRef>
          </c:cat>
          <c:val>
            <c:numRef>
              <c:f>'Ark1'!$B$9:$B$11</c:f>
              <c:numCache>
                <c:formatCode>0%</c:formatCode>
                <c:ptCount val="3"/>
                <c:pt idx="0">
                  <c:v>0.28999999999999998</c:v>
                </c:pt>
                <c:pt idx="1">
                  <c:v>0.14000000000000001</c:v>
                </c:pt>
                <c:pt idx="2">
                  <c:v>0.56999999999999995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16-4026-A2E4-7EC20016CF9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129622720"/>
        <c:axId val="102821167"/>
      </c:barChart>
      <c:catAx>
        <c:axId val="21296227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02821167"/>
        <c:crosses val="autoZero"/>
        <c:auto val="1"/>
        <c:lblAlgn val="ctr"/>
        <c:lblOffset val="100"/>
        <c:noMultiLvlLbl val="0"/>
      </c:catAx>
      <c:valAx>
        <c:axId val="10282116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2129622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500"/>
      </a:pPr>
      <a:endParaRPr lang="da-DK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'Ark1'!$B$14</c:f>
              <c:strCache>
                <c:ptCount val="1"/>
                <c:pt idx="0">
                  <c:v>Når jeg ordinerer antipsykotika, får jeg i højere grad fulgt op på behandlingsplanen i dialog med plejehjemmet/hjemmeplejen</c:v>
                </c:pt>
              </c:strCache>
            </c:strRef>
          </c:tx>
          <c:spPr>
            <a:solidFill>
              <a:srgbClr val="2462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'Ark1'!$A$15:$A$17</c:f>
              <c:strCache>
                <c:ptCount val="3"/>
                <c:pt idx="0">
                  <c:v>Ved ikke</c:v>
                </c:pt>
                <c:pt idx="1">
                  <c:v>Nej</c:v>
                </c:pt>
                <c:pt idx="2">
                  <c:v>Ja</c:v>
                </c:pt>
              </c:strCache>
            </c:strRef>
          </c:cat>
          <c:val>
            <c:numRef>
              <c:f>'Ark1'!$B$15:$B$17</c:f>
              <c:numCache>
                <c:formatCode>0%</c:formatCode>
                <c:ptCount val="3"/>
                <c:pt idx="0">
                  <c:v>0.21</c:v>
                </c:pt>
                <c:pt idx="1">
                  <c:v>7.0000000000000007E-2</c:v>
                </c:pt>
                <c:pt idx="2">
                  <c:v>0.71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83-4AD4-A404-6561D24A845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7325551"/>
        <c:axId val="102789007"/>
      </c:barChart>
      <c:catAx>
        <c:axId val="732555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02789007"/>
        <c:crosses val="autoZero"/>
        <c:auto val="1"/>
        <c:lblAlgn val="ctr"/>
        <c:lblOffset val="100"/>
        <c:noMultiLvlLbl val="0"/>
      </c:catAx>
      <c:valAx>
        <c:axId val="10278900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73255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500"/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8" name="Shape 309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99" name="Shape 309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1pPr>
    <a:lvl2pPr indent="1143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2pPr>
    <a:lvl3pPr indent="2286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3pPr>
    <a:lvl4pPr indent="3429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4pPr>
    <a:lvl5pPr indent="4572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5pPr>
    <a:lvl6pPr indent="5715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6pPr>
    <a:lvl7pPr indent="6858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7pPr>
    <a:lvl8pPr indent="8001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8pPr>
    <a:lvl9pPr indent="9144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Bemærk</a:t>
            </a:r>
            <a:r>
              <a:rPr lang="en-US" b="1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: </a:t>
            </a:r>
            <a:r>
              <a:rPr lang="en-US" dirty="0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På</a:t>
            </a:r>
            <a:r>
              <a:rPr lang="en-US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mødet</a:t>
            </a:r>
            <a:r>
              <a:rPr lang="en-US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skal</a:t>
            </a:r>
            <a:r>
              <a:rPr lang="en-US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 man </a:t>
            </a:r>
            <a:r>
              <a:rPr lang="en-US" dirty="0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ikke</a:t>
            </a:r>
            <a:r>
              <a:rPr lang="en-US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sidde</a:t>
            </a:r>
            <a:r>
              <a:rPr lang="en-US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 med </a:t>
            </a:r>
            <a:r>
              <a:rPr lang="en-US" dirty="0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kolleger</a:t>
            </a:r>
            <a:r>
              <a:rPr lang="en-US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i</a:t>
            </a:r>
            <a:r>
              <a:rPr lang="en-US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egen</a:t>
            </a:r>
            <a:r>
              <a:rPr lang="en-US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praksis</a:t>
            </a:r>
            <a:r>
              <a:rPr lang="en-US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.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47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DFD0F-C1AE-2857-D752-F5D7D65E1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A606D1-4AC9-541F-FF90-FD61D26694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EAEF22-7EB2-93B5-ADFE-3092321768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1362342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4580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b="1" dirty="0">
                <a:latin typeface="Arial"/>
                <a:cs typeface="Arial"/>
              </a:rPr>
              <a:t>Forklaring: </a:t>
            </a:r>
            <a:r>
              <a:rPr lang="da-DK" dirty="0">
                <a:latin typeface="Arial"/>
                <a:cs typeface="Arial"/>
              </a:rPr>
              <a:t>De næste 10 minutter skal I tale om, hvordan det er gået med gennemgangen af jeres patientlister.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677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7715110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b="1" dirty="0">
                <a:solidFill>
                  <a:srgbClr val="000000"/>
                </a:solidFill>
                <a:latin typeface="Arial"/>
                <a:cs typeface="Arial"/>
              </a:rPr>
              <a:t>Forklaring: </a:t>
            </a:r>
            <a:r>
              <a:rPr lang="da-DK" dirty="0">
                <a:solidFill>
                  <a:srgbClr val="000000"/>
                </a:solidFill>
                <a:latin typeface="Arial"/>
                <a:cs typeface="Arial"/>
              </a:rPr>
              <a:t>De næste 10 minutter skal I tale om, hvordan det er gået med samarbejdet med kommunen siden det oprindelige klyngemøde om demens og antipsykotika. </a:t>
            </a:r>
            <a:r>
              <a:rPr lang="da-DK" dirty="0">
                <a:latin typeface="Arial"/>
                <a:cs typeface="Arial"/>
              </a:rPr>
              <a:t>Brug 2 minutter på at gennemgå besvarelser fra spørgeskemaundersøgelsen. </a:t>
            </a:r>
            <a:r>
              <a:rPr lang="da-DK" b="0" dirty="0">
                <a:latin typeface="Arial"/>
                <a:cs typeface="Arial"/>
              </a:rPr>
              <a:t>Brug 8 minutter på at samle op i plenum.</a:t>
            </a:r>
            <a:endParaRPr lang="da-DK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87282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b="0" dirty="0"/>
          </a:p>
        </p:txBody>
      </p:sp>
    </p:spTree>
    <p:extLst>
      <p:ext uri="{BB962C8B-B14F-4D97-AF65-F5344CB8AC3E}">
        <p14:creationId xmlns:p14="http://schemas.microsoft.com/office/powerpoint/2010/main" val="35252573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b="1" dirty="0">
                <a:latin typeface="Arial"/>
                <a:cs typeface="Arial"/>
              </a:rPr>
              <a:t>Forklaring: </a:t>
            </a:r>
            <a:r>
              <a:rPr lang="da-DK" dirty="0">
                <a:latin typeface="Arial"/>
                <a:cs typeface="Arial"/>
              </a:rPr>
              <a:t>I de sidste fem minutter kan I tale om, hvordan I arbejder videre med emnet i egen praksis med brug af praksispakke fra </a:t>
            </a:r>
            <a:r>
              <a:rPr lang="da-DK" dirty="0" err="1">
                <a:latin typeface="Arial"/>
                <a:cs typeface="Arial"/>
              </a:rPr>
              <a:t>KiAP</a:t>
            </a:r>
            <a:r>
              <a:rPr lang="da-DK" dirty="0">
                <a:latin typeface="Arial"/>
                <a:cs typeface="Arial"/>
              </a:rPr>
              <a:t> samt demensmoduler fra PLO-E og evt. andre tilbud.</a:t>
            </a:r>
            <a:endParaRPr lang="da-DK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222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04223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svg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- Grø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G">
            <a:extLst>
              <a:ext uri="{FF2B5EF4-FFF2-40B4-BE49-F238E27FC236}">
                <a16:creationId xmlns:a16="http://schemas.microsoft.com/office/drawing/2014/main" id="{312B587F-30B0-AB56-AD79-485E591057CB}"/>
              </a:ext>
            </a:extLst>
          </p:cNvPr>
          <p:cNvSpPr/>
          <p:nvPr userDrawn="1"/>
        </p:nvSpPr>
        <p:spPr>
          <a:xfrm flipV="1">
            <a:off x="0" y="-23450"/>
            <a:ext cx="11457016" cy="5275390"/>
          </a:xfrm>
          <a:prstGeom prst="round1Rect">
            <a:avLst>
              <a:gd name="adj" fmla="val 27702"/>
            </a:avLst>
          </a:prstGeom>
          <a:gradFill flip="none" rotWithShape="1">
            <a:gsLst>
              <a:gs pos="62000">
                <a:srgbClr val="246260"/>
              </a:gs>
              <a:gs pos="88000">
                <a:srgbClr val="1E4D4B"/>
              </a:gs>
            </a:gsLst>
            <a:path path="circle">
              <a:fillToRect l="100000" t="100000"/>
            </a:path>
            <a:tileRect r="-100000" b="-100000"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DK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2" name="Logo" descr="A logo with blue dots&#10;&#10;AI-generated content may be incorrect.">
            <a:extLst>
              <a:ext uri="{FF2B5EF4-FFF2-40B4-BE49-F238E27FC236}">
                <a16:creationId xmlns:a16="http://schemas.microsoft.com/office/drawing/2014/main" id="{C1EB14EB-B032-7A14-4E5C-BB21DE39F6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7" y="5668161"/>
            <a:ext cx="739745" cy="753060"/>
          </a:xfrm>
          <a:prstGeom prst="rect">
            <a:avLst/>
          </a:prstGeom>
        </p:spPr>
      </p:pic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B56AE436-DF31-7A01-E4AC-33BE67C559B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41361" y="2733325"/>
            <a:ext cx="10015568" cy="861774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marL="0" marR="0" indent="0" algn="l" defTabSz="412750" rtl="0" eaLnBrk="1" fontAlgn="auto" latinLnBrk="0" hangingPunct="1">
              <a:lnSpc>
                <a:spcPts val="66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None/>
              <a:tabLst/>
              <a:defRPr sz="5000" b="1">
                <a:solidFill>
                  <a:srgbClr val="FFFFFF"/>
                </a:solidFill>
              </a:defRPr>
            </a:lvl1pPr>
          </a:lstStyle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None/>
              <a:tabLst/>
              <a:defRPr/>
            </a:pPr>
            <a:r>
              <a:rPr lang="en-US" spc="0" err="1"/>
              <a:t>Overskrift</a:t>
            </a:r>
            <a:endParaRPr lang="en-US" spc="0"/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03AFBACC-31E7-0D41-E00D-16BB813353A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40568" y="3610273"/>
            <a:ext cx="10015568" cy="492443"/>
          </a:xfrm>
          <a:prstGeom prst="rect">
            <a:avLst/>
          </a:prstGeom>
        </p:spPr>
        <p:txBody>
          <a:bodyPr wrap="square" anchor="t">
            <a:norm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2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hangingPunct="1"/>
            <a:r>
              <a:rPr lang="en-US" spc="0" err="1"/>
              <a:t>Underoverskrift</a:t>
            </a:r>
            <a:endParaRPr lang="en-US" spc="0"/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297A2DA9-E70A-2BE1-F11A-2B7FF68A609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35835" y="4511694"/>
            <a:ext cx="1554346" cy="54228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2000" b="0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hangingPunct="1"/>
            <a:r>
              <a:rPr lang="en-US" spc="0"/>
              <a:t>Dato</a:t>
            </a:r>
          </a:p>
        </p:txBody>
      </p:sp>
    </p:spTree>
    <p:extLst>
      <p:ext uri="{BB962C8B-B14F-4D97-AF65-F5344CB8AC3E}">
        <p14:creationId xmlns:p14="http://schemas.microsoft.com/office/powerpoint/2010/main" val="125451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676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G">
            <a:extLst>
              <a:ext uri="{FF2B5EF4-FFF2-40B4-BE49-F238E27FC236}">
                <a16:creationId xmlns:a16="http://schemas.microsoft.com/office/drawing/2014/main" id="{AEC19C36-E784-4918-3650-03D8297DB751}"/>
              </a:ext>
            </a:extLst>
          </p:cNvPr>
          <p:cNvSpPr/>
          <p:nvPr userDrawn="1"/>
        </p:nvSpPr>
        <p:spPr>
          <a:xfrm flipV="1">
            <a:off x="0" y="-23450"/>
            <a:ext cx="11457016" cy="5275390"/>
          </a:xfrm>
          <a:prstGeom prst="round1Rect">
            <a:avLst>
              <a:gd name="adj" fmla="val 27702"/>
            </a:avLst>
          </a:prstGeom>
          <a:gradFill flip="none" rotWithShape="1">
            <a:gsLst>
              <a:gs pos="67000">
                <a:srgbClr val="504D5E"/>
              </a:gs>
              <a:gs pos="100000">
                <a:srgbClr val="2F2D3E"/>
              </a:gs>
            </a:gsLst>
            <a:path path="circle">
              <a:fillToRect l="100000" t="100000"/>
            </a:path>
            <a:tileRect r="-100000" b="-100000"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DK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9" name="Logo" descr="A logo with blue dots&#10;&#10;AI-generated content may be incorrect.">
            <a:extLst>
              <a:ext uri="{FF2B5EF4-FFF2-40B4-BE49-F238E27FC236}">
                <a16:creationId xmlns:a16="http://schemas.microsoft.com/office/drawing/2014/main" id="{7B3DBCDE-9E6B-6074-BE16-95B33CFBA4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7" y="5668161"/>
            <a:ext cx="739745" cy="753060"/>
          </a:xfrm>
          <a:prstGeom prst="rect">
            <a:avLst/>
          </a:prstGeom>
        </p:spPr>
      </p:pic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569D0B8B-A19C-6ADE-D43C-8CA920C164A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41361" y="2733325"/>
            <a:ext cx="10015568" cy="861774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marL="0" marR="0" indent="0" algn="l" defTabSz="412750" rtl="0" eaLnBrk="1" fontAlgn="auto" latinLnBrk="0" hangingPunct="1">
              <a:lnSpc>
                <a:spcPts val="66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None/>
              <a:tabLst/>
              <a:defRPr sz="5000" b="1">
                <a:solidFill>
                  <a:srgbClr val="FFFFFF"/>
                </a:solidFill>
              </a:defRPr>
            </a:lvl1pPr>
          </a:lstStyle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None/>
              <a:tabLst/>
              <a:defRPr/>
            </a:pPr>
            <a:r>
              <a:rPr lang="en-US" spc="0" err="1"/>
              <a:t>Overskrift</a:t>
            </a:r>
            <a:endParaRPr lang="en-US" spc="0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94A11669-CC24-B093-4DE0-FA5FA34F114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40568" y="3610273"/>
            <a:ext cx="10015568" cy="492443"/>
          </a:xfrm>
          <a:prstGeom prst="rect">
            <a:avLst/>
          </a:prstGeom>
        </p:spPr>
        <p:txBody>
          <a:bodyPr wrap="square" anchor="t">
            <a:norm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2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hangingPunct="1"/>
            <a:r>
              <a:rPr lang="en-US" spc="0" err="1"/>
              <a:t>Underoverskrift</a:t>
            </a:r>
            <a:endParaRPr lang="en-US" spc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FD104F4-3C99-447F-7F5E-B4EE3C9804C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35835" y="4511694"/>
            <a:ext cx="1554346" cy="54228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2000" b="0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hangingPunct="1"/>
            <a:r>
              <a:rPr lang="en-US" spc="0"/>
              <a:t>Dato</a:t>
            </a:r>
          </a:p>
        </p:txBody>
      </p:sp>
    </p:spTree>
    <p:extLst>
      <p:ext uri="{BB962C8B-B14F-4D97-AF65-F5344CB8AC3E}">
        <p14:creationId xmlns:p14="http://schemas.microsoft.com/office/powerpoint/2010/main" val="118449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676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- S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G">
            <a:extLst>
              <a:ext uri="{FF2B5EF4-FFF2-40B4-BE49-F238E27FC236}">
                <a16:creationId xmlns:a16="http://schemas.microsoft.com/office/drawing/2014/main" id="{C1FCAB9D-C925-4673-E321-BE097BC78A9B}"/>
              </a:ext>
            </a:extLst>
          </p:cNvPr>
          <p:cNvSpPr/>
          <p:nvPr userDrawn="1"/>
        </p:nvSpPr>
        <p:spPr>
          <a:xfrm flipV="1">
            <a:off x="0" y="-23450"/>
            <a:ext cx="11457016" cy="5275390"/>
          </a:xfrm>
          <a:prstGeom prst="round1Rect">
            <a:avLst>
              <a:gd name="adj" fmla="val 27702"/>
            </a:avLst>
          </a:prstGeom>
          <a:solidFill>
            <a:srgbClr val="F8F5E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DK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4" name="Logo" descr="A logo with blue dots&#10;&#10;AI-generated content may be incorrect.">
            <a:extLst>
              <a:ext uri="{FF2B5EF4-FFF2-40B4-BE49-F238E27FC236}">
                <a16:creationId xmlns:a16="http://schemas.microsoft.com/office/drawing/2014/main" id="{E7F0C8A5-4311-0B5C-C854-0582766D96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7" y="5668161"/>
            <a:ext cx="739745" cy="753060"/>
          </a:xfrm>
          <a:prstGeom prst="rect">
            <a:avLst/>
          </a:prstGeom>
        </p:spPr>
      </p:pic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B1A02A3B-1217-B2FD-9FBD-0EE9A0A3FD2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6121" y="2733325"/>
            <a:ext cx="10015568" cy="861774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marL="0" marR="0" indent="0" algn="l" defTabSz="412750" rtl="0" eaLnBrk="1" fontAlgn="auto" latinLnBrk="0" hangingPunct="1">
              <a:lnSpc>
                <a:spcPts val="66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None/>
              <a:tabLst/>
              <a:defRPr sz="50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None/>
              <a:tabLst/>
              <a:defRPr/>
            </a:pPr>
            <a:r>
              <a:rPr lang="en-US" spc="0" err="1"/>
              <a:t>Overskrift</a:t>
            </a:r>
            <a:endParaRPr lang="en-US" spc="0"/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57350F4F-49CF-03C7-FBD7-93505276C78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5328" y="3610273"/>
            <a:ext cx="10015568" cy="492443"/>
          </a:xfrm>
          <a:prstGeom prst="rect">
            <a:avLst/>
          </a:prstGeom>
        </p:spPr>
        <p:txBody>
          <a:bodyPr wrap="square" anchor="t">
            <a:norm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hangingPunct="1"/>
            <a:r>
              <a:rPr lang="en-US" spc="0" err="1"/>
              <a:t>Underoverskrift</a:t>
            </a:r>
            <a:endParaRPr lang="en-US" spc="0"/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CC26A0A6-DAA0-11FF-7AFC-1483C0E0C7D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20595" y="4511694"/>
            <a:ext cx="1554346" cy="54228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hangingPunct="1"/>
            <a:r>
              <a:rPr lang="en-US" spc="0"/>
              <a:t>Dato</a:t>
            </a:r>
          </a:p>
        </p:txBody>
      </p:sp>
    </p:spTree>
    <p:extLst>
      <p:ext uri="{BB962C8B-B14F-4D97-AF65-F5344CB8AC3E}">
        <p14:creationId xmlns:p14="http://schemas.microsoft.com/office/powerpoint/2010/main" val="372935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676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ogo with blue dots&#10;&#10;AI-generated content may be incorrect.">
            <a:extLst>
              <a:ext uri="{FF2B5EF4-FFF2-40B4-BE49-F238E27FC236}">
                <a16:creationId xmlns:a16="http://schemas.microsoft.com/office/drawing/2014/main" id="{E85EA6AE-C95A-80D5-3650-4E058230ED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16" name="Slide Number">
            <a:extLst>
              <a:ext uri="{FF2B5EF4-FFF2-40B4-BE49-F238E27FC236}">
                <a16:creationId xmlns:a16="http://schemas.microsoft.com/office/drawing/2014/main" id="{6D2240C5-0603-263B-E031-06B533211898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26F5F4-9DA5-A28F-5182-EDBA5818B0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581" y="1149681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596B965D-E18E-7509-B9FC-36666C2147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4375" y="735288"/>
            <a:ext cx="10740748" cy="308712"/>
          </a:xfrm>
        </p:spPr>
        <p:txBody>
          <a:bodyPr anchor="ctr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/>
              <a:t>Tema</a:t>
            </a:r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5040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lab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with blue dots&#10;&#10;AI-generated content may be incorrect.">
            <a:extLst>
              <a:ext uri="{FF2B5EF4-FFF2-40B4-BE49-F238E27FC236}">
                <a16:creationId xmlns:a16="http://schemas.microsoft.com/office/drawing/2014/main" id="{A046EA84-657A-C68E-675B-F5B7258BCE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15" name="Slide Number">
            <a:extLst>
              <a:ext uri="{FF2B5EF4-FFF2-40B4-BE49-F238E27FC236}">
                <a16:creationId xmlns:a16="http://schemas.microsoft.com/office/drawing/2014/main" id="{8798C6E7-A174-F6FF-2CA7-B38246DBAF31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19E2096-EF7B-3A24-22E6-8FF4AD4E997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20207" y="2287829"/>
            <a:ext cx="10755037" cy="3834883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GB" err="1"/>
              <a:t>Tekst</a:t>
            </a:r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F78700-07B4-ED96-8449-3D967C916C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581" y="1149681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74AD434E-C5C5-7620-F4CB-C31880831EE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3581" y="1822802"/>
            <a:ext cx="10740748" cy="376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Underoverskrift</a:t>
            </a:r>
            <a:endParaRPr lang="en-DK"/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A67A9FA5-71DA-75D0-3795-A19E652041A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14375" y="735288"/>
            <a:ext cx="10740748" cy="308712"/>
          </a:xfrm>
        </p:spPr>
        <p:txBody>
          <a:bodyPr anchor="ctr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/>
              <a:t>Tema</a:t>
            </a:r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403157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&amp; medie b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logo with blue dots&#10;&#10;AI-generated content may be incorrect.">
            <a:extLst>
              <a:ext uri="{FF2B5EF4-FFF2-40B4-BE49-F238E27FC236}">
                <a16:creationId xmlns:a16="http://schemas.microsoft.com/office/drawing/2014/main" id="{D955C726-BC1D-C59C-CF95-55F28541E0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1CBBFCFD-3429-ADA0-185F-F6F500DB95EF}"/>
              </a:ext>
            </a:extLst>
          </p:cNvPr>
          <p:cNvSpPr>
            <a:spLocks noGrp="1"/>
          </p:cNvSpPr>
          <p:nvPr>
            <p:ph type="pic" idx="22" hasCustomPrompt="1"/>
          </p:nvPr>
        </p:nvSpPr>
        <p:spPr>
          <a:xfrm>
            <a:off x="734497" y="1897380"/>
            <a:ext cx="10740748" cy="4225332"/>
          </a:xfrm>
          <a:prstGeom prst="roundRect">
            <a:avLst>
              <a:gd name="adj" fmla="val 1444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  <a:endParaRPr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C753DB1D-97B3-FE0C-67EB-93D249DBA697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14BF2420-53A2-74A1-CE8C-42E9728755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208" y="1235566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D4DC1A2F-7E48-DFD4-00CB-D2C929177E2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4375" y="735288"/>
            <a:ext cx="10740748" cy="351674"/>
          </a:xfrm>
        </p:spPr>
        <p:txBody>
          <a:bodyPr anchor="ctr"/>
          <a:lstStyle>
            <a:lvl1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/>
              <a:t>Tema</a:t>
            </a:r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4292859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7680" userDrawn="1">
          <p15:clr>
            <a:srgbClr val="FBAE40"/>
          </p15:clr>
        </p15:guide>
        <p15:guide id="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AB730CAE-6FC3-2876-1967-A6E75958894A}"/>
              </a:ext>
            </a:extLst>
          </p:cNvPr>
          <p:cNvSpPr/>
          <p:nvPr userDrawn="1"/>
        </p:nvSpPr>
        <p:spPr>
          <a:xfrm>
            <a:off x="5634659" y="3027993"/>
            <a:ext cx="928800" cy="928800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5" name="Picture 4" descr="A logo with blue dots&#10;&#10;AI-generated content may be incorrect.">
            <a:extLst>
              <a:ext uri="{FF2B5EF4-FFF2-40B4-BE49-F238E27FC236}">
                <a16:creationId xmlns:a16="http://schemas.microsoft.com/office/drawing/2014/main" id="{E85EA6AE-C95A-80D5-3650-4E058230ED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6F58E5D9-881A-D94C-75BB-031E41488A7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894271" y="4297681"/>
            <a:ext cx="4403458" cy="1569660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marR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 sz="24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conset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conset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.</a:t>
            </a:r>
          </a:p>
        </p:txBody>
      </p:sp>
      <p:sp>
        <p:nvSpPr>
          <p:cNvPr id="57" name="Slide Number">
            <a:extLst>
              <a:ext uri="{FF2B5EF4-FFF2-40B4-BE49-F238E27FC236}">
                <a16:creationId xmlns:a16="http://schemas.microsoft.com/office/drawing/2014/main" id="{33A43FDD-A246-4752-A55E-453EE1D4D815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4D5584D-A109-C303-20C1-0BC92033C50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615716" y="3141952"/>
            <a:ext cx="960568" cy="7455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1</a:t>
            </a:r>
            <a:endParaRPr lang="en-DK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20AD882F-A349-2F2C-2693-B120AEDB12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581" y="1149681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8A64BA6-F18C-12EC-2C5D-6E78CCA0C32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3581" y="1822802"/>
            <a:ext cx="10740748" cy="376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Underoverskrift</a:t>
            </a:r>
            <a:endParaRPr lang="en-DK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584FABA7-E5F2-A43B-12CA-5B2CB8EA4E7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4375" y="735288"/>
            <a:ext cx="10740748" cy="308712"/>
          </a:xfrm>
        </p:spPr>
        <p:txBody>
          <a:bodyPr anchor="ctr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/>
              <a:t>Tema</a:t>
            </a:r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960385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46703246-29B7-AE3B-1D7A-46C1B2A144FB}"/>
              </a:ext>
            </a:extLst>
          </p:cNvPr>
          <p:cNvSpPr/>
          <p:nvPr userDrawn="1"/>
        </p:nvSpPr>
        <p:spPr>
          <a:xfrm>
            <a:off x="8135471" y="3038993"/>
            <a:ext cx="928800" cy="928800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E3C2C17-FC17-14BA-2CB6-5EC513210D3A}"/>
              </a:ext>
            </a:extLst>
          </p:cNvPr>
          <p:cNvSpPr/>
          <p:nvPr userDrawn="1"/>
        </p:nvSpPr>
        <p:spPr>
          <a:xfrm>
            <a:off x="2993051" y="3042392"/>
            <a:ext cx="928800" cy="928800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5" name="Picture 4" descr="A logo with blue dots&#10;&#10;AI-generated content may be incorrect.">
            <a:extLst>
              <a:ext uri="{FF2B5EF4-FFF2-40B4-BE49-F238E27FC236}">
                <a16:creationId xmlns:a16="http://schemas.microsoft.com/office/drawing/2014/main" id="{E85EA6AE-C95A-80D5-3650-4E058230ED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6F58E5D9-881A-D94C-75BB-031E41488A7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016601" y="4166444"/>
            <a:ext cx="2880000" cy="923330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marR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conset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</a:t>
            </a:r>
            <a:r>
              <a:rPr lang="en-US" err="1"/>
              <a:t>tempor</a:t>
            </a:r>
            <a:endParaRPr lang="en-US"/>
          </a:p>
        </p:txBody>
      </p:sp>
      <p:sp>
        <p:nvSpPr>
          <p:cNvPr id="40" name="Text Placeholder 14">
            <a:extLst>
              <a:ext uri="{FF2B5EF4-FFF2-40B4-BE49-F238E27FC236}">
                <a16:creationId xmlns:a16="http://schemas.microsoft.com/office/drawing/2014/main" id="{385A924C-02E2-81A8-8117-A273943E1DE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161383" y="4166444"/>
            <a:ext cx="2880000" cy="923330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marR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conset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</a:t>
            </a:r>
            <a:r>
              <a:rPr lang="en-US" err="1"/>
              <a:t>tempor</a:t>
            </a:r>
            <a:endParaRPr lang="en-US"/>
          </a:p>
        </p:txBody>
      </p:sp>
      <p:sp>
        <p:nvSpPr>
          <p:cNvPr id="57" name="Slide Number">
            <a:extLst>
              <a:ext uri="{FF2B5EF4-FFF2-40B4-BE49-F238E27FC236}">
                <a16:creationId xmlns:a16="http://schemas.microsoft.com/office/drawing/2014/main" id="{33A43FDD-A246-4752-A55E-453EE1D4D815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D4BE1B82-783E-6161-CF36-7BE75967C6E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959583" y="3151584"/>
            <a:ext cx="960568" cy="7455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1</a:t>
            </a:r>
            <a:endParaRPr lang="en-DK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8208F65E-F90B-9027-1C2D-BD67E2BFA15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129487" y="3151584"/>
            <a:ext cx="960568" cy="7455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2</a:t>
            </a:r>
            <a:endParaRPr lang="en-DK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855251A7-B780-26CA-3A36-37ECD3A0E0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581" y="1149681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B38A57D-9056-B704-EB8B-F695094EB91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3581" y="1822802"/>
            <a:ext cx="10740748" cy="376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Underoverskrift</a:t>
            </a:r>
            <a:endParaRPr lang="en-DK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2EA9AD62-E741-AACB-A948-F187F9CA8FA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4375" y="735288"/>
            <a:ext cx="10740748" cy="308712"/>
          </a:xfrm>
        </p:spPr>
        <p:txBody>
          <a:bodyPr anchor="ctr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/>
              <a:t>Tema</a:t>
            </a:r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33682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18541449-CED7-6B89-D9D2-06DDB9877FBB}"/>
              </a:ext>
            </a:extLst>
          </p:cNvPr>
          <p:cNvSpPr/>
          <p:nvPr userDrawn="1"/>
        </p:nvSpPr>
        <p:spPr>
          <a:xfrm>
            <a:off x="9550292" y="3086777"/>
            <a:ext cx="928800" cy="928800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8263E66-01E8-DEF8-4EF5-FEBBDCFCD9CD}"/>
              </a:ext>
            </a:extLst>
          </p:cNvPr>
          <p:cNvSpPr/>
          <p:nvPr userDrawn="1"/>
        </p:nvSpPr>
        <p:spPr>
          <a:xfrm>
            <a:off x="5621053" y="3086777"/>
            <a:ext cx="928800" cy="928800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95BB78B-27B5-ACE1-27E7-7BC3588C16C3}"/>
              </a:ext>
            </a:extLst>
          </p:cNvPr>
          <p:cNvSpPr/>
          <p:nvPr userDrawn="1"/>
        </p:nvSpPr>
        <p:spPr>
          <a:xfrm>
            <a:off x="1691814" y="3086777"/>
            <a:ext cx="928800" cy="928800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5" name="Picture 4" descr="A logo with blue dots&#10;&#10;AI-generated content may be incorrect.">
            <a:extLst>
              <a:ext uri="{FF2B5EF4-FFF2-40B4-BE49-F238E27FC236}">
                <a16:creationId xmlns:a16="http://schemas.microsoft.com/office/drawing/2014/main" id="{E85EA6AE-C95A-80D5-3650-4E058230ED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6F58E5D9-881A-D94C-75BB-031E41488A7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581" y="4202532"/>
            <a:ext cx="2880000" cy="923330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marR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conset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</a:t>
            </a:r>
            <a:r>
              <a:rPr lang="en-US" err="1"/>
              <a:t>tempor</a:t>
            </a:r>
            <a:endParaRPr lang="en-US"/>
          </a:p>
        </p:txBody>
      </p:sp>
      <p:sp>
        <p:nvSpPr>
          <p:cNvPr id="40" name="Text Placeholder 14">
            <a:extLst>
              <a:ext uri="{FF2B5EF4-FFF2-40B4-BE49-F238E27FC236}">
                <a16:creationId xmlns:a16="http://schemas.microsoft.com/office/drawing/2014/main" id="{385A924C-02E2-81A8-8117-A273943E1DE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54403" y="4202532"/>
            <a:ext cx="2880000" cy="923330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marR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conset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</a:t>
            </a:r>
            <a:r>
              <a:rPr lang="en-US" err="1"/>
              <a:t>tempor</a:t>
            </a:r>
            <a:endParaRPr lang="en-US"/>
          </a:p>
        </p:txBody>
      </p:sp>
      <p:sp>
        <p:nvSpPr>
          <p:cNvPr id="41" name="Text Placeholder 14">
            <a:extLst>
              <a:ext uri="{FF2B5EF4-FFF2-40B4-BE49-F238E27FC236}">
                <a16:creationId xmlns:a16="http://schemas.microsoft.com/office/drawing/2014/main" id="{B3B69203-6932-6208-8CCA-738C061743C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580957" y="4202532"/>
            <a:ext cx="2880000" cy="923330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marR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conset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</a:t>
            </a:r>
            <a:r>
              <a:rPr lang="en-US" err="1"/>
              <a:t>tempor</a:t>
            </a:r>
            <a:endParaRPr lang="en-US"/>
          </a:p>
        </p:txBody>
      </p:sp>
      <p:sp>
        <p:nvSpPr>
          <p:cNvPr id="57" name="Slide Number">
            <a:extLst>
              <a:ext uri="{FF2B5EF4-FFF2-40B4-BE49-F238E27FC236}">
                <a16:creationId xmlns:a16="http://schemas.microsoft.com/office/drawing/2014/main" id="{33A43FDD-A246-4752-A55E-453EE1D4D815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D4BE1B82-783E-6161-CF36-7BE75967C6E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656563" y="3187672"/>
            <a:ext cx="960568" cy="7455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1</a:t>
            </a:r>
            <a:endParaRPr lang="en-DK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8208F65E-F90B-9027-1C2D-BD67E2BFA15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595925" y="3187672"/>
            <a:ext cx="960568" cy="7455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2</a:t>
            </a:r>
            <a:endParaRPr lang="en-DK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B27C7260-AEF7-49B2-E19C-B3915358DFE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535288" y="3187672"/>
            <a:ext cx="960568" cy="7455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3</a:t>
            </a:r>
            <a:endParaRPr lang="en-DK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1D92A779-7CAD-D4E6-700F-1173ADF613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581" y="1149681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60018EF8-7E28-FACF-4695-8B6681307A5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3581" y="1822802"/>
            <a:ext cx="10740748" cy="376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Underoverskrift</a:t>
            </a:r>
            <a:endParaRPr lang="en-DK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5AC3583F-DCC8-A6E6-DE44-A0DF2773D79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4375" y="735288"/>
            <a:ext cx="10740748" cy="308712"/>
          </a:xfrm>
        </p:spPr>
        <p:txBody>
          <a:bodyPr anchor="ctr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/>
              <a:t>Tema</a:t>
            </a:r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74709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7757A297-48B0-931C-42E0-4D124F18C9F0}"/>
              </a:ext>
            </a:extLst>
          </p:cNvPr>
          <p:cNvSpPr/>
          <p:nvPr userDrawn="1"/>
        </p:nvSpPr>
        <p:spPr>
          <a:xfrm>
            <a:off x="4268970" y="2964437"/>
            <a:ext cx="928800" cy="928800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413422F-B637-BD3B-3443-6A43536EDA62}"/>
              </a:ext>
            </a:extLst>
          </p:cNvPr>
          <p:cNvSpPr/>
          <p:nvPr userDrawn="1"/>
        </p:nvSpPr>
        <p:spPr>
          <a:xfrm>
            <a:off x="9806699" y="2964437"/>
            <a:ext cx="928800" cy="928800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A69355F-C01E-DAA4-0C67-6139D64DACBA}"/>
              </a:ext>
            </a:extLst>
          </p:cNvPr>
          <p:cNvSpPr/>
          <p:nvPr userDrawn="1"/>
        </p:nvSpPr>
        <p:spPr>
          <a:xfrm>
            <a:off x="7037835" y="2964437"/>
            <a:ext cx="928800" cy="928800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7B975A0-F1C1-9037-B435-18C26D0CDD37}"/>
              </a:ext>
            </a:extLst>
          </p:cNvPr>
          <p:cNvSpPr/>
          <p:nvPr userDrawn="1"/>
        </p:nvSpPr>
        <p:spPr>
          <a:xfrm>
            <a:off x="1500105" y="2964437"/>
            <a:ext cx="928800" cy="928800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5" name="Picture 4" descr="A logo with blue dots&#10;&#10;AI-generated content may be incorrect.">
            <a:extLst>
              <a:ext uri="{FF2B5EF4-FFF2-40B4-BE49-F238E27FC236}">
                <a16:creationId xmlns:a16="http://schemas.microsoft.com/office/drawing/2014/main" id="{E85EA6AE-C95A-80D5-3650-4E058230ED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1" name="Slide Number">
            <a:extLst>
              <a:ext uri="{FF2B5EF4-FFF2-40B4-BE49-F238E27FC236}">
                <a16:creationId xmlns:a16="http://schemas.microsoft.com/office/drawing/2014/main" id="{821465F0-D867-638B-56BB-6C2BE888E275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B6A6B145-DF80-4DB5-646B-1A3941B1B8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581" y="1149681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0B423AF-AEB9-7235-DF3A-B5DD36A6D19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3581" y="1822802"/>
            <a:ext cx="10740748" cy="376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Underoverskrift</a:t>
            </a:r>
            <a:endParaRPr lang="en-DK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280394E1-C977-A5D6-A9E8-1CB0A3E2FDB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4375" y="735288"/>
            <a:ext cx="10740748" cy="308712"/>
          </a:xfrm>
        </p:spPr>
        <p:txBody>
          <a:bodyPr anchor="ctr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/>
              <a:t>Tema</a:t>
            </a:r>
            <a:endParaRPr lang="en-DK"/>
          </a:p>
        </p:txBody>
      </p:sp>
      <p:sp>
        <p:nvSpPr>
          <p:cNvPr id="30" name="Text Placeholder 14">
            <a:extLst>
              <a:ext uri="{FF2B5EF4-FFF2-40B4-BE49-F238E27FC236}">
                <a16:creationId xmlns:a16="http://schemas.microsoft.com/office/drawing/2014/main" id="{4FB17B54-A0FA-3B1B-6C88-103FF86B56A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581" y="4233012"/>
            <a:ext cx="2492579" cy="923330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marR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conset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</p:txBody>
      </p:sp>
      <p:sp>
        <p:nvSpPr>
          <p:cNvPr id="39" name="Text Placeholder 14">
            <a:extLst>
              <a:ext uri="{FF2B5EF4-FFF2-40B4-BE49-F238E27FC236}">
                <a16:creationId xmlns:a16="http://schemas.microsoft.com/office/drawing/2014/main" id="{CD53E475-8DB0-1464-2B1E-2DB33030282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969686" y="4233012"/>
            <a:ext cx="2492579" cy="923330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marR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conset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</p:txBody>
      </p: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7524981C-560A-3E61-2B7F-783DB5A056C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483286" y="4233012"/>
            <a:ext cx="2492579" cy="923330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marR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conset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</p:txBody>
      </p:sp>
      <p:sp>
        <p:nvSpPr>
          <p:cNvPr id="43" name="Text Placeholder 14">
            <a:extLst>
              <a:ext uri="{FF2B5EF4-FFF2-40B4-BE49-F238E27FC236}">
                <a16:creationId xmlns:a16="http://schemas.microsoft.com/office/drawing/2014/main" id="{E0A857F7-042A-F7EA-AB65-4995E935530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226486" y="4233012"/>
            <a:ext cx="2492579" cy="923330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marR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conset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</p:txBody>
      </p:sp>
      <p:sp>
        <p:nvSpPr>
          <p:cNvPr id="48" name="Text Placeholder 3">
            <a:extLst>
              <a:ext uri="{FF2B5EF4-FFF2-40B4-BE49-F238E27FC236}">
                <a16:creationId xmlns:a16="http://schemas.microsoft.com/office/drawing/2014/main" id="{4D159230-4DF0-A0AA-C477-7450950EED8D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475054" y="3065752"/>
            <a:ext cx="960568" cy="7455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1</a:t>
            </a:r>
            <a:endParaRPr lang="en-DK"/>
          </a:p>
        </p:txBody>
      </p:sp>
      <p:sp>
        <p:nvSpPr>
          <p:cNvPr id="50" name="Text Placeholder 3">
            <a:extLst>
              <a:ext uri="{FF2B5EF4-FFF2-40B4-BE49-F238E27FC236}">
                <a16:creationId xmlns:a16="http://schemas.microsoft.com/office/drawing/2014/main" id="{F62D4E30-C9EA-79EF-2E45-0502440A6B1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228887" y="3065752"/>
            <a:ext cx="960568" cy="7455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2</a:t>
            </a:r>
            <a:endParaRPr lang="en-DK"/>
          </a:p>
        </p:txBody>
      </p:sp>
      <p:sp>
        <p:nvSpPr>
          <p:cNvPr id="51" name="Text Placeholder 3">
            <a:extLst>
              <a:ext uri="{FF2B5EF4-FFF2-40B4-BE49-F238E27FC236}">
                <a16:creationId xmlns:a16="http://schemas.microsoft.com/office/drawing/2014/main" id="{36D98D1B-2224-4868-C2C3-0321E23B0E6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982720" y="3065752"/>
            <a:ext cx="960568" cy="7455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3</a:t>
            </a:r>
            <a:endParaRPr lang="en-DK"/>
          </a:p>
        </p:txBody>
      </p:sp>
      <p:sp>
        <p:nvSpPr>
          <p:cNvPr id="52" name="Text Placeholder 3">
            <a:extLst>
              <a:ext uri="{FF2B5EF4-FFF2-40B4-BE49-F238E27FC236}">
                <a16:creationId xmlns:a16="http://schemas.microsoft.com/office/drawing/2014/main" id="{FBD174AB-6E12-B09D-EA19-538643750C7F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9736552" y="3065752"/>
            <a:ext cx="960568" cy="7455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4</a:t>
            </a:r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84337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6">
            <a:extLst>
              <a:ext uri="{FF2B5EF4-FFF2-40B4-BE49-F238E27FC236}">
                <a16:creationId xmlns:a16="http://schemas.microsoft.com/office/drawing/2014/main" id="{4AF3001E-0223-B886-B5FB-F5A4076B3510}"/>
              </a:ext>
            </a:extLst>
          </p:cNvPr>
          <p:cNvSpPr>
            <a:spLocks noGrp="1"/>
          </p:cNvSpPr>
          <p:nvPr>
            <p:ph type="pic" sz="half" idx="22" hasCustomPrompt="1"/>
          </p:nvPr>
        </p:nvSpPr>
        <p:spPr>
          <a:xfrm>
            <a:off x="720206" y="1963182"/>
            <a:ext cx="2480193" cy="1224000"/>
          </a:xfrm>
          <a:prstGeom prst="roundRect">
            <a:avLst>
              <a:gd name="adj" fmla="val 2806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pic>
        <p:nvPicPr>
          <p:cNvPr id="28" name="Picture 27" descr="A logo with blue dots&#10;&#10;AI-generated content may be incorrect.">
            <a:extLst>
              <a:ext uri="{FF2B5EF4-FFF2-40B4-BE49-F238E27FC236}">
                <a16:creationId xmlns:a16="http://schemas.microsoft.com/office/drawing/2014/main" id="{448B9F87-7FEC-84C8-2AC3-445D67E7D0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BFB49D66-F911-C7DC-69C8-4D584CEC4A8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20207" y="3206247"/>
            <a:ext cx="2480193" cy="342145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err="1"/>
              <a:t>Navn</a:t>
            </a:r>
            <a:endParaRPr lang="en-US"/>
          </a:p>
        </p:txBody>
      </p:sp>
      <p:sp>
        <p:nvSpPr>
          <p:cNvPr id="48" name="Text Placeholder 14">
            <a:extLst>
              <a:ext uri="{FF2B5EF4-FFF2-40B4-BE49-F238E27FC236}">
                <a16:creationId xmlns:a16="http://schemas.microsoft.com/office/drawing/2014/main" id="{75226D8A-716F-9DFA-4FF6-C4568A1C7DA4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720207" y="3689404"/>
            <a:ext cx="2480192" cy="310919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Titel</a:t>
            </a:r>
          </a:p>
        </p:txBody>
      </p:sp>
      <p:sp>
        <p:nvSpPr>
          <p:cNvPr id="64" name="Slide Number">
            <a:extLst>
              <a:ext uri="{FF2B5EF4-FFF2-40B4-BE49-F238E27FC236}">
                <a16:creationId xmlns:a16="http://schemas.microsoft.com/office/drawing/2014/main" id="{DF3DCCE6-F8B6-7E73-6092-8716E16B377D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E6A673-89DC-7A09-B86D-0C4A954AFB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4375" y="1131409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0491CB5E-F0C3-65F4-ADD3-BD42B6163B1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4375" y="735288"/>
            <a:ext cx="10740748" cy="310919"/>
          </a:xfrm>
        </p:spPr>
        <p:txBody>
          <a:bodyPr anchor="ctr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/>
              <a:t>Tema</a:t>
            </a:r>
            <a:endParaRPr lang="en-DK"/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752DEF7C-EF94-6672-7D9E-A02729AD08BB}"/>
              </a:ext>
            </a:extLst>
          </p:cNvPr>
          <p:cNvSpPr>
            <a:spLocks noGrp="1"/>
          </p:cNvSpPr>
          <p:nvPr>
            <p:ph type="pic" sz="half" idx="59" hasCustomPrompt="1"/>
          </p:nvPr>
        </p:nvSpPr>
        <p:spPr>
          <a:xfrm>
            <a:off x="3466718" y="1963182"/>
            <a:ext cx="2480193" cy="1224000"/>
          </a:xfrm>
          <a:prstGeom prst="roundRect">
            <a:avLst>
              <a:gd name="adj" fmla="val 2806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EEC4819B-A00D-1170-438E-F6AE7BEE9BC4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3466719" y="3206247"/>
            <a:ext cx="2480193" cy="342145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err="1"/>
              <a:t>Navn</a:t>
            </a:r>
            <a:endParaRPr lang="en-US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40DFC0F0-4F0D-4F16-5A94-4C5AD7469EEE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3466719" y="3689404"/>
            <a:ext cx="2480192" cy="310919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Titel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57BB9B00-35D9-01DA-F171-CD3F0B795A4D}"/>
              </a:ext>
            </a:extLst>
          </p:cNvPr>
          <p:cNvSpPr>
            <a:spLocks noGrp="1"/>
          </p:cNvSpPr>
          <p:nvPr>
            <p:ph type="pic" sz="half" idx="62" hasCustomPrompt="1"/>
          </p:nvPr>
        </p:nvSpPr>
        <p:spPr>
          <a:xfrm>
            <a:off x="6213232" y="1963182"/>
            <a:ext cx="2480193" cy="1224000"/>
          </a:xfrm>
          <a:prstGeom prst="roundRect">
            <a:avLst>
              <a:gd name="adj" fmla="val 2806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D790C96B-542E-2659-1E25-1A6F4447812F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6213233" y="3206247"/>
            <a:ext cx="2480193" cy="342145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err="1"/>
              <a:t>Navn</a:t>
            </a:r>
            <a:endParaRPr lang="en-US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C5250122-B854-AA82-94C6-B48D38703CB2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6213233" y="3689404"/>
            <a:ext cx="2480192" cy="310919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Titel</a:t>
            </a:r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E684E747-5158-A00C-21D8-E98EE46EADE5}"/>
              </a:ext>
            </a:extLst>
          </p:cNvPr>
          <p:cNvSpPr>
            <a:spLocks noGrp="1"/>
          </p:cNvSpPr>
          <p:nvPr>
            <p:ph type="pic" sz="half" idx="65" hasCustomPrompt="1"/>
          </p:nvPr>
        </p:nvSpPr>
        <p:spPr>
          <a:xfrm>
            <a:off x="8982936" y="1963182"/>
            <a:ext cx="2480193" cy="1224000"/>
          </a:xfrm>
          <a:prstGeom prst="roundRect">
            <a:avLst>
              <a:gd name="adj" fmla="val 2806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A29E1757-1659-5231-E2B6-37A38F99D3A7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8982937" y="3206247"/>
            <a:ext cx="2480193" cy="342145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err="1"/>
              <a:t>Navn</a:t>
            </a:r>
            <a:endParaRPr lang="en-US"/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D2132B4A-0F16-F2F3-4130-5480A7BA6176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8982937" y="3689404"/>
            <a:ext cx="2480192" cy="310919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Titel</a:t>
            </a:r>
          </a:p>
        </p:txBody>
      </p:sp>
      <p:sp>
        <p:nvSpPr>
          <p:cNvPr id="21" name="Picture Placeholder 6">
            <a:extLst>
              <a:ext uri="{FF2B5EF4-FFF2-40B4-BE49-F238E27FC236}">
                <a16:creationId xmlns:a16="http://schemas.microsoft.com/office/drawing/2014/main" id="{385B056E-4AD5-D4C4-A626-844F967F717A}"/>
              </a:ext>
            </a:extLst>
          </p:cNvPr>
          <p:cNvSpPr>
            <a:spLocks noGrp="1"/>
          </p:cNvSpPr>
          <p:nvPr>
            <p:ph type="pic" sz="half" idx="68" hasCustomPrompt="1"/>
          </p:nvPr>
        </p:nvSpPr>
        <p:spPr>
          <a:xfrm>
            <a:off x="728872" y="4110090"/>
            <a:ext cx="2480193" cy="1224000"/>
          </a:xfrm>
          <a:prstGeom prst="roundRect">
            <a:avLst>
              <a:gd name="adj" fmla="val 2806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50083704-2A67-F828-9E71-8FA636C12894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728873" y="5353155"/>
            <a:ext cx="2480193" cy="342145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err="1"/>
              <a:t>Navn</a:t>
            </a:r>
            <a:endParaRPr lang="en-US"/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3BDBE77B-D93A-1596-6763-8D89F66943BE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728873" y="5836312"/>
            <a:ext cx="2480192" cy="310919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Titel</a:t>
            </a:r>
          </a:p>
        </p:txBody>
      </p:sp>
      <p:sp>
        <p:nvSpPr>
          <p:cNvPr id="24" name="Picture Placeholder 6">
            <a:extLst>
              <a:ext uri="{FF2B5EF4-FFF2-40B4-BE49-F238E27FC236}">
                <a16:creationId xmlns:a16="http://schemas.microsoft.com/office/drawing/2014/main" id="{F99B41E3-9493-4632-6672-481123803436}"/>
              </a:ext>
            </a:extLst>
          </p:cNvPr>
          <p:cNvSpPr>
            <a:spLocks noGrp="1"/>
          </p:cNvSpPr>
          <p:nvPr>
            <p:ph type="pic" sz="half" idx="71" hasCustomPrompt="1"/>
          </p:nvPr>
        </p:nvSpPr>
        <p:spPr>
          <a:xfrm>
            <a:off x="3475384" y="4110090"/>
            <a:ext cx="2480193" cy="1224000"/>
          </a:xfrm>
          <a:prstGeom prst="roundRect">
            <a:avLst>
              <a:gd name="adj" fmla="val 2806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34D26204-CCE9-6875-6109-FA2782DDC2AB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3475385" y="5353155"/>
            <a:ext cx="2480193" cy="342145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err="1"/>
              <a:t>Navn</a:t>
            </a:r>
            <a:endParaRPr lang="en-US"/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0934F0D0-72EB-F5C6-2144-CE60D1612D23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3475385" y="5836312"/>
            <a:ext cx="2480192" cy="310919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Titel</a:t>
            </a:r>
          </a:p>
        </p:txBody>
      </p:sp>
      <p:sp>
        <p:nvSpPr>
          <p:cNvPr id="30" name="Picture Placeholder 6">
            <a:extLst>
              <a:ext uri="{FF2B5EF4-FFF2-40B4-BE49-F238E27FC236}">
                <a16:creationId xmlns:a16="http://schemas.microsoft.com/office/drawing/2014/main" id="{BF28DC21-C5CE-0055-7C2E-719C052BB56D}"/>
              </a:ext>
            </a:extLst>
          </p:cNvPr>
          <p:cNvSpPr>
            <a:spLocks noGrp="1"/>
          </p:cNvSpPr>
          <p:nvPr>
            <p:ph type="pic" sz="half" idx="74" hasCustomPrompt="1"/>
          </p:nvPr>
        </p:nvSpPr>
        <p:spPr>
          <a:xfrm>
            <a:off x="6221898" y="4110090"/>
            <a:ext cx="2480193" cy="1224000"/>
          </a:xfrm>
          <a:prstGeom prst="roundRect">
            <a:avLst>
              <a:gd name="adj" fmla="val 2806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31" name="Text Placeholder 14">
            <a:extLst>
              <a:ext uri="{FF2B5EF4-FFF2-40B4-BE49-F238E27FC236}">
                <a16:creationId xmlns:a16="http://schemas.microsoft.com/office/drawing/2014/main" id="{3416A175-E79A-E46D-18D4-C41AF983AE75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6221899" y="5353155"/>
            <a:ext cx="2480193" cy="342145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err="1"/>
              <a:t>Navn</a:t>
            </a:r>
            <a:endParaRPr lang="en-US"/>
          </a:p>
        </p:txBody>
      </p:sp>
      <p:sp>
        <p:nvSpPr>
          <p:cNvPr id="32" name="Text Placeholder 14">
            <a:extLst>
              <a:ext uri="{FF2B5EF4-FFF2-40B4-BE49-F238E27FC236}">
                <a16:creationId xmlns:a16="http://schemas.microsoft.com/office/drawing/2014/main" id="{265578FA-7E0E-7DC2-2CB9-30B11582C986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6221899" y="5836312"/>
            <a:ext cx="2480192" cy="310919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Titel</a:t>
            </a:r>
          </a:p>
        </p:txBody>
      </p:sp>
      <p:sp>
        <p:nvSpPr>
          <p:cNvPr id="33" name="Picture Placeholder 6">
            <a:extLst>
              <a:ext uri="{FF2B5EF4-FFF2-40B4-BE49-F238E27FC236}">
                <a16:creationId xmlns:a16="http://schemas.microsoft.com/office/drawing/2014/main" id="{A2C2523A-6F33-E7B2-788D-0893E315C935}"/>
              </a:ext>
            </a:extLst>
          </p:cNvPr>
          <p:cNvSpPr>
            <a:spLocks noGrp="1"/>
          </p:cNvSpPr>
          <p:nvPr>
            <p:ph type="pic" sz="half" idx="77" hasCustomPrompt="1"/>
          </p:nvPr>
        </p:nvSpPr>
        <p:spPr>
          <a:xfrm>
            <a:off x="8991602" y="4110090"/>
            <a:ext cx="2480193" cy="1224000"/>
          </a:xfrm>
          <a:prstGeom prst="roundRect">
            <a:avLst>
              <a:gd name="adj" fmla="val 2806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34" name="Text Placeholder 14">
            <a:extLst>
              <a:ext uri="{FF2B5EF4-FFF2-40B4-BE49-F238E27FC236}">
                <a16:creationId xmlns:a16="http://schemas.microsoft.com/office/drawing/2014/main" id="{9B0259DE-E628-4C90-046E-71710B0F60E4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8991603" y="5353155"/>
            <a:ext cx="2480193" cy="342145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err="1"/>
              <a:t>Navn</a:t>
            </a:r>
            <a:endParaRPr lang="en-US"/>
          </a:p>
        </p:txBody>
      </p:sp>
      <p:sp>
        <p:nvSpPr>
          <p:cNvPr id="35" name="Text Placeholder 14">
            <a:extLst>
              <a:ext uri="{FF2B5EF4-FFF2-40B4-BE49-F238E27FC236}">
                <a16:creationId xmlns:a16="http://schemas.microsoft.com/office/drawing/2014/main" id="{317B82C3-43C5-6D41-B635-358C40B85242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8991603" y="5836312"/>
            <a:ext cx="2480192" cy="310919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105771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nfobok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">
            <a:extLst>
              <a:ext uri="{FF2B5EF4-FFF2-40B4-BE49-F238E27FC236}">
                <a16:creationId xmlns:a16="http://schemas.microsoft.com/office/drawing/2014/main" id="{8A9E7A6A-F604-83F6-2651-AFC9BB37BB8D}"/>
              </a:ext>
            </a:extLst>
          </p:cNvPr>
          <p:cNvSpPr/>
          <p:nvPr userDrawn="1"/>
        </p:nvSpPr>
        <p:spPr>
          <a:xfrm>
            <a:off x="6240957" y="2140429"/>
            <a:ext cx="5220000" cy="3985772"/>
          </a:xfrm>
          <a:prstGeom prst="roundRect">
            <a:avLst>
              <a:gd name="adj" fmla="val 2279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rtl="0">
              <a:lnSpc>
                <a:spcPct val="100000"/>
              </a:lnSpc>
              <a:defRPr sz="3200" spc="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14" name="Rounded Rectangle">
            <a:extLst>
              <a:ext uri="{FF2B5EF4-FFF2-40B4-BE49-F238E27FC236}">
                <a16:creationId xmlns:a16="http://schemas.microsoft.com/office/drawing/2014/main" id="{CAA65DEE-DBC4-2B68-385D-0434677DD25D}"/>
              </a:ext>
            </a:extLst>
          </p:cNvPr>
          <p:cNvSpPr/>
          <p:nvPr userDrawn="1"/>
        </p:nvSpPr>
        <p:spPr>
          <a:xfrm>
            <a:off x="713582" y="2140429"/>
            <a:ext cx="5220000" cy="3982284"/>
          </a:xfrm>
          <a:prstGeom prst="roundRect">
            <a:avLst>
              <a:gd name="adj" fmla="val 2343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</a:defRPr>
            </a:pPr>
            <a:endParaRPr sz="1600"/>
          </a:p>
        </p:txBody>
      </p:sp>
      <p:pic>
        <p:nvPicPr>
          <p:cNvPr id="4" name="Picture 3" descr="A logo with blue dots&#10;&#10;AI-generated content may be incorrect.">
            <a:extLst>
              <a:ext uri="{FF2B5EF4-FFF2-40B4-BE49-F238E27FC236}">
                <a16:creationId xmlns:a16="http://schemas.microsoft.com/office/drawing/2014/main" id="{67B1DE0C-8947-65D0-B963-52B7E84BB5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0" name="Slide Number">
            <a:extLst>
              <a:ext uri="{FF2B5EF4-FFF2-40B4-BE49-F238E27FC236}">
                <a16:creationId xmlns:a16="http://schemas.microsoft.com/office/drawing/2014/main" id="{783285FA-87E3-0416-26A5-46538C4A8A53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D0A62E3C-7F1B-0D9E-F91E-1A68ACEDF5D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4375" y="735288"/>
            <a:ext cx="10740748" cy="311051"/>
          </a:xfrm>
        </p:spPr>
        <p:txBody>
          <a:bodyPr anchor="ctr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/>
              <a:t>Tema</a:t>
            </a:r>
            <a:endParaRPr lang="en-DK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618EE30-CFEC-E5A8-5025-B6AF4164C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008" y="1141966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CC871F1A-BE62-BC7F-7620-ED32D51DC0E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93730" y="2329541"/>
            <a:ext cx="4818407" cy="6615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Overskrift</a:t>
            </a:r>
            <a:endParaRPr lang="en-DK"/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67747BC4-0BEC-43A8-7A96-A171E89401B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92936" y="3311174"/>
            <a:ext cx="4819201" cy="2625800"/>
          </a:xfrm>
        </p:spPr>
        <p:txBody>
          <a:bodyPr>
            <a:norm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err="1"/>
              <a:t>Tekst</a:t>
            </a:r>
            <a:endParaRPr lang="en-GB"/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99D6AC21-6590-24B7-2231-F2AD6F44A86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453017" y="2329541"/>
            <a:ext cx="4818407" cy="6615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Overskrift</a:t>
            </a:r>
            <a:endParaRPr lang="en-DK"/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5DFE6FAC-14FA-C6C4-2E5A-CA6C237BA19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452223" y="3311174"/>
            <a:ext cx="4819201" cy="2625800"/>
          </a:xfrm>
        </p:spPr>
        <p:txBody>
          <a:bodyPr>
            <a:norm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err="1"/>
              <a:t>Tekst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4732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nfobok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logo with blue dots&#10;&#10;AI-generated content may be incorrect.">
            <a:extLst>
              <a:ext uri="{FF2B5EF4-FFF2-40B4-BE49-F238E27FC236}">
                <a16:creationId xmlns:a16="http://schemas.microsoft.com/office/drawing/2014/main" id="{112C96D6-0ADC-F5F5-A689-C4F777D5F8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5" name="Slide Number">
            <a:extLst>
              <a:ext uri="{FF2B5EF4-FFF2-40B4-BE49-F238E27FC236}">
                <a16:creationId xmlns:a16="http://schemas.microsoft.com/office/drawing/2014/main" id="{9876F5C1-1EF2-EC56-2A8F-F246D1581709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82886198-559A-B665-656E-651892B2FA7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14375" y="735288"/>
            <a:ext cx="10740748" cy="311166"/>
          </a:xfrm>
        </p:spPr>
        <p:txBody>
          <a:bodyPr anchor="ctr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/>
              <a:t>Tema</a:t>
            </a:r>
            <a:endParaRPr lang="en-DK"/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BED9DE57-79CC-4C60-4A11-997682F221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582" y="1134766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8" name="Rounded Rectangle">
            <a:extLst>
              <a:ext uri="{FF2B5EF4-FFF2-40B4-BE49-F238E27FC236}">
                <a16:creationId xmlns:a16="http://schemas.microsoft.com/office/drawing/2014/main" id="{3EF41EF0-5D41-01F8-6E7F-A036A387096D}"/>
              </a:ext>
            </a:extLst>
          </p:cNvPr>
          <p:cNvSpPr/>
          <p:nvPr userDrawn="1"/>
        </p:nvSpPr>
        <p:spPr>
          <a:xfrm>
            <a:off x="713582" y="2140430"/>
            <a:ext cx="3487357" cy="3982283"/>
          </a:xfrm>
          <a:prstGeom prst="roundRect">
            <a:avLst>
              <a:gd name="adj" fmla="val 2343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FB6A1C0-09AD-A40C-5BE6-D1B4BAC25B7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93731" y="2329541"/>
            <a:ext cx="3174957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8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Overskrift</a:t>
            </a:r>
            <a:endParaRPr lang="en-DK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B1AB984-92E0-03A3-EF0A-545A7104628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92937" y="3041873"/>
            <a:ext cx="3175480" cy="2922834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err="1"/>
              <a:t>Tekst</a:t>
            </a:r>
            <a:endParaRPr lang="en-GB"/>
          </a:p>
        </p:txBody>
      </p:sp>
      <p:sp>
        <p:nvSpPr>
          <p:cNvPr id="26" name="Rounded Rectangle">
            <a:extLst>
              <a:ext uri="{FF2B5EF4-FFF2-40B4-BE49-F238E27FC236}">
                <a16:creationId xmlns:a16="http://schemas.microsoft.com/office/drawing/2014/main" id="{9A4673AC-379A-C967-11EA-EFFD5730E32E}"/>
              </a:ext>
            </a:extLst>
          </p:cNvPr>
          <p:cNvSpPr/>
          <p:nvPr userDrawn="1"/>
        </p:nvSpPr>
        <p:spPr>
          <a:xfrm>
            <a:off x="4343987" y="2140429"/>
            <a:ext cx="3487357" cy="3982283"/>
          </a:xfrm>
          <a:prstGeom prst="roundRect">
            <a:avLst>
              <a:gd name="adj" fmla="val 2343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8A463060-775F-BE10-56F6-93C2AC4ACB9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524136" y="2329540"/>
            <a:ext cx="3174957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8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Overskrift</a:t>
            </a:r>
            <a:endParaRPr lang="en-DK"/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AC7076C5-DEDB-D13F-DC7E-BACEE292426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523342" y="3041872"/>
            <a:ext cx="3175480" cy="2922834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err="1"/>
              <a:t>Tekst</a:t>
            </a:r>
            <a:endParaRPr lang="en-GB"/>
          </a:p>
        </p:txBody>
      </p:sp>
      <p:sp>
        <p:nvSpPr>
          <p:cNvPr id="31" name="Rounded Rectangle">
            <a:extLst>
              <a:ext uri="{FF2B5EF4-FFF2-40B4-BE49-F238E27FC236}">
                <a16:creationId xmlns:a16="http://schemas.microsoft.com/office/drawing/2014/main" id="{702D65B9-4A3B-EAC8-BCD1-3B86AB3981D0}"/>
              </a:ext>
            </a:extLst>
          </p:cNvPr>
          <p:cNvSpPr/>
          <p:nvPr userDrawn="1"/>
        </p:nvSpPr>
        <p:spPr>
          <a:xfrm>
            <a:off x="7974393" y="2140429"/>
            <a:ext cx="3487357" cy="3982283"/>
          </a:xfrm>
          <a:prstGeom prst="roundRect">
            <a:avLst>
              <a:gd name="adj" fmla="val 2343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A6AB248A-3091-DC42-0BE4-728CF1FE66E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154542" y="2329540"/>
            <a:ext cx="3174957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8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Overskrift</a:t>
            </a:r>
            <a:endParaRPr lang="en-DK"/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A2D65120-BFD2-DFFA-1FE9-139F71ECE24A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153748" y="3041872"/>
            <a:ext cx="3175480" cy="2922834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err="1"/>
              <a:t>Tekst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104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nfobok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with blue dots&#10;&#10;AI-generated content may be incorrect.">
            <a:extLst>
              <a:ext uri="{FF2B5EF4-FFF2-40B4-BE49-F238E27FC236}">
                <a16:creationId xmlns:a16="http://schemas.microsoft.com/office/drawing/2014/main" id="{CE93F7CD-8F51-3CCD-6D26-B1DC292B8F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38" name="Slide Number">
            <a:extLst>
              <a:ext uri="{FF2B5EF4-FFF2-40B4-BE49-F238E27FC236}">
                <a16:creationId xmlns:a16="http://schemas.microsoft.com/office/drawing/2014/main" id="{595CF73A-4D3D-D9C3-143F-DE8EF5E687B6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F729867E-31D0-5804-3861-213C6611A19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14375" y="735288"/>
            <a:ext cx="10740748" cy="311166"/>
          </a:xfrm>
        </p:spPr>
        <p:txBody>
          <a:bodyPr anchor="ctr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/>
              <a:t>Tema</a:t>
            </a:r>
            <a:endParaRPr lang="en-DK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CC3DB5B-5995-96E9-0B93-92EF2311E9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583" y="1134766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7" name="Rounded Rectangle">
            <a:extLst>
              <a:ext uri="{FF2B5EF4-FFF2-40B4-BE49-F238E27FC236}">
                <a16:creationId xmlns:a16="http://schemas.microsoft.com/office/drawing/2014/main" id="{4B4C54B0-66D5-183A-DA50-51594C29C81A}"/>
              </a:ext>
            </a:extLst>
          </p:cNvPr>
          <p:cNvSpPr/>
          <p:nvPr userDrawn="1"/>
        </p:nvSpPr>
        <p:spPr>
          <a:xfrm>
            <a:off x="713583" y="2140429"/>
            <a:ext cx="2506695" cy="3982284"/>
          </a:xfrm>
          <a:prstGeom prst="roundRect">
            <a:avLst>
              <a:gd name="adj" fmla="val 2343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DAA9C49-90BF-C9F8-4EE4-5543B804658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93731" y="2329541"/>
            <a:ext cx="2114563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8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Overskrift</a:t>
            </a:r>
            <a:endParaRPr lang="en-DK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BFD83DDC-139A-A69A-8054-925BA67C45C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92937" y="3041873"/>
            <a:ext cx="2115306" cy="2922833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err="1"/>
              <a:t>Tekst</a:t>
            </a:r>
            <a:endParaRPr lang="en-GB"/>
          </a:p>
        </p:txBody>
      </p:sp>
      <p:sp>
        <p:nvSpPr>
          <p:cNvPr id="29" name="Rounded Rectangle">
            <a:extLst>
              <a:ext uri="{FF2B5EF4-FFF2-40B4-BE49-F238E27FC236}">
                <a16:creationId xmlns:a16="http://schemas.microsoft.com/office/drawing/2014/main" id="{545829F9-C687-8D8B-28A1-17FA37836EA9}"/>
              </a:ext>
            </a:extLst>
          </p:cNvPr>
          <p:cNvSpPr/>
          <p:nvPr userDrawn="1"/>
        </p:nvSpPr>
        <p:spPr>
          <a:xfrm>
            <a:off x="3450157" y="2140429"/>
            <a:ext cx="2506695" cy="3982284"/>
          </a:xfrm>
          <a:prstGeom prst="roundRect">
            <a:avLst>
              <a:gd name="adj" fmla="val 2343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EC3B20D3-7E5A-6861-A38E-3FA467B11A7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630305" y="2329541"/>
            <a:ext cx="2114563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8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Overskrift</a:t>
            </a:r>
            <a:endParaRPr lang="en-DK"/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F355B383-69D7-71F4-4D74-C13D833383A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629511" y="3041873"/>
            <a:ext cx="2115306" cy="2922833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err="1"/>
              <a:t>Tekst</a:t>
            </a:r>
            <a:endParaRPr lang="en-GB"/>
          </a:p>
        </p:txBody>
      </p:sp>
      <p:sp>
        <p:nvSpPr>
          <p:cNvPr id="40" name="Rounded Rectangle">
            <a:extLst>
              <a:ext uri="{FF2B5EF4-FFF2-40B4-BE49-F238E27FC236}">
                <a16:creationId xmlns:a16="http://schemas.microsoft.com/office/drawing/2014/main" id="{E4A1B7CB-9023-5E49-428E-41A2EF10BD9B}"/>
              </a:ext>
            </a:extLst>
          </p:cNvPr>
          <p:cNvSpPr/>
          <p:nvPr userDrawn="1"/>
        </p:nvSpPr>
        <p:spPr>
          <a:xfrm>
            <a:off x="6186731" y="2140429"/>
            <a:ext cx="2506695" cy="3982284"/>
          </a:xfrm>
          <a:prstGeom prst="roundRect">
            <a:avLst>
              <a:gd name="adj" fmla="val 2343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9F37B231-3652-48BA-C380-D195655E180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373505" y="2329541"/>
            <a:ext cx="2114563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8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Overskrift</a:t>
            </a:r>
            <a:endParaRPr lang="en-DK"/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2E7F7F3B-3941-CF41-A42C-692E0B2E8F3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72711" y="3041873"/>
            <a:ext cx="2115306" cy="2922833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err="1"/>
              <a:t>Tekst</a:t>
            </a:r>
            <a:endParaRPr lang="en-GB"/>
          </a:p>
        </p:txBody>
      </p:sp>
      <p:sp>
        <p:nvSpPr>
          <p:cNvPr id="44" name="Rounded Rectangle">
            <a:extLst>
              <a:ext uri="{FF2B5EF4-FFF2-40B4-BE49-F238E27FC236}">
                <a16:creationId xmlns:a16="http://schemas.microsoft.com/office/drawing/2014/main" id="{F5456FC0-822A-B9A3-2C09-F1E82F62EAB8}"/>
              </a:ext>
            </a:extLst>
          </p:cNvPr>
          <p:cNvSpPr/>
          <p:nvPr userDrawn="1"/>
        </p:nvSpPr>
        <p:spPr>
          <a:xfrm>
            <a:off x="8956435" y="2140429"/>
            <a:ext cx="2506695" cy="3982284"/>
          </a:xfrm>
          <a:prstGeom prst="roundRect">
            <a:avLst>
              <a:gd name="adj" fmla="val 2343"/>
            </a:avLst>
          </a:prstGeom>
          <a:solidFill>
            <a:srgbClr val="1F4242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46" name="Text Placeholder 3">
            <a:extLst>
              <a:ext uri="{FF2B5EF4-FFF2-40B4-BE49-F238E27FC236}">
                <a16:creationId xmlns:a16="http://schemas.microsoft.com/office/drawing/2014/main" id="{2A7D93FC-7C22-AAE8-FC41-3C42CFB2A9A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136583" y="2329541"/>
            <a:ext cx="2114563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8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Overskrift</a:t>
            </a:r>
            <a:endParaRPr lang="en-DK"/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397C8E65-EE78-4F34-D234-E85C3C22544F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129163" y="3041873"/>
            <a:ext cx="2115306" cy="2922833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err="1"/>
              <a:t>Tekst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3176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e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53215119-67CC-BE9B-FB17-7CB6B0B1DD0A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713582" y="728663"/>
            <a:ext cx="5022056" cy="5392245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pic>
        <p:nvPicPr>
          <p:cNvPr id="2" name="Picture 1" descr="A logo with blue dots&#10;&#10;AI-generated content may be incorrect.">
            <a:extLst>
              <a:ext uri="{FF2B5EF4-FFF2-40B4-BE49-F238E27FC236}">
                <a16:creationId xmlns:a16="http://schemas.microsoft.com/office/drawing/2014/main" id="{96DD84E1-8DFD-42BD-5798-D97F6537A9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12" name="Slide Number">
            <a:extLst>
              <a:ext uri="{FF2B5EF4-FFF2-40B4-BE49-F238E27FC236}">
                <a16:creationId xmlns:a16="http://schemas.microsoft.com/office/drawing/2014/main" id="{2E1C1399-8DE9-2F9C-C9FD-DDB0E6B73AF3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1BF354D0-43FC-01E8-76A1-4E740DD97E4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456364" y="5606618"/>
            <a:ext cx="4385987" cy="516983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1863C49-7752-6124-12EB-0F19AB0B2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50100" y="1142701"/>
            <a:ext cx="4398514" cy="6463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81B4B4A5-6059-7E98-716E-F67AD86EA40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456364" y="749318"/>
            <a:ext cx="4385987" cy="328583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/>
              <a:t>Tema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44E2F60-BB33-209E-D6E8-AB10D818C2C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456364" y="2909745"/>
            <a:ext cx="4385987" cy="104389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GB"/>
              <a:t>Kort </a:t>
            </a:r>
            <a:r>
              <a:rPr lang="en-GB" err="1"/>
              <a:t>tekst</a:t>
            </a:r>
            <a:r>
              <a:rPr lang="en-GB"/>
              <a:t>…</a:t>
            </a:r>
            <a:endParaRPr lang="en-DK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21175E97-53E8-0FF3-113B-1DAA3F918C7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455967" y="1868308"/>
            <a:ext cx="4386780" cy="35167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Underoverskrift</a:t>
            </a:r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496884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613" userDrawn="1">
          <p15:clr>
            <a:srgbClr val="FBAE40"/>
          </p15:clr>
        </p15:guide>
        <p15:guide id="2" pos="4067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med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29A02D2A-2E8B-68F6-417D-DF0465F813EF}"/>
              </a:ext>
            </a:extLst>
          </p:cNvPr>
          <p:cNvSpPr>
            <a:spLocks noGrp="1"/>
          </p:cNvSpPr>
          <p:nvPr>
            <p:ph type="pic" idx="22" hasCustomPrompt="1"/>
          </p:nvPr>
        </p:nvSpPr>
        <p:spPr>
          <a:xfrm>
            <a:off x="6452791" y="728663"/>
            <a:ext cx="5008166" cy="5400675"/>
          </a:xfrm>
          <a:prstGeom prst="roundRect">
            <a:avLst>
              <a:gd name="adj" fmla="val 1444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pic>
        <p:nvPicPr>
          <p:cNvPr id="4" name="Picture 3" descr="A logo with blue dots&#10;&#10;AI-generated content may be incorrect.">
            <a:extLst>
              <a:ext uri="{FF2B5EF4-FFF2-40B4-BE49-F238E27FC236}">
                <a16:creationId xmlns:a16="http://schemas.microsoft.com/office/drawing/2014/main" id="{A046EA84-657A-C68E-675B-F5B7258BCE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10" name="Slide Number">
            <a:extLst>
              <a:ext uri="{FF2B5EF4-FFF2-40B4-BE49-F238E27FC236}">
                <a16:creationId xmlns:a16="http://schemas.microsoft.com/office/drawing/2014/main" id="{CDF19416-F05C-A2CA-F94B-19F42EEEE63E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916AF97C-F7C7-DF1E-3AA1-97A60AC2C06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0208" y="5603925"/>
            <a:ext cx="4385987" cy="516983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A433A447-D68D-90F2-1E2B-66C136F1F4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944" y="1140008"/>
            <a:ext cx="4398514" cy="6463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94C0A4DF-459B-F91A-21A5-7553815E9D0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0208" y="746625"/>
            <a:ext cx="4385987" cy="328583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/>
              <a:t>Tema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7F7C98E7-B0EC-E406-6F23-08D66EC6DED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20208" y="2907052"/>
            <a:ext cx="4385987" cy="104389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GB"/>
              <a:t>Kort </a:t>
            </a:r>
            <a:r>
              <a:rPr lang="en-GB" err="1"/>
              <a:t>tekst</a:t>
            </a:r>
            <a:r>
              <a:rPr lang="en-GB"/>
              <a:t>…</a:t>
            </a:r>
            <a:endParaRPr lang="en-DK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683BAF9F-5914-F511-BDC8-002CBACEDC1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9811" y="1865615"/>
            <a:ext cx="4386780" cy="35167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Underoverskrift</a:t>
            </a:r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91445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602" userDrawn="1">
          <p15:clr>
            <a:srgbClr val="FBAE40"/>
          </p15:clr>
        </p15:guide>
        <p15:guide id="2" pos="4067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 og medie X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FA23B49D-9718-43B4-203B-035DF8D3A771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5832232" y="0"/>
            <a:ext cx="6359769" cy="6858000"/>
          </a:xfrm>
          <a:prstGeom prst="rect">
            <a:avLst/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  <a:endParaRPr/>
          </a:p>
        </p:txBody>
      </p:sp>
      <p:pic>
        <p:nvPicPr>
          <p:cNvPr id="2" name="Picture 1" descr="A logo with blue dots&#10;&#10;AI-generated content may be incorrect.">
            <a:extLst>
              <a:ext uri="{FF2B5EF4-FFF2-40B4-BE49-F238E27FC236}">
                <a16:creationId xmlns:a16="http://schemas.microsoft.com/office/drawing/2014/main" id="{D955C726-BC1D-C59C-CF95-55F28541E0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DDCD8E20-EA38-ECF7-2A7D-E8EC2C1C5D6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0208" y="5603925"/>
            <a:ext cx="4385987" cy="516983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202161ED-A852-3F3F-C115-57AFD16BD2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944" y="1140008"/>
            <a:ext cx="4398514" cy="6463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2A9FE7B4-0D59-DA15-CDFC-B041D57FD2E1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>
                <a:buFont typeface="Arial" panose="020B0604020202020204" pitchFamily="34" charset="0"/>
                <a:buNone/>
              </a:pPr>
              <a:t>‹nr.›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E1EE8116-6F81-5ED0-2140-5907CBA3EA2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0208" y="746625"/>
            <a:ext cx="4385987" cy="328583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/>
              <a:t>Tema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DF822D1-DA68-1DFA-9A87-BE64EACD4B1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20208" y="2907052"/>
            <a:ext cx="4385987" cy="104389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GB"/>
              <a:t>Kort </a:t>
            </a:r>
            <a:r>
              <a:rPr lang="en-GB" err="1"/>
              <a:t>tekst</a:t>
            </a:r>
            <a:r>
              <a:rPr lang="en-GB"/>
              <a:t>…</a:t>
            </a:r>
            <a:endParaRPr lang="en-DK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FDF81189-68FE-232C-73B1-E052DFDC7CA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9811" y="1865615"/>
            <a:ext cx="4386780" cy="35167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Underoverskrift</a:t>
            </a:r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57943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670">
          <p15:clr>
            <a:srgbClr val="FBAE40"/>
          </p15:clr>
        </p15:guide>
        <p15:guide id="2" pos="3217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- Grø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ingle Corner of Rectangle 2">
            <a:extLst>
              <a:ext uri="{FF2B5EF4-FFF2-40B4-BE49-F238E27FC236}">
                <a16:creationId xmlns:a16="http://schemas.microsoft.com/office/drawing/2014/main" id="{4B3FF1A1-D772-7F88-F1C2-D3A45D7423DF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0"/>
            </a:avLst>
          </a:prstGeom>
          <a:gradFill flip="none" rotWithShape="1">
            <a:gsLst>
              <a:gs pos="62000">
                <a:srgbClr val="246260"/>
              </a:gs>
              <a:gs pos="88000">
                <a:srgbClr val="1E4D4B"/>
              </a:gs>
            </a:gsLst>
            <a:path path="circle">
              <a:fillToRect l="100000" t="100000"/>
            </a:path>
            <a:tileRect r="-100000" b="-100000"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DK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5C037C-B2F9-48C1-C019-1B4C342970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208" y="6312516"/>
            <a:ext cx="345456" cy="350292"/>
          </a:xfrm>
          <a:prstGeom prst="rect">
            <a:avLst/>
          </a:prstGeom>
        </p:spPr>
      </p:pic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58263ACD-5407-AAE1-54C9-2881C2248DD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4664" y="2510076"/>
            <a:ext cx="10735496" cy="861774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algn="ctr">
              <a:lnSpc>
                <a:spcPct val="100000"/>
              </a:lnSpc>
              <a:defRPr sz="5000" b="1">
                <a:solidFill>
                  <a:srgbClr val="FFFFFF"/>
                </a:solidFill>
              </a:defRPr>
            </a:lvl1pPr>
          </a:lstStyle>
          <a:p>
            <a:pPr hangingPunct="1"/>
            <a:r>
              <a:rPr lang="en-GB" err="1"/>
              <a:t>Overskrift</a:t>
            </a:r>
            <a:endParaRPr lang="en-US" spc="0"/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6450D907-E667-7F87-4248-948701CF8CD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4664" y="3536507"/>
            <a:ext cx="10735496" cy="492443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2600" b="0">
                <a:solidFill>
                  <a:srgbClr val="FFFFFF"/>
                </a:solidFill>
              </a:defRPr>
            </a:lvl1pPr>
          </a:lstStyle>
          <a:p>
            <a:pPr hangingPunct="1"/>
            <a:r>
              <a:rPr lang="en-GB" err="1"/>
              <a:t>Underoverskrift</a:t>
            </a:r>
            <a:endParaRPr lang="en-US" spc="0"/>
          </a:p>
        </p:txBody>
      </p:sp>
      <p:sp>
        <p:nvSpPr>
          <p:cNvPr id="20" name="Slide Number">
            <a:extLst>
              <a:ext uri="{FF2B5EF4-FFF2-40B4-BE49-F238E27FC236}">
                <a16:creationId xmlns:a16="http://schemas.microsoft.com/office/drawing/2014/main" id="{4ED7287E-B48F-16E4-6E46-92F5599AB26A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947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- Sand"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3558F8AE-DEC7-0364-AC02-C8CD48BE65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38850" y="3371850"/>
            <a:ext cx="114300" cy="114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1B3FF09-265D-E0C1-85DA-CD2146E8DA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208" y="6312170"/>
            <a:ext cx="345456" cy="350983"/>
          </a:xfrm>
          <a:prstGeom prst="rect">
            <a:avLst/>
          </a:prstGeom>
        </p:spPr>
      </p:pic>
      <p:sp>
        <p:nvSpPr>
          <p:cNvPr id="15" name="Slide Number">
            <a:extLst>
              <a:ext uri="{FF2B5EF4-FFF2-40B4-BE49-F238E27FC236}">
                <a16:creationId xmlns:a16="http://schemas.microsoft.com/office/drawing/2014/main" id="{3E4C1459-C5DD-D58C-0C51-81EDC3F0B657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14">
            <a:extLst>
              <a:ext uri="{FF2B5EF4-FFF2-40B4-BE49-F238E27FC236}">
                <a16:creationId xmlns:a16="http://schemas.microsoft.com/office/drawing/2014/main" id="{9234BE4C-D6CC-90EF-CB77-5A99C533D5D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4664" y="2510076"/>
            <a:ext cx="10735496" cy="861774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algn="ctr">
              <a:lnSpc>
                <a:spcPct val="100000"/>
              </a:lnSpc>
              <a:defRPr sz="5000" b="1">
                <a:solidFill>
                  <a:schemeClr val="bg1"/>
                </a:solidFill>
              </a:defRPr>
            </a:lvl1pPr>
          </a:lstStyle>
          <a:p>
            <a:pPr hangingPunct="1"/>
            <a:r>
              <a:rPr lang="en-GB" err="1"/>
              <a:t>Overskrift</a:t>
            </a:r>
            <a:endParaRPr lang="en-US" spc="0"/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7549DB09-9D42-0B3B-E7FF-266CE96FEE6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4664" y="3536507"/>
            <a:ext cx="10735496" cy="492443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2600" b="0">
                <a:solidFill>
                  <a:schemeClr val="bg1"/>
                </a:solidFill>
              </a:defRPr>
            </a:lvl1pPr>
          </a:lstStyle>
          <a:p>
            <a:pPr hangingPunct="1"/>
            <a:r>
              <a:rPr lang="en-GB" err="1"/>
              <a:t>Underoverskrift</a:t>
            </a:r>
            <a:endParaRPr lang="en-US" spc="0"/>
          </a:p>
        </p:txBody>
      </p:sp>
    </p:spTree>
    <p:extLst>
      <p:ext uri="{BB962C8B-B14F-4D97-AF65-F5344CB8AC3E}">
        <p14:creationId xmlns:p14="http://schemas.microsoft.com/office/powerpoint/2010/main" val="3186437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ingle Corner of Rectangle 7">
            <a:extLst>
              <a:ext uri="{FF2B5EF4-FFF2-40B4-BE49-F238E27FC236}">
                <a16:creationId xmlns:a16="http://schemas.microsoft.com/office/drawing/2014/main" id="{BD83C580-52B8-C455-8A0F-E0E9ED069FBF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0"/>
            </a:avLst>
          </a:prstGeom>
          <a:gradFill flip="none" rotWithShape="1">
            <a:gsLst>
              <a:gs pos="67000">
                <a:srgbClr val="504D5E"/>
              </a:gs>
              <a:gs pos="100000">
                <a:srgbClr val="2F2D3E"/>
              </a:gs>
            </a:gsLst>
            <a:path path="circle">
              <a:fillToRect l="100000" t="100000"/>
            </a:path>
            <a:tileRect r="-100000" b="-100000"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DK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DFBB5F-A1B1-696A-BF25-785C6C9AE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208" y="6312516"/>
            <a:ext cx="345456" cy="35029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3558F8AE-DEC7-0364-AC02-C8CD48BE65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8850" y="3371850"/>
            <a:ext cx="114300" cy="114300"/>
          </a:xfrm>
          <a:prstGeom prst="rect">
            <a:avLst/>
          </a:prstGeom>
        </p:spPr>
      </p:pic>
      <p:sp>
        <p:nvSpPr>
          <p:cNvPr id="7" name="Slide Number">
            <a:extLst>
              <a:ext uri="{FF2B5EF4-FFF2-40B4-BE49-F238E27FC236}">
                <a16:creationId xmlns:a16="http://schemas.microsoft.com/office/drawing/2014/main" id="{4F056A9A-F053-7076-498D-DF0C7B1157B3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14">
            <a:extLst>
              <a:ext uri="{FF2B5EF4-FFF2-40B4-BE49-F238E27FC236}">
                <a16:creationId xmlns:a16="http://schemas.microsoft.com/office/drawing/2014/main" id="{8391BA96-CD8D-0035-0BAD-BCEE44194FB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4664" y="2510076"/>
            <a:ext cx="10735496" cy="861774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algn="ctr">
              <a:lnSpc>
                <a:spcPct val="100000"/>
              </a:lnSpc>
              <a:defRPr sz="5000" b="1">
                <a:solidFill>
                  <a:srgbClr val="FFFFFF"/>
                </a:solidFill>
              </a:defRPr>
            </a:lvl1pPr>
          </a:lstStyle>
          <a:p>
            <a:pPr hangingPunct="1"/>
            <a:r>
              <a:rPr lang="en-GB" err="1"/>
              <a:t>Overskrift</a:t>
            </a:r>
            <a:endParaRPr lang="en-US" spc="0"/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51CA371D-EAF6-E52D-E204-0E92B8858FE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4664" y="3536507"/>
            <a:ext cx="10735496" cy="492443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2600" b="0">
                <a:solidFill>
                  <a:srgbClr val="FFFFFF"/>
                </a:solidFill>
              </a:defRPr>
            </a:lvl1pPr>
          </a:lstStyle>
          <a:p>
            <a:pPr hangingPunct="1"/>
            <a:r>
              <a:rPr lang="en-GB" err="1"/>
              <a:t>Underoverskrift</a:t>
            </a:r>
            <a:endParaRPr lang="en-US" spc="0"/>
          </a:p>
        </p:txBody>
      </p:sp>
    </p:spTree>
    <p:extLst>
      <p:ext uri="{BB962C8B-B14F-4D97-AF65-F5344CB8AC3E}">
        <p14:creationId xmlns:p14="http://schemas.microsoft.com/office/powerpoint/2010/main" val="280436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ærmbillede Stor -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logo with blue dots&#10;&#10;AI-generated content may be incorrect.">
            <a:extLst>
              <a:ext uri="{FF2B5EF4-FFF2-40B4-BE49-F238E27FC236}">
                <a16:creationId xmlns:a16="http://schemas.microsoft.com/office/drawing/2014/main" id="{D955C726-BC1D-C59C-CF95-55F28541E0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CFA4311-3A6B-1D76-6284-09C07C9B7B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" t="19963" r="-222" b="20259"/>
          <a:stretch>
            <a:fillRect/>
          </a:stretch>
        </p:blipFill>
        <p:spPr bwMode="auto">
          <a:xfrm>
            <a:off x="821941" y="0"/>
            <a:ext cx="10548117" cy="629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8B736DD5-2B5F-38E7-14D0-3BA6B41AD459}"/>
              </a:ext>
            </a:extLst>
          </p:cNvPr>
          <p:cNvSpPr>
            <a:spLocks noGrp="1"/>
          </p:cNvSpPr>
          <p:nvPr>
            <p:ph type="pic" sz="half" idx="24" hasCustomPrompt="1"/>
          </p:nvPr>
        </p:nvSpPr>
        <p:spPr>
          <a:xfrm>
            <a:off x="2286000" y="525780"/>
            <a:ext cx="7597140" cy="5059680"/>
          </a:xfrm>
          <a:prstGeom prst="roundRect">
            <a:avLst>
              <a:gd name="adj" fmla="val 0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16" name="Slide Number">
            <a:extLst>
              <a:ext uri="{FF2B5EF4-FFF2-40B4-BE49-F238E27FC236}">
                <a16:creationId xmlns:a16="http://schemas.microsoft.com/office/drawing/2014/main" id="{9288BA47-E57B-AA61-9045-90B18175FFDC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24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ærmbillede -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logo with blue dots&#10;&#10;AI-generated content may be incorrect.">
            <a:extLst>
              <a:ext uri="{FF2B5EF4-FFF2-40B4-BE49-F238E27FC236}">
                <a16:creationId xmlns:a16="http://schemas.microsoft.com/office/drawing/2014/main" id="{D955C726-BC1D-C59C-CF95-55F28541E0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CFA4311-3A6B-1D76-6284-09C07C9B7B3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" t="19963" r="-222" b="20259"/>
          <a:stretch>
            <a:fillRect/>
          </a:stretch>
        </p:blipFill>
        <p:spPr bwMode="auto">
          <a:xfrm>
            <a:off x="4471520" y="1050779"/>
            <a:ext cx="7780011" cy="4642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8B736DD5-2B5F-38E7-14D0-3BA6B41AD459}"/>
              </a:ext>
            </a:extLst>
          </p:cNvPr>
          <p:cNvSpPr>
            <a:spLocks noGrp="1"/>
          </p:cNvSpPr>
          <p:nvPr>
            <p:ph type="pic" sz="half" idx="24" hasCustomPrompt="1"/>
          </p:nvPr>
        </p:nvSpPr>
        <p:spPr>
          <a:xfrm>
            <a:off x="5785875" y="1585652"/>
            <a:ext cx="5426081" cy="3614999"/>
          </a:xfrm>
          <a:prstGeom prst="roundRect">
            <a:avLst>
              <a:gd name="adj" fmla="val 0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  <a:endParaRPr/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E384E983-CBD4-D938-C55F-F3B2FAB6EBB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312305" y="4311496"/>
            <a:ext cx="2828495" cy="889154"/>
          </a:xfrm>
        </p:spPr>
        <p:txBody>
          <a:bodyPr wrap="square" anchor="b">
            <a:spAutoFit/>
          </a:bodyPr>
          <a:lstStyle>
            <a:lvl1pPr marL="0" indent="0" algn="r">
              <a:lnSpc>
                <a:spcPct val="110000"/>
              </a:lnSpc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</p:txBody>
      </p:sp>
      <p:sp>
        <p:nvSpPr>
          <p:cNvPr id="16" name="Slide Number">
            <a:extLst>
              <a:ext uri="{FF2B5EF4-FFF2-40B4-BE49-F238E27FC236}">
                <a16:creationId xmlns:a16="http://schemas.microsoft.com/office/drawing/2014/main" id="{9288BA47-E57B-AA61-9045-90B18175FFDC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>
                <a:buFont typeface="Arial" panose="020B0604020202020204" pitchFamily="34" charset="0"/>
                <a:buNone/>
              </a:pPr>
              <a:t>‹nr.›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0A805259-A95A-AF89-D3FD-1BC59A64FC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4031" y="1156433"/>
            <a:ext cx="4382212" cy="6463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4E6A3DC9-66C5-ACF3-45EA-D5F0463E335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0209" y="737093"/>
            <a:ext cx="4376206" cy="31368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/>
              <a:t>Tema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FD1178CD-B7A9-CCBD-717B-E3A626F4A3F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15886" y="1973567"/>
            <a:ext cx="4387882" cy="196860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/>
            </a:lvl1pPr>
          </a:lstStyle>
          <a:p>
            <a:pPr lvl="0"/>
            <a:r>
              <a:rPr lang="en-GB" err="1"/>
              <a:t>Tekst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354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731" userDrawn="1">
          <p15:clr>
            <a:srgbClr val="FBAE40"/>
          </p15:clr>
        </p15:guide>
        <p15:guide id="2" orient="horz" pos="3544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ærmbillede - Mob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919912012_A_hand_holding_an_iPhone_mockup_white_background_hig_d0703df8-77c8-4761-a5f3-97b86d4b47ba-2.png" descr="j919912012_A_hand_holding_an_iPhone_mockup_white_background_hig_d0703df8-77c8-4761-a5f3-97b86d4b47ba-2.png">
            <a:extLst>
              <a:ext uri="{FF2B5EF4-FFF2-40B4-BE49-F238E27FC236}">
                <a16:creationId xmlns:a16="http://schemas.microsoft.com/office/drawing/2014/main" id="{CCF90F73-DD6A-79F8-2D5B-0928B35819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38894" y="737093"/>
            <a:ext cx="5191929" cy="61615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1597" extrusionOk="0">
                <a:moveTo>
                  <a:pt x="6853" y="2"/>
                </a:moveTo>
                <a:cubicBezTo>
                  <a:pt x="3078" y="7"/>
                  <a:pt x="3084" y="7"/>
                  <a:pt x="2710" y="175"/>
                </a:cubicBezTo>
                <a:cubicBezTo>
                  <a:pt x="2469" y="284"/>
                  <a:pt x="2253" y="495"/>
                  <a:pt x="2141" y="733"/>
                </a:cubicBezTo>
                <a:cubicBezTo>
                  <a:pt x="2076" y="873"/>
                  <a:pt x="2067" y="949"/>
                  <a:pt x="2055" y="1560"/>
                </a:cubicBezTo>
                <a:cubicBezTo>
                  <a:pt x="2048" y="1931"/>
                  <a:pt x="2029" y="2245"/>
                  <a:pt x="2012" y="2260"/>
                </a:cubicBezTo>
                <a:cubicBezTo>
                  <a:pt x="1970" y="2296"/>
                  <a:pt x="1972" y="2942"/>
                  <a:pt x="2014" y="2963"/>
                </a:cubicBezTo>
                <a:cubicBezTo>
                  <a:pt x="2048" y="2981"/>
                  <a:pt x="2063" y="3460"/>
                  <a:pt x="2030" y="3488"/>
                </a:cubicBezTo>
                <a:cubicBezTo>
                  <a:pt x="2006" y="3509"/>
                  <a:pt x="2004" y="4465"/>
                  <a:pt x="2029" y="4485"/>
                </a:cubicBezTo>
                <a:cubicBezTo>
                  <a:pt x="2058" y="4510"/>
                  <a:pt x="2052" y="4683"/>
                  <a:pt x="2022" y="4699"/>
                </a:cubicBezTo>
                <a:cubicBezTo>
                  <a:pt x="1994" y="4714"/>
                  <a:pt x="2004" y="5774"/>
                  <a:pt x="2033" y="5814"/>
                </a:cubicBezTo>
                <a:cubicBezTo>
                  <a:pt x="2043" y="5827"/>
                  <a:pt x="2048" y="6035"/>
                  <a:pt x="2045" y="6277"/>
                </a:cubicBezTo>
                <a:cubicBezTo>
                  <a:pt x="2039" y="6780"/>
                  <a:pt x="2029" y="6801"/>
                  <a:pt x="1772" y="6833"/>
                </a:cubicBezTo>
                <a:cubicBezTo>
                  <a:pt x="1689" y="6844"/>
                  <a:pt x="1443" y="6891"/>
                  <a:pt x="1227" y="6937"/>
                </a:cubicBezTo>
                <a:cubicBezTo>
                  <a:pt x="1011" y="6984"/>
                  <a:pt x="738" y="7033"/>
                  <a:pt x="619" y="7046"/>
                </a:cubicBezTo>
                <a:cubicBezTo>
                  <a:pt x="362" y="7074"/>
                  <a:pt x="255" y="7105"/>
                  <a:pt x="182" y="7176"/>
                </a:cubicBezTo>
                <a:cubicBezTo>
                  <a:pt x="35" y="7318"/>
                  <a:pt x="-37" y="7570"/>
                  <a:pt x="19" y="7746"/>
                </a:cubicBezTo>
                <a:cubicBezTo>
                  <a:pt x="64" y="7886"/>
                  <a:pt x="342" y="8243"/>
                  <a:pt x="493" y="8354"/>
                </a:cubicBezTo>
                <a:cubicBezTo>
                  <a:pt x="674" y="8488"/>
                  <a:pt x="852" y="8530"/>
                  <a:pt x="1467" y="8583"/>
                </a:cubicBezTo>
                <a:lnTo>
                  <a:pt x="2031" y="8631"/>
                </a:lnTo>
                <a:lnTo>
                  <a:pt x="2031" y="8783"/>
                </a:lnTo>
                <a:lnTo>
                  <a:pt x="2031" y="8936"/>
                </a:lnTo>
                <a:lnTo>
                  <a:pt x="1865" y="8967"/>
                </a:lnTo>
                <a:cubicBezTo>
                  <a:pt x="1636" y="9011"/>
                  <a:pt x="1569" y="9047"/>
                  <a:pt x="1294" y="9263"/>
                </a:cubicBezTo>
                <a:cubicBezTo>
                  <a:pt x="1162" y="9366"/>
                  <a:pt x="958" y="9491"/>
                  <a:pt x="841" y="9540"/>
                </a:cubicBezTo>
                <a:cubicBezTo>
                  <a:pt x="479" y="9692"/>
                  <a:pt x="321" y="9894"/>
                  <a:pt x="320" y="10204"/>
                </a:cubicBezTo>
                <a:cubicBezTo>
                  <a:pt x="319" y="10349"/>
                  <a:pt x="341" y="10412"/>
                  <a:pt x="464" y="10625"/>
                </a:cubicBezTo>
                <a:cubicBezTo>
                  <a:pt x="629" y="10910"/>
                  <a:pt x="680" y="10957"/>
                  <a:pt x="905" y="11029"/>
                </a:cubicBezTo>
                <a:cubicBezTo>
                  <a:pt x="1035" y="11071"/>
                  <a:pt x="1070" y="11095"/>
                  <a:pt x="1078" y="11154"/>
                </a:cubicBezTo>
                <a:cubicBezTo>
                  <a:pt x="1087" y="11212"/>
                  <a:pt x="1067" y="11237"/>
                  <a:pt x="981" y="11276"/>
                </a:cubicBezTo>
                <a:cubicBezTo>
                  <a:pt x="574" y="11461"/>
                  <a:pt x="363" y="11833"/>
                  <a:pt x="393" y="12315"/>
                </a:cubicBezTo>
                <a:cubicBezTo>
                  <a:pt x="422" y="12794"/>
                  <a:pt x="634" y="13021"/>
                  <a:pt x="1174" y="13151"/>
                </a:cubicBezTo>
                <a:cubicBezTo>
                  <a:pt x="1202" y="13157"/>
                  <a:pt x="1190" y="13198"/>
                  <a:pt x="1133" y="13281"/>
                </a:cubicBezTo>
                <a:cubicBezTo>
                  <a:pt x="1088" y="13347"/>
                  <a:pt x="1052" y="13427"/>
                  <a:pt x="1052" y="13459"/>
                </a:cubicBezTo>
                <a:cubicBezTo>
                  <a:pt x="1051" y="13490"/>
                  <a:pt x="1000" y="13597"/>
                  <a:pt x="937" y="13697"/>
                </a:cubicBezTo>
                <a:cubicBezTo>
                  <a:pt x="781" y="13947"/>
                  <a:pt x="731" y="14177"/>
                  <a:pt x="783" y="14404"/>
                </a:cubicBezTo>
                <a:cubicBezTo>
                  <a:pt x="837" y="14635"/>
                  <a:pt x="882" y="14702"/>
                  <a:pt x="1087" y="14858"/>
                </a:cubicBezTo>
                <a:cubicBezTo>
                  <a:pt x="1320" y="15034"/>
                  <a:pt x="1618" y="15170"/>
                  <a:pt x="2080" y="15311"/>
                </a:cubicBezTo>
                <a:cubicBezTo>
                  <a:pt x="2291" y="15376"/>
                  <a:pt x="2712" y="15538"/>
                  <a:pt x="3017" y="15671"/>
                </a:cubicBezTo>
                <a:cubicBezTo>
                  <a:pt x="3321" y="15805"/>
                  <a:pt x="3888" y="16040"/>
                  <a:pt x="4277" y="16194"/>
                </a:cubicBezTo>
                <a:cubicBezTo>
                  <a:pt x="4845" y="16418"/>
                  <a:pt x="5097" y="16538"/>
                  <a:pt x="5564" y="16803"/>
                </a:cubicBezTo>
                <a:cubicBezTo>
                  <a:pt x="6018" y="17061"/>
                  <a:pt x="6180" y="17170"/>
                  <a:pt x="6305" y="17302"/>
                </a:cubicBezTo>
                <a:cubicBezTo>
                  <a:pt x="6392" y="17394"/>
                  <a:pt x="6594" y="17577"/>
                  <a:pt x="6752" y="17708"/>
                </a:cubicBezTo>
                <a:cubicBezTo>
                  <a:pt x="6911" y="17840"/>
                  <a:pt x="7147" y="18067"/>
                  <a:pt x="7276" y="18214"/>
                </a:cubicBezTo>
                <a:cubicBezTo>
                  <a:pt x="7596" y="18576"/>
                  <a:pt x="9110" y="19851"/>
                  <a:pt x="9536" y="20117"/>
                </a:cubicBezTo>
                <a:cubicBezTo>
                  <a:pt x="9714" y="20228"/>
                  <a:pt x="10028" y="20409"/>
                  <a:pt x="10234" y="20519"/>
                </a:cubicBezTo>
                <a:cubicBezTo>
                  <a:pt x="10440" y="20629"/>
                  <a:pt x="10654" y="20745"/>
                  <a:pt x="10709" y="20777"/>
                </a:cubicBezTo>
                <a:cubicBezTo>
                  <a:pt x="10764" y="20809"/>
                  <a:pt x="10925" y="20903"/>
                  <a:pt x="11066" y="20985"/>
                </a:cubicBezTo>
                <a:cubicBezTo>
                  <a:pt x="11207" y="21067"/>
                  <a:pt x="11537" y="21224"/>
                  <a:pt x="11798" y="21333"/>
                </a:cubicBezTo>
                <a:lnTo>
                  <a:pt x="12272" y="21531"/>
                </a:lnTo>
                <a:lnTo>
                  <a:pt x="12348" y="21597"/>
                </a:lnTo>
                <a:lnTo>
                  <a:pt x="21563" y="21597"/>
                </a:lnTo>
                <a:cubicBezTo>
                  <a:pt x="21233" y="21246"/>
                  <a:pt x="20857" y="20834"/>
                  <a:pt x="20238" y="20139"/>
                </a:cubicBezTo>
                <a:cubicBezTo>
                  <a:pt x="19714" y="19551"/>
                  <a:pt x="19204" y="18981"/>
                  <a:pt x="19104" y="18873"/>
                </a:cubicBezTo>
                <a:cubicBezTo>
                  <a:pt x="19004" y="18765"/>
                  <a:pt x="18781" y="18519"/>
                  <a:pt x="18608" y="18326"/>
                </a:cubicBezTo>
                <a:cubicBezTo>
                  <a:pt x="18435" y="18133"/>
                  <a:pt x="18210" y="17885"/>
                  <a:pt x="18108" y="17775"/>
                </a:cubicBezTo>
                <a:cubicBezTo>
                  <a:pt x="18006" y="17665"/>
                  <a:pt x="17819" y="17459"/>
                  <a:pt x="17691" y="17316"/>
                </a:cubicBezTo>
                <a:cubicBezTo>
                  <a:pt x="17563" y="17174"/>
                  <a:pt x="17327" y="16917"/>
                  <a:pt x="17166" y="16745"/>
                </a:cubicBezTo>
                <a:cubicBezTo>
                  <a:pt x="17005" y="16573"/>
                  <a:pt x="16826" y="16362"/>
                  <a:pt x="16769" y="16277"/>
                </a:cubicBezTo>
                <a:cubicBezTo>
                  <a:pt x="16712" y="16193"/>
                  <a:pt x="16588" y="16014"/>
                  <a:pt x="16494" y="15881"/>
                </a:cubicBezTo>
                <a:cubicBezTo>
                  <a:pt x="16215" y="15489"/>
                  <a:pt x="16161" y="15356"/>
                  <a:pt x="15896" y="14412"/>
                </a:cubicBezTo>
                <a:cubicBezTo>
                  <a:pt x="15711" y="13755"/>
                  <a:pt x="15664" y="13309"/>
                  <a:pt x="15630" y="11900"/>
                </a:cubicBezTo>
                <a:cubicBezTo>
                  <a:pt x="15609" y="11022"/>
                  <a:pt x="15579" y="10817"/>
                  <a:pt x="15426" y="10472"/>
                </a:cubicBezTo>
                <a:cubicBezTo>
                  <a:pt x="15238" y="10045"/>
                  <a:pt x="15085" y="9595"/>
                  <a:pt x="15033" y="9318"/>
                </a:cubicBezTo>
                <a:cubicBezTo>
                  <a:pt x="15003" y="9156"/>
                  <a:pt x="14964" y="8972"/>
                  <a:pt x="14947" y="8909"/>
                </a:cubicBezTo>
                <a:cubicBezTo>
                  <a:pt x="14930" y="8845"/>
                  <a:pt x="14909" y="8731"/>
                  <a:pt x="14899" y="8656"/>
                </a:cubicBezTo>
                <a:cubicBezTo>
                  <a:pt x="14890" y="8580"/>
                  <a:pt x="14859" y="8424"/>
                  <a:pt x="14830" y="8308"/>
                </a:cubicBezTo>
                <a:cubicBezTo>
                  <a:pt x="14801" y="8193"/>
                  <a:pt x="14763" y="8023"/>
                  <a:pt x="14746" y="7931"/>
                </a:cubicBezTo>
                <a:cubicBezTo>
                  <a:pt x="14728" y="7839"/>
                  <a:pt x="14684" y="7711"/>
                  <a:pt x="14648" y="7648"/>
                </a:cubicBezTo>
                <a:cubicBezTo>
                  <a:pt x="14612" y="7585"/>
                  <a:pt x="14582" y="7501"/>
                  <a:pt x="14582" y="7460"/>
                </a:cubicBezTo>
                <a:cubicBezTo>
                  <a:pt x="14582" y="7420"/>
                  <a:pt x="14550" y="7316"/>
                  <a:pt x="14510" y="7228"/>
                </a:cubicBezTo>
                <a:cubicBezTo>
                  <a:pt x="14452" y="7100"/>
                  <a:pt x="14376" y="7018"/>
                  <a:pt x="14128" y="6812"/>
                </a:cubicBezTo>
                <a:cubicBezTo>
                  <a:pt x="13447" y="6245"/>
                  <a:pt x="13348" y="6149"/>
                  <a:pt x="13160" y="5877"/>
                </a:cubicBezTo>
                <a:cubicBezTo>
                  <a:pt x="13053" y="5722"/>
                  <a:pt x="12952" y="5611"/>
                  <a:pt x="12902" y="5591"/>
                </a:cubicBezTo>
                <a:cubicBezTo>
                  <a:pt x="12807" y="5555"/>
                  <a:pt x="12789" y="5522"/>
                  <a:pt x="12673" y="5190"/>
                </a:cubicBezTo>
                <a:cubicBezTo>
                  <a:pt x="12626" y="5057"/>
                  <a:pt x="12477" y="4761"/>
                  <a:pt x="12342" y="4531"/>
                </a:cubicBezTo>
                <a:cubicBezTo>
                  <a:pt x="12146" y="4198"/>
                  <a:pt x="12076" y="4103"/>
                  <a:pt x="11990" y="4062"/>
                </a:cubicBezTo>
                <a:cubicBezTo>
                  <a:pt x="11870" y="4003"/>
                  <a:pt x="11716" y="4014"/>
                  <a:pt x="11616" y="4091"/>
                </a:cubicBezTo>
                <a:cubicBezTo>
                  <a:pt x="11579" y="4119"/>
                  <a:pt x="11543" y="4128"/>
                  <a:pt x="11524" y="4112"/>
                </a:cubicBezTo>
                <a:cubicBezTo>
                  <a:pt x="11488" y="4081"/>
                  <a:pt x="11466" y="3591"/>
                  <a:pt x="11432" y="2023"/>
                </a:cubicBezTo>
                <a:cubicBezTo>
                  <a:pt x="11407" y="905"/>
                  <a:pt x="11403" y="853"/>
                  <a:pt x="11331" y="700"/>
                </a:cubicBezTo>
                <a:cubicBezTo>
                  <a:pt x="11176" y="374"/>
                  <a:pt x="10906" y="166"/>
                  <a:pt x="10495" y="55"/>
                </a:cubicBezTo>
                <a:cubicBezTo>
                  <a:pt x="10280" y="-2"/>
                  <a:pt x="10237" y="-3"/>
                  <a:pt x="6853" y="2"/>
                </a:cubicBezTo>
                <a:close/>
                <a:moveTo>
                  <a:pt x="9736" y="425"/>
                </a:moveTo>
                <a:cubicBezTo>
                  <a:pt x="10220" y="429"/>
                  <a:pt x="10306" y="442"/>
                  <a:pt x="10380" y="465"/>
                </a:cubicBezTo>
                <a:cubicBezTo>
                  <a:pt x="10590" y="533"/>
                  <a:pt x="10770" y="676"/>
                  <a:pt x="10854" y="841"/>
                </a:cubicBezTo>
                <a:cubicBezTo>
                  <a:pt x="10923" y="977"/>
                  <a:pt x="10923" y="982"/>
                  <a:pt x="10961" y="7766"/>
                </a:cubicBezTo>
                <a:cubicBezTo>
                  <a:pt x="10988" y="12785"/>
                  <a:pt x="10988" y="14585"/>
                  <a:pt x="10961" y="14671"/>
                </a:cubicBezTo>
                <a:cubicBezTo>
                  <a:pt x="10904" y="14849"/>
                  <a:pt x="10736" y="15018"/>
                  <a:pt x="10526" y="15106"/>
                </a:cubicBezTo>
                <a:lnTo>
                  <a:pt x="10343" y="15183"/>
                </a:lnTo>
                <a:lnTo>
                  <a:pt x="6802" y="15197"/>
                </a:lnTo>
                <a:cubicBezTo>
                  <a:pt x="4625" y="15206"/>
                  <a:pt x="3225" y="15201"/>
                  <a:pt x="3166" y="15185"/>
                </a:cubicBezTo>
                <a:cubicBezTo>
                  <a:pt x="2924" y="15118"/>
                  <a:pt x="2692" y="14914"/>
                  <a:pt x="2619" y="14706"/>
                </a:cubicBezTo>
                <a:cubicBezTo>
                  <a:pt x="2596" y="14641"/>
                  <a:pt x="2578" y="12885"/>
                  <a:pt x="2566" y="9529"/>
                </a:cubicBezTo>
                <a:cubicBezTo>
                  <a:pt x="2555" y="6736"/>
                  <a:pt x="2537" y="3699"/>
                  <a:pt x="2526" y="2781"/>
                </a:cubicBezTo>
                <a:cubicBezTo>
                  <a:pt x="2506" y="1294"/>
                  <a:pt x="2510" y="1094"/>
                  <a:pt x="2557" y="956"/>
                </a:cubicBezTo>
                <a:cubicBezTo>
                  <a:pt x="2627" y="753"/>
                  <a:pt x="2796" y="589"/>
                  <a:pt x="3017" y="509"/>
                </a:cubicBezTo>
                <a:lnTo>
                  <a:pt x="3190" y="446"/>
                </a:lnTo>
                <a:lnTo>
                  <a:pt x="6707" y="430"/>
                </a:lnTo>
                <a:cubicBezTo>
                  <a:pt x="8371" y="423"/>
                  <a:pt x="9252" y="420"/>
                  <a:pt x="9736" y="425"/>
                </a:cubicBezTo>
                <a:close/>
                <a:moveTo>
                  <a:pt x="11468" y="7263"/>
                </a:moveTo>
                <a:cubicBezTo>
                  <a:pt x="11480" y="7259"/>
                  <a:pt x="11538" y="7319"/>
                  <a:pt x="11598" y="7396"/>
                </a:cubicBezTo>
                <a:cubicBezTo>
                  <a:pt x="11657" y="7472"/>
                  <a:pt x="11838" y="7628"/>
                  <a:pt x="11999" y="7742"/>
                </a:cubicBezTo>
                <a:lnTo>
                  <a:pt x="12291" y="7950"/>
                </a:lnTo>
                <a:lnTo>
                  <a:pt x="12232" y="8024"/>
                </a:lnTo>
                <a:cubicBezTo>
                  <a:pt x="12155" y="8119"/>
                  <a:pt x="12155" y="8549"/>
                  <a:pt x="12232" y="8898"/>
                </a:cubicBezTo>
                <a:cubicBezTo>
                  <a:pt x="12261" y="9029"/>
                  <a:pt x="12274" y="9145"/>
                  <a:pt x="12261" y="9156"/>
                </a:cubicBezTo>
                <a:cubicBezTo>
                  <a:pt x="12248" y="9166"/>
                  <a:pt x="12055" y="9039"/>
                  <a:pt x="11830" y="8874"/>
                </a:cubicBezTo>
                <a:lnTo>
                  <a:pt x="11422" y="8575"/>
                </a:lnTo>
                <a:lnTo>
                  <a:pt x="11433" y="7923"/>
                </a:lnTo>
                <a:cubicBezTo>
                  <a:pt x="11440" y="7564"/>
                  <a:pt x="11456" y="7267"/>
                  <a:pt x="11468" y="7263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F0203553-58F5-8CF7-366E-4345CE9244FF}"/>
              </a:ext>
            </a:extLst>
          </p:cNvPr>
          <p:cNvSpPr>
            <a:spLocks noGrp="1"/>
          </p:cNvSpPr>
          <p:nvPr>
            <p:ph type="pic" sz="half" idx="24" hasCustomPrompt="1"/>
          </p:nvPr>
        </p:nvSpPr>
        <p:spPr>
          <a:xfrm>
            <a:off x="7646704" y="857966"/>
            <a:ext cx="2047741" cy="4221561"/>
          </a:xfrm>
          <a:prstGeom prst="roundRect">
            <a:avLst>
              <a:gd name="adj" fmla="val 10323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pic>
        <p:nvPicPr>
          <p:cNvPr id="2" name="Picture 1" descr="A logo with blue dots&#10;&#10;AI-generated content may be incorrect.">
            <a:extLst>
              <a:ext uri="{FF2B5EF4-FFF2-40B4-BE49-F238E27FC236}">
                <a16:creationId xmlns:a16="http://schemas.microsoft.com/office/drawing/2014/main" id="{D955C726-BC1D-C59C-CF95-55F28541E04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14" name="Slide Number">
            <a:extLst>
              <a:ext uri="{FF2B5EF4-FFF2-40B4-BE49-F238E27FC236}">
                <a16:creationId xmlns:a16="http://schemas.microsoft.com/office/drawing/2014/main" id="{45A3784C-FE39-A544-9114-D71CB758B98A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BA096E32-E0B9-F347-FEC2-3AC8070CAEA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0208" y="5778763"/>
            <a:ext cx="5992018" cy="342145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>
              <a:lnSpc>
                <a:spcPct val="110000"/>
              </a:lnSpc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err="1"/>
              <a:t>Bemærkning</a:t>
            </a:r>
            <a:r>
              <a:rPr lang="en-GB"/>
              <a:t> </a:t>
            </a:r>
            <a:r>
              <a:rPr lang="en-GB" err="1"/>
              <a:t>eller</a:t>
            </a:r>
            <a:r>
              <a:rPr lang="en-GB"/>
              <a:t> </a:t>
            </a:r>
            <a:r>
              <a:rPr lang="en-GB" err="1"/>
              <a:t>kilde</a:t>
            </a:r>
            <a:endParaRPr lang="en-US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B9552E76-7248-DEEA-3E2D-B0EBC1F3071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4375" y="735288"/>
            <a:ext cx="6000103" cy="351674"/>
          </a:xfrm>
        </p:spPr>
        <p:txBody>
          <a:bodyPr anchor="ctr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/>
              <a:t>Tema</a:t>
            </a:r>
            <a:endParaRPr lang="en-DK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CBEB21BD-3CB1-1629-76BE-91884F69EB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125" y="1202368"/>
            <a:ext cx="5993101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516F898-D3F6-E24B-C11A-10B33FE901B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9125" y="1897119"/>
            <a:ext cx="5993101" cy="4616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Underoverskrift</a:t>
            </a:r>
            <a:endParaRPr lang="en-DK"/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65C0BCEC-6302-3B65-2154-234165916D1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20208" y="2635200"/>
            <a:ext cx="5992018" cy="2508646"/>
          </a:xfrm>
        </p:spPr>
        <p:txBody>
          <a:bodyPr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GB" err="1"/>
              <a:t>Tekst</a:t>
            </a:r>
            <a:endParaRPr lang="en-GB"/>
          </a:p>
          <a:p>
            <a:pPr lvl="0"/>
            <a:r>
              <a:rPr lang="en-GB" err="1"/>
              <a:t>Tekst</a:t>
            </a:r>
            <a:endParaRPr lang="en-GB"/>
          </a:p>
          <a:p>
            <a:pPr lvl="0"/>
            <a:r>
              <a:rPr lang="en-GB" err="1"/>
              <a:t>Tekst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355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 canvas med k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7DED83-004C-6E1F-1091-AAA46DC7D8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5626" y="728663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pic>
        <p:nvPicPr>
          <p:cNvPr id="4" name="Picture 3" descr="A logo with blue dots&#10;&#10;AI-generated content may be incorrect.">
            <a:extLst>
              <a:ext uri="{FF2B5EF4-FFF2-40B4-BE49-F238E27FC236}">
                <a16:creationId xmlns:a16="http://schemas.microsoft.com/office/drawing/2014/main" id="{79466588-5C06-F803-02FA-E2A62C9A40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5" name="Slide Number">
            <a:extLst>
              <a:ext uri="{FF2B5EF4-FFF2-40B4-BE49-F238E27FC236}">
                <a16:creationId xmlns:a16="http://schemas.microsoft.com/office/drawing/2014/main" id="{20238901-5186-54EE-110F-6374661DF463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691154-A363-36E5-A2CA-6BC0C107C2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51765" y="6129338"/>
            <a:ext cx="5509986" cy="227136"/>
          </a:xfrm>
        </p:spPr>
        <p:txBody>
          <a:bodyPr>
            <a:normAutofit/>
          </a:bodyPr>
          <a:lstStyle>
            <a:lvl1pPr algn="r">
              <a:defRPr sz="1000" b="1"/>
            </a:lvl1pPr>
          </a:lstStyle>
          <a:p>
            <a:pPr algn="r" hangingPunct="1"/>
            <a:r>
              <a:rPr lang="en-GB" sz="1000" i="1"/>
              <a:t>Kilde: </a:t>
            </a:r>
            <a:r>
              <a:rPr lang="en-GB" sz="1000" i="1" err="1"/>
              <a:t>datakilde</a:t>
            </a:r>
            <a:r>
              <a:rPr lang="en-GB" sz="1000" i="1"/>
              <a:t>, </a:t>
            </a:r>
            <a:r>
              <a:rPr lang="en-GB" sz="1000" i="1" err="1"/>
              <a:t>oktober</a:t>
            </a:r>
            <a:r>
              <a:rPr lang="en-GB" sz="1000" i="1"/>
              <a:t> 20XX – September 20YY</a:t>
            </a:r>
            <a:endParaRPr lang="en-US" sz="1000" i="1"/>
          </a:p>
        </p:txBody>
      </p:sp>
    </p:spTree>
    <p:extLst>
      <p:ext uri="{BB962C8B-B14F-4D97-AF65-F5344CB8AC3E}">
        <p14:creationId xmlns:p14="http://schemas.microsoft.com/office/powerpoint/2010/main" val="1789315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Media Placeholder 29">
            <a:extLst>
              <a:ext uri="{FF2B5EF4-FFF2-40B4-BE49-F238E27FC236}">
                <a16:creationId xmlns:a16="http://schemas.microsoft.com/office/drawing/2014/main" id="{0B4E84CA-466B-43BA-82EF-908E1D2432A6}"/>
              </a:ext>
            </a:extLst>
          </p:cNvPr>
          <p:cNvSpPr>
            <a:spLocks noGrp="1"/>
          </p:cNvSpPr>
          <p:nvPr>
            <p:ph type="media" sz="quarter" idx="26"/>
          </p:nvPr>
        </p:nvSpPr>
        <p:spPr>
          <a:xfrm>
            <a:off x="714376" y="728663"/>
            <a:ext cx="10760870" cy="5400675"/>
          </a:xfrm>
          <a:prstGeom prst="roundRect">
            <a:avLst>
              <a:gd name="adj" fmla="val 4567"/>
            </a:avLst>
          </a:prstGeom>
          <a:solidFill>
            <a:srgbClr val="F3F5F7"/>
          </a:solidFill>
        </p:spPr>
        <p:txBody>
          <a:bodyPr/>
          <a:lstStyle/>
          <a:p>
            <a:r>
              <a:rPr lang="en-US"/>
              <a:t>Click icon to add media</a:t>
            </a:r>
            <a:endParaRPr lang="da-DK"/>
          </a:p>
        </p:txBody>
      </p:sp>
      <p:pic>
        <p:nvPicPr>
          <p:cNvPr id="4" name="KiAP logo" descr="A logo with blue dots&#10;&#10;AI-generated content may be incorrect.">
            <a:extLst>
              <a:ext uri="{FF2B5EF4-FFF2-40B4-BE49-F238E27FC236}">
                <a16:creationId xmlns:a16="http://schemas.microsoft.com/office/drawing/2014/main" id="{63DFBB5F-A1B1-696A-BF25-785C6C9AE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" name="Slide Number">
            <a:extLst>
              <a:ext uri="{FF2B5EF4-FFF2-40B4-BE49-F238E27FC236}">
                <a16:creationId xmlns:a16="http://schemas.microsoft.com/office/drawing/2014/main" id="{59FABC4E-1C32-019A-09F1-E20DE8647FE3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6FB7A877-BACE-90F4-489D-70738B1F412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097635" y="102953"/>
            <a:ext cx="4973982" cy="4553572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1200">
                <a:solidFill>
                  <a:srgbClr val="5A8181"/>
                </a:solidFill>
              </a:defRPr>
            </a:lvl1pPr>
            <a:lvl2pPr>
              <a:defRPr sz="100">
                <a:solidFill>
                  <a:srgbClr val="246260"/>
                </a:solidFill>
              </a:defRPr>
            </a:lvl2pPr>
            <a:lvl3pPr>
              <a:defRPr sz="100">
                <a:solidFill>
                  <a:srgbClr val="246260"/>
                </a:solidFill>
              </a:defRPr>
            </a:lvl3pPr>
            <a:lvl4pPr>
              <a:defRPr sz="100">
                <a:solidFill>
                  <a:srgbClr val="246260"/>
                </a:solidFill>
              </a:defRPr>
            </a:lvl4pPr>
            <a:lvl5pPr>
              <a:defRPr sz="100">
                <a:solidFill>
                  <a:srgbClr val="246260"/>
                </a:solidFill>
              </a:defRPr>
            </a:lvl5pPr>
          </a:lstStyle>
          <a:p>
            <a:pPr lvl="0"/>
            <a:r>
              <a:rPr lang="en-US" err="1"/>
              <a:t>Instruktioner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51418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B1158027-E04D-85E2-DFD7-BAFCDDABA2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581" y="1149681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5E409D6-4923-52C8-36B3-37924D30364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3581" y="1822802"/>
            <a:ext cx="10740748" cy="376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Underoverskrift</a:t>
            </a:r>
            <a:endParaRPr lang="en-DK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556C00A5-879D-BF80-7DB9-7AD30706277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4375" y="735288"/>
            <a:ext cx="10740748" cy="308712"/>
          </a:xfrm>
        </p:spPr>
        <p:txBody>
          <a:bodyPr anchor="ctr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/>
              <a:t>Tema</a:t>
            </a:r>
            <a:endParaRPr lang="en-DK"/>
          </a:p>
        </p:txBody>
      </p:sp>
      <p:sp>
        <p:nvSpPr>
          <p:cNvPr id="10" name="SmartArt Placeholder 9">
            <a:extLst>
              <a:ext uri="{FF2B5EF4-FFF2-40B4-BE49-F238E27FC236}">
                <a16:creationId xmlns:a16="http://schemas.microsoft.com/office/drawing/2014/main" id="{BCA2E3A6-2DCE-F9BD-6BFF-07372F5FFEBA}"/>
              </a:ext>
            </a:extLst>
          </p:cNvPr>
          <p:cNvSpPr>
            <a:spLocks noGrp="1"/>
          </p:cNvSpPr>
          <p:nvPr>
            <p:ph type="dgm" sz="quarter" idx="40"/>
          </p:nvPr>
        </p:nvSpPr>
        <p:spPr>
          <a:xfrm>
            <a:off x="713581" y="2287829"/>
            <a:ext cx="10748169" cy="3841509"/>
          </a:xfrm>
          <a:prstGeom prst="roundRect">
            <a:avLst/>
          </a:prstGeom>
          <a:solidFill>
            <a:srgbClr val="F3F5F7"/>
          </a:solidFill>
        </p:spPr>
        <p:txBody>
          <a:bodyPr/>
          <a:lstStyle/>
          <a:p>
            <a:r>
              <a:rPr lang="en-US"/>
              <a:t>Click icon to add SmartArt graphic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971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- Mørk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23E8768C-FE37-E8A6-ED06-6A41898345B1}"/>
              </a:ext>
            </a:extLst>
          </p:cNvPr>
          <p:cNvSpPr/>
          <p:nvPr userDrawn="1"/>
        </p:nvSpPr>
        <p:spPr>
          <a:xfrm flipV="1">
            <a:off x="714375" y="734155"/>
            <a:ext cx="10747375" cy="5387120"/>
          </a:xfrm>
          <a:prstGeom prst="roundRect">
            <a:avLst>
              <a:gd name="adj" fmla="val 4330"/>
            </a:avLst>
          </a:prstGeom>
          <a:gradFill flip="none" rotWithShape="1">
            <a:gsLst>
              <a:gs pos="62000">
                <a:srgbClr val="246260"/>
              </a:gs>
              <a:gs pos="88000">
                <a:srgbClr val="1E4D4B"/>
              </a:gs>
            </a:gsLst>
            <a:path path="circle">
              <a:fillToRect l="100000" t="100000"/>
            </a:path>
            <a:tileRect r="-100000" b="-100000"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DK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4" name="Picture 3" descr="A logo with blue dots&#10;&#10;AI-generated content may be incorrect.">
            <a:extLst>
              <a:ext uri="{FF2B5EF4-FFF2-40B4-BE49-F238E27FC236}">
                <a16:creationId xmlns:a16="http://schemas.microsoft.com/office/drawing/2014/main" id="{63DFBB5F-A1B1-696A-BF25-785C6C9AE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12F229B3-FDEB-D4F1-3428-45CAA05E778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579207" y="5459792"/>
            <a:ext cx="7147885" cy="4046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>
              <a:defRPr lang="en-US" sz="2000" dirty="0" smtClean="0">
                <a:solidFill>
                  <a:srgbClr val="FFFFFF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 err="1"/>
              <a:t>Navn</a:t>
            </a:r>
            <a:r>
              <a:rPr lang="en-US"/>
              <a:t>, </a:t>
            </a:r>
            <a:r>
              <a:rPr lang="en-US" err="1"/>
              <a:t>titel</a:t>
            </a:r>
            <a:r>
              <a:rPr lang="en-US"/>
              <a:t> &amp; </a:t>
            </a:r>
            <a:r>
              <a:rPr lang="en-US" err="1"/>
              <a:t>virksomhed</a:t>
            </a:r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4889DFB-DC97-939B-24FC-84B0655965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7010" y="1937156"/>
            <a:ext cx="9037980" cy="142192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lnSpc>
                <a:spcPct val="80000"/>
              </a:lnSpc>
              <a:defRPr sz="3600" spc="-75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558F8AE-DEC7-0364-AC02-C8CD48BE65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8850" y="3371850"/>
            <a:ext cx="114300" cy="114300"/>
          </a:xfrm>
          <a:prstGeom prst="rect">
            <a:avLst/>
          </a:prstGeom>
        </p:spPr>
      </p:pic>
      <p:sp>
        <p:nvSpPr>
          <p:cNvPr id="22" name="Slide Number">
            <a:extLst>
              <a:ext uri="{FF2B5EF4-FFF2-40B4-BE49-F238E27FC236}">
                <a16:creationId xmlns:a16="http://schemas.microsoft.com/office/drawing/2014/main" id="{8C734B8A-1D3A-8686-ABE9-2118E5E44460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phic 4" descr="Open quotation mark with solid fill">
            <a:extLst>
              <a:ext uri="{FF2B5EF4-FFF2-40B4-BE49-F238E27FC236}">
                <a16:creationId xmlns:a16="http://schemas.microsoft.com/office/drawing/2014/main" id="{0401BA41-B68E-FED5-73B4-BAE80189A4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78850" y="1034669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48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- Lys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G">
            <a:extLst>
              <a:ext uri="{FF2B5EF4-FFF2-40B4-BE49-F238E27FC236}">
                <a16:creationId xmlns:a16="http://schemas.microsoft.com/office/drawing/2014/main" id="{8F65216A-8D3C-EFE8-77E6-3D8C5202CC75}"/>
              </a:ext>
            </a:extLst>
          </p:cNvPr>
          <p:cNvSpPr>
            <a:spLocks/>
          </p:cNvSpPr>
          <p:nvPr userDrawn="1"/>
        </p:nvSpPr>
        <p:spPr>
          <a:xfrm>
            <a:off x="720208" y="728663"/>
            <a:ext cx="10740749" cy="5400675"/>
          </a:xfrm>
          <a:prstGeom prst="roundRect">
            <a:avLst>
              <a:gd name="adj" fmla="val 4090"/>
            </a:avLst>
          </a:prstGeom>
          <a:solidFill>
            <a:srgbClr val="F3F5F7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</a:defRPr>
            </a:pPr>
            <a:endParaRPr sz="1600"/>
          </a:p>
        </p:txBody>
      </p:sp>
      <p:pic>
        <p:nvPicPr>
          <p:cNvPr id="4" name="Picture 3" descr="A logo with blue dots&#10;&#10;AI-generated content may be incorrect.">
            <a:extLst>
              <a:ext uri="{FF2B5EF4-FFF2-40B4-BE49-F238E27FC236}">
                <a16:creationId xmlns:a16="http://schemas.microsoft.com/office/drawing/2014/main" id="{63DFBB5F-A1B1-696A-BF25-785C6C9AE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3558F8AE-DEC7-0364-AC02-C8CD48BE65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8850" y="3371850"/>
            <a:ext cx="114300" cy="114300"/>
          </a:xfrm>
          <a:prstGeom prst="rect">
            <a:avLst/>
          </a:prstGeom>
        </p:spPr>
      </p:pic>
      <p:sp>
        <p:nvSpPr>
          <p:cNvPr id="2" name="Slide Number">
            <a:extLst>
              <a:ext uri="{FF2B5EF4-FFF2-40B4-BE49-F238E27FC236}">
                <a16:creationId xmlns:a16="http://schemas.microsoft.com/office/drawing/2014/main" id="{AA4B9261-F09F-9B49-4F9F-4550C4667C16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14">
            <a:extLst>
              <a:ext uri="{FF2B5EF4-FFF2-40B4-BE49-F238E27FC236}">
                <a16:creationId xmlns:a16="http://schemas.microsoft.com/office/drawing/2014/main" id="{5C4C01FA-8456-D98E-90F5-195BC9FECE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579207" y="5459792"/>
            <a:ext cx="7147885" cy="4046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>
              <a:defRPr lang="en-US" sz="2000" dirty="0" smtClean="0">
                <a:solidFill>
                  <a:schemeClr val="accent2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 err="1"/>
              <a:t>Navn</a:t>
            </a:r>
            <a:r>
              <a:rPr lang="en-US"/>
              <a:t>, </a:t>
            </a:r>
            <a:r>
              <a:rPr lang="en-US" err="1"/>
              <a:t>titel</a:t>
            </a:r>
            <a:r>
              <a:rPr lang="en-US"/>
              <a:t> &amp; </a:t>
            </a:r>
            <a:r>
              <a:rPr lang="en-US" err="1"/>
              <a:t>virksomhed</a:t>
            </a:r>
            <a:endParaRPr lang="en-US"/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D94A24D6-FD47-16D1-77BF-D86839B617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7010" y="1937156"/>
            <a:ext cx="9037980" cy="142192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lnSpc>
                <a:spcPct val="80000"/>
              </a:lnSpc>
              <a:defRPr sz="3600" spc="-75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</p:txBody>
      </p:sp>
      <p:pic>
        <p:nvPicPr>
          <p:cNvPr id="9" name="Graphic 8" descr="Open quotation mark with solid fill">
            <a:extLst>
              <a:ext uri="{FF2B5EF4-FFF2-40B4-BE49-F238E27FC236}">
                <a16:creationId xmlns:a16="http://schemas.microsoft.com/office/drawing/2014/main" id="{35BA4D17-3B62-959E-D0F6-F4590E178D9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78850" y="1034669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88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e med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iAP logo" descr="A logo with blue dots&#10;&#10;AI-generated content may be incorrect.">
            <a:extLst>
              <a:ext uri="{FF2B5EF4-FFF2-40B4-BE49-F238E27FC236}">
                <a16:creationId xmlns:a16="http://schemas.microsoft.com/office/drawing/2014/main" id="{63DFBB5F-A1B1-696A-BF25-785C6C9AE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416314D5-3821-F23B-1B63-0EE41E4F7E80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720208" y="1689172"/>
            <a:ext cx="10740749" cy="4440165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29" name="Slide Number">
            <a:extLst>
              <a:ext uri="{FF2B5EF4-FFF2-40B4-BE49-F238E27FC236}">
                <a16:creationId xmlns:a16="http://schemas.microsoft.com/office/drawing/2014/main" id="{5FF8ED0D-E49D-84C7-F600-B1838B901779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814527CC-B485-FC0C-FA67-E250EF0996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4375" y="1031339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3C6F58B2-B5D6-004A-A631-0FED9796BC8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4375" y="735288"/>
            <a:ext cx="10740748" cy="222993"/>
          </a:xfrm>
        </p:spPr>
        <p:txBody>
          <a:bodyPr anchor="ctr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/>
              <a:t>Tema</a:t>
            </a:r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68832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e X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iAP logo" descr="A logo with blue dots&#10;&#10;AI-generated content may be incorrect.">
            <a:extLst>
              <a:ext uri="{FF2B5EF4-FFF2-40B4-BE49-F238E27FC236}">
                <a16:creationId xmlns:a16="http://schemas.microsoft.com/office/drawing/2014/main" id="{63DFBB5F-A1B1-696A-BF25-785C6C9AE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416314D5-3821-F23B-1B63-0EE41E4F7E80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720208" y="737093"/>
            <a:ext cx="10740749" cy="5392244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9FABC4E-1C32-019A-09F1-E20DE8647FE3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22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i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iAP logo" descr="A logo with blue dots&#10;&#10;AI-generated content may be incorrect.">
            <a:extLst>
              <a:ext uri="{FF2B5EF4-FFF2-40B4-BE49-F238E27FC236}">
                <a16:creationId xmlns:a16="http://schemas.microsoft.com/office/drawing/2014/main" id="{63DFBB5F-A1B1-696A-BF25-785C6C9AE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416314D5-3821-F23B-1B63-0EE41E4F7E80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720208" y="737093"/>
            <a:ext cx="5216954" cy="5392244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10" name="Slide Number">
            <a:extLst>
              <a:ext uri="{FF2B5EF4-FFF2-40B4-BE49-F238E27FC236}">
                <a16:creationId xmlns:a16="http://schemas.microsoft.com/office/drawing/2014/main" id="{6E3B01B9-6FEB-7C2A-6144-06C828387238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6CB9A328-3821-59D5-EEB6-E1231FF194B6}"/>
              </a:ext>
            </a:extLst>
          </p:cNvPr>
          <p:cNvSpPr>
            <a:spLocks noGrp="1"/>
          </p:cNvSpPr>
          <p:nvPr>
            <p:ph type="pic" idx="23" hasCustomPrompt="1"/>
          </p:nvPr>
        </p:nvSpPr>
        <p:spPr>
          <a:xfrm>
            <a:off x="6250043" y="737093"/>
            <a:ext cx="5210914" cy="5392244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9797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i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iAP logo" descr="A logo with blue dots&#10;&#10;AI-generated content may be incorrect.">
            <a:extLst>
              <a:ext uri="{FF2B5EF4-FFF2-40B4-BE49-F238E27FC236}">
                <a16:creationId xmlns:a16="http://schemas.microsoft.com/office/drawing/2014/main" id="{63DFBB5F-A1B1-696A-BF25-785C6C9AE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416314D5-3821-F23B-1B63-0EE41E4F7E80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720208" y="737093"/>
            <a:ext cx="3375274" cy="5392244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10" name="Slide Number">
            <a:extLst>
              <a:ext uri="{FF2B5EF4-FFF2-40B4-BE49-F238E27FC236}">
                <a16:creationId xmlns:a16="http://schemas.microsoft.com/office/drawing/2014/main" id="{6E3B01B9-6FEB-7C2A-6144-06C828387238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2E75541-D1A1-D60F-69F1-959FCC7C3248}"/>
              </a:ext>
            </a:extLst>
          </p:cNvPr>
          <p:cNvSpPr>
            <a:spLocks noGrp="1"/>
          </p:cNvSpPr>
          <p:nvPr>
            <p:ph type="pic" idx="22" hasCustomPrompt="1"/>
          </p:nvPr>
        </p:nvSpPr>
        <p:spPr>
          <a:xfrm>
            <a:off x="8085683" y="737093"/>
            <a:ext cx="3375274" cy="5392244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6CB9A328-3821-59D5-EEB6-E1231FF194B6}"/>
              </a:ext>
            </a:extLst>
          </p:cNvPr>
          <p:cNvSpPr>
            <a:spLocks noGrp="1"/>
          </p:cNvSpPr>
          <p:nvPr>
            <p:ph type="pic" idx="23" hasCustomPrompt="1"/>
          </p:nvPr>
        </p:nvSpPr>
        <p:spPr>
          <a:xfrm>
            <a:off x="4408363" y="737093"/>
            <a:ext cx="3375274" cy="5392244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5120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i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iAP logo" descr="A logo with blue dots&#10;&#10;AI-generated content may be incorrect.">
            <a:extLst>
              <a:ext uri="{FF2B5EF4-FFF2-40B4-BE49-F238E27FC236}">
                <a16:creationId xmlns:a16="http://schemas.microsoft.com/office/drawing/2014/main" id="{63DFBB5F-A1B1-696A-BF25-785C6C9AE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416314D5-3821-F23B-1B63-0EE41E4F7E80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720208" y="737093"/>
            <a:ext cx="2911993" cy="5392244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5989919-72B0-8542-53C4-8A3948CE955E}"/>
              </a:ext>
            </a:extLst>
          </p:cNvPr>
          <p:cNvSpPr>
            <a:spLocks noGrp="1"/>
          </p:cNvSpPr>
          <p:nvPr>
            <p:ph type="pic" idx="22" hasCustomPrompt="1"/>
          </p:nvPr>
        </p:nvSpPr>
        <p:spPr>
          <a:xfrm>
            <a:off x="3984108" y="737094"/>
            <a:ext cx="7476849" cy="2502056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D7A0C83B-CA23-DF71-7E6E-6B4332E1ADD3}"/>
              </a:ext>
            </a:extLst>
          </p:cNvPr>
          <p:cNvSpPr>
            <a:spLocks noGrp="1"/>
          </p:cNvSpPr>
          <p:nvPr>
            <p:ph type="pic" idx="23" hasCustomPrompt="1"/>
          </p:nvPr>
        </p:nvSpPr>
        <p:spPr>
          <a:xfrm>
            <a:off x="3984108" y="3619994"/>
            <a:ext cx="7476849" cy="2502056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10" name="Slide Number">
            <a:extLst>
              <a:ext uri="{FF2B5EF4-FFF2-40B4-BE49-F238E27FC236}">
                <a16:creationId xmlns:a16="http://schemas.microsoft.com/office/drawing/2014/main" id="{0ACF17A1-D078-C859-FA49-C8E52ECAB573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27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i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iAP logo" descr="A logo with blue dots&#10;&#10;AI-generated content may be incorrect.">
            <a:extLst>
              <a:ext uri="{FF2B5EF4-FFF2-40B4-BE49-F238E27FC236}">
                <a16:creationId xmlns:a16="http://schemas.microsoft.com/office/drawing/2014/main" id="{63DFBB5F-A1B1-696A-BF25-785C6C9AE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416314D5-3821-F23B-1B63-0EE41E4F7E80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8548964" y="737093"/>
            <a:ext cx="2911993" cy="5392244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5989919-72B0-8542-53C4-8A3948CE955E}"/>
              </a:ext>
            </a:extLst>
          </p:cNvPr>
          <p:cNvSpPr>
            <a:spLocks noGrp="1"/>
          </p:cNvSpPr>
          <p:nvPr>
            <p:ph type="pic" idx="22" hasCustomPrompt="1"/>
          </p:nvPr>
        </p:nvSpPr>
        <p:spPr>
          <a:xfrm>
            <a:off x="720208" y="737094"/>
            <a:ext cx="3559693" cy="2502056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D7A0C83B-CA23-DF71-7E6E-6B4332E1ADD3}"/>
              </a:ext>
            </a:extLst>
          </p:cNvPr>
          <p:cNvSpPr>
            <a:spLocks noGrp="1"/>
          </p:cNvSpPr>
          <p:nvPr>
            <p:ph type="pic" idx="23" hasCustomPrompt="1"/>
          </p:nvPr>
        </p:nvSpPr>
        <p:spPr>
          <a:xfrm>
            <a:off x="720208" y="3619994"/>
            <a:ext cx="7476849" cy="2502056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6DB3238B-A7E8-EB2E-8412-E6BFE7FA19FE}"/>
              </a:ext>
            </a:extLst>
          </p:cNvPr>
          <p:cNvSpPr>
            <a:spLocks noGrp="1"/>
          </p:cNvSpPr>
          <p:nvPr>
            <p:ph type="pic" idx="24" hasCustomPrompt="1"/>
          </p:nvPr>
        </p:nvSpPr>
        <p:spPr>
          <a:xfrm>
            <a:off x="4638158" y="737094"/>
            <a:ext cx="3559693" cy="2502056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E983A155-0F2E-3280-5AA8-295B1064F4B1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76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i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iAP logo" descr="A logo with blue dots&#10;&#10;AI-generated content may be incorrect.">
            <a:extLst>
              <a:ext uri="{FF2B5EF4-FFF2-40B4-BE49-F238E27FC236}">
                <a16:creationId xmlns:a16="http://schemas.microsoft.com/office/drawing/2014/main" id="{63DFBB5F-A1B1-696A-BF25-785C6C9AE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5989919-72B0-8542-53C4-8A3948CE955E}"/>
              </a:ext>
            </a:extLst>
          </p:cNvPr>
          <p:cNvSpPr>
            <a:spLocks noGrp="1"/>
          </p:cNvSpPr>
          <p:nvPr>
            <p:ph type="pic" idx="22" hasCustomPrompt="1"/>
          </p:nvPr>
        </p:nvSpPr>
        <p:spPr>
          <a:xfrm>
            <a:off x="720208" y="737094"/>
            <a:ext cx="3246486" cy="2502056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E983A155-0F2E-3280-5AA8-295B1064F4B1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C037E42D-F3F5-E544-76CC-F31B0A510C71}"/>
              </a:ext>
            </a:extLst>
          </p:cNvPr>
          <p:cNvSpPr>
            <a:spLocks noGrp="1"/>
          </p:cNvSpPr>
          <p:nvPr>
            <p:ph type="pic" idx="29" hasCustomPrompt="1"/>
          </p:nvPr>
        </p:nvSpPr>
        <p:spPr>
          <a:xfrm>
            <a:off x="4472758" y="737094"/>
            <a:ext cx="3246486" cy="2502056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8E3CEBEA-F739-9FD1-623E-28502C2AEEEA}"/>
              </a:ext>
            </a:extLst>
          </p:cNvPr>
          <p:cNvSpPr>
            <a:spLocks noGrp="1"/>
          </p:cNvSpPr>
          <p:nvPr>
            <p:ph type="pic" idx="30" hasCustomPrompt="1"/>
          </p:nvPr>
        </p:nvSpPr>
        <p:spPr>
          <a:xfrm>
            <a:off x="8215712" y="737094"/>
            <a:ext cx="3246486" cy="2502056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EB606D9F-55F3-F214-A524-5960D4C812DD}"/>
              </a:ext>
            </a:extLst>
          </p:cNvPr>
          <p:cNvSpPr>
            <a:spLocks noGrp="1"/>
          </p:cNvSpPr>
          <p:nvPr>
            <p:ph type="pic" idx="31" hasCustomPrompt="1"/>
          </p:nvPr>
        </p:nvSpPr>
        <p:spPr>
          <a:xfrm>
            <a:off x="720208" y="3618850"/>
            <a:ext cx="3246486" cy="2505055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08253164-27E1-6FA1-8303-E9396324CF68}"/>
              </a:ext>
            </a:extLst>
          </p:cNvPr>
          <p:cNvSpPr>
            <a:spLocks noGrp="1"/>
          </p:cNvSpPr>
          <p:nvPr>
            <p:ph type="pic" idx="32" hasCustomPrompt="1"/>
          </p:nvPr>
        </p:nvSpPr>
        <p:spPr>
          <a:xfrm>
            <a:off x="4472758" y="3618850"/>
            <a:ext cx="3246486" cy="2505055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5D42E103-FC8E-B4D2-39C1-0F3E00AACA1F}"/>
              </a:ext>
            </a:extLst>
          </p:cNvPr>
          <p:cNvSpPr>
            <a:spLocks noGrp="1"/>
          </p:cNvSpPr>
          <p:nvPr>
            <p:ph type="pic" idx="33" hasCustomPrompt="1"/>
          </p:nvPr>
        </p:nvSpPr>
        <p:spPr>
          <a:xfrm>
            <a:off x="8215712" y="3618850"/>
            <a:ext cx="3246486" cy="2505055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1421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 for i dag - Sand"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dots in a circle&#10;&#10;AI-generated content may be incorrect.">
            <a:extLst>
              <a:ext uri="{FF2B5EF4-FFF2-40B4-BE49-F238E27FC236}">
                <a16:creationId xmlns:a16="http://schemas.microsoft.com/office/drawing/2014/main" id="{ED8215FF-BB10-D9F4-CDD4-14037C4F6E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10" y="728662"/>
            <a:ext cx="1471999" cy="82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0C0241-2FE2-7DE8-04E6-6252D9C1E07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1000" y="5719420"/>
            <a:ext cx="1702886" cy="415498"/>
          </a:xfrm>
        </p:spPr>
        <p:txBody>
          <a:bodyPr wrap="square">
            <a:spAutoFit/>
          </a:bodyPr>
          <a:lstStyle>
            <a:lvl1pPr>
              <a:spcAft>
                <a:spcPts val="600"/>
              </a:spcAft>
              <a:defRPr lang="en-DK" sz="8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Thomas B. </a:t>
            </a:r>
            <a:r>
              <a:rPr lang="en-GB" err="1"/>
              <a:t>Thriges</a:t>
            </a:r>
            <a:r>
              <a:rPr lang="en-GB"/>
              <a:t> Gade 48, 1. </a:t>
            </a:r>
          </a:p>
          <a:p>
            <a:pPr lvl="0"/>
            <a:r>
              <a:rPr lang="en-GB"/>
              <a:t>5000 Odense C</a:t>
            </a:r>
            <a:endParaRPr lang="en-DK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5B7568E-1F93-EC0B-F143-7EF9ECA2740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583543" y="5719420"/>
            <a:ext cx="2844800" cy="415498"/>
          </a:xfrm>
        </p:spPr>
        <p:txBody>
          <a:bodyPr wrap="square">
            <a:spAutoFit/>
          </a:bodyPr>
          <a:lstStyle>
            <a:lvl1pPr>
              <a:spcAft>
                <a:spcPts val="600"/>
              </a:spcAft>
              <a:defRPr lang="en-DK" sz="8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C/O Det </a:t>
            </a:r>
            <a:r>
              <a:rPr lang="en-GB" err="1"/>
              <a:t>Almenmedicinske</a:t>
            </a:r>
            <a:r>
              <a:rPr lang="en-GB"/>
              <a:t> Hus, </a:t>
            </a:r>
            <a:r>
              <a:rPr lang="en-GB" err="1"/>
              <a:t>Stockholmsgade</a:t>
            </a:r>
            <a:r>
              <a:rPr lang="en-GB"/>
              <a:t> 55, </a:t>
            </a:r>
            <a:r>
              <a:rPr lang="en-GB" err="1"/>
              <a:t>st.</a:t>
            </a:r>
            <a:endParaRPr lang="en-GB"/>
          </a:p>
          <a:p>
            <a:pPr lvl="0"/>
            <a:r>
              <a:rPr lang="en-GB"/>
              <a:t>2100 København </a:t>
            </a:r>
            <a:r>
              <a:rPr lang="en-GB" err="1"/>
              <a:t>Ø</a:t>
            </a:r>
            <a:endParaRPr lang="en-DK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95CDF88E-5FB4-DB25-EBC1-42ABB6F0AFD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21002" y="3309657"/>
            <a:ext cx="10740748" cy="7455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Besøg</a:t>
            </a:r>
            <a:r>
              <a:rPr lang="en-GB"/>
              <a:t> </a:t>
            </a:r>
            <a:r>
              <a:rPr lang="en-GB" err="1"/>
              <a:t>os</a:t>
            </a:r>
            <a:r>
              <a:rPr lang="en-GB"/>
              <a:t> </a:t>
            </a:r>
            <a:r>
              <a:rPr lang="en-GB" err="1"/>
              <a:t>på</a:t>
            </a:r>
            <a:r>
              <a:rPr lang="en-GB"/>
              <a:t> </a:t>
            </a:r>
            <a:r>
              <a:rPr lang="en-GB" err="1"/>
              <a:t>KiAP.dk</a:t>
            </a:r>
            <a:endParaRPr lang="en-DK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9F5DBDB1-1DAA-702B-AF04-8E3218D4771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21000" y="5423809"/>
            <a:ext cx="1702886" cy="246221"/>
          </a:xfrm>
        </p:spPr>
        <p:txBody>
          <a:bodyPr wrap="square">
            <a:spAutoFit/>
          </a:bodyPr>
          <a:lstStyle>
            <a:lvl1pPr>
              <a:defRPr lang="en-DK" sz="10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KiAP</a:t>
            </a:r>
            <a:r>
              <a:rPr lang="en-GB"/>
              <a:t> Odense</a:t>
            </a:r>
            <a:endParaRPr lang="en-DK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206DEB05-76C2-C199-3BB5-513354F8168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583543" y="5423809"/>
            <a:ext cx="2844800" cy="246221"/>
          </a:xfrm>
        </p:spPr>
        <p:txBody>
          <a:bodyPr wrap="square">
            <a:spAutoFit/>
          </a:bodyPr>
          <a:lstStyle>
            <a:lvl1pPr>
              <a:defRPr lang="en-DK" sz="10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KiAP</a:t>
            </a:r>
            <a:r>
              <a:rPr lang="en-GB"/>
              <a:t> København</a:t>
            </a:r>
            <a:endParaRPr lang="en-DK"/>
          </a:p>
        </p:txBody>
      </p:sp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23E42DCF-8A36-49E3-A7B4-31ADD4D15E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208" y="2470619"/>
            <a:ext cx="10740748" cy="83099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>
              <a:lnSpc>
                <a:spcPct val="80000"/>
              </a:lnSpc>
              <a:tabLst>
                <a:tab pos="750888" algn="l"/>
              </a:tabLst>
              <a:defRPr sz="6000" spc="0" baseline="0"/>
            </a:lvl1pPr>
          </a:lstStyle>
          <a:p>
            <a:r>
              <a:rPr lang="en-GB"/>
              <a:t>Tak for </a:t>
            </a:r>
            <a:r>
              <a:rPr lang="en-GB" err="1"/>
              <a:t>i</a:t>
            </a:r>
            <a:r>
              <a:rPr lang="en-GB"/>
              <a:t> </a:t>
            </a:r>
            <a:r>
              <a:rPr lang="en-GB" err="1"/>
              <a:t>dag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1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 for i dag - Grøn">
    <p:bg>
      <p:bgPr>
        <a:solidFill>
          <a:srgbClr val="2462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6E71184C-21DF-56D6-11DE-70E5F4FBA9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98" y="737411"/>
            <a:ext cx="1472371" cy="828000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BF1B936-7431-6CA9-570B-1E68DE7F228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1000" y="5719420"/>
            <a:ext cx="1702886" cy="415498"/>
          </a:xfrm>
        </p:spPr>
        <p:txBody>
          <a:bodyPr wrap="square">
            <a:spAutoFit/>
          </a:bodyPr>
          <a:lstStyle>
            <a:lvl1pPr>
              <a:spcAft>
                <a:spcPts val="600"/>
              </a:spcAft>
              <a:defRPr lang="en-DK" sz="800" dirty="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Thomas B. </a:t>
            </a:r>
            <a:r>
              <a:rPr lang="en-GB" err="1"/>
              <a:t>Thriges</a:t>
            </a:r>
            <a:r>
              <a:rPr lang="en-GB"/>
              <a:t> Gade 48, 1. </a:t>
            </a:r>
          </a:p>
          <a:p>
            <a:pPr lvl="0"/>
            <a:r>
              <a:rPr lang="en-GB"/>
              <a:t>5000 Odense C</a:t>
            </a:r>
            <a:endParaRPr lang="en-DK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4628827-F0A9-B66E-F03E-8C0422D05EB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583543" y="5719420"/>
            <a:ext cx="2844800" cy="415498"/>
          </a:xfrm>
        </p:spPr>
        <p:txBody>
          <a:bodyPr wrap="square">
            <a:spAutoFit/>
          </a:bodyPr>
          <a:lstStyle>
            <a:lvl1pPr>
              <a:spcAft>
                <a:spcPts val="600"/>
              </a:spcAft>
              <a:defRPr lang="en-DK" sz="800" dirty="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C/O Det </a:t>
            </a:r>
            <a:r>
              <a:rPr lang="en-GB" err="1"/>
              <a:t>Almenmedicinske</a:t>
            </a:r>
            <a:r>
              <a:rPr lang="en-GB"/>
              <a:t> Hus, </a:t>
            </a:r>
            <a:r>
              <a:rPr lang="en-GB" err="1"/>
              <a:t>Stockholmsgade</a:t>
            </a:r>
            <a:r>
              <a:rPr lang="en-GB"/>
              <a:t> 55, </a:t>
            </a:r>
            <a:r>
              <a:rPr lang="en-GB" err="1"/>
              <a:t>st.</a:t>
            </a:r>
            <a:endParaRPr lang="en-GB"/>
          </a:p>
          <a:p>
            <a:pPr lvl="0"/>
            <a:r>
              <a:rPr lang="en-GB"/>
              <a:t>2100 København </a:t>
            </a:r>
            <a:r>
              <a:rPr lang="en-GB" err="1"/>
              <a:t>Ø</a:t>
            </a:r>
            <a:endParaRPr lang="en-DK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E9E8DCC-F347-6518-C216-473B1F8E6A1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21000" y="5423809"/>
            <a:ext cx="1702886" cy="246221"/>
          </a:xfrm>
        </p:spPr>
        <p:txBody>
          <a:bodyPr wrap="square">
            <a:spAutoFit/>
          </a:bodyPr>
          <a:lstStyle>
            <a:lvl1pPr>
              <a:defRPr lang="en-DK" sz="1000" b="1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KiAP</a:t>
            </a:r>
            <a:r>
              <a:rPr lang="en-GB"/>
              <a:t> Odense</a:t>
            </a:r>
            <a:endParaRPr lang="en-DK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6E0D1D0-3527-58D5-4DE6-09067C96E7B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583543" y="5423809"/>
            <a:ext cx="2844800" cy="246221"/>
          </a:xfrm>
        </p:spPr>
        <p:txBody>
          <a:bodyPr wrap="square">
            <a:spAutoFit/>
          </a:bodyPr>
          <a:lstStyle>
            <a:lvl1pPr>
              <a:defRPr lang="en-DK" sz="1000" b="1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KiAP</a:t>
            </a:r>
            <a:r>
              <a:rPr lang="en-GB"/>
              <a:t> København</a:t>
            </a:r>
            <a:endParaRPr lang="en-DK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15B18D7-4327-C54C-8D0A-16B3C43A4CF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21002" y="3309657"/>
            <a:ext cx="10740748" cy="7455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000" b="0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Besøg</a:t>
            </a:r>
            <a:r>
              <a:rPr lang="en-GB"/>
              <a:t> </a:t>
            </a:r>
            <a:r>
              <a:rPr lang="en-GB" err="1"/>
              <a:t>os</a:t>
            </a:r>
            <a:r>
              <a:rPr lang="en-GB"/>
              <a:t> </a:t>
            </a:r>
            <a:r>
              <a:rPr lang="en-GB" err="1"/>
              <a:t>på</a:t>
            </a:r>
            <a:r>
              <a:rPr lang="en-GB"/>
              <a:t> </a:t>
            </a:r>
            <a:r>
              <a:rPr lang="en-GB" err="1"/>
              <a:t>KiAP.dk</a:t>
            </a:r>
            <a:endParaRPr lang="en-DK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6FCFEFD-A5A2-B67F-B22A-6C8F489003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208" y="2470619"/>
            <a:ext cx="10740748" cy="83099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>
              <a:lnSpc>
                <a:spcPct val="80000"/>
              </a:lnSpc>
              <a:tabLst>
                <a:tab pos="750888" algn="l"/>
              </a:tabLst>
              <a:defRPr sz="6000" spc="0" baseline="0">
                <a:solidFill>
                  <a:srgbClr val="FFFFFF"/>
                </a:solidFill>
              </a:defRPr>
            </a:lvl1pPr>
          </a:lstStyle>
          <a:p>
            <a:r>
              <a:rPr lang="en-GB"/>
              <a:t>Tak for </a:t>
            </a:r>
            <a:r>
              <a:rPr lang="en-GB" err="1"/>
              <a:t>i</a:t>
            </a:r>
            <a:r>
              <a:rPr lang="en-GB"/>
              <a:t> </a:t>
            </a:r>
            <a:r>
              <a:rPr lang="en-GB" err="1"/>
              <a:t>dag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81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51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B21870B0-267C-A4F3-29B6-151CC4421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581" y="1171860"/>
            <a:ext cx="10747375" cy="830997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189CDE1F-20DD-7580-A153-E7C524C2B364}"/>
              </a:ext>
            </a:extLst>
          </p:cNvPr>
          <p:cNvSpPr txBox="1">
            <a:spLocks/>
          </p:cNvSpPr>
          <p:nvPr userDrawn="1"/>
        </p:nvSpPr>
        <p:spPr>
          <a:xfrm>
            <a:off x="2734849" y="3429000"/>
            <a:ext cx="3932237" cy="3811588"/>
          </a:xfrm>
          <a:prstGeom prst="rect">
            <a:avLst/>
          </a:prstGeom>
        </p:spPr>
        <p:txBody>
          <a:bodyPr>
            <a:normAutofit/>
          </a:bodyPr>
          <a:lstStyle>
            <a:lvl1pPr marL="742950" marR="0" indent="-742950" algn="l" defTabSz="41275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+mj-lt"/>
              <a:buAutoNum type="arabicPeriod"/>
              <a:tabLst/>
              <a:defRPr lang="da-DK" sz="3600" b="0" i="0" u="none" strike="noStrike" cap="none" spc="0" baseline="0" dirty="0" smtClean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457200" marR="0" indent="0" algn="l" defTabSz="41275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+mj-lt"/>
              <a:buNone/>
              <a:tabLst/>
              <a:defRPr lang="da-DK" sz="3600" b="0" i="0" u="none" strike="noStrike" cap="none" spc="0" baseline="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2pPr>
            <a:lvl3pPr marL="171450" marR="0" indent="0" algn="l" defTabSz="41275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+mj-lt"/>
              <a:buNone/>
              <a:tabLst/>
              <a:defRPr lang="da-DK" sz="3600" b="0" i="0" u="none" strike="noStrike" cap="none" spc="0" baseline="0" dirty="0" smtClean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3pPr>
            <a:lvl4pPr marL="628650" marR="0" indent="0" algn="l" defTabSz="41275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+mj-lt"/>
              <a:buNone/>
              <a:tabLst/>
              <a:defRPr lang="da-DK" sz="3600" b="0" i="0" u="none" strike="noStrike" cap="none" spc="0" baseline="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4pPr>
            <a:lvl5pPr marL="1085850" marR="0" indent="0" algn="l" defTabSz="41275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None/>
              <a:tabLst/>
              <a:defRPr sz="3600" b="0" i="0" u="none" strike="noStrike" cap="none" spc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5pPr>
            <a:lvl6pPr marL="0" marR="0" indent="0" algn="l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3600" b="0" i="0" u="none" strike="noStrike" cap="none" spc="0" baseline="0" dirty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i="0" u="none" strike="noStrike" cap="none" spc="0" baseline="0" dirty="0" smtClean="0">
                <a:solidFill>
                  <a:srgbClr val="000000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7pPr>
            <a:lvl8pPr marL="0" marR="0" indent="0" algn="l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3600" b="0" i="0" u="none" strike="noStrike" cap="none" spc="0" baseline="0" dirty="0" smtClean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0" algn="l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endParaRPr lang="en-DK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2DD265F-2032-0B37-38E6-68FC3E7CA2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374" y="2700268"/>
            <a:ext cx="10746581" cy="34290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DK" sz="3600">
                <a:latin typeface="Arial" panose="020B0604020202020204" pitchFamily="34" charset="0"/>
                <a:cs typeface="Arial" panose="020B0604020202020204" pitchFamily="34" charset="0"/>
              </a:rPr>
              <a:t>Bullet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DK" sz="3600">
                <a:latin typeface="Arial" panose="020B0604020202020204" pitchFamily="34" charset="0"/>
                <a:cs typeface="Arial" panose="020B0604020202020204" pitchFamily="34" charset="0"/>
              </a:rPr>
              <a:t>Bullet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DK" sz="3600">
                <a:latin typeface="Arial" panose="020B0604020202020204" pitchFamily="34" charset="0"/>
                <a:cs typeface="Arial" panose="020B0604020202020204" pitchFamily="34" charset="0"/>
              </a:rPr>
              <a:t>Bullet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DK" sz="3600">
                <a:latin typeface="Arial" panose="020B0604020202020204" pitchFamily="34" charset="0"/>
                <a:cs typeface="Arial" panose="020B0604020202020204" pitchFamily="34" charset="0"/>
              </a:rPr>
              <a:t>Bullet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DK" sz="3600">
                <a:latin typeface="Arial" panose="020B0604020202020204" pitchFamily="34" charset="0"/>
                <a:cs typeface="Arial" panose="020B0604020202020204" pitchFamily="34" charset="0"/>
              </a:rPr>
              <a:t>Bullet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805" r:id="rId2"/>
    <p:sldLayoutId id="2147483804" r:id="rId3"/>
    <p:sldLayoutId id="2147483811" r:id="rId4"/>
    <p:sldLayoutId id="2147483814" r:id="rId5"/>
    <p:sldLayoutId id="2147483799" r:id="rId6"/>
    <p:sldLayoutId id="2147483658" r:id="rId7"/>
    <p:sldLayoutId id="2147483832" r:id="rId8"/>
    <p:sldLayoutId id="2147483828" r:id="rId9"/>
    <p:sldLayoutId id="2147483812" r:id="rId10"/>
    <p:sldLayoutId id="2147483803" r:id="rId11"/>
    <p:sldLayoutId id="2147483664" r:id="rId12"/>
    <p:sldLayoutId id="2147483667" r:id="rId13"/>
    <p:sldLayoutId id="2147483670" r:id="rId14"/>
    <p:sldLayoutId id="2147483673" r:id="rId15"/>
    <p:sldLayoutId id="2147483655" r:id="rId16"/>
    <p:sldLayoutId id="2147483831" r:id="rId17"/>
    <p:sldLayoutId id="2147483806" r:id="rId18"/>
    <p:sldLayoutId id="2147483808" r:id="rId19"/>
    <p:sldLayoutId id="2147483809" r:id="rId20"/>
    <p:sldLayoutId id="2147483800" r:id="rId21"/>
    <p:sldLayoutId id="2147483830" r:id="rId22"/>
    <p:sldLayoutId id="2147483682" r:id="rId23"/>
    <p:sldLayoutId id="2147483833" r:id="rId24"/>
    <p:sldLayoutId id="2147483834" r:id="rId25"/>
    <p:sldLayoutId id="2147483835" r:id="rId26"/>
    <p:sldLayoutId id="2147483685" r:id="rId27"/>
    <p:sldLayoutId id="2147483810" r:id="rId28"/>
    <p:sldLayoutId id="2147483827" r:id="rId29"/>
    <p:sldLayoutId id="2147483816" r:id="rId30"/>
    <p:sldLayoutId id="2147483822" r:id="rId31"/>
    <p:sldLayoutId id="2147483817" r:id="rId32"/>
    <p:sldLayoutId id="2147483818" r:id="rId33"/>
    <p:sldLayoutId id="2147483819" r:id="rId34"/>
    <p:sldLayoutId id="2147483820" r:id="rId35"/>
    <p:sldLayoutId id="2147483821" r:id="rId36"/>
    <p:sldLayoutId id="2147483829" r:id="rId37"/>
    <p:sldLayoutId id="2147483794" r:id="rId38"/>
  </p:sldLayoutIdLst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hf hdr="0" ftr="0" dt="0"/>
  <p:txStyles>
    <p:titleStyle>
      <a:lvl1pPr marL="0" marR="0" indent="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75" baseline="0">
          <a:solidFill>
            <a:srgbClr val="000000"/>
          </a:solidFill>
          <a:uFillTx/>
          <a:latin typeface="Arial" panose="020B0604020202020204" pitchFamily="34" charset="0"/>
          <a:ea typeface="+mn-ea"/>
          <a:cs typeface="Arial" panose="020B0604020202020204" pitchFamily="34" charset="0"/>
          <a:sym typeface="Helvetica Neue"/>
        </a:defRPr>
      </a:lvl1pPr>
      <a:lvl2pPr marL="0" marR="0" indent="2286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Tx/>
        <a:buSzPct val="90000"/>
        <a:buFont typeface="Arial" panose="020B0604020202020204" pitchFamily="34" charset="0"/>
        <a:buNone/>
        <a:tabLst/>
        <a:defRPr lang="en-GB" sz="3600" b="0" i="0" u="none" strike="noStrike" cap="none" spc="0" baseline="0" dirty="0" smtClean="0">
          <a:solidFill>
            <a:schemeClr val="bg1"/>
          </a:solidFill>
          <a:uFillTx/>
          <a:latin typeface="Arial" panose="020B0604020202020204" pitchFamily="34" charset="0"/>
          <a:ea typeface="+mn-ea"/>
          <a:cs typeface="Arial" panose="020B0604020202020204" pitchFamily="34" charset="0"/>
          <a:sym typeface="Helvetica Neue"/>
        </a:defRPr>
      </a:lvl1pPr>
      <a:lvl2pPr marL="45720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Tx/>
        <a:buSzPct val="90000"/>
        <a:buFont typeface="Arial" panose="020B0604020202020204" pitchFamily="34" charset="0"/>
        <a:buNone/>
        <a:tabLst/>
        <a:defRPr lang="en-GB" sz="3600" b="0" i="0" u="none" strike="noStrike" cap="none" spc="0" baseline="0" dirty="0" smtClean="0">
          <a:solidFill>
            <a:schemeClr val="bg1"/>
          </a:solidFill>
          <a:uFillTx/>
          <a:latin typeface="Arial" panose="020B0604020202020204" pitchFamily="34" charset="0"/>
          <a:ea typeface="+mn-ea"/>
          <a:cs typeface="Arial" panose="020B0604020202020204" pitchFamily="34" charset="0"/>
          <a:sym typeface="Helvetica Neue"/>
        </a:defRPr>
      </a:lvl2pPr>
      <a:lvl3pPr marL="1200150" marR="0" indent="-285750" algn="l" defTabSz="41275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Tx/>
        <a:buSzPct val="90000"/>
        <a:buFont typeface="Arial" panose="020B0604020202020204" pitchFamily="34" charset="0"/>
        <a:buChar char="•"/>
        <a:tabLst/>
        <a:defRPr lang="da-DK" sz="3600" b="0" i="0" u="none" strike="noStrike" cap="none" spc="0" baseline="0" dirty="0" smtClean="0">
          <a:solidFill>
            <a:schemeClr val="bg1"/>
          </a:solidFill>
          <a:uFillTx/>
          <a:latin typeface="Arial" panose="020B0604020202020204" pitchFamily="34" charset="0"/>
          <a:ea typeface="+mn-ea"/>
          <a:cs typeface="Arial" panose="020B0604020202020204" pitchFamily="34" charset="0"/>
          <a:sym typeface="Helvetica Neue"/>
        </a:defRPr>
      </a:lvl3pPr>
      <a:lvl4pPr marL="1657350" marR="0" indent="-285750" algn="l" defTabSz="41275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Tx/>
        <a:buSzPct val="90000"/>
        <a:buFont typeface="Arial" panose="020B0604020202020204" pitchFamily="34" charset="0"/>
        <a:buChar char="•"/>
        <a:tabLst/>
        <a:defRPr lang="en-GB" sz="3600" b="0" i="0" u="none" strike="noStrike" cap="none" spc="0" baseline="0" dirty="0" smtClean="0">
          <a:solidFill>
            <a:schemeClr val="bg1"/>
          </a:solidFill>
          <a:uFillTx/>
          <a:latin typeface="Arial" panose="020B0604020202020204" pitchFamily="34" charset="0"/>
          <a:ea typeface="+mn-ea"/>
          <a:cs typeface="Arial" panose="020B0604020202020204" pitchFamily="34" charset="0"/>
          <a:sym typeface="Helvetica Neue"/>
        </a:defRPr>
      </a:lvl4pPr>
      <a:lvl5pPr marL="108585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Tx/>
        <a:buSzPct val="90000"/>
        <a:buFont typeface="Arial" panose="020B0604020202020204" pitchFamily="34" charset="0"/>
        <a:buNone/>
        <a:tabLst/>
        <a:defRPr sz="3600" b="0" i="0" u="none" strike="noStrike" cap="none" spc="0" baseline="0">
          <a:solidFill>
            <a:schemeClr val="bg1"/>
          </a:solidFill>
          <a:uFillTx/>
          <a:latin typeface="Arial" panose="020B0604020202020204" pitchFamily="34" charset="0"/>
          <a:ea typeface="+mn-ea"/>
          <a:cs typeface="Arial" panose="020B0604020202020204" pitchFamily="34" charset="0"/>
          <a:sym typeface="Helvetica Neue"/>
        </a:defRPr>
      </a:lvl5pPr>
      <a:lvl6pPr marL="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lang="en-US" sz="3600" b="0" i="0" u="none" strike="noStrike" cap="none" spc="0" baseline="0" dirty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l" defTabSz="41275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lang="en-US" sz="1400" b="0" i="0" u="none" strike="noStrike" cap="none" spc="0" baseline="0" dirty="0" smtClean="0">
          <a:solidFill>
            <a:srgbClr val="000000"/>
          </a:solidFill>
          <a:uFillTx/>
          <a:latin typeface="Arial" panose="020B0604020202020204" pitchFamily="34" charset="0"/>
          <a:ea typeface="+mn-ea"/>
          <a:cs typeface="Arial" panose="020B0604020202020204" pitchFamily="34" charset="0"/>
          <a:sym typeface="Helvetica Neue"/>
        </a:defRPr>
      </a:lvl7pPr>
      <a:lvl8pPr marL="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lang="en-US" sz="3600" b="0" i="0" u="none" strike="noStrike" cap="none" spc="0" baseline="0" dirty="0" smtClean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59" userDrawn="1">
          <p15:clr>
            <a:srgbClr val="F26B43"/>
          </p15:clr>
        </p15:guide>
        <p15:guide id="2" pos="450" userDrawn="1">
          <p15:clr>
            <a:srgbClr val="F26B43"/>
          </p15:clr>
        </p15:guide>
        <p15:guide id="3" orient="horz" pos="3861" userDrawn="1">
          <p15:clr>
            <a:srgbClr val="F26B43"/>
          </p15:clr>
        </p15:guide>
        <p15:guide id="4" pos="72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5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D17AE-AAD3-1D83-FCF8-0E8217044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FD1CC98-BE76-F5AA-3061-9EBCB1AD921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14375" y="999956"/>
            <a:ext cx="10015568" cy="1796389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da-DK" sz="5000" noProof="0" dirty="0"/>
              <a:t>Opfølgning på demens og antipsykotika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683C91-999C-4A97-B8E3-4EDD32E68E0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19108" y="3135225"/>
            <a:ext cx="10015568" cy="492443"/>
          </a:xfrm>
        </p:spPr>
        <p:txBody>
          <a:bodyPr/>
          <a:lstStyle/>
          <a:p>
            <a:r>
              <a:rPr lang="da-DK" noProof="0" dirty="0">
                <a:solidFill>
                  <a:srgbClr val="FF0000"/>
                </a:solidFill>
              </a:rPr>
              <a:t>[Klyngens navn]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D8946A-FE86-FBEC-8BE3-471D9A375459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19107" y="3627668"/>
            <a:ext cx="3695817" cy="542289"/>
          </a:xfrm>
        </p:spPr>
        <p:txBody>
          <a:bodyPr/>
          <a:lstStyle/>
          <a:p>
            <a:r>
              <a:rPr lang="da-DK" noProof="0" dirty="0"/>
              <a:t>Klyngemøde </a:t>
            </a:r>
            <a:r>
              <a:rPr lang="da-DK" noProof="0" dirty="0">
                <a:solidFill>
                  <a:srgbClr val="FF0000"/>
                </a:solidFill>
              </a:rPr>
              <a:t>d. [mm-</a:t>
            </a:r>
            <a:r>
              <a:rPr lang="da-DK" noProof="0" dirty="0" err="1">
                <a:solidFill>
                  <a:srgbClr val="FF0000"/>
                </a:solidFill>
              </a:rPr>
              <a:t>dd</a:t>
            </a:r>
            <a:r>
              <a:rPr lang="da-DK" dirty="0">
                <a:solidFill>
                  <a:srgbClr val="FF0000"/>
                </a:solidFill>
              </a:rPr>
              <a:t>-</a:t>
            </a:r>
            <a:r>
              <a:rPr lang="da-DK" noProof="0" dirty="0" err="1">
                <a:solidFill>
                  <a:srgbClr val="FF0000"/>
                </a:solidFill>
              </a:rPr>
              <a:t>yyyy</a:t>
            </a:r>
            <a:r>
              <a:rPr lang="da-DK" noProof="0" dirty="0">
                <a:solidFill>
                  <a:srgbClr val="FF0000"/>
                </a:solidFill>
              </a:rPr>
              <a:t>]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C3AE7B29-9244-7729-7B49-E6411F31F1A7}"/>
              </a:ext>
            </a:extLst>
          </p:cNvPr>
          <p:cNvSpPr txBox="1">
            <a:spLocks/>
          </p:cNvSpPr>
          <p:nvPr/>
        </p:nvSpPr>
        <p:spPr>
          <a:xfrm>
            <a:off x="741360" y="4303699"/>
            <a:ext cx="4471501" cy="54228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0" marR="0" indent="0" algn="l" defTabSz="41275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None/>
              <a:tabLst/>
              <a:defRPr lang="en-GB" sz="2000" b="0" i="0" u="none" strike="noStrike" cap="none" spc="0" baseline="0">
                <a:solidFill>
                  <a:srgbClr val="FFFFFF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457200" marR="0" indent="0" algn="l" defTabSz="41275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None/>
              <a:tabLst/>
              <a:defRPr lang="en-GB" sz="3600" b="0" i="0" u="none" strike="noStrike" cap="none" spc="0" baseline="0" dirty="0" smtClean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2pPr>
            <a:lvl3pPr marL="1200150" marR="0" indent="-285750" algn="l" defTabSz="41275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lang="da-DK" sz="3600" b="0" i="0" u="none" strike="noStrike" cap="none" spc="0" baseline="0" dirty="0" smtClean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3pPr>
            <a:lvl4pPr marL="1657350" marR="0" indent="-285750" algn="l" defTabSz="41275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lang="en-GB" sz="3600" b="0" i="0" u="none" strike="noStrike" cap="none" spc="0" baseline="0" dirty="0" smtClean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4pPr>
            <a:lvl5pPr marL="1085850" marR="0" indent="0" algn="l" defTabSz="41275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None/>
              <a:tabLst/>
              <a:defRPr sz="3600" b="0" i="0" u="none" strike="noStrike" cap="none" spc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5pPr>
            <a:lvl6pPr marL="0" marR="0" indent="0" algn="l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3600" b="0" i="0" u="none" strike="noStrike" cap="none" spc="0" baseline="0" dirty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i="0" u="none" strike="noStrike" cap="none" spc="0" baseline="0" dirty="0" smtClean="0">
                <a:solidFill>
                  <a:srgbClr val="000000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7pPr>
            <a:lvl8pPr marL="0" marR="0" indent="0" algn="l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3600" b="0" i="0" u="none" strike="noStrike" cap="none" spc="0" baseline="0" dirty="0" smtClean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0" algn="l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>
              <a:spcAft>
                <a:spcPts val="600"/>
              </a:spcAft>
            </a:pPr>
            <a:endParaRPr lang="da-DK" sz="1400" b="1" noProof="0" dirty="0"/>
          </a:p>
        </p:txBody>
      </p:sp>
    </p:spTree>
    <p:extLst>
      <p:ext uri="{BB962C8B-B14F-4D97-AF65-F5344CB8AC3E}">
        <p14:creationId xmlns:p14="http://schemas.microsoft.com/office/powerpoint/2010/main" val="257955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E8AB5-26B9-E615-0C27-15766C170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1">
            <a:extLst>
              <a:ext uri="{FF2B5EF4-FFF2-40B4-BE49-F238E27FC236}">
                <a16:creationId xmlns:a16="http://schemas.microsoft.com/office/drawing/2014/main" id="{A6BD420D-1D84-7676-7BD8-39D2CB611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208" y="764666"/>
            <a:ext cx="10740748" cy="584775"/>
          </a:xfrm>
        </p:spPr>
        <p:txBody>
          <a:bodyPr/>
          <a:lstStyle/>
          <a:p>
            <a:r>
              <a:rPr lang="da-DK" noProof="0"/>
              <a:t>Program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5C4D63C-4365-DDFD-44E8-4BA708FD94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480345"/>
              </p:ext>
            </p:extLst>
          </p:nvPr>
        </p:nvGraphicFramePr>
        <p:xfrm>
          <a:off x="727870" y="1570180"/>
          <a:ext cx="10733087" cy="3842885"/>
        </p:xfrm>
        <a:graphic>
          <a:graphicData uri="http://schemas.openxmlformats.org/drawingml/2006/table">
            <a:tbl>
              <a:tblPr bandRow="1">
                <a:tableStyleId>{8799B23B-EC83-4686-B30A-512413B5E67A}</a:tableStyleId>
              </a:tblPr>
              <a:tblGrid>
                <a:gridCol w="1570329">
                  <a:extLst>
                    <a:ext uri="{9D8B030D-6E8A-4147-A177-3AD203B41FA5}">
                      <a16:colId xmlns:a16="http://schemas.microsoft.com/office/drawing/2014/main" val="3640038049"/>
                    </a:ext>
                  </a:extLst>
                </a:gridCol>
                <a:gridCol w="9162758">
                  <a:extLst>
                    <a:ext uri="{9D8B030D-6E8A-4147-A177-3AD203B41FA5}">
                      <a16:colId xmlns:a16="http://schemas.microsoft.com/office/drawing/2014/main" val="1804512729"/>
                    </a:ext>
                  </a:extLst>
                </a:gridCol>
              </a:tblGrid>
              <a:tr h="1053245">
                <a:tc>
                  <a:txBody>
                    <a:bodyPr/>
                    <a:lstStyle/>
                    <a:p>
                      <a:r>
                        <a:rPr lang="da-DK" sz="1800" noProof="0"/>
                        <a:t>5 min.</a:t>
                      </a:r>
                    </a:p>
                  </a:txBody>
                  <a:tcPr marL="180000" marR="180000" marT="90000" marB="900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a-DK" sz="1800" b="1" noProof="0"/>
                        <a:t>Dagens program og siden sidst</a:t>
                      </a:r>
                    </a:p>
                  </a:txBody>
                  <a:tcPr marL="180000" marR="180000" marT="90000" marB="90000" anchor="ctr"/>
                </a:tc>
                <a:extLst>
                  <a:ext uri="{0D108BD9-81ED-4DB2-BD59-A6C34878D82A}">
                    <a16:rowId xmlns:a16="http://schemas.microsoft.com/office/drawing/2014/main" val="3722927222"/>
                  </a:ext>
                </a:extLst>
              </a:tr>
              <a:tr h="952500">
                <a:tc>
                  <a:txBody>
                    <a:bodyPr/>
                    <a:lstStyle/>
                    <a:p>
                      <a:r>
                        <a:rPr lang="da-DK" sz="1800" noProof="0"/>
                        <a:t>10 min.</a:t>
                      </a:r>
                    </a:p>
                  </a:txBody>
                  <a:tcPr marL="180000" marR="180000" marT="90000" marB="90000" anchor="ctr"/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da-DK" sz="1800" b="1" noProof="0"/>
                        <a:t>Patientliste og erfaringer fra praksis</a:t>
                      </a:r>
                      <a:endParaRPr lang="da-DK" sz="1800" b="1" i="0" noProof="0"/>
                    </a:p>
                  </a:txBody>
                  <a:tcPr marL="180000" marR="180000" marT="90000" marB="90000" anchor="ctr"/>
                </a:tc>
                <a:extLst>
                  <a:ext uri="{0D108BD9-81ED-4DB2-BD59-A6C34878D82A}">
                    <a16:rowId xmlns:a16="http://schemas.microsoft.com/office/drawing/2014/main" val="4122258881"/>
                  </a:ext>
                </a:extLst>
              </a:tr>
              <a:tr h="1007451">
                <a:tc>
                  <a:txBody>
                    <a:bodyPr/>
                    <a:lstStyle/>
                    <a:p>
                      <a:r>
                        <a:rPr lang="da-DK" sz="1800" noProof="0"/>
                        <a:t>10 min.</a:t>
                      </a:r>
                    </a:p>
                  </a:txBody>
                  <a:tcPr marL="180000" marR="180000" marT="90000" marB="900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a-DK" sz="1800" b="1" noProof="0"/>
                        <a:t>Status på samarbejdet med kommunen</a:t>
                      </a:r>
                    </a:p>
                  </a:txBody>
                  <a:tcPr marL="180000" marR="180000" marT="90000" marB="90000" anchor="ctr"/>
                </a:tc>
                <a:extLst>
                  <a:ext uri="{0D108BD9-81ED-4DB2-BD59-A6C34878D82A}">
                    <a16:rowId xmlns:a16="http://schemas.microsoft.com/office/drawing/2014/main" val="1505203635"/>
                  </a:ext>
                </a:extLst>
              </a:tr>
              <a:tr h="829689">
                <a:tc>
                  <a:txBody>
                    <a:bodyPr/>
                    <a:lstStyle/>
                    <a:p>
                      <a:r>
                        <a:rPr lang="da-DK" sz="1800" noProof="0"/>
                        <a:t>5 min.</a:t>
                      </a:r>
                    </a:p>
                  </a:txBody>
                  <a:tcPr marL="180000" marR="180000" marT="90000" marB="900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a-DK" sz="1800" b="1" i="0" noProof="0"/>
                        <a:t>Hjemme i egen praksis</a:t>
                      </a:r>
                    </a:p>
                  </a:txBody>
                  <a:tcPr marL="180000" marR="180000" marT="90000" marB="90000" anchor="ctr"/>
                </a:tc>
                <a:extLst>
                  <a:ext uri="{0D108BD9-81ED-4DB2-BD59-A6C34878D82A}">
                    <a16:rowId xmlns:a16="http://schemas.microsoft.com/office/drawing/2014/main" val="38937252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4163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03358F5-6871-F4DD-6A9A-4503CFDFD6F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508601" y="4166444"/>
            <a:ext cx="4236894" cy="1477328"/>
          </a:xfrm>
        </p:spPr>
        <p:txBody>
          <a:bodyPr/>
          <a:lstStyle/>
          <a:p>
            <a:r>
              <a:rPr lang="da-DK" b="1" dirty="0">
                <a:latin typeface="Arial"/>
                <a:cs typeface="Arial"/>
              </a:rPr>
              <a:t>Vi følger op på, hvordan det er gået med at trække patientlisten</a:t>
            </a:r>
            <a:r>
              <a:rPr lang="da-DK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da-DK" dirty="0">
                <a:latin typeface="Arial"/>
                <a:cs typeface="Arial"/>
              </a:rPr>
              <a:t>til gennemgang af og opfølgning på patienter med demens i egen praksis, som får antipsykotika.</a:t>
            </a:r>
            <a:endParaRPr lang="da-DK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B67627-2FBC-A755-07E5-BED76911CC8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161383" y="4166444"/>
            <a:ext cx="2880000" cy="1754326"/>
          </a:xfrm>
        </p:spPr>
        <p:txBody>
          <a:bodyPr/>
          <a:lstStyle/>
          <a:p>
            <a:r>
              <a:rPr lang="da-DK" b="1" dirty="0">
                <a:latin typeface="Arial"/>
                <a:cs typeface="Arial"/>
              </a:rPr>
              <a:t>Vi følger op på, hvordan samarbejdet med kommunen er gået </a:t>
            </a:r>
            <a:r>
              <a:rPr lang="da-DK" dirty="0">
                <a:latin typeface="Arial"/>
                <a:cs typeface="Arial"/>
              </a:rPr>
              <a:t>siden sidst ift. patienter med demens og brugen af antipsykotika.</a:t>
            </a:r>
            <a:endParaRPr lang="da-DK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61C31AF-F3C1-7052-2164-38CCA56DC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208" y="1235566"/>
            <a:ext cx="10740748" cy="584775"/>
          </a:xfrm>
        </p:spPr>
        <p:txBody>
          <a:bodyPr/>
          <a:lstStyle/>
          <a:p>
            <a:r>
              <a:rPr lang="da-DK" noProof="0"/>
              <a:t>Formål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CCAED2B-57F2-F24C-27F0-27C2A60970C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14375" y="735288"/>
            <a:ext cx="10740748" cy="351674"/>
          </a:xfrm>
        </p:spPr>
        <p:txBody>
          <a:bodyPr vert="horz" lIns="91440" tIns="45720" rIns="91440" bIns="45720" rtlCol="0" anchor="t">
            <a:normAutofit fontScale="55000" lnSpcReduction="20000"/>
          </a:bodyPr>
          <a:lstStyle/>
          <a:p>
            <a:endParaRPr lang="da-DK">
              <a:latin typeface="Arial"/>
              <a:cs typeface="Arial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66D15A1-633E-D25A-E079-104DEAE53F15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r>
              <a:rPr lang="da-DK" noProof="0"/>
              <a:t>1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DBDB7EB-C8A6-0896-AAA6-7E66636A2061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r>
              <a:rPr lang="da-DK" noProof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46254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386E67E5-C194-06C6-4A69-EF5BEDEABFB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24664" y="1740634"/>
            <a:ext cx="10735496" cy="1631216"/>
          </a:xfrm>
        </p:spPr>
        <p:txBody>
          <a:bodyPr/>
          <a:lstStyle/>
          <a:p>
            <a:r>
              <a:rPr lang="da-DK"/>
              <a:t>Patientliste og erfaringer fra praksis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47D93B1-A437-4514-A848-4CB2E03BB4A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da-DK" dirty="0"/>
              <a:t>Samlet tid: 10 minutter</a:t>
            </a:r>
          </a:p>
        </p:txBody>
      </p:sp>
    </p:spTree>
    <p:extLst>
      <p:ext uri="{BB962C8B-B14F-4D97-AF65-F5344CB8AC3E}">
        <p14:creationId xmlns:p14="http://schemas.microsoft.com/office/powerpoint/2010/main" val="62087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7372827A-D905-35E2-EA20-3528328C3622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720207" y="2287829"/>
            <a:ext cx="10755037" cy="398463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 sz="1700" dirty="0"/>
              <a:t>80% af klyngen har besvaret spørgeskemaundersøgelsen:</a:t>
            </a:r>
          </a:p>
          <a:p>
            <a:r>
              <a:rPr lang="da-DK" sz="1700" dirty="0"/>
              <a:t>11 klinikker, svarende til 73,3% af klyngen, har trukket patientliste i eget system.</a:t>
            </a:r>
          </a:p>
          <a:p>
            <a:endParaRPr lang="da-DK" sz="1500" dirty="0">
              <a:solidFill>
                <a:srgbClr val="080808"/>
              </a:solidFill>
              <a:latin typeface="Arial"/>
              <a:cs typeface="Arial"/>
            </a:endParaRPr>
          </a:p>
          <a:p>
            <a:endParaRPr lang="da-DK" sz="1500" i="1" dirty="0">
              <a:solidFill>
                <a:srgbClr val="080808"/>
              </a:solidFill>
              <a:latin typeface="Arial"/>
              <a:cs typeface="Arial"/>
            </a:endParaRPr>
          </a:p>
          <a:p>
            <a:endParaRPr lang="da-DK" sz="1500" i="1" dirty="0">
              <a:solidFill>
                <a:srgbClr val="080808"/>
              </a:solidFill>
              <a:latin typeface="Arial"/>
              <a:cs typeface="Arial"/>
            </a:endParaRPr>
          </a:p>
          <a:p>
            <a:endParaRPr lang="da-DK" sz="1500" i="1" dirty="0">
              <a:solidFill>
                <a:srgbClr val="080808"/>
              </a:solidFill>
              <a:latin typeface="Arial"/>
              <a:cs typeface="Arial"/>
            </a:endParaRPr>
          </a:p>
          <a:p>
            <a:endParaRPr lang="da-DK" sz="1500" i="1" dirty="0">
              <a:solidFill>
                <a:srgbClr val="080808"/>
              </a:solidFill>
              <a:latin typeface="Arial"/>
              <a:cs typeface="Arial"/>
            </a:endParaRPr>
          </a:p>
          <a:p>
            <a:pPr algn="ctr"/>
            <a:endParaRPr lang="da-DK" dirty="0"/>
          </a:p>
          <a:p>
            <a:pPr algn="ctr"/>
            <a:r>
              <a:rPr lang="da-DK" dirty="0">
                <a:highlight>
                  <a:srgbClr val="FFFF00"/>
                </a:highlight>
              </a:rPr>
              <a:t>31% af patienterne med demens, som var i aktuel behandling med antipsykotika, </a:t>
            </a:r>
            <a:br>
              <a:rPr lang="da-DK" dirty="0">
                <a:highlight>
                  <a:srgbClr val="FFFF00"/>
                </a:highlight>
              </a:rPr>
            </a:br>
            <a:r>
              <a:rPr lang="da-DK" dirty="0">
                <a:highlight>
                  <a:srgbClr val="FFFF00"/>
                </a:highlight>
              </a:rPr>
              <a:t>da patientlisterne blev trukket, har fået seponeret medicinen.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9FB3240-627F-7999-6788-5739BFD18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rtlCol="0" anchor="t">
            <a:noAutofit/>
          </a:bodyPr>
          <a:lstStyle/>
          <a:p>
            <a:r>
              <a:rPr lang="da-DK" sz="3400" dirty="0">
                <a:latin typeface="Arial"/>
                <a:cs typeface="Arial"/>
              </a:rPr>
              <a:t>Status på anvendelse af patientliste</a:t>
            </a:r>
            <a:endParaRPr lang="da-DK" sz="3400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407C007-15B6-F901-CA0A-841F6E95CAE8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r>
              <a:rPr lang="da-DK" dirty="0"/>
              <a:t>Besvarelse af spørgeskemaundersøgelse: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BE3D9E1-66C6-1222-D14B-46423EE342D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da-DK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CB0957E-29C1-294F-0C54-49A864D9B3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483112"/>
              </p:ext>
            </p:extLst>
          </p:nvPr>
        </p:nvGraphicFramePr>
        <p:xfrm>
          <a:off x="797741" y="3842084"/>
          <a:ext cx="10656588" cy="15079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73206">
                  <a:extLst>
                    <a:ext uri="{9D8B030D-6E8A-4147-A177-3AD203B41FA5}">
                      <a16:colId xmlns:a16="http://schemas.microsoft.com/office/drawing/2014/main" val="3686784368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910539193"/>
                    </a:ext>
                  </a:extLst>
                </a:gridCol>
                <a:gridCol w="3168582">
                  <a:extLst>
                    <a:ext uri="{9D8B030D-6E8A-4147-A177-3AD203B41FA5}">
                      <a16:colId xmlns:a16="http://schemas.microsoft.com/office/drawing/2014/main" val="2960044345"/>
                    </a:ext>
                  </a:extLst>
                </a:gridCol>
              </a:tblGrid>
              <a:tr h="874290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buNone/>
                      </a:pPr>
                      <a:r>
                        <a:rPr lang="da-DK" sz="18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Antal patienter med demens i aktuel behandling, som klyngen har vurderet</a:t>
                      </a:r>
                      <a:endParaRPr lang="da-DK" sz="1800" b="1" i="0" u="none" strike="noStrike" noProof="0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626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da-DK" sz="18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Antal patienter, hvor der fortsat er indikation </a:t>
                      </a:r>
                      <a:r>
                        <a:rPr lang="da-DK" sz="1800" b="1" i="0" u="none" strike="noStrike" noProof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for behandlingsplanen </a:t>
                      </a:r>
                      <a:r>
                        <a:rPr lang="da-DK" sz="18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med antipsykotika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62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buNone/>
                      </a:pPr>
                      <a:r>
                        <a:rPr lang="da-DK" sz="18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Antal patienter, hvor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da-DK" sz="18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antipsykotika er blevet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da-DK" sz="18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 seponeret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62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250426"/>
                  </a:ext>
                </a:extLst>
              </a:tr>
              <a:tr h="593562">
                <a:tc>
                  <a:txBody>
                    <a:bodyPr/>
                    <a:lstStyle/>
                    <a:p>
                      <a:pPr algn="ctr" fontAlgn="auto">
                        <a:lnSpc>
                          <a:spcPts val="1050"/>
                        </a:lnSpc>
                        <a:buNone/>
                      </a:pPr>
                      <a:endParaRPr lang="en-US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auto">
                        <a:lnSpc>
                          <a:spcPts val="1050"/>
                        </a:lnSpc>
                        <a:buNone/>
                      </a:pPr>
                      <a:r>
                        <a:rPr lang="en-US" sz="2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105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050"/>
                        </a:lnSpc>
                        <a:buNone/>
                      </a:pPr>
                      <a:endParaRPr lang="en-US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auto">
                        <a:lnSpc>
                          <a:spcPts val="1050"/>
                        </a:lnSpc>
                        <a:buNone/>
                      </a:pPr>
                      <a:r>
                        <a:rPr lang="en-US" sz="2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55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050"/>
                        </a:lnSpc>
                        <a:buNone/>
                      </a:pPr>
                      <a:endParaRPr lang="en-US" sz="20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auto">
                        <a:lnSpc>
                          <a:spcPts val="1050"/>
                        </a:lnSpc>
                        <a:buNone/>
                      </a:pPr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59026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344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447E4-F110-DB39-4FB5-E677814EF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green and white background&#10;&#10;AI-generated content may be incorrect.">
            <a:extLst>
              <a:ext uri="{FF2B5EF4-FFF2-40B4-BE49-F238E27FC236}">
                <a16:creationId xmlns:a16="http://schemas.microsoft.com/office/drawing/2014/main" id="{79A649AC-5D91-95FD-1023-E4D9E086E55D}"/>
              </a:ext>
            </a:extLst>
          </p:cNvPr>
          <p:cNvPicPr>
            <a:picLocks noGrp="1" noChangeAspect="1"/>
          </p:cNvPicPr>
          <p:nvPr>
            <p:ph type="pic" idx="2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2" r="23892"/>
          <a:stretch/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BC2099-EFD7-439D-170E-D1A8B063D7A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>
            <a:noAutofit/>
          </a:bodyPr>
          <a:lstStyle/>
          <a:p>
            <a:r>
              <a:rPr lang="da-DK" sz="1200" dirty="0">
                <a:latin typeface="Arial"/>
                <a:cs typeface="Arial"/>
              </a:rPr>
              <a:t>Drøftelse </a:t>
            </a:r>
            <a:r>
              <a:rPr lang="da-DK" sz="1200">
                <a:latin typeface="Arial"/>
                <a:cs typeface="Arial"/>
              </a:rPr>
              <a:t>i plenum</a:t>
            </a:r>
            <a:endParaRPr lang="da-DK" sz="1200" noProof="0" dirty="0">
              <a:latin typeface="Arial"/>
              <a:cs typeface="Arial"/>
            </a:endParaRP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E1C20C8D-A302-D3B5-973D-42DEED29A0DB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29468" y="1509376"/>
            <a:ext cx="4385987" cy="3553199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da-DK" sz="1600" b="1" noProof="0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noProof="0" dirty="0">
                <a:latin typeface="Arial"/>
                <a:cs typeface="Arial"/>
              </a:rPr>
              <a:t>Hvad har </a:t>
            </a:r>
            <a:r>
              <a:rPr lang="da-DK" dirty="0">
                <a:latin typeface="Arial"/>
                <a:cs typeface="Arial"/>
              </a:rPr>
              <a:t>jeres </a:t>
            </a:r>
            <a:r>
              <a:rPr lang="da-DK" sz="1600" noProof="0" dirty="0">
                <a:latin typeface="Arial"/>
                <a:cs typeface="Arial"/>
              </a:rPr>
              <a:t>erfaringer været med brug af patientlisten efter det første klyngemøde?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latin typeface="Arial"/>
                <a:cs typeface="Arial"/>
              </a:rPr>
              <a:t>Gav gennemgangen af patienterne anledning til ændringer?</a:t>
            </a:r>
            <a:endParaRPr lang="da-DK" sz="1600" noProof="0" dirty="0">
              <a:latin typeface="Arial"/>
              <a:cs typeface="Arial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sz="1600" noProof="0" dirty="0" err="1"/>
              <a:t>Seponering</a:t>
            </a:r>
            <a:r>
              <a:rPr lang="da-DK" sz="1600" noProof="0" dirty="0"/>
              <a:t> eller fortsat indikation?</a:t>
            </a:r>
            <a:endParaRPr lang="da-DK" dirty="0">
              <a:latin typeface="Arial"/>
              <a:cs typeface="Arial"/>
            </a:endParaRPr>
          </a:p>
          <a:p>
            <a:pPr marL="285750" indent="-285750">
              <a:buFont typeface="Arial,Sans-Serif"/>
              <a:buChar char="•"/>
            </a:pPr>
            <a:r>
              <a:rPr lang="da-DK" dirty="0">
                <a:latin typeface="Arial"/>
                <a:cs typeface="Arial"/>
              </a:rPr>
              <a:t>Hvordan arbejder vi med patientlisten fremadrettet?</a:t>
            </a:r>
            <a:endParaRPr lang="en-US" dirty="0">
              <a:latin typeface="Arial"/>
              <a:cs typeface="Arial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a-DK" sz="1600" noProof="0" dirty="0"/>
          </a:p>
          <a:p>
            <a:endParaRPr lang="da-DK" sz="1600" noProof="0" dirty="0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988F8CBA-3A0D-A3B3-2A4E-8F3A264FC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030" y="1027249"/>
            <a:ext cx="4398514" cy="1540460"/>
          </a:xfrm>
        </p:spPr>
        <p:txBody>
          <a:bodyPr/>
          <a:lstStyle/>
          <a:p>
            <a:r>
              <a:rPr lang="da-DK" sz="2400" noProof="0"/>
              <a:t>Erfaringer med brug af patientliste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7CAC20E4-44BF-0FF6-4DAA-02DC28F1B92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20208" y="5440218"/>
            <a:ext cx="4385987" cy="680690"/>
          </a:xfrm>
        </p:spPr>
        <p:txBody>
          <a:bodyPr/>
          <a:lstStyle/>
          <a:p>
            <a:endParaRPr lang="da-DK" noProof="0"/>
          </a:p>
        </p:txBody>
      </p:sp>
      <p:pic>
        <p:nvPicPr>
          <p:cNvPr id="3" name="Graphic 1" descr="Teacher with solid fill">
            <a:extLst>
              <a:ext uri="{FF2B5EF4-FFF2-40B4-BE49-F238E27FC236}">
                <a16:creationId xmlns:a16="http://schemas.microsoft.com/office/drawing/2014/main" id="{1BA898EB-C2AE-2C66-73E3-FD84E058E6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274312" y="2691197"/>
            <a:ext cx="1475608" cy="1475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858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4D249661-C137-16E0-CAF9-329E8E85D62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24664" y="1740634"/>
            <a:ext cx="10735496" cy="1631216"/>
          </a:xfrm>
        </p:spPr>
        <p:txBody>
          <a:bodyPr/>
          <a:lstStyle/>
          <a:p>
            <a:r>
              <a:rPr lang="da-DK">
                <a:latin typeface="Arial"/>
                <a:cs typeface="Arial"/>
              </a:rPr>
              <a:t>Status på samarbejdet med kommunen</a:t>
            </a:r>
            <a:endParaRPr lang="da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8ACFA81-4D50-0156-10E4-D61F3E566FD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da-DK"/>
              <a:t>Samlet tid: 10 minutter</a:t>
            </a:r>
          </a:p>
        </p:txBody>
      </p:sp>
    </p:spTree>
    <p:extLst>
      <p:ext uri="{BB962C8B-B14F-4D97-AF65-F5344CB8AC3E}">
        <p14:creationId xmlns:p14="http://schemas.microsoft.com/office/powerpoint/2010/main" val="330890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66276CD7-745D-A010-BE14-7E86C5034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latin typeface="Arial"/>
                <a:cs typeface="Arial"/>
              </a:rPr>
              <a:t>Status på samarbejdet med kommunen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618B9AF-3608-5CEB-B3EF-220FBB91C1B5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>
            <a:normAutofit lnSpcReduction="10000"/>
          </a:bodyPr>
          <a:lstStyle/>
          <a:p>
            <a:r>
              <a:rPr lang="da-DK" dirty="0">
                <a:latin typeface="Arial"/>
                <a:cs typeface="Arial"/>
              </a:rPr>
              <a:t>Besvarelser fra spørgeskemaundersøgelsen</a:t>
            </a:r>
            <a:endParaRPr lang="en-US" dirty="0">
              <a:latin typeface="Arial"/>
              <a:cs typeface="Arial"/>
            </a:endParaRPr>
          </a:p>
        </p:txBody>
      </p:sp>
      <p:graphicFrame>
        <p:nvGraphicFramePr>
          <p:cNvPr id="5" name="Pladsholder til billede 4">
            <a:extLst>
              <a:ext uri="{FF2B5EF4-FFF2-40B4-BE49-F238E27FC236}">
                <a16:creationId xmlns:a16="http://schemas.microsoft.com/office/drawing/2014/main" id="{2655C17B-FA56-631A-464C-9F8CF03E884D}"/>
              </a:ext>
            </a:extLst>
          </p:cNvPr>
          <p:cNvGraphicFramePr>
            <a:graphicFrameLocks noGrp="1"/>
          </p:cNvGraphicFramePr>
          <p:nvPr>
            <p:ph type="pic" idx="22"/>
            <p:extLst>
              <p:ext uri="{D42A27DB-BD31-4B8C-83A1-F6EECF244321}">
                <p14:modId xmlns:p14="http://schemas.microsoft.com/office/powerpoint/2010/main" val="377695116"/>
              </p:ext>
            </p:extLst>
          </p:nvPr>
        </p:nvGraphicFramePr>
        <p:xfrm>
          <a:off x="735013" y="1897063"/>
          <a:ext cx="10741025" cy="4225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37695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37309-6A8E-1CCC-5359-AA40E080E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D9BF75F-88B6-F1BC-C800-9A9809687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latin typeface="Arial"/>
                <a:cs typeface="Arial"/>
              </a:rPr>
              <a:t>Status på samarbejdet med kommunen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D0B1EDC-F7A3-02F2-A230-2D356A824EE5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>
            <a:normAutofit lnSpcReduction="10000"/>
          </a:bodyPr>
          <a:lstStyle/>
          <a:p>
            <a:r>
              <a:rPr lang="da-DK" dirty="0">
                <a:latin typeface="Arial"/>
                <a:cs typeface="Arial"/>
              </a:rPr>
              <a:t>Besvarelser fra spørgeskemaundersøgelsen</a:t>
            </a:r>
            <a:endParaRPr lang="en-US" dirty="0">
              <a:latin typeface="Arial"/>
              <a:cs typeface="Arial"/>
            </a:endParaRPr>
          </a:p>
        </p:txBody>
      </p:sp>
      <p:graphicFrame>
        <p:nvGraphicFramePr>
          <p:cNvPr id="8" name="Pladsholder til billede 7">
            <a:extLst>
              <a:ext uri="{FF2B5EF4-FFF2-40B4-BE49-F238E27FC236}">
                <a16:creationId xmlns:a16="http://schemas.microsoft.com/office/drawing/2014/main" id="{365533B8-5C52-1726-1759-13E82470B186}"/>
              </a:ext>
            </a:extLst>
          </p:cNvPr>
          <p:cNvGraphicFramePr>
            <a:graphicFrameLocks noGrp="1"/>
          </p:cNvGraphicFramePr>
          <p:nvPr>
            <p:ph type="pic" idx="22"/>
            <p:extLst>
              <p:ext uri="{D42A27DB-BD31-4B8C-83A1-F6EECF244321}">
                <p14:modId xmlns:p14="http://schemas.microsoft.com/office/powerpoint/2010/main" val="2079449497"/>
              </p:ext>
            </p:extLst>
          </p:nvPr>
        </p:nvGraphicFramePr>
        <p:xfrm>
          <a:off x="735013" y="1897063"/>
          <a:ext cx="10741025" cy="4225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03551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14D2B-F2C7-E257-638D-FCF480C39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BC9746A-1161-6249-6101-1A40E09EA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latin typeface="Arial"/>
                <a:cs typeface="Arial"/>
              </a:rPr>
              <a:t>Status på samarbejdet med kommunen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C852217-1063-CF5F-1D42-287C738AA508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>
            <a:normAutofit lnSpcReduction="10000"/>
          </a:bodyPr>
          <a:lstStyle/>
          <a:p>
            <a:r>
              <a:rPr lang="da-DK" dirty="0">
                <a:latin typeface="Arial"/>
                <a:cs typeface="Arial"/>
              </a:rPr>
              <a:t>Besvarelser fra spørgeskemaundersøgelsen</a:t>
            </a:r>
            <a:endParaRPr lang="en-US" dirty="0">
              <a:latin typeface="Arial"/>
              <a:cs typeface="Arial"/>
            </a:endParaRPr>
          </a:p>
        </p:txBody>
      </p:sp>
      <p:graphicFrame>
        <p:nvGraphicFramePr>
          <p:cNvPr id="7" name="Pladsholder til billede 6">
            <a:extLst>
              <a:ext uri="{FF2B5EF4-FFF2-40B4-BE49-F238E27FC236}">
                <a16:creationId xmlns:a16="http://schemas.microsoft.com/office/drawing/2014/main" id="{0AF7C516-D779-6EA5-0C43-34DC01324572}"/>
              </a:ext>
            </a:extLst>
          </p:cNvPr>
          <p:cNvGraphicFramePr>
            <a:graphicFrameLocks noGrp="1"/>
          </p:cNvGraphicFramePr>
          <p:nvPr>
            <p:ph type="pic" idx="22"/>
            <p:extLst>
              <p:ext uri="{D42A27DB-BD31-4B8C-83A1-F6EECF244321}">
                <p14:modId xmlns:p14="http://schemas.microsoft.com/office/powerpoint/2010/main" val="399194373"/>
              </p:ext>
            </p:extLst>
          </p:nvPr>
        </p:nvGraphicFramePr>
        <p:xfrm>
          <a:off x="735013" y="1897063"/>
          <a:ext cx="10741025" cy="4225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0145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D1B86-0393-4ACB-EC67-4CCDE9C3A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green and white background&#10;&#10;AI-generated content may be incorrect.">
            <a:extLst>
              <a:ext uri="{FF2B5EF4-FFF2-40B4-BE49-F238E27FC236}">
                <a16:creationId xmlns:a16="http://schemas.microsoft.com/office/drawing/2014/main" id="{BF16851A-238B-FFAE-986F-AD3B207937E2}"/>
              </a:ext>
            </a:extLst>
          </p:cNvPr>
          <p:cNvPicPr>
            <a:picLocks noGrp="1" noChangeAspect="1"/>
          </p:cNvPicPr>
          <p:nvPr>
            <p:ph type="pic" idx="2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2" r="23892"/>
          <a:stretch/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C8365E-4D57-756D-BD52-1E7B8125C4D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>
            <a:noAutofit/>
          </a:bodyPr>
          <a:lstStyle/>
          <a:p>
            <a:r>
              <a:rPr lang="en-GB" sz="1200" dirty="0" err="1">
                <a:latin typeface="Arial"/>
                <a:cs typeface="Arial"/>
              </a:rPr>
              <a:t>Opsamling</a:t>
            </a:r>
            <a:r>
              <a:rPr lang="en-GB" sz="1200" dirty="0">
                <a:latin typeface="Arial"/>
                <a:cs typeface="Arial"/>
              </a:rPr>
              <a:t> </a:t>
            </a:r>
            <a:r>
              <a:rPr lang="en-GB" sz="1200" dirty="0" err="1">
                <a:latin typeface="Arial"/>
                <a:cs typeface="Arial"/>
              </a:rPr>
              <a:t>i</a:t>
            </a:r>
            <a:r>
              <a:rPr lang="en-GB" sz="1200" dirty="0">
                <a:latin typeface="Arial"/>
                <a:cs typeface="Arial"/>
              </a:rPr>
              <a:t> plenum</a:t>
            </a:r>
            <a:endParaRPr lang="en-GB" dirty="0">
              <a:latin typeface="Arial"/>
              <a:cs typeface="Arial"/>
            </a:endParaRP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A04FDEE1-DFFD-4554-A0F0-7B84149B362C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20208" y="2227364"/>
            <a:ext cx="4385987" cy="355319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 b="1">
                <a:latin typeface="Arial"/>
                <a:cs typeface="Arial"/>
              </a:rPr>
              <a:t>Spørgsmål:</a:t>
            </a:r>
            <a:endParaRPr lang="da-DK" b="1"/>
          </a:p>
          <a:p>
            <a:pPr marL="285750" indent="-285750">
              <a:buChar char="•"/>
            </a:pPr>
            <a:r>
              <a:rPr lang="da-DK">
                <a:latin typeface="Arial"/>
                <a:cs typeface="Arial"/>
              </a:rPr>
              <a:t>Hvad har været svært og hvad har været nemt</a:t>
            </a:r>
            <a:r>
              <a:rPr lang="da-DK" sz="1600" noProof="0">
                <a:latin typeface="Arial"/>
                <a:cs typeface="Arial"/>
              </a:rPr>
              <a:t>?</a:t>
            </a:r>
            <a:endParaRPr lang="da-DK"/>
          </a:p>
          <a:p>
            <a:pPr marL="285750" indent="-285750">
              <a:buChar char="•"/>
            </a:pPr>
            <a:r>
              <a:rPr lang="da-DK">
                <a:latin typeface="Arial"/>
                <a:cs typeface="Arial"/>
              </a:rPr>
              <a:t>Forslag til at forbedringer og justeringer til samarbejdet?</a:t>
            </a:r>
            <a:endParaRPr lang="da-DK"/>
          </a:p>
          <a:p>
            <a:pPr marL="285750" indent="-285750">
              <a:buChar char="•"/>
            </a:pPr>
            <a:r>
              <a:rPr lang="da-DK">
                <a:latin typeface="Arial"/>
                <a:cs typeface="Arial"/>
              </a:rPr>
              <a:t>Er der noget vi kan blive enige om, der skal ændres?</a:t>
            </a:r>
          </a:p>
          <a:p>
            <a:pPr marL="285750" indent="-285750">
              <a:buChar char="•"/>
            </a:pPr>
            <a:r>
              <a:rPr lang="da-DK">
                <a:latin typeface="Arial"/>
                <a:cs typeface="Arial"/>
              </a:rPr>
              <a:t>Hvem får det kommunikeret og sat i værk med kommunen? </a:t>
            </a:r>
            <a:endParaRPr lang="da-DK"/>
          </a:p>
          <a:p>
            <a:pPr marL="742950" lvl="1" indent="-285750">
              <a:buFont typeface="Courier New" panose="020B0604020202020204" pitchFamily="34" charset="0"/>
              <a:buChar char="o"/>
            </a:pPr>
            <a:r>
              <a:rPr lang="da-DK" sz="1600">
                <a:latin typeface="Arial"/>
                <a:cs typeface="Arial"/>
              </a:rPr>
              <a:t>Praksiskonsulent? </a:t>
            </a:r>
          </a:p>
          <a:p>
            <a:pPr marL="742950" lvl="1" indent="-285750">
              <a:buFont typeface="Courier New" panose="020B0604020202020204" pitchFamily="34" charset="0"/>
              <a:buChar char="o"/>
            </a:pPr>
            <a:r>
              <a:rPr lang="da-DK" sz="1600">
                <a:latin typeface="Arial"/>
                <a:cs typeface="Arial"/>
              </a:rPr>
              <a:t>KLU forum?</a:t>
            </a:r>
            <a:endParaRPr lang="da-DK" sz="1600"/>
          </a:p>
          <a:p>
            <a:endParaRPr lang="da-DK" b="1"/>
          </a:p>
          <a:p>
            <a:endParaRPr lang="da-DK" sz="1600" b="1" noProof="0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B64FD5A5-F876-1DAC-104B-9429C9251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030" y="1027249"/>
            <a:ext cx="4398514" cy="1540460"/>
          </a:xfrm>
        </p:spPr>
        <p:txBody>
          <a:bodyPr>
            <a:normAutofit/>
          </a:bodyPr>
          <a:lstStyle/>
          <a:p>
            <a:r>
              <a:rPr lang="da-DK" sz="2400">
                <a:latin typeface="Arial"/>
                <a:cs typeface="Arial"/>
              </a:rPr>
              <a:t>Opfølgning på samarbejdet og næste skridt</a:t>
            </a:r>
            <a:endParaRPr lang="en-US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06335C43-C69F-CFC2-47A6-1878C1E63ED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20208" y="5440218"/>
            <a:ext cx="4385987" cy="680690"/>
          </a:xfrm>
        </p:spPr>
        <p:txBody>
          <a:bodyPr/>
          <a:lstStyle/>
          <a:p>
            <a:endParaRPr lang="da-DK" noProof="0"/>
          </a:p>
        </p:txBody>
      </p:sp>
      <p:pic>
        <p:nvPicPr>
          <p:cNvPr id="3" name="Graphic 1" descr="Teacher with solid fill">
            <a:extLst>
              <a:ext uri="{FF2B5EF4-FFF2-40B4-BE49-F238E27FC236}">
                <a16:creationId xmlns:a16="http://schemas.microsoft.com/office/drawing/2014/main" id="{45E589AA-CB81-9D6A-63B7-F1BB9957D2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274312" y="2691197"/>
            <a:ext cx="1475608" cy="1475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20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C57E9FE8-EBAC-2137-BF2A-712DA08938C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da-DK"/>
              <a:t>Hjemme i egen praksis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062CE50-2C14-BAC2-3D44-D52B4F1ADB6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da-DK"/>
              <a:t>Samlet tid: 5 minutter</a:t>
            </a:r>
          </a:p>
        </p:txBody>
      </p:sp>
    </p:spTree>
    <p:extLst>
      <p:ext uri="{BB962C8B-B14F-4D97-AF65-F5344CB8AC3E}">
        <p14:creationId xmlns:p14="http://schemas.microsoft.com/office/powerpoint/2010/main" val="53260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99FEC-EE08-9F4E-4976-8C6570A01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54D7F626-1515-47A9-C2CA-7749648CF3A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711741" y="2287829"/>
            <a:ext cx="5031570" cy="383488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 b="1" dirty="0">
                <a:latin typeface="Arial"/>
                <a:cs typeface="Arial"/>
              </a:rPr>
              <a:t>Med praksispakken på KiAP.dk kan du:</a:t>
            </a:r>
            <a:endParaRPr lang="en-US" b="1" dirty="0"/>
          </a:p>
          <a:p>
            <a:pPr marL="285750" indent="-285750">
              <a:buFont typeface="Calibri" panose="020B0604020202020204" pitchFamily="34" charset="0"/>
              <a:buChar char="-"/>
            </a:pPr>
            <a:r>
              <a:rPr lang="da-DK" dirty="0">
                <a:latin typeface="Arial"/>
                <a:cs typeface="Arial"/>
              </a:rPr>
              <a:t>Tilgå redskaber og delbar viden til kvalitetsarbejdet tilpasset hverdagen i praksis.</a:t>
            </a:r>
            <a:endParaRPr lang="en-US" dirty="0">
              <a:latin typeface="Arial"/>
              <a:cs typeface="Arial"/>
            </a:endParaRPr>
          </a:p>
          <a:p>
            <a:pPr marL="285750" indent="-285750">
              <a:buFont typeface="Calibri"/>
              <a:buChar char="-"/>
            </a:pPr>
            <a:r>
              <a:rPr lang="da-DK" dirty="0">
                <a:latin typeface="Arial"/>
                <a:cs typeface="Arial"/>
              </a:rPr>
              <a:t>Finde kontaktoplysninger på lokale samarbejdspartnere. </a:t>
            </a:r>
          </a:p>
          <a:p>
            <a:pPr marL="285750" indent="-285750">
              <a:buFont typeface="Calibri"/>
              <a:buChar char="-"/>
            </a:pPr>
            <a:r>
              <a:rPr lang="da-DK" dirty="0">
                <a:latin typeface="Arial"/>
                <a:cs typeface="Arial"/>
              </a:rPr>
              <a:t>Bestille systematisk efteruddannelsesmodul hos PLO-E om demens.</a:t>
            </a:r>
            <a:endParaRPr lang="da-DK" dirty="0"/>
          </a:p>
          <a:p>
            <a:pPr algn="ctr"/>
            <a:r>
              <a:rPr lang="da-DK" b="1" dirty="0"/>
              <a:t>Tilgængeligt, når det passer dig!</a:t>
            </a:r>
          </a:p>
          <a:p>
            <a:pPr marL="285750" indent="-285750">
              <a:buFont typeface="Calibri" panose="020B0604020202020204" pitchFamily="34" charset="0"/>
              <a:buChar char="-"/>
            </a:pPr>
            <a:endParaRPr lang="da-DK" dirty="0"/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7ADC526-77B0-FBA3-127D-90C0A1901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>
                <a:latin typeface="Arial"/>
                <a:cs typeface="Arial"/>
              </a:rPr>
              <a:t>Videre forløb herfra</a:t>
            </a:r>
            <a:endParaRPr lang="da-DK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8CFD18AA-408F-0A26-C98F-C5941EE45867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Rounded Rectangle">
            <a:extLst>
              <a:ext uri="{FF2B5EF4-FFF2-40B4-BE49-F238E27FC236}">
                <a16:creationId xmlns:a16="http://schemas.microsoft.com/office/drawing/2014/main" id="{ADB2A3BA-6365-BE28-08CB-46DEC14B1053}"/>
              </a:ext>
            </a:extLst>
          </p:cNvPr>
          <p:cNvSpPr/>
          <p:nvPr/>
        </p:nvSpPr>
        <p:spPr>
          <a:xfrm>
            <a:off x="6369314" y="2287829"/>
            <a:ext cx="4787969" cy="3951805"/>
          </a:xfrm>
          <a:prstGeom prst="roundRect">
            <a:avLst>
              <a:gd name="adj" fmla="val 8476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>
              <a:spcBef>
                <a:spcPts val="1000"/>
              </a:spcBef>
            </a:pPr>
            <a:r>
              <a:rPr lang="en-US" sz="1800" b="1" dirty="0" err="1">
                <a:solidFill>
                  <a:srgbClr val="FFFFFF"/>
                </a:solidFill>
                <a:cs typeface="Arial"/>
              </a:rPr>
              <a:t>Tilgå</a:t>
            </a:r>
            <a:r>
              <a:rPr lang="en-US" sz="1800" b="1" dirty="0">
                <a:solidFill>
                  <a:srgbClr val="FFFFFF"/>
                </a:solidFill>
                <a:cs typeface="Arial"/>
              </a:rPr>
              <a:t> </a:t>
            </a:r>
            <a:r>
              <a:rPr lang="en-US" sz="1800" b="1" dirty="0" err="1">
                <a:solidFill>
                  <a:srgbClr val="FFFFFF"/>
                </a:solidFill>
                <a:cs typeface="Arial"/>
              </a:rPr>
              <a:t>praksispakken</a:t>
            </a:r>
            <a:r>
              <a:rPr lang="en-US" sz="1800" b="1" dirty="0">
                <a:solidFill>
                  <a:srgbClr val="FFFFFF"/>
                </a:solidFill>
                <a:cs typeface="Arial"/>
              </a:rPr>
              <a:t> </a:t>
            </a:r>
            <a:r>
              <a:rPr lang="en-US" sz="1800" b="1" dirty="0" err="1">
                <a:solidFill>
                  <a:srgbClr val="FFFFFF"/>
                </a:solidFill>
                <a:cs typeface="Arial"/>
              </a:rPr>
              <a:t>ved</a:t>
            </a:r>
            <a:endParaRPr lang="en-US" sz="1800" b="1" dirty="0">
              <a:solidFill>
                <a:srgbClr val="FFFFFF"/>
              </a:solidFill>
              <a:cs typeface="Arial"/>
            </a:endParaRPr>
          </a:p>
          <a:p>
            <a:pPr algn="ctr">
              <a:spcBef>
                <a:spcPts val="1000"/>
              </a:spcBef>
            </a:pPr>
            <a:r>
              <a:rPr lang="en-US" sz="1800" b="1" dirty="0" err="1">
                <a:solidFill>
                  <a:srgbClr val="FFFFFF"/>
                </a:solidFill>
                <a:cs typeface="Arial"/>
              </a:rPr>
              <a:t>enten</a:t>
            </a:r>
            <a:r>
              <a:rPr lang="en-US" sz="1800" b="1" dirty="0">
                <a:solidFill>
                  <a:srgbClr val="FFFFFF"/>
                </a:solidFill>
                <a:cs typeface="Arial"/>
              </a:rPr>
              <a:t> </a:t>
            </a:r>
            <a:r>
              <a:rPr lang="en-US" sz="1800" b="1" dirty="0" err="1">
                <a:solidFill>
                  <a:srgbClr val="FFFFFF"/>
                </a:solidFill>
                <a:cs typeface="Arial"/>
              </a:rPr>
              <a:t>brug</a:t>
            </a:r>
            <a:r>
              <a:rPr lang="en-US" sz="1800" b="1" dirty="0">
                <a:solidFill>
                  <a:srgbClr val="FFFFFF"/>
                </a:solidFill>
                <a:cs typeface="Arial"/>
              </a:rPr>
              <a:t> </a:t>
            </a:r>
            <a:r>
              <a:rPr lang="en-US" sz="1800" b="1" dirty="0" err="1">
                <a:solidFill>
                  <a:srgbClr val="FFFFFF"/>
                </a:solidFill>
                <a:cs typeface="Arial"/>
              </a:rPr>
              <a:t>af</a:t>
            </a:r>
            <a:r>
              <a:rPr lang="en-US" sz="1800" b="1" dirty="0">
                <a:solidFill>
                  <a:srgbClr val="FFFFFF"/>
                </a:solidFill>
                <a:cs typeface="Arial"/>
              </a:rPr>
              <a:t> link </a:t>
            </a:r>
            <a:r>
              <a:rPr lang="en-US" sz="1800" b="1" dirty="0" err="1">
                <a:solidFill>
                  <a:srgbClr val="FFFFFF"/>
                </a:solidFill>
                <a:cs typeface="Arial"/>
              </a:rPr>
              <a:t>eller</a:t>
            </a:r>
            <a:r>
              <a:rPr lang="en-US" sz="1800" b="1" dirty="0">
                <a:solidFill>
                  <a:srgbClr val="FFFFFF"/>
                </a:solidFill>
                <a:cs typeface="Arial"/>
              </a:rPr>
              <a:t> QR-</a:t>
            </a:r>
            <a:r>
              <a:rPr lang="en-US" sz="1800" b="1" dirty="0" err="1">
                <a:solidFill>
                  <a:srgbClr val="FFFFFF"/>
                </a:solidFill>
                <a:cs typeface="Arial"/>
              </a:rPr>
              <a:t>kode</a:t>
            </a:r>
            <a:r>
              <a:rPr lang="en-US" sz="1800" b="1" dirty="0">
                <a:solidFill>
                  <a:srgbClr val="FFFFFF"/>
                </a:solidFill>
                <a:cs typeface="Arial"/>
              </a:rPr>
              <a:t>:</a:t>
            </a:r>
          </a:p>
          <a:p>
            <a:pPr>
              <a:spcBef>
                <a:spcPts val="1000"/>
              </a:spcBef>
            </a:pPr>
            <a:endParaRPr lang="en-US" sz="1400" dirty="0">
              <a:solidFill>
                <a:srgbClr val="FFFFFF"/>
              </a:solidFill>
              <a:cs typeface="Arial"/>
            </a:endParaRPr>
          </a:p>
          <a:p>
            <a:pPr>
              <a:spcBef>
                <a:spcPts val="1000"/>
              </a:spcBef>
            </a:pPr>
            <a:endParaRPr lang="en-US" sz="1400" dirty="0">
              <a:solidFill>
                <a:srgbClr val="FFFFFF"/>
              </a:solidFill>
              <a:cs typeface="Arial"/>
            </a:endParaRPr>
          </a:p>
          <a:p>
            <a:pPr>
              <a:spcBef>
                <a:spcPts val="1000"/>
              </a:spcBef>
            </a:pPr>
            <a:endParaRPr lang="en-US" sz="1400" dirty="0">
              <a:solidFill>
                <a:srgbClr val="FFFFFF"/>
              </a:solidFill>
              <a:cs typeface="Arial"/>
            </a:endParaRPr>
          </a:p>
          <a:p>
            <a:pPr>
              <a:spcBef>
                <a:spcPts val="1000"/>
              </a:spcBef>
            </a:pPr>
            <a:endParaRPr lang="en-US" sz="1400" dirty="0">
              <a:solidFill>
                <a:srgbClr val="FFFFFF"/>
              </a:solidFill>
              <a:cs typeface="Arial"/>
            </a:endParaRPr>
          </a:p>
          <a:p>
            <a:pPr>
              <a:spcBef>
                <a:spcPts val="1000"/>
              </a:spcBef>
            </a:pPr>
            <a:endParaRPr lang="en-US" sz="1400" dirty="0">
              <a:solidFill>
                <a:srgbClr val="FFFFFF"/>
              </a:solidFill>
              <a:cs typeface="Arial"/>
            </a:endParaRPr>
          </a:p>
          <a:p>
            <a:pPr>
              <a:spcBef>
                <a:spcPts val="1000"/>
              </a:spcBef>
            </a:pPr>
            <a:endParaRPr lang="en-US" sz="1400" dirty="0">
              <a:solidFill>
                <a:srgbClr val="FFFFFF"/>
              </a:solidFill>
              <a:cs typeface="Arial"/>
            </a:endParaRPr>
          </a:p>
          <a:p>
            <a:pPr>
              <a:spcBef>
                <a:spcPts val="1000"/>
              </a:spcBef>
            </a:pPr>
            <a:endParaRPr lang="en-US" sz="1400" dirty="0">
              <a:solidFill>
                <a:srgbClr val="FFFFFF"/>
              </a:solidFill>
              <a:cs typeface="Arial"/>
            </a:endParaRPr>
          </a:p>
          <a:p>
            <a:pPr>
              <a:spcBef>
                <a:spcPts val="1000"/>
              </a:spcBef>
            </a:pPr>
            <a:endParaRPr lang="en-US" sz="1400" dirty="0">
              <a:solidFill>
                <a:srgbClr val="FFFFFF"/>
              </a:solidFill>
              <a:cs typeface="Arial"/>
            </a:endParaRPr>
          </a:p>
          <a:p>
            <a:pPr algn="ctr">
              <a:spcBef>
                <a:spcPts val="1000"/>
              </a:spcBef>
            </a:pPr>
            <a:r>
              <a:rPr lang="en-US" sz="1400" u="sng" dirty="0">
                <a:solidFill>
                  <a:srgbClr val="FFFFFF"/>
                </a:solidFill>
                <a:cs typeface="Arial"/>
              </a:rPr>
              <a:t>www.kiap.dk/praksispakker/demensogantipsykotika</a:t>
            </a:r>
          </a:p>
        </p:txBody>
      </p:sp>
      <p:pic>
        <p:nvPicPr>
          <p:cNvPr id="7" name="Billede 6" descr="Et billede, der indeholder mønster, pixel&#10;&#10;AI-genereret indhold kan være ukorrekt.">
            <a:extLst>
              <a:ext uri="{FF2B5EF4-FFF2-40B4-BE49-F238E27FC236}">
                <a16:creationId xmlns:a16="http://schemas.microsoft.com/office/drawing/2014/main" id="{CDDE3E07-3B8B-342C-6240-3C62163F29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326" y="3288565"/>
            <a:ext cx="2419754" cy="241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351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C0DB09D-E8FB-6B3C-8193-F17693841B19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9A911A66-BBD9-B943-35A6-8D48505A8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9726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KiAP 2025">
  <a:themeElements>
    <a:clrScheme name="KiAP 2025">
      <a:dk1>
        <a:srgbClr val="000000"/>
      </a:dk1>
      <a:lt1>
        <a:srgbClr val="000000"/>
      </a:lt1>
      <a:dk2>
        <a:srgbClr val="171817"/>
      </a:dk2>
      <a:lt2>
        <a:srgbClr val="171817"/>
      </a:lt2>
      <a:accent1>
        <a:srgbClr val="23615F"/>
      </a:accent1>
      <a:accent2>
        <a:srgbClr val="297976"/>
      </a:accent2>
      <a:accent3>
        <a:srgbClr val="359791"/>
      </a:accent3>
      <a:accent4>
        <a:srgbClr val="7ACDC4"/>
      </a:accent4>
      <a:accent5>
        <a:srgbClr val="ABE2DB"/>
      </a:accent5>
      <a:accent6>
        <a:srgbClr val="27242B"/>
      </a:accent6>
      <a:hlink>
        <a:srgbClr val="297976"/>
      </a:hlink>
      <a:folHlink>
        <a:srgbClr val="29797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resentation1" id="{FEF1F945-AA10-453C-B01E-CCB8A96A92D2}" vid="{3EC10722-4F43-482F-9989-6459E22D2A39}"/>
    </a:ext>
  </a:extLst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2FF814FFD5BE429A487D8B96CC99DB" ma:contentTypeVersion="16" ma:contentTypeDescription="Create a new document." ma:contentTypeScope="" ma:versionID="1af3a525fe72eaa599b0461c30ba5761">
  <xsd:schema xmlns:xsd="http://www.w3.org/2001/XMLSchema" xmlns:xs="http://www.w3.org/2001/XMLSchema" xmlns:p="http://schemas.microsoft.com/office/2006/metadata/properties" xmlns:ns2="274f7b3c-55fc-4ba9-bd60-db85f523d714" xmlns:ns3="68935009-472e-4d4d-a6ed-c987f90ab1e9" targetNamespace="http://schemas.microsoft.com/office/2006/metadata/properties" ma:root="true" ma:fieldsID="86292fa74988f2d8c8f299fd5e219702" ns2:_="" ns3:_="">
    <xsd:import namespace="274f7b3c-55fc-4ba9-bd60-db85f523d714"/>
    <xsd:import namespace="68935009-472e-4d4d-a6ed-c987f90ab1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4f7b3c-55fc-4ba9-bd60-db85f523d7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73b18725-0062-458b-ba13-ac6484c606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935009-472e-4d4d-a6ed-c987f90ab1e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fdb14a4e-0140-40c4-82ae-bedf6e220356}" ma:internalName="TaxCatchAll" ma:showField="CatchAllData" ma:web="68935009-472e-4d4d-a6ed-c987f90ab1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74f7b3c-55fc-4ba9-bd60-db85f523d714">
      <Terms xmlns="http://schemas.microsoft.com/office/infopath/2007/PartnerControls"/>
    </lcf76f155ced4ddcb4097134ff3c332f>
    <TaxCatchAll xmlns="68935009-472e-4d4d-a6ed-c987f90ab1e9" xsi:nil="true"/>
    <SharedWithUsers xmlns="68935009-472e-4d4d-a6ed-c987f90ab1e9">
      <UserInfo>
        <DisplayName/>
        <AccountId xsi:nil="true"/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7CEB175-B63E-4E01-9CE5-74660BAB0A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74f7b3c-55fc-4ba9-bd60-db85f523d714"/>
    <ds:schemaRef ds:uri="68935009-472e-4d4d-a6ed-c987f90ab1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C795C06-8343-4B35-ACE2-038373315665}">
  <ds:schemaRefs>
    <ds:schemaRef ds:uri="http://purl.org/dc/dcmitype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658e924a-6452-4f30-ad3a-cb624d28adc8"/>
    <ds:schemaRef ds:uri="dc93761f-51ef-4530-9f5e-6cc801282091"/>
    <ds:schemaRef ds:uri="274f7b3c-55fc-4ba9-bd60-db85f523d714"/>
    <ds:schemaRef ds:uri="68935009-472e-4d4d-a6ed-c987f90ab1e9"/>
  </ds:schemaRefs>
</ds:datastoreItem>
</file>

<file path=customXml/itemProps3.xml><?xml version="1.0" encoding="utf-8"?>
<ds:datastoreItem xmlns:ds="http://schemas.openxmlformats.org/officeDocument/2006/customXml" ds:itemID="{185BB2EB-BF2F-4B0D-B7B5-2DA864EEBB5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</TotalTime>
  <Words>558</Words>
  <Application>Microsoft Office PowerPoint</Application>
  <PresentationFormat>Widescreen</PresentationFormat>
  <Paragraphs>91</Paragraphs>
  <Slides>14</Slides>
  <Notes>9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21" baseType="lpstr">
      <vt:lpstr>Arial</vt:lpstr>
      <vt:lpstr>Arial,Sans-Serif</vt:lpstr>
      <vt:lpstr>Calibri</vt:lpstr>
      <vt:lpstr>Courier New</vt:lpstr>
      <vt:lpstr>Helvetica Neue</vt:lpstr>
      <vt:lpstr>Helvetica Neue Medium</vt:lpstr>
      <vt:lpstr>KiAP 2025</vt:lpstr>
      <vt:lpstr>PowerPoint-præsentation</vt:lpstr>
      <vt:lpstr>Program</vt:lpstr>
      <vt:lpstr>Formål</vt:lpstr>
      <vt:lpstr>PowerPoint-præsentation</vt:lpstr>
      <vt:lpstr>Status på anvendelse af patientliste</vt:lpstr>
      <vt:lpstr>Erfaringer med brug af patientliste</vt:lpstr>
      <vt:lpstr>PowerPoint-præsentation</vt:lpstr>
      <vt:lpstr>Status på samarbejdet med kommunen</vt:lpstr>
      <vt:lpstr>Status på samarbejdet med kommunen</vt:lpstr>
      <vt:lpstr>Status på samarbejdet med kommunen</vt:lpstr>
      <vt:lpstr>Opfølgning på samarbejdet og næste skridt</vt:lpstr>
      <vt:lpstr>PowerPoint-præsentation</vt:lpstr>
      <vt:lpstr>Videre forløb herfra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Kasper Borello Schmidt</dc:creator>
  <cp:lastModifiedBy>Louise Søegaard</cp:lastModifiedBy>
  <cp:revision>17</cp:revision>
  <dcterms:created xsi:type="dcterms:W3CDTF">2025-07-11T08:33:58Z</dcterms:created>
  <dcterms:modified xsi:type="dcterms:W3CDTF">2026-09-09T14:32:29Z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0x010100E22FF814FFD5BE429A487D8B96CC99DB</vt:lpwstr>
  </property>
  <property fmtid="{D5CDD505-2E9C-101B-9397-08002B2CF9AE}" pid="3" name="MediaServiceImageTags">
    <vt:lpwstr/>
  </property>
  <property fmtid="{D5CDD505-2E9C-101B-9397-08002B2CF9AE}" pid="4" name="Order">
    <vt:r8>1108900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TriggerFlowInfo">
    <vt:lpwstr/>
  </property>
</Properties>
</file>