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Montserrat Heavy" charset="1" panose="00000A00000000000000"/>
      <p:regular r:id="rId7"/>
    </p:embeddedFont>
    <p:embeddedFont>
      <p:font typeface="Montserrat Semi-Bold" charset="1" panose="0000070000000000000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8.fntdata"/><Relationship Id="rId3" Type="http://schemas.openxmlformats.org/officeDocument/2006/relationships/viewProps" Target="viewProps.xml"/><Relationship Id="rId7" Type="http://schemas.openxmlformats.org/officeDocument/2006/relationships/font" Target="fonts/font7.fntdata"/><Relationship Id="rId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customXml" Target="../customXml/item3.xml"/><Relationship Id="rId5" Type="http://schemas.openxmlformats.org/officeDocument/2006/relationships/tableStyles" Target="tableStyles.xml"/><Relationship Id="rId10" Type="http://schemas.openxmlformats.org/officeDocument/2006/relationships/customXml" Target="../customXml/item2.xml"/><Relationship Id="rId4" Type="http://schemas.openxmlformats.org/officeDocument/2006/relationships/theme" Target="theme/theme1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Relationship Id="rId6" Target="../media/image5.jpeg" Type="http://schemas.openxmlformats.org/officeDocument/2006/relationships/image"/><Relationship Id="rId7" Target="../media/image6.jpeg" Type="http://schemas.openxmlformats.org/officeDocument/2006/relationships/image"/><Relationship Id="rId8" Target="../media/image7.jpeg" Type="http://schemas.openxmlformats.org/officeDocument/2006/relationships/image"/><Relationship Id="rId9" Target="../media/image8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7914" r="0" b="7914"/>
            <a:stretch>
              <a:fillRect/>
            </a:stretch>
          </p:blipFill>
          <p:spPr>
            <a:xfrm flipH="false" flipV="false">
              <a:off x="0" y="0"/>
              <a:ext cx="7946549" cy="4451032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0" t="8853" r="0" b="8853"/>
            <a:stretch>
              <a:fillRect/>
            </a:stretch>
          </p:blipFill>
          <p:spPr>
            <a:xfrm flipH="false" flipV="false">
              <a:off x="8128000" y="0"/>
              <a:ext cx="8128000" cy="4451032"/>
            </a:xfrm>
            <a:prstGeom prst="rect">
              <a:avLst/>
            </a:prstGeom>
          </p:spPr>
        </p:pic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4"/>
            <a:srcRect l="0" t="7914" r="0" b="7914"/>
            <a:stretch>
              <a:fillRect/>
            </a:stretch>
          </p:blipFill>
          <p:spPr>
            <a:xfrm flipH="false" flipV="false">
              <a:off x="16437451" y="0"/>
              <a:ext cx="7946549" cy="4451032"/>
            </a:xfrm>
            <a:prstGeom prst="rect">
              <a:avLst/>
            </a:prstGeom>
          </p:spPr>
        </p:pic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5"/>
            <a:srcRect l="0" t="2807" r="0" b="2807"/>
            <a:stretch>
              <a:fillRect/>
            </a:stretch>
          </p:blipFill>
          <p:spPr>
            <a:xfrm flipH="true" flipV="false">
              <a:off x="0" y="4632484"/>
              <a:ext cx="12101274" cy="4451032"/>
            </a:xfrm>
            <a:prstGeom prst="rect">
              <a:avLst/>
            </a:prstGeom>
          </p:spPr>
        </p:pic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6"/>
            <a:srcRect l="0" t="24503" r="0" b="20289"/>
            <a:stretch>
              <a:fillRect/>
            </a:stretch>
          </p:blipFill>
          <p:spPr>
            <a:xfrm flipH="false" flipV="false">
              <a:off x="12282726" y="4632484"/>
              <a:ext cx="12101274" cy="4451032"/>
            </a:xfrm>
            <a:prstGeom prst="rect">
              <a:avLst/>
            </a:prstGeom>
          </p:spPr>
        </p:pic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7"/>
            <a:srcRect l="0" t="7914" r="0" b="7914"/>
            <a:stretch>
              <a:fillRect/>
            </a:stretch>
          </p:blipFill>
          <p:spPr>
            <a:xfrm flipH="false" flipV="false">
              <a:off x="0" y="9264968"/>
              <a:ext cx="7946549" cy="4451032"/>
            </a:xfrm>
            <a:prstGeom prst="rect">
              <a:avLst/>
            </a:prstGeom>
          </p:spPr>
        </p:pic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8"/>
            <a:srcRect l="0" t="8853" r="0" b="8853"/>
            <a:stretch>
              <a:fillRect/>
            </a:stretch>
          </p:blipFill>
          <p:spPr>
            <a:xfrm flipH="false" flipV="false">
              <a:off x="8128000" y="9264968"/>
              <a:ext cx="8128000" cy="4451032"/>
            </a:xfrm>
            <a:prstGeom prst="rect">
              <a:avLst/>
            </a:prstGeom>
          </p:spPr>
        </p:pic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9"/>
            <a:srcRect l="0" t="33023" r="0" b="25017"/>
            <a:stretch>
              <a:fillRect/>
            </a:stretch>
          </p:blipFill>
          <p:spPr>
            <a:xfrm flipH="false" flipV="false">
              <a:off x="16437451" y="9264968"/>
              <a:ext cx="7946549" cy="4451032"/>
            </a:xfrm>
            <a:prstGeom prst="rect">
              <a:avLst/>
            </a:prstGeom>
          </p:spPr>
        </p:pic>
      </p:grpSp>
      <p:grpSp>
        <p:nvGrpSpPr>
          <p:cNvPr name="Group 11" id="11"/>
          <p:cNvGrpSpPr/>
          <p:nvPr/>
        </p:nvGrpSpPr>
        <p:grpSpPr>
          <a:xfrm rot="0">
            <a:off x="0" y="3479520"/>
            <a:ext cx="9069973" cy="3335836"/>
            <a:chOff x="0" y="0"/>
            <a:chExt cx="2388799" cy="87857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388799" cy="878574"/>
            </a:xfrm>
            <a:custGeom>
              <a:avLst/>
              <a:gdLst/>
              <a:ahLst/>
              <a:cxnLst/>
              <a:rect r="r" b="b" t="t" l="l"/>
              <a:pathLst>
                <a:path h="878574" w="2388799">
                  <a:moveTo>
                    <a:pt x="0" y="0"/>
                  </a:moveTo>
                  <a:lnTo>
                    <a:pt x="2388799" y="0"/>
                  </a:lnTo>
                  <a:lnTo>
                    <a:pt x="2388799" y="878574"/>
                  </a:lnTo>
                  <a:lnTo>
                    <a:pt x="0" y="878574"/>
                  </a:lnTo>
                  <a:close/>
                </a:path>
              </a:pathLst>
            </a:custGeom>
            <a:solidFill>
              <a:srgbClr val="B21F16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2388799" cy="9166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-10800000">
            <a:off x="6051636" y="3488274"/>
            <a:ext cx="3004235" cy="3310451"/>
          </a:xfrm>
          <a:custGeom>
            <a:avLst/>
            <a:gdLst/>
            <a:ahLst/>
            <a:cxnLst/>
            <a:rect r="r" b="b" t="t" l="l"/>
            <a:pathLst>
              <a:path h="3310451" w="3004235">
                <a:moveTo>
                  <a:pt x="0" y="0"/>
                </a:moveTo>
                <a:lnTo>
                  <a:pt x="3004234" y="0"/>
                </a:lnTo>
                <a:lnTo>
                  <a:pt x="3004234" y="3310452"/>
                </a:lnTo>
                <a:lnTo>
                  <a:pt x="0" y="33104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0" y="3504905"/>
            <a:ext cx="1433783" cy="1457467"/>
          </a:xfrm>
          <a:custGeom>
            <a:avLst/>
            <a:gdLst/>
            <a:ahLst/>
            <a:cxnLst/>
            <a:rect r="r" b="b" t="t" l="l"/>
            <a:pathLst>
              <a:path h="1457467" w="1433783">
                <a:moveTo>
                  <a:pt x="0" y="0"/>
                </a:moveTo>
                <a:lnTo>
                  <a:pt x="1433783" y="0"/>
                </a:lnTo>
                <a:lnTo>
                  <a:pt x="1433783" y="1457466"/>
                </a:lnTo>
                <a:lnTo>
                  <a:pt x="0" y="14574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4103" y="4949156"/>
            <a:ext cx="9041768" cy="11098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6"/>
              </a:lnSpc>
            </a:pPr>
            <a:r>
              <a:rPr lang="en-US" b="true" sz="4200">
                <a:solidFill>
                  <a:srgbClr val="FFFFFF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WILL WE SEE YOU AT</a:t>
            </a:r>
          </a:p>
          <a:p>
            <a:pPr algn="ctr" marL="0" indent="0" lvl="0">
              <a:lnSpc>
                <a:spcPts val="4326"/>
              </a:lnSpc>
            </a:pPr>
            <a:r>
              <a:rPr lang="en-US" b="true" sz="4200">
                <a:solidFill>
                  <a:srgbClr val="FFFFFF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WORLDS OF WORK?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0" y="6062355"/>
            <a:ext cx="9041768" cy="471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Turn in your permission slip to attend!</a:t>
            </a:r>
          </a:p>
        </p:txBody>
      </p:sp>
      <p:sp>
        <p:nvSpPr>
          <p:cNvPr name="TextBox 18" id="18"/>
          <p:cNvSpPr txBox="true"/>
          <p:nvPr/>
        </p:nvSpPr>
        <p:spPr>
          <a:xfrm rot="-1123969">
            <a:off x="-345281" y="3751800"/>
            <a:ext cx="4487434" cy="1025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b="true" sz="3500">
                <a:solidFill>
                  <a:srgbClr val="000B26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HEY,</a:t>
            </a:r>
          </a:p>
          <a:p>
            <a:pPr algn="ctr">
              <a:lnSpc>
                <a:spcPts val="1750"/>
              </a:lnSpc>
            </a:pPr>
            <a:r>
              <a:rPr lang="en-US" b="true" sz="3500">
                <a:solidFill>
                  <a:srgbClr val="000B26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9TH GRADERS!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28686BB9DC9847B398D432C0306F63" ma:contentTypeVersion="19" ma:contentTypeDescription="Create a new document." ma:contentTypeScope="" ma:versionID="8e3da810af49e560a24e711456ac8ade">
  <xsd:schema xmlns:xsd="http://www.w3.org/2001/XMLSchema" xmlns:xs="http://www.w3.org/2001/XMLSchema" xmlns:p="http://schemas.microsoft.com/office/2006/metadata/properties" xmlns:ns2="d76bfe1c-c2fd-4c72-a5fa-5f0c770af8b4" xmlns:ns3="5cde6426-eecd-4f30-8986-13bb7c9ca7ed" targetNamespace="http://schemas.microsoft.com/office/2006/metadata/properties" ma:root="true" ma:fieldsID="64a48d73420022e790ce191fdda399bc" ns2:_="" ns3:_="">
    <xsd:import namespace="d76bfe1c-c2fd-4c72-a5fa-5f0c770af8b4"/>
    <xsd:import namespace="5cde6426-eecd-4f30-8986-13bb7c9ca7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6bfe1c-c2fd-4c72-a5fa-5f0c770a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816ebb0-f43a-458b-b267-a6d54d11b4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de6426-eecd-4f30-8986-13bb7c9ca7e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811f287-2cc5-420e-a4ec-31b74a1fe130}" ma:internalName="TaxCatchAll" ma:showField="CatchAllData" ma:web="5cde6426-eecd-4f30-8986-13bb7c9ca7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6bfe1c-c2fd-4c72-a5fa-5f0c770af8b4">
      <Terms xmlns="http://schemas.microsoft.com/office/infopath/2007/PartnerControls"/>
    </lcf76f155ced4ddcb4097134ff3c332f>
    <TaxCatchAll xmlns="5cde6426-eecd-4f30-8986-13bb7c9ca7ed" xsi:nil="true"/>
  </documentManagement>
</p:properties>
</file>

<file path=customXml/itemProps1.xml><?xml version="1.0" encoding="utf-8"?>
<ds:datastoreItem xmlns:ds="http://schemas.openxmlformats.org/officeDocument/2006/customXml" ds:itemID="{0B4800D2-C1B3-4459-9C3B-F7046B81E24D}"/>
</file>

<file path=customXml/itemProps2.xml><?xml version="1.0" encoding="utf-8"?>
<ds:datastoreItem xmlns:ds="http://schemas.openxmlformats.org/officeDocument/2006/customXml" ds:itemID="{A6262C82-C2E5-4657-B6C2-01D1226283D6}"/>
</file>

<file path=customXml/itemProps3.xml><?xml version="1.0" encoding="utf-8"?>
<ds:datastoreItem xmlns:ds="http://schemas.openxmlformats.org/officeDocument/2006/customXml" ds:itemID="{10C2C3DF-905C-4907-A57F-32734392EFF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WOW Slide 16:9 - photo collage</dc:title>
  <cp:revision>1</cp:revision>
  <dcterms:created xsi:type="dcterms:W3CDTF">2006-08-16T00:00:00Z</dcterms:created>
  <dcterms:modified xsi:type="dcterms:W3CDTF">2011-08-01T06:04:30Z</dcterms:modified>
  <dc:identifier>DAGudyjKORw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0x010100D728686BB9DC9847B398D432C0306F63</vt:lpwstr>
  </property>
</Properties>
</file>