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6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91"/>
    <p:restoredTop sz="96327"/>
  </p:normalViewPr>
  <p:slideViewPr>
    <p:cSldViewPr snapToGrid="0">
      <p:cViewPr varScale="1">
        <p:scale>
          <a:sx n="186" d="100"/>
          <a:sy n="186" d="100"/>
        </p:scale>
        <p:origin x="24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87500000000001E-2"/>
          <c:y val="2.3758424909739529E-3"/>
          <c:w val="0.9656249122905497"/>
          <c:h val="0.961008333393148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bg1">
                <a:alpha val="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66-4E44-9832-E4F45CA908E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R11 Recover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66-4E44-9832-E4F45CA908E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R10 Recycle</c:v>
                </c:pt>
              </c:strCache>
            </c:strRef>
          </c:tx>
          <c:spPr>
            <a:solidFill>
              <a:schemeClr val="bg1"/>
            </a:solidFill>
            <a:ln w="63500" cap="rnd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66-4E44-9832-E4F45CA908E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R9 Repurpose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C66-4E44-9832-E4F45CA908E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R8 Remanufacture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C66-4E44-9832-E4F45CA908E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R7 Refurbish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C66-4E44-9832-E4F45CA908E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R6 Repair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C66-4E44-9832-E4F45CA908E0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R5 Re-use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C66-4E44-9832-E4F45CA908E0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R4 Reduce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Sheet1!$J$2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C66-4E44-9832-E4F45CA908E0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R3 Re-think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Sheet1!$K$2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AC66-4E44-9832-E4F45CA908E0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R2 Refuse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Sheet1!$L$2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C66-4E44-9832-E4F45CA908E0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R1 Regenerative</c:v>
                </c:pt>
              </c:strCache>
            </c:strRef>
          </c:tx>
          <c:spPr>
            <a:solidFill>
              <a:schemeClr val="bg1"/>
            </a:solidFill>
            <a:ln w="63500">
              <a:solidFill>
                <a:schemeClr val="bg1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Sheet1!$M$2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AC66-4E44-9832-E4F45CA908E0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R0 Refuse</c:v>
                </c:pt>
              </c:strCache>
            </c:strRef>
          </c:tx>
          <c:spPr>
            <a:solidFill>
              <a:schemeClr val="bg1"/>
            </a:solidFill>
            <a:ln w="63500" cap="rnd">
              <a:solidFill>
                <a:schemeClr val="bg1"/>
              </a:solidFill>
            </a:ln>
            <a:effectLst>
              <a:softEdge rad="0"/>
            </a:effectLst>
          </c:spPr>
          <c:invertIfNegative val="0"/>
          <c:cat>
            <c:strRef>
              <c:f>Sheet1!$A$2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Sheet1!$N$2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438-C744-8E6D-95DA9769B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9"/>
        <c:overlap val="-46"/>
        <c:axId val="1234833151"/>
        <c:axId val="1234834799"/>
      </c:barChart>
      <c:catAx>
        <c:axId val="123483315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34834799"/>
        <c:crosses val="autoZero"/>
        <c:auto val="1"/>
        <c:lblAlgn val="ctr"/>
        <c:lblOffset val="100"/>
        <c:noMultiLvlLbl val="0"/>
      </c:catAx>
      <c:valAx>
        <c:axId val="123483479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34833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9BEC2-75C0-AF20-5E58-11625C736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26EA9-B58C-7B32-515C-852A84999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849F8-265B-4F63-FE9A-C0F2AEF7E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74ACC-41B9-4BF6-2E19-CD7421B04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9D44C-B001-9D35-6AE1-279D11F25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98F44-C204-6550-B592-83B53A5E3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8DC730-7B53-4F3F-BBF4-CB712E9C70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79C91-86EF-7FBB-C745-034FB726C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D2095-7942-BCAB-954E-0AE874DDF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336B9-2139-45D0-B87F-BB85A9549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2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A8E702-451E-B38A-CA23-F84B8346E9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BC2FE7-94A5-DAA2-06A9-E768016EA1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F126F-5F10-48DF-56CF-5B700E4BD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CD31D-56E5-A9FD-6CCC-FB4059D0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C0C39-F2A5-45F0-CDAC-A72DB5CD9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9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DEF3-2594-AF81-0847-97682835F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246F4-A9C0-3861-8F72-16BD78114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8F3E0-0084-3816-AF7E-79A3B499C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7FA6D-72F0-F4F0-0214-EE9502BA7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27688-038D-3E2D-12B8-5502A05FE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8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1A867-07C9-A0A8-9516-621EC36D7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7B3FC-2EDE-10D0-9811-87996CFA4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B4438-BA8A-E26C-160A-3EFFF5A0E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7BBA7-4AB7-35F8-5828-6425F2A9D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BE477-3CC1-D0A2-9980-5C312FE58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1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F5931-283D-4F56-3FE2-A271A056A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D5BDD-2DF3-1E71-263B-691DFD6C2E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4730FC-5797-3349-4156-CDB8884AE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F6A9C-6F21-249F-91D0-AC1086961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A9002-18A0-DC95-1B77-07D8989D8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4DEE5-5741-9D6C-512D-72574214C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74267-B705-F332-757B-AFB564EF3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18E7CD-0144-23C9-1F35-9A09CAFE9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527632-272B-4D07-A1E4-54BCCDE6D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5B95AD-87E6-93BB-272B-96449399AC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CAC016-A672-E270-3672-2AFA84E06E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18F124-2786-D079-77B4-079F3CB84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D15AED-A761-0A3D-3714-283F2DB00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22A594-926E-3020-A524-8C65B5E00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5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6388E-D229-3A9C-CE5A-3DFC20BF4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A600B3-30D6-F127-6448-A0DC0EA4F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EA196C-B8C6-CFA1-7B6C-E61FA6A0D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CD1C29-44E5-E3AB-DBDC-373D5FD1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1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93A5F6-B6C1-A00B-3F54-21D53B828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A8A3B6-F73A-C59A-5FB5-C91B6534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8B516-FCEA-00F2-6B02-C45DFDD7F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9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17EB8-2B82-B492-2F13-867D6B28A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D1270-877F-0C19-A094-F4EF829CE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4FC3E3-F3C5-48FF-4852-0506C4D24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AEFB5-28A1-F321-E062-43E6EA7D3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03092-E003-CD3F-EC8C-7CE7BE07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F2BD2-6607-70CB-C79D-E1C3F8ECA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2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11A5C-9BA2-DD1D-A52A-CD310234E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F1A031-EC10-5689-7891-6E5864219F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97697-387B-FF18-CACA-97B2205B1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6F6D4-1652-6F31-83F6-D7D17282D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81F2F-A2F6-3193-4520-B7DEC1784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CB0E27-6EB2-A26C-FE21-4BFD25DAA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8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A0FB52-01E8-545A-3D4F-3BF4AB271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2FF80-B085-E666-6F9A-4A20A6ABC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7A8F8-E09D-4741-BB44-FAF0417693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6E387-42E8-3A45-9EE8-B8DE0795D3CF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2DC0A-B13D-3BD8-92B2-B738E1682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DF13D-5E25-58CE-9052-9D78C8B167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36F57-E220-1D48-A68A-3148983CE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47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5CE14B3-8E7D-AEB1-1B34-D84916661E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546728"/>
              </p:ext>
            </p:extLst>
          </p:nvPr>
        </p:nvGraphicFramePr>
        <p:xfrm>
          <a:off x="8565099" y="282872"/>
          <a:ext cx="4046682" cy="7453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FD5B7FF-FA2A-8491-EDC6-36EBD76AB6E7}"/>
              </a:ext>
            </a:extLst>
          </p:cNvPr>
          <p:cNvSpPr txBox="1"/>
          <p:nvPr/>
        </p:nvSpPr>
        <p:spPr>
          <a:xfrm>
            <a:off x="7830590" y="739832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EAD5BE-2AA9-CB6C-C7B5-0F157CD6B048}"/>
              </a:ext>
            </a:extLst>
          </p:cNvPr>
          <p:cNvSpPr txBox="1"/>
          <p:nvPr/>
        </p:nvSpPr>
        <p:spPr>
          <a:xfrm>
            <a:off x="7830590" y="1242374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839579-79C4-DFD9-5333-89A43CD4C11A}"/>
              </a:ext>
            </a:extLst>
          </p:cNvPr>
          <p:cNvSpPr txBox="1"/>
          <p:nvPr/>
        </p:nvSpPr>
        <p:spPr>
          <a:xfrm>
            <a:off x="7830590" y="1744916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62011B-5B3B-7609-50FD-A0E78C612503}"/>
              </a:ext>
            </a:extLst>
          </p:cNvPr>
          <p:cNvSpPr txBox="1"/>
          <p:nvPr/>
        </p:nvSpPr>
        <p:spPr>
          <a:xfrm>
            <a:off x="7830590" y="2247458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84C69B-B9FE-DB8D-CD0E-AC5028DB7C3D}"/>
              </a:ext>
            </a:extLst>
          </p:cNvPr>
          <p:cNvSpPr txBox="1"/>
          <p:nvPr/>
        </p:nvSpPr>
        <p:spPr>
          <a:xfrm>
            <a:off x="7830590" y="2750000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FC45F5-9C2A-A5A5-FAD3-5A0BBA700A7A}"/>
              </a:ext>
            </a:extLst>
          </p:cNvPr>
          <p:cNvSpPr txBox="1"/>
          <p:nvPr/>
        </p:nvSpPr>
        <p:spPr>
          <a:xfrm>
            <a:off x="7830590" y="3252542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9FB5E9-1AEB-D46D-733A-272710068F28}"/>
              </a:ext>
            </a:extLst>
          </p:cNvPr>
          <p:cNvSpPr txBox="1"/>
          <p:nvPr/>
        </p:nvSpPr>
        <p:spPr>
          <a:xfrm>
            <a:off x="7830590" y="3755084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B0DCF2-11CC-2284-E7BF-FEA085FF2119}"/>
              </a:ext>
            </a:extLst>
          </p:cNvPr>
          <p:cNvSpPr txBox="1"/>
          <p:nvPr/>
        </p:nvSpPr>
        <p:spPr>
          <a:xfrm>
            <a:off x="7830590" y="4257626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361C00-9DBA-FAA1-ED63-B611649F8F6E}"/>
              </a:ext>
            </a:extLst>
          </p:cNvPr>
          <p:cNvSpPr txBox="1"/>
          <p:nvPr/>
        </p:nvSpPr>
        <p:spPr>
          <a:xfrm>
            <a:off x="7830590" y="4760168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408806-B34A-34B8-4A36-088F804CCB80}"/>
              </a:ext>
            </a:extLst>
          </p:cNvPr>
          <p:cNvSpPr txBox="1"/>
          <p:nvPr/>
        </p:nvSpPr>
        <p:spPr>
          <a:xfrm>
            <a:off x="7830590" y="5262710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AD8426-5C2B-C0B8-0DB8-F549043A1CF4}"/>
              </a:ext>
            </a:extLst>
          </p:cNvPr>
          <p:cNvSpPr txBox="1"/>
          <p:nvPr/>
        </p:nvSpPr>
        <p:spPr>
          <a:xfrm>
            <a:off x="7830590" y="5765252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7BBEE5-5AFD-AAB1-2658-486CF31D874A}"/>
              </a:ext>
            </a:extLst>
          </p:cNvPr>
          <p:cNvSpPr txBox="1"/>
          <p:nvPr/>
        </p:nvSpPr>
        <p:spPr>
          <a:xfrm>
            <a:off x="7830590" y="6267798"/>
            <a:ext cx="48213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b="1" dirty="0">
                <a:solidFill>
                  <a:srgbClr val="26469F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329753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12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 Törnberg</dc:creator>
  <cp:lastModifiedBy>Per Törnberg</cp:lastModifiedBy>
  <cp:revision>6</cp:revision>
  <dcterms:created xsi:type="dcterms:W3CDTF">2024-03-11T15:49:03Z</dcterms:created>
  <dcterms:modified xsi:type="dcterms:W3CDTF">2025-08-29T09:52:22Z</dcterms:modified>
</cp:coreProperties>
</file>