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HK Grotesk" panose="020B0604020202020204" charset="0"/>
      <p:regular r:id="rId9"/>
    </p:embeddedFont>
    <p:embeddedFont>
      <p:font typeface="HK Grotesk Bold" panose="020B0604020202020204" charset="0"/>
      <p:regular r:id="rId10"/>
    </p:embeddedFont>
    <p:embeddedFont>
      <p:font typeface="HK Grotesk Medium" panose="020B0604020202020204" charset="0"/>
      <p:regular r:id="rId11"/>
    </p:embeddedFont>
    <p:embeddedFont>
      <p:font typeface="Quicksand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09202" y="3196499"/>
            <a:ext cx="11269597" cy="3371488"/>
          </a:xfrm>
          <a:custGeom>
            <a:avLst/>
            <a:gdLst/>
            <a:ahLst/>
            <a:cxnLst/>
            <a:rect l="l" t="t" r="r" b="b"/>
            <a:pathLst>
              <a:path w="11269597" h="3371488">
                <a:moveTo>
                  <a:pt x="0" y="0"/>
                </a:moveTo>
                <a:lnTo>
                  <a:pt x="11269596" y="0"/>
                </a:lnTo>
                <a:lnTo>
                  <a:pt x="11269596" y="3371488"/>
                </a:lnTo>
                <a:lnTo>
                  <a:pt x="0" y="337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802127" y="9381490"/>
            <a:ext cx="8853763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www.involved.ai</a:t>
            </a:r>
          </a:p>
          <a:p>
            <a:pPr algn="l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820668" y="9133459"/>
            <a:ext cx="2438632" cy="729361"/>
          </a:xfrm>
          <a:custGeom>
            <a:avLst/>
            <a:gdLst/>
            <a:ahLst/>
            <a:cxnLst/>
            <a:rect l="l" t="t" r="r" b="b"/>
            <a:pathLst>
              <a:path w="2438632" h="729361">
                <a:moveTo>
                  <a:pt x="0" y="0"/>
                </a:moveTo>
                <a:lnTo>
                  <a:pt x="2438632" y="0"/>
                </a:lnTo>
                <a:lnTo>
                  <a:pt x="2438632" y="729361"/>
                </a:lnTo>
                <a:lnTo>
                  <a:pt x="0" y="729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33450"/>
            <a:ext cx="922794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Involved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154748"/>
            <a:ext cx="9528590" cy="8453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We believe in empowering every voice. </a:t>
            </a:r>
          </a:p>
          <a:p>
            <a:pPr algn="l">
              <a:lnSpc>
                <a:spcPts val="4479"/>
              </a:lnSpc>
            </a:pPr>
            <a:r>
              <a:rPr lang="en-US" sz="3199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We believe there’s power in interacting and co-creating new perspectives. </a:t>
            </a:r>
          </a:p>
          <a:p>
            <a:pPr algn="l">
              <a:lnSpc>
                <a:spcPts val="4479"/>
              </a:lnSpc>
            </a:pPr>
            <a:endParaRPr lang="en-US" sz="3199" spc="12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algn="l">
              <a:lnSpc>
                <a:spcPts val="4479"/>
              </a:lnSpc>
            </a:pPr>
            <a:r>
              <a:rPr lang="en-US" sz="3199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With Involved it is easy for you to share your opinions, feelings, experiences, and ideas while interacting, inspiring, and identifying key insights together. </a:t>
            </a:r>
          </a:p>
          <a:p>
            <a:pPr algn="l">
              <a:lnSpc>
                <a:spcPts val="4479"/>
              </a:lnSpc>
            </a:pPr>
            <a:endParaRPr lang="en-US" sz="3199" spc="12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algn="l">
              <a:lnSpc>
                <a:spcPts val="4479"/>
              </a:lnSpc>
            </a:pPr>
            <a:r>
              <a:rPr lang="en-US" sz="3199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Together, we can transform ideas into impactful insights that drives positive outcomes. </a:t>
            </a:r>
          </a:p>
          <a:p>
            <a:pPr algn="l">
              <a:lnSpc>
                <a:spcPts val="4479"/>
              </a:lnSpc>
            </a:pPr>
            <a:endParaRPr lang="en-US" sz="3199" spc="12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algn="l">
              <a:lnSpc>
                <a:spcPts val="4759"/>
              </a:lnSpc>
            </a:pPr>
            <a:r>
              <a:rPr lang="en-US" sz="3399" spc="13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That’s why you are here today!</a:t>
            </a:r>
          </a:p>
          <a:p>
            <a:pPr algn="l">
              <a:lnSpc>
                <a:spcPts val="4479"/>
              </a:lnSpc>
            </a:pPr>
            <a:endParaRPr lang="en-US" sz="3399" spc="13">
              <a:solidFill>
                <a:srgbClr val="FFFFFF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l">
              <a:lnSpc>
                <a:spcPts val="4479"/>
              </a:lnSpc>
            </a:pPr>
            <a:endParaRPr lang="en-US" sz="3399" spc="13">
              <a:solidFill>
                <a:srgbClr val="FFFFFF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557290" y="1028700"/>
            <a:ext cx="7825663" cy="11015786"/>
          </a:xfrm>
          <a:custGeom>
            <a:avLst/>
            <a:gdLst/>
            <a:ahLst/>
            <a:cxnLst/>
            <a:rect l="l" t="t" r="r" b="b"/>
            <a:pathLst>
              <a:path w="7825663" h="11015786">
                <a:moveTo>
                  <a:pt x="0" y="0"/>
                </a:moveTo>
                <a:lnTo>
                  <a:pt x="7825663" y="0"/>
                </a:lnTo>
                <a:lnTo>
                  <a:pt x="7825663" y="11015786"/>
                </a:lnTo>
                <a:lnTo>
                  <a:pt x="0" y="110157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9" r="-1834" b="-89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Freeform 5"/>
          <p:cNvSpPr/>
          <p:nvPr/>
        </p:nvSpPr>
        <p:spPr>
          <a:xfrm>
            <a:off x="16109950" y="9258300"/>
            <a:ext cx="1815982" cy="543135"/>
          </a:xfrm>
          <a:custGeom>
            <a:avLst/>
            <a:gdLst/>
            <a:ahLst/>
            <a:cxnLst/>
            <a:rect l="l" t="t" r="r" b="b"/>
            <a:pathLst>
              <a:path w="1815982" h="543135">
                <a:moveTo>
                  <a:pt x="0" y="0"/>
                </a:moveTo>
                <a:lnTo>
                  <a:pt x="1815981" y="0"/>
                </a:lnTo>
                <a:lnTo>
                  <a:pt x="1815981" y="543135"/>
                </a:lnTo>
                <a:lnTo>
                  <a:pt x="0" y="543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40088" y="0"/>
            <a:ext cx="7585773" cy="10379681"/>
            <a:chOff x="0" y="0"/>
            <a:chExt cx="1997899" cy="27337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99" cy="2733743"/>
            </a:xfrm>
            <a:custGeom>
              <a:avLst/>
              <a:gdLst/>
              <a:ahLst/>
              <a:cxnLst/>
              <a:rect l="l" t="t" r="r" b="b"/>
              <a:pathLst>
                <a:path w="1997899" h="2733743">
                  <a:moveTo>
                    <a:pt x="0" y="0"/>
                  </a:moveTo>
                  <a:lnTo>
                    <a:pt x="1997899" y="0"/>
                  </a:lnTo>
                  <a:lnTo>
                    <a:pt x="1997899" y="2733743"/>
                  </a:lnTo>
                  <a:lnTo>
                    <a:pt x="0" y="2733743"/>
                  </a:lnTo>
                  <a:close/>
                </a:path>
              </a:pathLst>
            </a:custGeom>
            <a:solidFill>
              <a:srgbClr val="DE4064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97899" cy="2790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pic>
        <p:nvPicPr>
          <p:cNvPr id="5" name="Picture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1906250" y="647700"/>
            <a:ext cx="4769861" cy="82296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4992095" y="9133459"/>
            <a:ext cx="2267205" cy="678090"/>
          </a:xfrm>
          <a:custGeom>
            <a:avLst/>
            <a:gdLst/>
            <a:ahLst/>
            <a:cxnLst/>
            <a:rect l="l" t="t" r="r" b="b"/>
            <a:pathLst>
              <a:path w="2267205" h="678090">
                <a:moveTo>
                  <a:pt x="0" y="0"/>
                </a:moveTo>
                <a:lnTo>
                  <a:pt x="2267205" y="0"/>
                </a:lnTo>
                <a:lnTo>
                  <a:pt x="2267205" y="678090"/>
                </a:lnTo>
                <a:lnTo>
                  <a:pt x="0" y="6780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802127" y="833489"/>
            <a:ext cx="1013796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Step 1: Answer the question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2127" y="1850321"/>
            <a:ext cx="8853763" cy="504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Use the text box at the bottom to write your answer to the question.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Make sure you only write one point per answer. 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You can write as many answers are you want. 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2127" y="9381490"/>
            <a:ext cx="8853763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www. involved.ai</a:t>
            </a:r>
          </a:p>
          <a:p>
            <a:pPr algn="l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49087" y="6994993"/>
            <a:ext cx="7646670" cy="319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Take your time to think. </a:t>
            </a:r>
          </a:p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There are no wrong or </a:t>
            </a:r>
            <a:r>
              <a:rPr lang="en-US" sz="2600" dirty="0" err="1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rigth</a:t>
            </a:r>
            <a:r>
              <a:rPr lang="en-US" sz="2600" dirty="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 answers. </a:t>
            </a:r>
          </a:p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Try to be as specific and detailed as you can. </a:t>
            </a:r>
          </a:p>
          <a:p>
            <a:pPr algn="l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02127" y="7052143"/>
            <a:ext cx="710076" cy="891648"/>
          </a:xfrm>
          <a:custGeom>
            <a:avLst/>
            <a:gdLst/>
            <a:ahLst/>
            <a:cxnLst/>
            <a:rect l="l" t="t" r="r" b="b"/>
            <a:pathLst>
              <a:path w="710076" h="891648">
                <a:moveTo>
                  <a:pt x="0" y="0"/>
                </a:moveTo>
                <a:lnTo>
                  <a:pt x="710077" y="0"/>
                </a:lnTo>
                <a:lnTo>
                  <a:pt x="710077" y="891648"/>
                </a:lnTo>
                <a:lnTo>
                  <a:pt x="0" y="891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40088" y="4282664"/>
            <a:ext cx="7585773" cy="10379681"/>
            <a:chOff x="0" y="0"/>
            <a:chExt cx="1997899" cy="27337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99" cy="2733743"/>
            </a:xfrm>
            <a:custGeom>
              <a:avLst/>
              <a:gdLst/>
              <a:ahLst/>
              <a:cxnLst/>
              <a:rect l="l" t="t" r="r" b="b"/>
              <a:pathLst>
                <a:path w="1997899" h="2733743">
                  <a:moveTo>
                    <a:pt x="0" y="0"/>
                  </a:moveTo>
                  <a:lnTo>
                    <a:pt x="1997899" y="0"/>
                  </a:lnTo>
                  <a:lnTo>
                    <a:pt x="1997899" y="2733743"/>
                  </a:lnTo>
                  <a:lnTo>
                    <a:pt x="0" y="2733743"/>
                  </a:lnTo>
                  <a:close/>
                </a:path>
              </a:pathLst>
            </a:custGeom>
            <a:solidFill>
              <a:srgbClr val="DE4064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97899" cy="2790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992095" y="9133459"/>
            <a:ext cx="2267205" cy="678090"/>
          </a:xfrm>
          <a:custGeom>
            <a:avLst/>
            <a:gdLst/>
            <a:ahLst/>
            <a:cxnLst/>
            <a:rect l="l" t="t" r="r" b="b"/>
            <a:pathLst>
              <a:path w="2267205" h="678090">
                <a:moveTo>
                  <a:pt x="0" y="0"/>
                </a:moveTo>
                <a:lnTo>
                  <a:pt x="2267205" y="0"/>
                </a:lnTo>
                <a:lnTo>
                  <a:pt x="2267205" y="678090"/>
                </a:lnTo>
                <a:lnTo>
                  <a:pt x="0" y="6780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2348044" y="903859"/>
            <a:ext cx="4769861" cy="822960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802127" y="7052143"/>
            <a:ext cx="710076" cy="891648"/>
          </a:xfrm>
          <a:custGeom>
            <a:avLst/>
            <a:gdLst/>
            <a:ahLst/>
            <a:cxnLst/>
            <a:rect l="l" t="t" r="r" b="b"/>
            <a:pathLst>
              <a:path w="710076" h="891648">
                <a:moveTo>
                  <a:pt x="0" y="0"/>
                </a:moveTo>
                <a:lnTo>
                  <a:pt x="710077" y="0"/>
                </a:lnTo>
                <a:lnTo>
                  <a:pt x="710077" y="891648"/>
                </a:lnTo>
                <a:lnTo>
                  <a:pt x="0" y="891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TextBox 8"/>
          <p:cNvSpPr txBox="1"/>
          <p:nvPr/>
        </p:nvSpPr>
        <p:spPr>
          <a:xfrm>
            <a:off x="802127" y="833489"/>
            <a:ext cx="1013796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Step 2: Emoji time!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2127" y="1901762"/>
            <a:ext cx="8853763" cy="616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Score the messages from other participants by choosing the emoji that fits your view. The scale goes from Highly Disagree to Highly Agree. 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You have to score a message to see a new message.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If you dont think the message is relevant to you, choose the neutral emoji in the middle. 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2127" y="9381490"/>
            <a:ext cx="8853763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www. involved.ai</a:t>
            </a:r>
          </a:p>
          <a:p>
            <a:pPr algn="l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83845" y="7313550"/>
            <a:ext cx="7646670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It’s okay to disagree. Try to use the full scale. </a:t>
            </a:r>
          </a:p>
          <a:p>
            <a:pPr algn="l">
              <a:lnSpc>
                <a:spcPts val="3640"/>
              </a:lnSpc>
            </a:pPr>
            <a:endParaRPr lang="en-US" sz="26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3640"/>
              </a:lnSpc>
            </a:pPr>
            <a:endParaRPr lang="en-US" sz="26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3640"/>
              </a:lnSpc>
            </a:pPr>
            <a:endParaRPr lang="en-US" sz="26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20668" y="9133459"/>
            <a:ext cx="2438632" cy="729361"/>
          </a:xfrm>
          <a:custGeom>
            <a:avLst/>
            <a:gdLst/>
            <a:ahLst/>
            <a:cxnLst/>
            <a:rect l="l" t="t" r="r" b="b"/>
            <a:pathLst>
              <a:path w="2438632" h="729361">
                <a:moveTo>
                  <a:pt x="0" y="0"/>
                </a:moveTo>
                <a:lnTo>
                  <a:pt x="2438632" y="0"/>
                </a:lnTo>
                <a:lnTo>
                  <a:pt x="2438632" y="729361"/>
                </a:lnTo>
                <a:lnTo>
                  <a:pt x="0" y="729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10600885" y="3190040"/>
            <a:ext cx="1013402" cy="1272536"/>
          </a:xfrm>
          <a:custGeom>
            <a:avLst/>
            <a:gdLst/>
            <a:ahLst/>
            <a:cxnLst/>
            <a:rect l="l" t="t" r="r" b="b"/>
            <a:pathLst>
              <a:path w="1013402" h="1272536">
                <a:moveTo>
                  <a:pt x="0" y="0"/>
                </a:moveTo>
                <a:lnTo>
                  <a:pt x="1013401" y="0"/>
                </a:lnTo>
                <a:lnTo>
                  <a:pt x="1013401" y="1272537"/>
                </a:lnTo>
                <a:lnTo>
                  <a:pt x="0" y="12725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1218725" y="5901055"/>
            <a:ext cx="9161533" cy="344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2. Go to the website: www.involved.ai</a:t>
            </a:r>
          </a:p>
          <a:p>
            <a:pPr algn="l">
              <a:lnSpc>
                <a:spcPts val="4480"/>
              </a:lnSpc>
            </a:pPr>
            <a:endParaRPr lang="en-US" sz="3200" dirty="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Click on the orange button that says “Join Session.”</a:t>
            </a:r>
          </a:p>
          <a:p>
            <a:pPr algn="l">
              <a:lnSpc>
                <a:spcPts val="4480"/>
              </a:lnSpc>
            </a:pPr>
            <a:endParaRPr lang="en-US" sz="3200" dirty="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Enter the 6-letter code you have been given!</a:t>
            </a:r>
          </a:p>
          <a:p>
            <a:pPr algn="l">
              <a:lnSpc>
                <a:spcPts val="4480"/>
              </a:lnSpc>
            </a:pPr>
            <a:endParaRPr lang="en-US" sz="3200" dirty="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2127" y="923925"/>
            <a:ext cx="1237202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How to get started on mobile or laptop: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837345"/>
            <a:ext cx="9351559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AutoNum type="arabicPeriod"/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Scan the QR code: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24100" y="3358680"/>
            <a:ext cx="4981600" cy="391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DE59"/>
                </a:solidFill>
                <a:latin typeface="HK Grotesk"/>
                <a:ea typeface="HK Grotesk"/>
                <a:cs typeface="HK Grotesk"/>
                <a:sym typeface="HK Grotesk"/>
              </a:rPr>
              <a:t>INSERT QR CODE TO YOUR SESSION HERE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DE59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DE59"/>
                </a:solidFill>
                <a:latin typeface="HK Grotesk"/>
                <a:ea typeface="HK Grotesk"/>
                <a:cs typeface="HK Grotesk"/>
                <a:sym typeface="HK Grotesk"/>
              </a:rPr>
              <a:t>...OR START YOUR SESSION DIRECTLY FROM THE INVOLVED PRESENTER MODE!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57931" y="797345"/>
            <a:ext cx="7954971" cy="11015786"/>
          </a:xfrm>
          <a:custGeom>
            <a:avLst/>
            <a:gdLst/>
            <a:ahLst/>
            <a:cxnLst/>
            <a:rect l="l" t="t" r="r" b="b"/>
            <a:pathLst>
              <a:path w="7954971" h="11015786">
                <a:moveTo>
                  <a:pt x="0" y="0"/>
                </a:moveTo>
                <a:lnTo>
                  <a:pt x="7954971" y="0"/>
                </a:lnTo>
                <a:lnTo>
                  <a:pt x="7954971" y="11015786"/>
                </a:lnTo>
                <a:lnTo>
                  <a:pt x="0" y="110157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16109950" y="9258300"/>
            <a:ext cx="1815982" cy="543135"/>
          </a:xfrm>
          <a:custGeom>
            <a:avLst/>
            <a:gdLst/>
            <a:ahLst/>
            <a:cxnLst/>
            <a:rect l="l" t="t" r="r" b="b"/>
            <a:pathLst>
              <a:path w="1815982" h="543135">
                <a:moveTo>
                  <a:pt x="0" y="0"/>
                </a:moveTo>
                <a:lnTo>
                  <a:pt x="1815981" y="0"/>
                </a:lnTo>
                <a:lnTo>
                  <a:pt x="1815981" y="543135"/>
                </a:lnTo>
                <a:lnTo>
                  <a:pt x="0" y="54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1028700" y="933450"/>
            <a:ext cx="922794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Get Involved!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827892"/>
            <a:ext cx="7816757" cy="5172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12" dirty="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Contact: </a:t>
            </a:r>
          </a:p>
          <a:p>
            <a:pPr algn="l">
              <a:lnSpc>
                <a:spcPts val="4480"/>
              </a:lnSpc>
            </a:pPr>
            <a:endParaRPr lang="en-US" sz="3200" spc="12" dirty="0">
              <a:solidFill>
                <a:srgbClr val="FFFFFF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l">
              <a:lnSpc>
                <a:spcPts val="4480"/>
              </a:lnSpc>
            </a:pPr>
            <a:r>
              <a:rPr lang="en-US" sz="3200" spc="12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Sara Høyer Kragelund</a:t>
            </a:r>
          </a:p>
          <a:p>
            <a:pPr algn="l">
              <a:lnSpc>
                <a:spcPts val="4480"/>
              </a:lnSpc>
            </a:pPr>
            <a:r>
              <a:rPr lang="en-US" sz="3200" spc="12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Co-founder &amp; CEO</a:t>
            </a:r>
          </a:p>
          <a:p>
            <a:pPr algn="l">
              <a:lnSpc>
                <a:spcPts val="4480"/>
              </a:lnSpc>
            </a:pPr>
            <a:r>
              <a:rPr lang="en-US" sz="3200" spc="12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sara@involved.ai</a:t>
            </a:r>
          </a:p>
          <a:p>
            <a:pPr algn="l">
              <a:lnSpc>
                <a:spcPts val="4480"/>
              </a:lnSpc>
            </a:pPr>
            <a:r>
              <a:rPr lang="en-US" sz="3200" spc="12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+45 51578240</a:t>
            </a:r>
          </a:p>
          <a:p>
            <a:pPr algn="l">
              <a:lnSpc>
                <a:spcPts val="4480"/>
              </a:lnSpc>
            </a:pPr>
            <a:r>
              <a:rPr lang="en-US" sz="3200" spc="12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www.involved.ai  </a:t>
            </a:r>
          </a:p>
          <a:p>
            <a:pPr algn="l">
              <a:lnSpc>
                <a:spcPts val="4480"/>
              </a:lnSpc>
            </a:pPr>
            <a:endParaRPr lang="en-US" sz="3200" spc="12" dirty="0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algn="l">
              <a:lnSpc>
                <a:spcPts val="4480"/>
              </a:lnSpc>
            </a:pPr>
            <a:endParaRPr lang="en-US" sz="3200" spc="12" dirty="0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5956913" y="3894567"/>
            <a:ext cx="3346301" cy="3346288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8261" r="-7513" b="-53009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315</Words>
  <Application>Microsoft Office PowerPoint</Application>
  <PresentationFormat>Brugerdefineret</PresentationFormat>
  <Paragraphs>51</Paragraphs>
  <Slides>6</Slides>
  <Notes>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HK Grotesk Bold</vt:lpstr>
      <vt:lpstr>Calibri</vt:lpstr>
      <vt:lpstr>Quicksand Bold</vt:lpstr>
      <vt:lpstr>Arial</vt:lpstr>
      <vt:lpstr>HK Grotesk Medium</vt:lpstr>
      <vt:lpstr>HK Grotesk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Involved for participants (2024 v2)</dc:title>
  <cp:lastModifiedBy>Sara Høyer</cp:lastModifiedBy>
  <cp:revision>3</cp:revision>
  <dcterms:created xsi:type="dcterms:W3CDTF">2006-08-16T00:00:00Z</dcterms:created>
  <dcterms:modified xsi:type="dcterms:W3CDTF">2025-09-12T11:59:06Z</dcterms:modified>
  <dc:identifier>DAGJI9QeWQc</dc:identifier>
</cp:coreProperties>
</file>