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handoutMasterIdLst>
    <p:handoutMasterId r:id="rId3"/>
  </p:handoutMasterIdLst>
  <p:sldIdLst>
    <p:sldId id="256" r:id="rId2"/>
  </p:sldIdLst>
  <p:sldSz cx="6480175" cy="7199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E8E8"/>
    <a:srgbClr val="464646"/>
    <a:srgbClr val="303D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3D3214-2332-4FFE-807D-62F97FB1EE9A}" v="35" dt="2026-03-11T05:05:31.16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96" d="100"/>
          <a:sy n="96" d="100"/>
        </p:scale>
        <p:origin x="2760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304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nya Rose" userId="fe7f3899-33ac-465a-9671-a87cd7c3e463" providerId="ADAL" clId="{01FCBDDA-6657-46F8-9ADA-042B3B23E27C}"/>
    <pc:docChg chg="undo custSel addSld delSld modSld addMainMaster delMainMaster modMainMaster">
      <pc:chgData name="Tanya Rose" userId="fe7f3899-33ac-465a-9671-a87cd7c3e463" providerId="ADAL" clId="{01FCBDDA-6657-46F8-9ADA-042B3B23E27C}" dt="2026-03-11T05:06:04.879" v="76" actId="47"/>
      <pc:docMkLst>
        <pc:docMk/>
      </pc:docMkLst>
      <pc:sldChg chg="modSp mod setBg">
        <pc:chgData name="Tanya Rose" userId="fe7f3899-33ac-465a-9671-a87cd7c3e463" providerId="ADAL" clId="{01FCBDDA-6657-46F8-9ADA-042B3B23E27C}" dt="2026-03-11T05:04:27.885" v="62"/>
        <pc:sldMkLst>
          <pc:docMk/>
          <pc:sldMk cId="983959061" sldId="256"/>
        </pc:sldMkLst>
        <pc:spChg chg="mod">
          <ac:chgData name="Tanya Rose" userId="fe7f3899-33ac-465a-9671-a87cd7c3e463" providerId="ADAL" clId="{01FCBDDA-6657-46F8-9ADA-042B3B23E27C}" dt="2026-03-06T04:36:12.164" v="45" actId="20577"/>
          <ac:spMkLst>
            <pc:docMk/>
            <pc:sldMk cId="983959061" sldId="256"/>
            <ac:spMk id="2" creationId="{A883F808-899B-CCB7-2442-0176E9A33BBF}"/>
          </ac:spMkLst>
        </pc:spChg>
      </pc:sldChg>
      <pc:sldChg chg="addSp delSp modSp new del mod chgLayout">
        <pc:chgData name="Tanya Rose" userId="fe7f3899-33ac-465a-9671-a87cd7c3e463" providerId="ADAL" clId="{01FCBDDA-6657-46F8-9ADA-042B3B23E27C}" dt="2026-03-11T05:06:04.879" v="76" actId="47"/>
        <pc:sldMkLst>
          <pc:docMk/>
          <pc:sldMk cId="225355404" sldId="257"/>
        </pc:sldMkLst>
        <pc:spChg chg="del">
          <ac:chgData name="Tanya Rose" userId="fe7f3899-33ac-465a-9671-a87cd7c3e463" providerId="ADAL" clId="{01FCBDDA-6657-46F8-9ADA-042B3B23E27C}" dt="2026-03-11T04:53:17.368" v="47" actId="700"/>
          <ac:spMkLst>
            <pc:docMk/>
            <pc:sldMk cId="225355404" sldId="257"/>
            <ac:spMk id="2" creationId="{5B3434F2-8668-D2D0-867A-C31C0232A832}"/>
          </ac:spMkLst>
        </pc:spChg>
        <pc:spChg chg="add mod ord">
          <ac:chgData name="Tanya Rose" userId="fe7f3899-33ac-465a-9671-a87cd7c3e463" providerId="ADAL" clId="{01FCBDDA-6657-46F8-9ADA-042B3B23E27C}" dt="2026-03-11T04:53:17.368" v="47" actId="700"/>
          <ac:spMkLst>
            <pc:docMk/>
            <pc:sldMk cId="225355404" sldId="257"/>
            <ac:spMk id="3" creationId="{02087D72-9657-E944-76B7-092EAF5914B5}"/>
          </ac:spMkLst>
        </pc:spChg>
      </pc:sldChg>
      <pc:sldMasterChg chg="modSp setBg modSldLayout">
        <pc:chgData name="Tanya Rose" userId="fe7f3899-33ac-465a-9671-a87cd7c3e463" providerId="ADAL" clId="{01FCBDDA-6657-46F8-9ADA-042B3B23E27C}" dt="2026-03-11T05:05:31.160" v="75" actId="20577"/>
        <pc:sldMasterMkLst>
          <pc:docMk/>
          <pc:sldMasterMk cId="863980257" sldId="2147483672"/>
        </pc:sldMasterMkLst>
        <pc:spChg chg="mod">
          <ac:chgData name="Tanya Rose" userId="fe7f3899-33ac-465a-9671-a87cd7c3e463" providerId="ADAL" clId="{01FCBDDA-6657-46F8-9ADA-042B3B23E27C}" dt="2026-03-11T05:05:31.160" v="75" actId="20577"/>
          <ac:spMkLst>
            <pc:docMk/>
            <pc:sldMasterMk cId="863980257" sldId="2147483672"/>
            <ac:spMk id="2" creationId="{00000000-0000-0000-0000-000000000000}"/>
          </ac:spMkLst>
        </pc:spChg>
        <pc:sldLayoutChg chg="setBg">
          <pc:chgData name="Tanya Rose" userId="fe7f3899-33ac-465a-9671-a87cd7c3e463" providerId="ADAL" clId="{01FCBDDA-6657-46F8-9ADA-042B3B23E27C}" dt="2026-03-11T05:04:29.948" v="63"/>
          <pc:sldLayoutMkLst>
            <pc:docMk/>
            <pc:sldMasterMk cId="863980257" sldId="2147483672"/>
            <pc:sldLayoutMk cId="201986679" sldId="2147483673"/>
          </pc:sldLayoutMkLst>
        </pc:sldLayoutChg>
      </pc:sldMasterChg>
      <pc:sldMasterChg chg="addSp modSp add del mod setBg addSldLayout modSldLayout">
        <pc:chgData name="Tanya Rose" userId="fe7f3899-33ac-465a-9671-a87cd7c3e463" providerId="ADAL" clId="{01FCBDDA-6657-46F8-9ADA-042B3B23E27C}" dt="2026-03-11T05:04:10.094" v="60" actId="2696"/>
        <pc:sldMasterMkLst>
          <pc:docMk/>
          <pc:sldMasterMk cId="3711480539" sldId="2147483674"/>
        </pc:sldMasterMkLst>
        <pc:spChg chg="add mod">
          <ac:chgData name="Tanya Rose" userId="fe7f3899-33ac-465a-9671-a87cd7c3e463" providerId="ADAL" clId="{01FCBDDA-6657-46F8-9ADA-042B3B23E27C}" dt="2026-03-11T05:03:50.990" v="59" actId="207"/>
          <ac:spMkLst>
            <pc:docMk/>
            <pc:sldMasterMk cId="3711480539" sldId="2147483674"/>
            <ac:spMk id="3" creationId="{785E239E-F3D1-CF5A-DF48-E8DBA31992BB}"/>
          </ac:spMkLst>
        </pc:spChg>
        <pc:sldLayoutChg chg="add mod replId">
          <pc:chgData name="Tanya Rose" userId="fe7f3899-33ac-465a-9671-a87cd7c3e463" providerId="ADAL" clId="{01FCBDDA-6657-46F8-9ADA-042B3B23E27C}" dt="2026-03-11T05:02:24.823" v="52" actId="2890"/>
          <pc:sldLayoutMkLst>
            <pc:docMk/>
            <pc:sldMasterMk cId="3711480539" sldId="2147483674"/>
            <pc:sldLayoutMk cId="1976039189" sldId="2147483675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CFDFDB8-2704-9F7E-48A1-E69870E1838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03486ED-1D06-1ADD-BA50-07655113D17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FFFB87-6A8F-494F-9D48-BBDB3988FB94}" type="datetimeFigureOut">
              <a:rPr lang="en-AU" smtClean="0"/>
              <a:t>11/03/2026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EC63F6-1708-59D7-7AA1-ED892BDAB45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0470A5-B639-AFAC-17E7-975780A2791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180939-2A93-4CD3-B055-E4160E2795B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122635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687F61AD-7AC6-0244-ED5E-B3B28A303F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855" y="2186068"/>
            <a:ext cx="5715000" cy="23670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pc="-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86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grayscl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6499" y="2186068"/>
            <a:ext cx="5703216" cy="23670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 dirty="0"/>
              <a:t>Insert label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3980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ctr" defTabSz="648035" rtl="0" eaLnBrk="1" latinLnBrk="0" hangingPunct="1">
        <a:lnSpc>
          <a:spcPct val="90000"/>
        </a:lnSpc>
        <a:spcBef>
          <a:spcPct val="0"/>
        </a:spcBef>
        <a:buNone/>
        <a:defRPr sz="8800" kern="1200" spc="-300">
          <a:solidFill>
            <a:srgbClr val="303D5C"/>
          </a:solidFill>
          <a:latin typeface="Tenorite" pitchFamily="2" charset="0"/>
          <a:ea typeface="+mj-ea"/>
          <a:cs typeface="+mj-cs"/>
        </a:defRPr>
      </a:lvl1pPr>
    </p:titleStyle>
    <p:bodyStyle>
      <a:lvl1pPr marL="162009" indent="-162009" algn="l" defTabSz="648035" rtl="0" eaLnBrk="1" latinLnBrk="0" hangingPunct="1">
        <a:lnSpc>
          <a:spcPct val="90000"/>
        </a:lnSpc>
        <a:spcBef>
          <a:spcPts val="709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486026" indent="-162009" algn="l" defTabSz="648035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10044" indent="-162009" algn="l" defTabSz="648035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3pPr>
      <a:lvl4pPr marL="1134062" indent="-162009" algn="l" defTabSz="648035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276" kern="1200">
          <a:solidFill>
            <a:schemeClr val="tx1"/>
          </a:solidFill>
          <a:latin typeface="+mn-lt"/>
          <a:ea typeface="+mn-ea"/>
          <a:cs typeface="+mn-cs"/>
        </a:defRPr>
      </a:lvl4pPr>
      <a:lvl5pPr marL="1458079" indent="-162009" algn="l" defTabSz="648035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276" kern="1200">
          <a:solidFill>
            <a:schemeClr val="tx1"/>
          </a:solidFill>
          <a:latin typeface="+mn-lt"/>
          <a:ea typeface="+mn-ea"/>
          <a:cs typeface="+mn-cs"/>
        </a:defRPr>
      </a:lvl5pPr>
      <a:lvl6pPr marL="1782097" indent="-162009" algn="l" defTabSz="648035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276" kern="1200">
          <a:solidFill>
            <a:schemeClr val="tx1"/>
          </a:solidFill>
          <a:latin typeface="+mn-lt"/>
          <a:ea typeface="+mn-ea"/>
          <a:cs typeface="+mn-cs"/>
        </a:defRPr>
      </a:lvl6pPr>
      <a:lvl7pPr marL="2106115" indent="-162009" algn="l" defTabSz="648035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276" kern="1200">
          <a:solidFill>
            <a:schemeClr val="tx1"/>
          </a:solidFill>
          <a:latin typeface="+mn-lt"/>
          <a:ea typeface="+mn-ea"/>
          <a:cs typeface="+mn-cs"/>
        </a:defRPr>
      </a:lvl7pPr>
      <a:lvl8pPr marL="2430132" indent="-162009" algn="l" defTabSz="648035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276" kern="1200">
          <a:solidFill>
            <a:schemeClr val="tx1"/>
          </a:solidFill>
          <a:latin typeface="+mn-lt"/>
          <a:ea typeface="+mn-ea"/>
          <a:cs typeface="+mn-cs"/>
        </a:defRPr>
      </a:lvl8pPr>
      <a:lvl9pPr marL="2754150" indent="-162009" algn="l" defTabSz="648035" rtl="0" eaLnBrk="1" latinLnBrk="0" hangingPunct="1">
        <a:lnSpc>
          <a:spcPct val="90000"/>
        </a:lnSpc>
        <a:spcBef>
          <a:spcPts val="354"/>
        </a:spcBef>
        <a:buFont typeface="Arial" panose="020B0604020202020204" pitchFamily="34" charset="0"/>
        <a:buChar char="•"/>
        <a:defRPr sz="127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1pPr>
      <a:lvl2pPr marL="324018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2pPr>
      <a:lvl3pPr marL="648035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3pPr>
      <a:lvl4pPr marL="972053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4pPr>
      <a:lvl5pPr marL="1296071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5pPr>
      <a:lvl6pPr marL="1620088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6pPr>
      <a:lvl7pPr marL="1944106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7pPr>
      <a:lvl8pPr marL="2268123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8pPr>
      <a:lvl9pPr marL="2592141" algn="l" defTabSz="648035" rtl="0" eaLnBrk="1" latinLnBrk="0" hangingPunct="1">
        <a:defRPr sz="127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83F808-899B-CCB7-2442-0176E9A33B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464646"/>
                </a:solidFill>
              </a:rPr>
              <a:t>Insert label</a:t>
            </a:r>
          </a:p>
        </p:txBody>
      </p:sp>
    </p:spTree>
    <p:extLst>
      <p:ext uri="{BB962C8B-B14F-4D97-AF65-F5344CB8AC3E}">
        <p14:creationId xmlns:p14="http://schemas.microsoft.com/office/powerpoint/2010/main" val="9839590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Consent graphics_template_FA_1.0" id="{11F27CA1-ECF1-0D41-A27E-A4105785D962}" vid="{6AEF5250-E0D8-5941-A5FB-A3DFCBBE477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Consent graphics_template_FA_1.0</Template>
  <TotalTime>19</TotalTime>
  <Words>2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Arial</vt:lpstr>
      <vt:lpstr>Tenorite</vt:lpstr>
      <vt:lpstr>Office Theme</vt:lpstr>
      <vt:lpstr>Insert label</vt:lpstr>
    </vt:vector>
  </TitlesOfParts>
  <Company>UTS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Tanya Rose</dc:creator>
  <cp:lastModifiedBy>Tanya Rose</cp:lastModifiedBy>
  <cp:revision>1</cp:revision>
  <dcterms:created xsi:type="dcterms:W3CDTF">2026-03-06T04:22:05Z</dcterms:created>
  <dcterms:modified xsi:type="dcterms:W3CDTF">2026-03-11T05:06:15Z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51a6c3db-1667-4f49-995a-8b9973972958_Enabled">
    <vt:lpwstr>true</vt:lpwstr>
  </property>
  <property fmtid="{D5CDD505-2E9C-101B-9397-08002B2CF9AE}" pid="3" name="MSIP_Label_51a6c3db-1667-4f49-995a-8b9973972958_SetDate">
    <vt:lpwstr>2026-03-06T04:22:15Z</vt:lpwstr>
  </property>
  <property fmtid="{D5CDD505-2E9C-101B-9397-08002B2CF9AE}" pid="4" name="MSIP_Label_51a6c3db-1667-4f49-995a-8b9973972958_Method">
    <vt:lpwstr>Standard</vt:lpwstr>
  </property>
  <property fmtid="{D5CDD505-2E9C-101B-9397-08002B2CF9AE}" pid="5" name="MSIP_Label_51a6c3db-1667-4f49-995a-8b9973972958_Name">
    <vt:lpwstr>UTS-Internal</vt:lpwstr>
  </property>
  <property fmtid="{D5CDD505-2E9C-101B-9397-08002B2CF9AE}" pid="6" name="MSIP_Label_51a6c3db-1667-4f49-995a-8b9973972958_SiteId">
    <vt:lpwstr>e8911c26-cf9f-4a9c-878e-527807be8791</vt:lpwstr>
  </property>
  <property fmtid="{D5CDD505-2E9C-101B-9397-08002B2CF9AE}" pid="7" name="MSIP_Label_51a6c3db-1667-4f49-995a-8b9973972958_ActionId">
    <vt:lpwstr>e1cad404-9c7d-4599-8396-784148e26141</vt:lpwstr>
  </property>
  <property fmtid="{D5CDD505-2E9C-101B-9397-08002B2CF9AE}" pid="8" name="MSIP_Label_51a6c3db-1667-4f49-995a-8b9973972958_ContentBits">
    <vt:lpwstr>0</vt:lpwstr>
  </property>
  <property fmtid="{D5CDD505-2E9C-101B-9397-08002B2CF9AE}" pid="9" name="MSIP_Label_51a6c3db-1667-4f49-995a-8b9973972958_Tag">
    <vt:lpwstr>10, 3, 0, 1</vt:lpwstr>
  </property>
</Properties>
</file>