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71" r:id="rId3"/>
    <p:sldId id="328" r:id="rId4"/>
    <p:sldId id="299" r:id="rId5"/>
    <p:sldId id="300" r:id="rId6"/>
    <p:sldId id="305" r:id="rId7"/>
    <p:sldId id="326" r:id="rId8"/>
    <p:sldId id="311" r:id="rId9"/>
    <p:sldId id="327" r:id="rId10"/>
    <p:sldId id="329" r:id="rId11"/>
    <p:sldId id="317" r:id="rId12"/>
    <p:sldId id="318" r:id="rId13"/>
    <p:sldId id="319" r:id="rId14"/>
    <p:sldId id="320" r:id="rId15"/>
    <p:sldId id="321"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F5B"/>
    <a:srgbClr val="E67E3C"/>
    <a:srgbClr val="9A3820"/>
    <a:srgbClr val="65CBC9"/>
    <a:srgbClr val="E73400"/>
    <a:srgbClr val="007A8F"/>
    <a:srgbClr val="343960"/>
    <a:srgbClr val="027D8F"/>
    <a:srgbClr val="9B381F"/>
    <a:srgbClr val="64CC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47B1BC-167F-43D6-8D86-37343D65B3C5}" v="1" dt="2025-09-19T17:51:30.1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120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le Dobinson" userId="9.brandience.egnyte.com_tp_egnyte_plus" providerId="OAuth2" clId="{B606901E-CE52-4316-B24F-642F2C4BECEA}"/>
    <pc:docChg chg="modSld">
      <pc:chgData name="Danielle Dobinson" userId="9.brandience.egnyte.com_tp_egnyte_plus" providerId="OAuth2" clId="{B606901E-CE52-4316-B24F-642F2C4BECEA}" dt="2025-05-22T16:49:22.072" v="0" actId="1076"/>
      <pc:docMkLst>
        <pc:docMk/>
      </pc:docMkLst>
      <pc:sldChg chg="modSp">
        <pc:chgData name="Danielle Dobinson" userId="9.brandience.egnyte.com_tp_egnyte_plus" providerId="OAuth2" clId="{B606901E-CE52-4316-B24F-642F2C4BECEA}" dt="2025-05-22T16:49:22.072" v="0" actId="1076"/>
        <pc:sldMkLst>
          <pc:docMk/>
          <pc:sldMk cId="2333705223" sldId="325"/>
        </pc:sldMkLst>
      </pc:sldChg>
    </pc:docChg>
  </pc:docChgLst>
  <pc:docChgLst>
    <pc:chgData name="Mollie Neff" userId="22.brandience.egnyte.com_tp_egnyte_plus" providerId="OAuth2" clId="{7F6BBE8F-C8F5-C246-BB32-E1BC1D6047D1}"/>
    <pc:docChg chg="modSld">
      <pc:chgData name="Mollie Neff" userId="22.brandience.egnyte.com_tp_egnyte_plus" providerId="OAuth2" clId="{7F6BBE8F-C8F5-C246-BB32-E1BC1D6047D1}" dt="2025-05-22T16:37:19.150" v="17" actId="1076"/>
      <pc:docMkLst>
        <pc:docMk/>
      </pc:docMkLst>
      <pc:sldChg chg="addSp modSp mod">
        <pc:chgData name="Mollie Neff" userId="22.brandience.egnyte.com_tp_egnyte_plus" providerId="OAuth2" clId="{7F6BBE8F-C8F5-C246-BB32-E1BC1D6047D1}" dt="2025-05-22T16:16:50.918" v="4" actId="1076"/>
        <pc:sldMkLst>
          <pc:docMk/>
          <pc:sldMk cId="1159960" sldId="300"/>
        </pc:sldMkLst>
      </pc:sldChg>
      <pc:sldChg chg="addSp modSp mod">
        <pc:chgData name="Mollie Neff" userId="22.brandience.egnyte.com_tp_egnyte_plus" providerId="OAuth2" clId="{7F6BBE8F-C8F5-C246-BB32-E1BC1D6047D1}" dt="2025-05-22T16:23:40.699" v="10" actId="14100"/>
        <pc:sldMkLst>
          <pc:docMk/>
          <pc:sldMk cId="2766036156" sldId="324"/>
        </pc:sldMkLst>
      </pc:sldChg>
      <pc:sldChg chg="addSp modSp mod">
        <pc:chgData name="Mollie Neff" userId="22.brandience.egnyte.com_tp_egnyte_plus" providerId="OAuth2" clId="{7F6BBE8F-C8F5-C246-BB32-E1BC1D6047D1}" dt="2025-05-22T16:37:19.150" v="17" actId="1076"/>
        <pc:sldMkLst>
          <pc:docMk/>
          <pc:sldMk cId="2333705223" sldId="325"/>
        </pc:sldMkLst>
      </pc:sldChg>
    </pc:docChg>
  </pc:docChgLst>
  <pc:docChgLst>
    <pc:chgData name="Ryan Grant" userId="10.brandience.egnyte.com_tp_egnyte_plus" providerId="OAuth2" clId="{A733C0C9-5E9C-432B-BECD-20E2D76C0B64}"/>
    <pc:docChg chg="modSld">
      <pc:chgData name="Ryan Grant" userId="10.brandience.egnyte.com_tp_egnyte_plus" providerId="OAuth2" clId="{A733C0C9-5E9C-432B-BECD-20E2D76C0B64}" dt="2025-04-17T17:51:17.493" v="0" actId="20577"/>
      <pc:docMkLst>
        <pc:docMk/>
      </pc:docMkLst>
      <pc:sldChg chg="modSp mod">
        <pc:chgData name="Ryan Grant" userId="10.brandience.egnyte.com_tp_egnyte_plus" providerId="OAuth2" clId="{A733C0C9-5E9C-432B-BECD-20E2D76C0B64}" dt="2025-04-17T17:51:17.493" v="0" actId="20577"/>
        <pc:sldMkLst>
          <pc:docMk/>
          <pc:sldMk cId="2903133146" sldId="298"/>
        </pc:sldMkLst>
      </pc:sldChg>
    </pc:docChg>
  </pc:docChgLst>
  <pc:docChgLst>
    <pc:chgData name="Ryan Grant" userId="10.brandience.egnyte.com_tp_egnyte_plus" providerId="OAuth2" clId="{6B54379E-8FC5-4AED-AC76-C6F7E2C44C18}"/>
    <pc:docChg chg="custSel addSld delSld modSld">
      <pc:chgData name="Ryan Grant" userId="10.brandience.egnyte.com_tp_egnyte_plus" providerId="OAuth2" clId="{6B54379E-8FC5-4AED-AC76-C6F7E2C44C18}" dt="2025-05-22T17:04:07.072" v="241" actId="1076"/>
      <pc:docMkLst>
        <pc:docMk/>
      </pc:docMkLst>
      <pc:sldChg chg="modNotesTx">
        <pc:chgData name="Ryan Grant" userId="10.brandience.egnyte.com_tp_egnyte_plus" providerId="OAuth2" clId="{6B54379E-8FC5-4AED-AC76-C6F7E2C44C18}" dt="2025-05-20T19:58:50.840" v="210" actId="5793"/>
        <pc:sldMkLst>
          <pc:docMk/>
          <pc:sldMk cId="215266653" sldId="271"/>
        </pc:sldMkLst>
      </pc:sldChg>
      <pc:sldChg chg="addSp delSp modSp mod">
        <pc:chgData name="Ryan Grant" userId="10.brandience.egnyte.com_tp_egnyte_plus" providerId="OAuth2" clId="{6B54379E-8FC5-4AED-AC76-C6F7E2C44C18}" dt="2025-05-22T16:13:38.373" v="225" actId="1076"/>
        <pc:sldMkLst>
          <pc:docMk/>
          <pc:sldMk cId="1159960" sldId="300"/>
        </pc:sldMkLst>
      </pc:sldChg>
      <pc:sldChg chg="del">
        <pc:chgData name="Ryan Grant" userId="10.brandience.egnyte.com_tp_egnyte_plus" providerId="OAuth2" clId="{6B54379E-8FC5-4AED-AC76-C6F7E2C44C18}" dt="2025-05-20T19:50:07.434" v="29" actId="47"/>
        <pc:sldMkLst>
          <pc:docMk/>
          <pc:sldMk cId="183572851" sldId="301"/>
        </pc:sldMkLst>
      </pc:sldChg>
      <pc:sldChg chg="del">
        <pc:chgData name="Ryan Grant" userId="10.brandience.egnyte.com_tp_egnyte_plus" providerId="OAuth2" clId="{6B54379E-8FC5-4AED-AC76-C6F7E2C44C18}" dt="2025-05-20T19:50:07.434" v="29" actId="47"/>
        <pc:sldMkLst>
          <pc:docMk/>
          <pc:sldMk cId="586767884" sldId="302"/>
        </pc:sldMkLst>
      </pc:sldChg>
      <pc:sldChg chg="del">
        <pc:chgData name="Ryan Grant" userId="10.brandience.egnyte.com_tp_egnyte_plus" providerId="OAuth2" clId="{6B54379E-8FC5-4AED-AC76-C6F7E2C44C18}" dt="2025-05-20T19:50:07.434" v="29" actId="47"/>
        <pc:sldMkLst>
          <pc:docMk/>
          <pc:sldMk cId="637159730" sldId="303"/>
        </pc:sldMkLst>
      </pc:sldChg>
      <pc:sldChg chg="del">
        <pc:chgData name="Ryan Grant" userId="10.brandience.egnyte.com_tp_egnyte_plus" providerId="OAuth2" clId="{6B54379E-8FC5-4AED-AC76-C6F7E2C44C18}" dt="2025-05-20T19:50:07.434" v="29" actId="47"/>
        <pc:sldMkLst>
          <pc:docMk/>
          <pc:sldMk cId="1282688698" sldId="304"/>
        </pc:sldMkLst>
      </pc:sldChg>
      <pc:sldChg chg="del">
        <pc:chgData name="Ryan Grant" userId="10.brandience.egnyte.com_tp_egnyte_plus" providerId="OAuth2" clId="{6B54379E-8FC5-4AED-AC76-C6F7E2C44C18}" dt="2025-05-20T19:50:11.290" v="30" actId="47"/>
        <pc:sldMkLst>
          <pc:docMk/>
          <pc:sldMk cId="104242246" sldId="306"/>
        </pc:sldMkLst>
      </pc:sldChg>
      <pc:sldChg chg="del">
        <pc:chgData name="Ryan Grant" userId="10.brandience.egnyte.com_tp_egnyte_plus" providerId="OAuth2" clId="{6B54379E-8FC5-4AED-AC76-C6F7E2C44C18}" dt="2025-05-20T19:50:11.290" v="30" actId="47"/>
        <pc:sldMkLst>
          <pc:docMk/>
          <pc:sldMk cId="3205714652" sldId="307"/>
        </pc:sldMkLst>
      </pc:sldChg>
      <pc:sldChg chg="del">
        <pc:chgData name="Ryan Grant" userId="10.brandience.egnyte.com_tp_egnyte_plus" providerId="OAuth2" clId="{6B54379E-8FC5-4AED-AC76-C6F7E2C44C18}" dt="2025-05-20T19:50:11.290" v="30" actId="47"/>
        <pc:sldMkLst>
          <pc:docMk/>
          <pc:sldMk cId="2327379227" sldId="308"/>
        </pc:sldMkLst>
      </pc:sldChg>
      <pc:sldChg chg="del">
        <pc:chgData name="Ryan Grant" userId="10.brandience.egnyte.com_tp_egnyte_plus" providerId="OAuth2" clId="{6B54379E-8FC5-4AED-AC76-C6F7E2C44C18}" dt="2025-05-20T19:50:11.290" v="30" actId="47"/>
        <pc:sldMkLst>
          <pc:docMk/>
          <pc:sldMk cId="3899251023" sldId="309"/>
        </pc:sldMkLst>
      </pc:sldChg>
      <pc:sldChg chg="del">
        <pc:chgData name="Ryan Grant" userId="10.brandience.egnyte.com_tp_egnyte_plus" providerId="OAuth2" clId="{6B54379E-8FC5-4AED-AC76-C6F7E2C44C18}" dt="2025-05-20T19:50:11.290" v="30" actId="47"/>
        <pc:sldMkLst>
          <pc:docMk/>
          <pc:sldMk cId="1143257807" sldId="310"/>
        </pc:sldMkLst>
      </pc:sldChg>
      <pc:sldChg chg="del">
        <pc:chgData name="Ryan Grant" userId="10.brandience.egnyte.com_tp_egnyte_plus" providerId="OAuth2" clId="{6B54379E-8FC5-4AED-AC76-C6F7E2C44C18}" dt="2025-05-20T19:50:14.133" v="31" actId="47"/>
        <pc:sldMkLst>
          <pc:docMk/>
          <pc:sldMk cId="763057196" sldId="312"/>
        </pc:sldMkLst>
      </pc:sldChg>
      <pc:sldChg chg="del">
        <pc:chgData name="Ryan Grant" userId="10.brandience.egnyte.com_tp_egnyte_plus" providerId="OAuth2" clId="{6B54379E-8FC5-4AED-AC76-C6F7E2C44C18}" dt="2025-05-20T19:50:14.133" v="31" actId="47"/>
        <pc:sldMkLst>
          <pc:docMk/>
          <pc:sldMk cId="1920281736" sldId="313"/>
        </pc:sldMkLst>
      </pc:sldChg>
      <pc:sldChg chg="del">
        <pc:chgData name="Ryan Grant" userId="10.brandience.egnyte.com_tp_egnyte_plus" providerId="OAuth2" clId="{6B54379E-8FC5-4AED-AC76-C6F7E2C44C18}" dt="2025-05-20T19:50:14.133" v="31" actId="47"/>
        <pc:sldMkLst>
          <pc:docMk/>
          <pc:sldMk cId="2458302097" sldId="314"/>
        </pc:sldMkLst>
      </pc:sldChg>
      <pc:sldChg chg="del">
        <pc:chgData name="Ryan Grant" userId="10.brandience.egnyte.com_tp_egnyte_plus" providerId="OAuth2" clId="{6B54379E-8FC5-4AED-AC76-C6F7E2C44C18}" dt="2025-05-20T19:50:14.133" v="31" actId="47"/>
        <pc:sldMkLst>
          <pc:docMk/>
          <pc:sldMk cId="3072803606" sldId="315"/>
        </pc:sldMkLst>
      </pc:sldChg>
      <pc:sldChg chg="del">
        <pc:chgData name="Ryan Grant" userId="10.brandience.egnyte.com_tp_egnyte_plus" providerId="OAuth2" clId="{6B54379E-8FC5-4AED-AC76-C6F7E2C44C18}" dt="2025-05-20T19:50:14.133" v="31" actId="47"/>
        <pc:sldMkLst>
          <pc:docMk/>
          <pc:sldMk cId="1157611439" sldId="316"/>
        </pc:sldMkLst>
      </pc:sldChg>
      <pc:sldChg chg="modSp mod">
        <pc:chgData name="Ryan Grant" userId="10.brandience.egnyte.com_tp_egnyte_plus" providerId="OAuth2" clId="{6B54379E-8FC5-4AED-AC76-C6F7E2C44C18}" dt="2025-05-20T19:52:56.660" v="37" actId="313"/>
        <pc:sldMkLst>
          <pc:docMk/>
          <pc:sldMk cId="2644430863" sldId="319"/>
        </pc:sldMkLst>
      </pc:sldChg>
      <pc:sldChg chg="modSp mod">
        <pc:chgData name="Ryan Grant" userId="10.brandience.egnyte.com_tp_egnyte_plus" providerId="OAuth2" clId="{6B54379E-8FC5-4AED-AC76-C6F7E2C44C18}" dt="2025-05-20T19:52:52.186" v="35" actId="20577"/>
        <pc:sldMkLst>
          <pc:docMk/>
          <pc:sldMk cId="4111555626" sldId="320"/>
        </pc:sldMkLst>
      </pc:sldChg>
      <pc:sldChg chg="delSp add del">
        <pc:chgData name="Ryan Grant" userId="10.brandience.egnyte.com_tp_egnyte_plus" providerId="OAuth2" clId="{6B54379E-8FC5-4AED-AC76-C6F7E2C44C18}" dt="2025-05-22T15:43:25.701" v="218" actId="47"/>
        <pc:sldMkLst>
          <pc:docMk/>
          <pc:sldMk cId="305894555" sldId="322"/>
        </pc:sldMkLst>
      </pc:sldChg>
      <pc:sldChg chg="delSp add del">
        <pc:chgData name="Ryan Grant" userId="10.brandience.egnyte.com_tp_egnyte_plus" providerId="OAuth2" clId="{6B54379E-8FC5-4AED-AC76-C6F7E2C44C18}" dt="2025-05-22T15:43:29.528" v="220" actId="47"/>
        <pc:sldMkLst>
          <pc:docMk/>
          <pc:sldMk cId="1050277467" sldId="323"/>
        </pc:sldMkLst>
      </pc:sldChg>
      <pc:sldChg chg="addSp modSp add">
        <pc:chgData name="Ryan Grant" userId="10.brandience.egnyte.com_tp_egnyte_plus" providerId="OAuth2" clId="{6B54379E-8FC5-4AED-AC76-C6F7E2C44C18}" dt="2025-05-22T16:23:55.323" v="230" actId="1076"/>
        <pc:sldMkLst>
          <pc:docMk/>
          <pc:sldMk cId="2766036156" sldId="324"/>
        </pc:sldMkLst>
      </pc:sldChg>
      <pc:sldChg chg="addSp modSp add">
        <pc:chgData name="Ryan Grant" userId="10.brandience.egnyte.com_tp_egnyte_plus" providerId="OAuth2" clId="{6B54379E-8FC5-4AED-AC76-C6F7E2C44C18}" dt="2025-05-22T17:04:07.072" v="241" actId="1076"/>
        <pc:sldMkLst>
          <pc:docMk/>
          <pc:sldMk cId="2333705223" sldId="325"/>
        </pc:sldMkLst>
      </pc:sldChg>
    </pc:docChg>
  </pc:docChgLst>
  <pc:docChgLst>
    <pc:chgData name="Ryan Grant" userId="10.brandience.egnyte.com_tp_egnyte_plus" providerId="OAuth2" clId="{31E8243C-B8BA-445C-8BB0-F37CF83C36EF}"/>
    <pc:docChg chg="custSel modSld">
      <pc:chgData name="Ryan Grant" userId="10.brandience.egnyte.com_tp_egnyte_plus" providerId="OAuth2" clId="{31E8243C-B8BA-445C-8BB0-F37CF83C36EF}" dt="2025-06-10T13:41:02.211" v="93" actId="1076"/>
      <pc:docMkLst>
        <pc:docMk/>
      </pc:docMkLst>
      <pc:sldChg chg="delSp modSp mod">
        <pc:chgData name="Ryan Grant" userId="10.brandience.egnyte.com_tp_egnyte_plus" providerId="OAuth2" clId="{31E8243C-B8BA-445C-8BB0-F37CF83C36EF}" dt="2025-06-10T13:39:24.165" v="65" actId="20577"/>
        <pc:sldMkLst>
          <pc:docMk/>
          <pc:sldMk cId="4056799745" sldId="256"/>
        </pc:sldMkLst>
      </pc:sldChg>
      <pc:sldChg chg="addSp modSp mod">
        <pc:chgData name="Ryan Grant" userId="10.brandience.egnyte.com_tp_egnyte_plus" providerId="OAuth2" clId="{31E8243C-B8BA-445C-8BB0-F37CF83C36EF}" dt="2025-06-10T13:40:06.485" v="79" actId="1076"/>
        <pc:sldMkLst>
          <pc:docMk/>
          <pc:sldMk cId="215266653" sldId="271"/>
        </pc:sldMkLst>
      </pc:sldChg>
      <pc:sldChg chg="addSp modSp mod">
        <pc:chgData name="Ryan Grant" userId="10.brandience.egnyte.com_tp_egnyte_plus" providerId="OAuth2" clId="{31E8243C-B8BA-445C-8BB0-F37CF83C36EF}" dt="2025-06-10T13:40:24.969" v="82" actId="1076"/>
        <pc:sldMkLst>
          <pc:docMk/>
          <pc:sldMk cId="712274472" sldId="299"/>
        </pc:sldMkLst>
      </pc:sldChg>
      <pc:sldChg chg="addSp delSp modSp mod">
        <pc:chgData name="Ryan Grant" userId="10.brandience.egnyte.com_tp_egnyte_plus" providerId="OAuth2" clId="{31E8243C-B8BA-445C-8BB0-F37CF83C36EF}" dt="2025-06-10T13:40:29.548" v="83"/>
        <pc:sldMkLst>
          <pc:docMk/>
          <pc:sldMk cId="1159960" sldId="300"/>
        </pc:sldMkLst>
      </pc:sldChg>
      <pc:sldChg chg="addSp modSp">
        <pc:chgData name="Ryan Grant" userId="10.brandience.egnyte.com_tp_egnyte_plus" providerId="OAuth2" clId="{31E8243C-B8BA-445C-8BB0-F37CF83C36EF}" dt="2025-06-10T13:40:30.868" v="84"/>
        <pc:sldMkLst>
          <pc:docMk/>
          <pc:sldMk cId="3916166200" sldId="305"/>
        </pc:sldMkLst>
      </pc:sldChg>
      <pc:sldChg chg="addSp modSp">
        <pc:chgData name="Ryan Grant" userId="10.brandience.egnyte.com_tp_egnyte_plus" providerId="OAuth2" clId="{31E8243C-B8BA-445C-8BB0-F37CF83C36EF}" dt="2025-06-10T13:40:34.078" v="86"/>
        <pc:sldMkLst>
          <pc:docMk/>
          <pc:sldMk cId="429772179" sldId="311"/>
        </pc:sldMkLst>
      </pc:sldChg>
      <pc:sldChg chg="addSp modSp">
        <pc:chgData name="Ryan Grant" userId="10.brandience.egnyte.com_tp_egnyte_plus" providerId="OAuth2" clId="{31E8243C-B8BA-445C-8BB0-F37CF83C36EF}" dt="2025-06-10T13:40:37.089" v="88"/>
        <pc:sldMkLst>
          <pc:docMk/>
          <pc:sldMk cId="2574167766" sldId="317"/>
        </pc:sldMkLst>
      </pc:sldChg>
      <pc:sldChg chg="addSp modSp">
        <pc:chgData name="Ryan Grant" userId="10.brandience.egnyte.com_tp_egnyte_plus" providerId="OAuth2" clId="{31E8243C-B8BA-445C-8BB0-F37CF83C36EF}" dt="2025-06-10T13:40:39.110" v="89"/>
        <pc:sldMkLst>
          <pc:docMk/>
          <pc:sldMk cId="446994469" sldId="318"/>
        </pc:sldMkLst>
      </pc:sldChg>
      <pc:sldChg chg="addSp modSp">
        <pc:chgData name="Ryan Grant" userId="10.brandience.egnyte.com_tp_egnyte_plus" providerId="OAuth2" clId="{31E8243C-B8BA-445C-8BB0-F37CF83C36EF}" dt="2025-06-10T13:40:43.984" v="90"/>
        <pc:sldMkLst>
          <pc:docMk/>
          <pc:sldMk cId="2644430863" sldId="319"/>
        </pc:sldMkLst>
      </pc:sldChg>
      <pc:sldChg chg="addSp modSp">
        <pc:chgData name="Ryan Grant" userId="10.brandience.egnyte.com_tp_egnyte_plus" providerId="OAuth2" clId="{31E8243C-B8BA-445C-8BB0-F37CF83C36EF}" dt="2025-06-10T13:40:47.813" v="91"/>
        <pc:sldMkLst>
          <pc:docMk/>
          <pc:sldMk cId="4111555626" sldId="320"/>
        </pc:sldMkLst>
      </pc:sldChg>
      <pc:sldChg chg="addSp modSp mod">
        <pc:chgData name="Ryan Grant" userId="10.brandience.egnyte.com_tp_egnyte_plus" providerId="OAuth2" clId="{31E8243C-B8BA-445C-8BB0-F37CF83C36EF}" dt="2025-06-10T13:41:02.211" v="93" actId="1076"/>
        <pc:sldMkLst>
          <pc:docMk/>
          <pc:sldMk cId="1885928552" sldId="321"/>
        </pc:sldMkLst>
      </pc:sldChg>
      <pc:sldChg chg="addSp delSp modSp mod">
        <pc:chgData name="Ryan Grant" userId="10.brandience.egnyte.com_tp_egnyte_plus" providerId="OAuth2" clId="{31E8243C-B8BA-445C-8BB0-F37CF83C36EF}" dt="2025-06-10T13:40:32.579" v="85"/>
        <pc:sldMkLst>
          <pc:docMk/>
          <pc:sldMk cId="2766036156" sldId="324"/>
        </pc:sldMkLst>
      </pc:sldChg>
      <pc:sldChg chg="addSp delSp modSp mod">
        <pc:chgData name="Ryan Grant" userId="10.brandience.egnyte.com_tp_egnyte_plus" providerId="OAuth2" clId="{31E8243C-B8BA-445C-8BB0-F37CF83C36EF}" dt="2025-06-10T13:40:35.492" v="87"/>
        <pc:sldMkLst>
          <pc:docMk/>
          <pc:sldMk cId="2333705223" sldId="325"/>
        </pc:sldMkLst>
      </pc:sldChg>
    </pc:docChg>
  </pc:docChgLst>
  <pc:docChgLst>
    <pc:chgData name="Ryan Grant" userId="10.brandience.egnyte.com_tp_egnyte_plus" providerId="OAuth2" clId="{1DD556A5-7FDD-42C0-B609-8F11FEF2369F}"/>
    <pc:docChg chg="undo custSel addSld delSld modSld sldOrd">
      <pc:chgData name="Ryan Grant" userId="10.brandience.egnyte.com_tp_egnyte_plus" providerId="OAuth2" clId="{1DD556A5-7FDD-42C0-B609-8F11FEF2369F}" dt="2025-05-06T19:27:09.941" v="685" actId="47"/>
      <pc:docMkLst>
        <pc:docMk/>
      </pc:docMkLst>
      <pc:sldChg chg="modSp mod">
        <pc:chgData name="Ryan Grant" userId="10.brandience.egnyte.com_tp_egnyte_plus" providerId="OAuth2" clId="{1DD556A5-7FDD-42C0-B609-8F11FEF2369F}" dt="2025-05-06T15:45:52.288" v="17" actId="20577"/>
        <pc:sldMkLst>
          <pc:docMk/>
          <pc:sldMk cId="215266653" sldId="271"/>
        </pc:sldMkLst>
      </pc:sldChg>
      <pc:sldChg chg="del">
        <pc:chgData name="Ryan Grant" userId="10.brandience.egnyte.com_tp_egnyte_plus" providerId="OAuth2" clId="{1DD556A5-7FDD-42C0-B609-8F11FEF2369F}" dt="2025-05-06T15:45:41.736" v="2" actId="47"/>
        <pc:sldMkLst>
          <pc:docMk/>
          <pc:sldMk cId="2956964510" sldId="295"/>
        </pc:sldMkLst>
      </pc:sldChg>
      <pc:sldChg chg="del">
        <pc:chgData name="Ryan Grant" userId="10.brandience.egnyte.com_tp_egnyte_plus" providerId="OAuth2" clId="{1DD556A5-7FDD-42C0-B609-8F11FEF2369F}" dt="2025-05-06T15:45:40.202" v="0" actId="47"/>
        <pc:sldMkLst>
          <pc:docMk/>
          <pc:sldMk cId="1677865832" sldId="296"/>
        </pc:sldMkLst>
      </pc:sldChg>
      <pc:sldChg chg="del">
        <pc:chgData name="Ryan Grant" userId="10.brandience.egnyte.com_tp_egnyte_plus" providerId="OAuth2" clId="{1DD556A5-7FDD-42C0-B609-8F11FEF2369F}" dt="2025-05-06T15:45:40.921" v="1" actId="47"/>
        <pc:sldMkLst>
          <pc:docMk/>
          <pc:sldMk cId="2726600713" sldId="297"/>
        </pc:sldMkLst>
      </pc:sldChg>
      <pc:sldChg chg="modSp del mod">
        <pc:chgData name="Ryan Grant" userId="10.brandience.egnyte.com_tp_egnyte_plus" providerId="OAuth2" clId="{1DD556A5-7FDD-42C0-B609-8F11FEF2369F}" dt="2025-05-06T19:27:09.941" v="685" actId="47"/>
        <pc:sldMkLst>
          <pc:docMk/>
          <pc:sldMk cId="2903133146" sldId="298"/>
        </pc:sldMkLst>
      </pc:sldChg>
      <pc:sldChg chg="modSp add mod ord">
        <pc:chgData name="Ryan Grant" userId="10.brandience.egnyte.com_tp_egnyte_plus" providerId="OAuth2" clId="{1DD556A5-7FDD-42C0-B609-8F11FEF2369F}" dt="2025-05-06T15:47:27.607" v="175" actId="1076"/>
        <pc:sldMkLst>
          <pc:docMk/>
          <pc:sldMk cId="712274472" sldId="299"/>
        </pc:sldMkLst>
      </pc:sldChg>
      <pc:sldChg chg="delSp modSp add mod">
        <pc:chgData name="Ryan Grant" userId="10.brandience.egnyte.com_tp_egnyte_plus" providerId="OAuth2" clId="{1DD556A5-7FDD-42C0-B609-8F11FEF2369F}" dt="2025-05-06T15:47:39.152" v="186" actId="20577"/>
        <pc:sldMkLst>
          <pc:docMk/>
          <pc:sldMk cId="1159960" sldId="300"/>
        </pc:sldMkLst>
      </pc:sldChg>
      <pc:sldChg chg="modSp add mod">
        <pc:chgData name="Ryan Grant" userId="10.brandience.egnyte.com_tp_egnyte_plus" providerId="OAuth2" clId="{1DD556A5-7FDD-42C0-B609-8F11FEF2369F}" dt="2025-05-06T15:47:46.709" v="193" actId="20577"/>
        <pc:sldMkLst>
          <pc:docMk/>
          <pc:sldMk cId="183572851" sldId="301"/>
        </pc:sldMkLst>
      </pc:sldChg>
      <pc:sldChg chg="modSp add mod">
        <pc:chgData name="Ryan Grant" userId="10.brandience.egnyte.com_tp_egnyte_plus" providerId="OAuth2" clId="{1DD556A5-7FDD-42C0-B609-8F11FEF2369F}" dt="2025-05-06T15:47:49.920" v="195" actId="20577"/>
        <pc:sldMkLst>
          <pc:docMk/>
          <pc:sldMk cId="586767884" sldId="302"/>
        </pc:sldMkLst>
      </pc:sldChg>
      <pc:sldChg chg="modSp add mod">
        <pc:chgData name="Ryan Grant" userId="10.brandience.egnyte.com_tp_egnyte_plus" providerId="OAuth2" clId="{1DD556A5-7FDD-42C0-B609-8F11FEF2369F}" dt="2025-05-06T15:47:52.657" v="197" actId="20577"/>
        <pc:sldMkLst>
          <pc:docMk/>
          <pc:sldMk cId="637159730" sldId="303"/>
        </pc:sldMkLst>
      </pc:sldChg>
      <pc:sldChg chg="modSp add mod">
        <pc:chgData name="Ryan Grant" userId="10.brandience.egnyte.com_tp_egnyte_plus" providerId="OAuth2" clId="{1DD556A5-7FDD-42C0-B609-8F11FEF2369F}" dt="2025-05-06T15:48:37.598" v="199" actId="20577"/>
        <pc:sldMkLst>
          <pc:docMk/>
          <pc:sldMk cId="1282688698" sldId="304"/>
        </pc:sldMkLst>
      </pc:sldChg>
      <pc:sldChg chg="add del">
        <pc:chgData name="Ryan Grant" userId="10.brandience.egnyte.com_tp_egnyte_plus" providerId="OAuth2" clId="{1DD556A5-7FDD-42C0-B609-8F11FEF2369F}" dt="2025-05-06T15:48:40.616" v="200" actId="47"/>
        <pc:sldMkLst>
          <pc:docMk/>
          <pc:sldMk cId="1932298482" sldId="305"/>
        </pc:sldMkLst>
      </pc:sldChg>
      <pc:sldChg chg="modSp add mod ord">
        <pc:chgData name="Ryan Grant" userId="10.brandience.egnyte.com_tp_egnyte_plus" providerId="OAuth2" clId="{1DD556A5-7FDD-42C0-B609-8F11FEF2369F}" dt="2025-05-06T15:49:56.631" v="313" actId="20577"/>
        <pc:sldMkLst>
          <pc:docMk/>
          <pc:sldMk cId="3916166200" sldId="305"/>
        </pc:sldMkLst>
      </pc:sldChg>
      <pc:sldChg chg="add">
        <pc:chgData name="Ryan Grant" userId="10.brandience.egnyte.com_tp_egnyte_plus" providerId="OAuth2" clId="{1DD556A5-7FDD-42C0-B609-8F11FEF2369F}" dt="2025-05-06T15:50:06.559" v="314"/>
        <pc:sldMkLst>
          <pc:docMk/>
          <pc:sldMk cId="104242246" sldId="306"/>
        </pc:sldMkLst>
      </pc:sldChg>
      <pc:sldChg chg="add">
        <pc:chgData name="Ryan Grant" userId="10.brandience.egnyte.com_tp_egnyte_plus" providerId="OAuth2" clId="{1DD556A5-7FDD-42C0-B609-8F11FEF2369F}" dt="2025-05-06T15:50:06.559" v="314"/>
        <pc:sldMkLst>
          <pc:docMk/>
          <pc:sldMk cId="3205714652" sldId="307"/>
        </pc:sldMkLst>
      </pc:sldChg>
      <pc:sldChg chg="add">
        <pc:chgData name="Ryan Grant" userId="10.brandience.egnyte.com_tp_egnyte_plus" providerId="OAuth2" clId="{1DD556A5-7FDD-42C0-B609-8F11FEF2369F}" dt="2025-05-06T15:50:06.559" v="314"/>
        <pc:sldMkLst>
          <pc:docMk/>
          <pc:sldMk cId="2327379227" sldId="308"/>
        </pc:sldMkLst>
      </pc:sldChg>
      <pc:sldChg chg="add">
        <pc:chgData name="Ryan Grant" userId="10.brandience.egnyte.com_tp_egnyte_plus" providerId="OAuth2" clId="{1DD556A5-7FDD-42C0-B609-8F11FEF2369F}" dt="2025-05-06T15:50:06.559" v="314"/>
        <pc:sldMkLst>
          <pc:docMk/>
          <pc:sldMk cId="3899251023" sldId="309"/>
        </pc:sldMkLst>
      </pc:sldChg>
      <pc:sldChg chg="add">
        <pc:chgData name="Ryan Grant" userId="10.brandience.egnyte.com_tp_egnyte_plus" providerId="OAuth2" clId="{1DD556A5-7FDD-42C0-B609-8F11FEF2369F}" dt="2025-05-06T15:50:06.559" v="314"/>
        <pc:sldMkLst>
          <pc:docMk/>
          <pc:sldMk cId="1143257807" sldId="310"/>
        </pc:sldMkLst>
      </pc:sldChg>
      <pc:sldChg chg="modSp add mod">
        <pc:chgData name="Ryan Grant" userId="10.brandience.egnyte.com_tp_egnyte_plus" providerId="OAuth2" clId="{1DD556A5-7FDD-42C0-B609-8F11FEF2369F}" dt="2025-05-06T19:08:33.878" v="462" actId="20577"/>
        <pc:sldMkLst>
          <pc:docMk/>
          <pc:sldMk cId="429772179" sldId="311"/>
        </pc:sldMkLst>
      </pc:sldChg>
      <pc:sldChg chg="add">
        <pc:chgData name="Ryan Grant" userId="10.brandience.egnyte.com_tp_egnyte_plus" providerId="OAuth2" clId="{1DD556A5-7FDD-42C0-B609-8F11FEF2369F}" dt="2025-05-06T19:08:38.844" v="463"/>
        <pc:sldMkLst>
          <pc:docMk/>
          <pc:sldMk cId="763057196" sldId="312"/>
        </pc:sldMkLst>
      </pc:sldChg>
      <pc:sldChg chg="add">
        <pc:chgData name="Ryan Grant" userId="10.brandience.egnyte.com_tp_egnyte_plus" providerId="OAuth2" clId="{1DD556A5-7FDD-42C0-B609-8F11FEF2369F}" dt="2025-05-06T19:08:38.844" v="463"/>
        <pc:sldMkLst>
          <pc:docMk/>
          <pc:sldMk cId="1920281736" sldId="313"/>
        </pc:sldMkLst>
      </pc:sldChg>
      <pc:sldChg chg="add">
        <pc:chgData name="Ryan Grant" userId="10.brandience.egnyte.com_tp_egnyte_plus" providerId="OAuth2" clId="{1DD556A5-7FDD-42C0-B609-8F11FEF2369F}" dt="2025-05-06T19:08:38.844" v="463"/>
        <pc:sldMkLst>
          <pc:docMk/>
          <pc:sldMk cId="2458302097" sldId="314"/>
        </pc:sldMkLst>
      </pc:sldChg>
      <pc:sldChg chg="add">
        <pc:chgData name="Ryan Grant" userId="10.brandience.egnyte.com_tp_egnyte_plus" providerId="OAuth2" clId="{1DD556A5-7FDD-42C0-B609-8F11FEF2369F}" dt="2025-05-06T19:08:38.844" v="463"/>
        <pc:sldMkLst>
          <pc:docMk/>
          <pc:sldMk cId="3072803606" sldId="315"/>
        </pc:sldMkLst>
      </pc:sldChg>
      <pc:sldChg chg="add">
        <pc:chgData name="Ryan Grant" userId="10.brandience.egnyte.com_tp_egnyte_plus" providerId="OAuth2" clId="{1DD556A5-7FDD-42C0-B609-8F11FEF2369F}" dt="2025-05-06T19:08:38.844" v="463"/>
        <pc:sldMkLst>
          <pc:docMk/>
          <pc:sldMk cId="1157611439" sldId="316"/>
        </pc:sldMkLst>
      </pc:sldChg>
      <pc:sldChg chg="delSp modSp add mod">
        <pc:chgData name="Ryan Grant" userId="10.brandience.egnyte.com_tp_egnyte_plus" providerId="OAuth2" clId="{1DD556A5-7FDD-42C0-B609-8F11FEF2369F}" dt="2025-05-06T19:27:06.274" v="684" actId="1076"/>
        <pc:sldMkLst>
          <pc:docMk/>
          <pc:sldMk cId="2574167766" sldId="317"/>
        </pc:sldMkLst>
      </pc:sldChg>
      <pc:sldChg chg="addSp modSp add mod">
        <pc:chgData name="Ryan Grant" userId="10.brandience.egnyte.com_tp_egnyte_plus" providerId="OAuth2" clId="{1DD556A5-7FDD-42C0-B609-8F11FEF2369F}" dt="2025-05-06T19:20:23.242" v="646" actId="1076"/>
        <pc:sldMkLst>
          <pc:docMk/>
          <pc:sldMk cId="446994469" sldId="318"/>
        </pc:sldMkLst>
      </pc:sldChg>
      <pc:sldChg chg="addSp delSp modSp add mod">
        <pc:chgData name="Ryan Grant" userId="10.brandience.egnyte.com_tp_egnyte_plus" providerId="OAuth2" clId="{1DD556A5-7FDD-42C0-B609-8F11FEF2369F}" dt="2025-05-06T19:22:10.240" v="659" actId="1076"/>
        <pc:sldMkLst>
          <pc:docMk/>
          <pc:sldMk cId="2644430863" sldId="319"/>
        </pc:sldMkLst>
      </pc:sldChg>
      <pc:sldChg chg="addSp delSp modSp add mod">
        <pc:chgData name="Ryan Grant" userId="10.brandience.egnyte.com_tp_egnyte_plus" providerId="OAuth2" clId="{1DD556A5-7FDD-42C0-B609-8F11FEF2369F}" dt="2025-05-06T19:24:53.858" v="664" actId="1076"/>
        <pc:sldMkLst>
          <pc:docMk/>
          <pc:sldMk cId="4111555626" sldId="320"/>
        </pc:sldMkLst>
      </pc:sldChg>
    </pc:docChg>
  </pc:docChgLst>
  <pc:docChgLst>
    <pc:chgData name="Danielle Dobinson" userId="9.brandience.egnyte.com_tp_egnyte_plus" providerId="OAuth2" clId="{76ED758C-DC78-42B5-B1B6-70F344B3531A}"/>
    <pc:docChg chg="modSld">
      <pc:chgData name="Danielle Dobinson" userId="9.brandience.egnyte.com_tp_egnyte_plus" providerId="OAuth2" clId="{76ED758C-DC78-42B5-B1B6-70F344B3531A}" dt="2025-05-22T16:42:59.828" v="11" actId="14100"/>
      <pc:docMkLst>
        <pc:docMk/>
      </pc:docMkLst>
      <pc:sldChg chg="addSp modSp">
        <pc:chgData name="Danielle Dobinson" userId="9.brandience.egnyte.com_tp_egnyte_plus" providerId="OAuth2" clId="{76ED758C-DC78-42B5-B1B6-70F344B3531A}" dt="2025-05-22T16:17:05.104" v="2" actId="1076"/>
        <pc:sldMkLst>
          <pc:docMk/>
          <pc:sldMk cId="1159960" sldId="300"/>
        </pc:sldMkLst>
      </pc:sldChg>
      <pc:sldChg chg="addSp modSp">
        <pc:chgData name="Danielle Dobinson" userId="9.brandience.egnyte.com_tp_egnyte_plus" providerId="OAuth2" clId="{76ED758C-DC78-42B5-B1B6-70F344B3531A}" dt="2025-05-22T16:25:58.623" v="5" actId="1076"/>
        <pc:sldMkLst>
          <pc:docMk/>
          <pc:sldMk cId="2766036156" sldId="324"/>
        </pc:sldMkLst>
      </pc:sldChg>
      <pc:sldChg chg="addSp modSp">
        <pc:chgData name="Danielle Dobinson" userId="9.brandience.egnyte.com_tp_egnyte_plus" providerId="OAuth2" clId="{76ED758C-DC78-42B5-B1B6-70F344B3531A}" dt="2025-05-22T16:42:59.828" v="11" actId="14100"/>
        <pc:sldMkLst>
          <pc:docMk/>
          <pc:sldMk cId="2333705223" sldId="325"/>
        </pc:sldMkLst>
      </pc:sldChg>
    </pc:docChg>
  </pc:docChgLst>
  <pc:docChgLst>
    <pc:chgData name="Laura Cerimele" userId="17.brandience.egnyte.com_tp_egnyte_plus" providerId="OAuth2" clId="{E2FFDE00-8D84-4DDC-801C-F1184D375B6E}"/>
    <pc:docChg chg="modSld">
      <pc:chgData name="Laura Cerimele" userId="17.brandience.egnyte.com_tp_egnyte_plus" providerId="OAuth2" clId="{E2FFDE00-8D84-4DDC-801C-F1184D375B6E}" dt="2025-05-22T16:42:58.602" v="13" actId="1076"/>
      <pc:docMkLst>
        <pc:docMk/>
      </pc:docMkLst>
      <pc:sldChg chg="addSp modSp mod">
        <pc:chgData name="Laura Cerimele" userId="17.brandience.egnyte.com_tp_egnyte_plus" providerId="OAuth2" clId="{E2FFDE00-8D84-4DDC-801C-F1184D375B6E}" dt="2025-05-22T16:12:45.503" v="4" actId="1076"/>
        <pc:sldMkLst>
          <pc:docMk/>
          <pc:sldMk cId="1159960" sldId="300"/>
        </pc:sldMkLst>
      </pc:sldChg>
      <pc:sldChg chg="addSp modSp mod">
        <pc:chgData name="Laura Cerimele" userId="17.brandience.egnyte.com_tp_egnyte_plus" providerId="OAuth2" clId="{E2FFDE00-8D84-4DDC-801C-F1184D375B6E}" dt="2025-05-22T16:26:29.092" v="9" actId="1076"/>
        <pc:sldMkLst>
          <pc:docMk/>
          <pc:sldMk cId="2766036156" sldId="324"/>
        </pc:sldMkLst>
      </pc:sldChg>
      <pc:sldChg chg="addSp modSp mod">
        <pc:chgData name="Laura Cerimele" userId="17.brandience.egnyte.com_tp_egnyte_plus" providerId="OAuth2" clId="{E2FFDE00-8D84-4DDC-801C-F1184D375B6E}" dt="2025-05-22T16:42:58.602" v="13" actId="1076"/>
        <pc:sldMkLst>
          <pc:docMk/>
          <pc:sldMk cId="2333705223" sldId="325"/>
        </pc:sldMkLst>
      </pc:sldChg>
    </pc:docChg>
  </pc:docChgLst>
  <pc:docChgLst>
    <pc:chgData name="Brian McHale" userId="13.brandience.egnyte.com_tp_egnyte_plus" providerId="OAuth2" clId="{4C5D355A-EA8A-4C56-BA75-F6B1CD4B70D8}"/>
    <pc:docChg chg="modSld">
      <pc:chgData name="Brian McHale" userId="13.brandience.egnyte.com_tp_egnyte_plus" providerId="OAuth2" clId="{4C5D355A-EA8A-4C56-BA75-F6B1CD4B70D8}" dt="2025-05-22T16:41:46.448" v="13" actId="14100"/>
      <pc:docMkLst>
        <pc:docMk/>
      </pc:docMkLst>
      <pc:sldChg chg="addSp modSp">
        <pc:chgData name="Brian McHale" userId="13.brandience.egnyte.com_tp_egnyte_plus" providerId="OAuth2" clId="{4C5D355A-EA8A-4C56-BA75-F6B1CD4B70D8}" dt="2025-05-22T16:15:17.786" v="2" actId="1076"/>
        <pc:sldMkLst>
          <pc:docMk/>
          <pc:sldMk cId="1159960" sldId="300"/>
        </pc:sldMkLst>
      </pc:sldChg>
      <pc:sldChg chg="addSp modSp">
        <pc:chgData name="Brian McHale" userId="13.brandience.egnyte.com_tp_egnyte_plus" providerId="OAuth2" clId="{4C5D355A-EA8A-4C56-BA75-F6B1CD4B70D8}" dt="2025-05-22T16:25:31.496" v="7" actId="1076"/>
        <pc:sldMkLst>
          <pc:docMk/>
          <pc:sldMk cId="2766036156" sldId="324"/>
        </pc:sldMkLst>
      </pc:sldChg>
      <pc:sldChg chg="addSp modSp">
        <pc:chgData name="Brian McHale" userId="13.brandience.egnyte.com_tp_egnyte_plus" providerId="OAuth2" clId="{4C5D355A-EA8A-4C56-BA75-F6B1CD4B70D8}" dt="2025-05-22T16:41:46.448" v="13" actId="14100"/>
        <pc:sldMkLst>
          <pc:docMk/>
          <pc:sldMk cId="2333705223" sldId="325"/>
        </pc:sldMkLst>
      </pc:sldChg>
    </pc:docChg>
  </pc:docChgLst>
  <pc:docChgLst>
    <pc:chgData name="Ryan Grant" userId="10.brandience.egnyte.com_tp_egnyte_plus" providerId="OAuth2" clId="{125B87EB-50CA-44F0-B00B-4038CCE5FEDE}"/>
    <pc:docChg chg="addSld modSld">
      <pc:chgData name="Ryan Grant" userId="10.brandience.egnyte.com_tp_egnyte_plus" providerId="OAuth2" clId="{125B87EB-50CA-44F0-B00B-4038CCE5FEDE}" dt="2025-05-14T19:18:45.596" v="48" actId="5793"/>
      <pc:docMkLst>
        <pc:docMk/>
      </pc:docMkLst>
      <pc:sldChg chg="addSp delSp modSp add mod">
        <pc:chgData name="Ryan Grant" userId="10.brandience.egnyte.com_tp_egnyte_plus" providerId="OAuth2" clId="{125B87EB-50CA-44F0-B00B-4038CCE5FEDE}" dt="2025-05-14T19:18:45.596" v="48" actId="5793"/>
        <pc:sldMkLst>
          <pc:docMk/>
          <pc:sldMk cId="1885928552" sldId="321"/>
        </pc:sldMkLst>
      </pc:sldChg>
    </pc:docChg>
  </pc:docChgLst>
  <pc:docChgLst>
    <pc:chgData name="Ryan Grant" userId="10.brandience.egnyte.com_tp_egnyte_plus" providerId="OAuth2" clId="{67015EC7-AB36-4442-B6C8-DD03B5E0F381}"/>
    <pc:docChg chg="undo custSel delSld modSld">
      <pc:chgData name="Ryan Grant" userId="10.brandience.egnyte.com_tp_egnyte_plus" providerId="OAuth2" clId="{67015EC7-AB36-4442-B6C8-DD03B5E0F381}" dt="2025-04-23T20:49:50.691" v="98" actId="1076"/>
      <pc:docMkLst>
        <pc:docMk/>
      </pc:docMkLst>
      <pc:sldChg chg="modSp mod">
        <pc:chgData name="Ryan Grant" userId="10.brandience.egnyte.com_tp_egnyte_plus" providerId="OAuth2" clId="{67015EC7-AB36-4442-B6C8-DD03B5E0F381}" dt="2025-04-23T20:37:53.080" v="17" actId="20577"/>
        <pc:sldMkLst>
          <pc:docMk/>
          <pc:sldMk cId="4056799745" sldId="256"/>
        </pc:sldMkLst>
      </pc:sldChg>
      <pc:sldChg chg="del">
        <pc:chgData name="Ryan Grant" userId="10.brandience.egnyte.com_tp_egnyte_plus" providerId="OAuth2" clId="{67015EC7-AB36-4442-B6C8-DD03B5E0F381}" dt="2025-04-23T20:38:03.070" v="18" actId="47"/>
        <pc:sldMkLst>
          <pc:docMk/>
          <pc:sldMk cId="3537020467" sldId="258"/>
        </pc:sldMkLst>
      </pc:sldChg>
      <pc:sldChg chg="addSp modSp mod">
        <pc:chgData name="Ryan Grant" userId="10.brandience.egnyte.com_tp_egnyte_plus" providerId="OAuth2" clId="{67015EC7-AB36-4442-B6C8-DD03B5E0F381}" dt="2025-04-23T20:49:50.691" v="98" actId="1076"/>
        <pc:sldMkLst>
          <pc:docMk/>
          <pc:sldMk cId="215266653" sldId="271"/>
        </pc:sldMkLst>
      </pc:sldChg>
      <pc:sldChg chg="del">
        <pc:chgData name="Ryan Grant" userId="10.brandience.egnyte.com_tp_egnyte_plus" providerId="OAuth2" clId="{67015EC7-AB36-4442-B6C8-DD03B5E0F381}" dt="2025-04-23T20:38:07.845" v="19" actId="47"/>
        <pc:sldMkLst>
          <pc:docMk/>
          <pc:sldMk cId="3961705026" sldId="285"/>
        </pc:sldMkLst>
      </pc:sldChg>
      <pc:sldChg chg="modSp mod">
        <pc:chgData name="Ryan Grant" userId="10.brandience.egnyte.com_tp_egnyte_plus" providerId="OAuth2" clId="{67015EC7-AB36-4442-B6C8-DD03B5E0F381}" dt="2025-04-23T20:38:35.909" v="28" actId="20577"/>
        <pc:sldMkLst>
          <pc:docMk/>
          <pc:sldMk cId="2903133146" sldId="298"/>
        </pc:sldMkLst>
      </pc:sldChg>
      <pc:sldChg chg="del">
        <pc:chgData name="Ryan Grant" userId="10.brandience.egnyte.com_tp_egnyte_plus" providerId="OAuth2" clId="{67015EC7-AB36-4442-B6C8-DD03B5E0F381}" dt="2025-04-23T20:38:08.993" v="20" actId="47"/>
        <pc:sldMkLst>
          <pc:docMk/>
          <pc:sldMk cId="3693580341" sldId="29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406A46-04DB-4F42-B612-12ED3FE9F014}" type="datetimeFigureOut">
              <a:rPr lang="en-US" smtClean="0"/>
              <a:t>9/19/2025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EFF8FB-2CDE-C14E-99E1-D14CFB5FAD92}" type="slidenum">
              <a:rPr lang="en-US" smtClean="0"/>
              <a:t>‹#›</a:t>
            </a:fld>
            <a:endParaRPr lang="en-US"/>
          </a:p>
        </p:txBody>
      </p:sp>
    </p:spTree>
    <p:extLst>
      <p:ext uri="{BB962C8B-B14F-4D97-AF65-F5344CB8AC3E}">
        <p14:creationId xmlns:p14="http://schemas.microsoft.com/office/powerpoint/2010/main" val="1006605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2EFF8FB-2CDE-C14E-99E1-D14CFB5FAD92}" type="slidenum">
              <a:rPr lang="en-US" smtClean="0"/>
              <a:t>1</a:t>
            </a:fld>
            <a:endParaRPr lang="en-US"/>
          </a:p>
        </p:txBody>
      </p:sp>
    </p:spTree>
    <p:extLst>
      <p:ext uri="{BB962C8B-B14F-4D97-AF65-F5344CB8AC3E}">
        <p14:creationId xmlns:p14="http://schemas.microsoft.com/office/powerpoint/2010/main" val="24705115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F4DBAE-9ECE-1E0E-5865-373ABCBE9A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C0F28E-7103-94ED-74B1-A7251FF20F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C99EEF-B79E-B899-3325-6C9EC4E99D7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D077ADE-2272-6AB4-12B9-A4D8DB195D15}"/>
              </a:ext>
            </a:extLst>
          </p:cNvPr>
          <p:cNvSpPr>
            <a:spLocks noGrp="1"/>
          </p:cNvSpPr>
          <p:nvPr>
            <p:ph type="sldNum" sz="quarter" idx="5"/>
          </p:nvPr>
        </p:nvSpPr>
        <p:spPr/>
        <p:txBody>
          <a:bodyPr/>
          <a:lstStyle/>
          <a:p>
            <a:fld id="{92EFF8FB-2CDE-C14E-99E1-D14CFB5FAD92}" type="slidenum">
              <a:rPr lang="en-US" smtClean="0"/>
              <a:t>12</a:t>
            </a:fld>
            <a:endParaRPr lang="en-US"/>
          </a:p>
        </p:txBody>
      </p:sp>
    </p:spTree>
    <p:extLst>
      <p:ext uri="{BB962C8B-B14F-4D97-AF65-F5344CB8AC3E}">
        <p14:creationId xmlns:p14="http://schemas.microsoft.com/office/powerpoint/2010/main" val="17068404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4232B4-D85A-830C-8668-32701A8D3B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F56E81-636A-EDBF-8527-80418A38F5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B3B9C2-2D7D-220F-91E8-6F0C2F8A1C5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1053CB1-7476-525D-107F-54F6A532FCF8}"/>
              </a:ext>
            </a:extLst>
          </p:cNvPr>
          <p:cNvSpPr>
            <a:spLocks noGrp="1"/>
          </p:cNvSpPr>
          <p:nvPr>
            <p:ph type="sldNum" sz="quarter" idx="5"/>
          </p:nvPr>
        </p:nvSpPr>
        <p:spPr/>
        <p:txBody>
          <a:bodyPr/>
          <a:lstStyle/>
          <a:p>
            <a:fld id="{92EFF8FB-2CDE-C14E-99E1-D14CFB5FAD92}" type="slidenum">
              <a:rPr lang="en-US" smtClean="0"/>
              <a:t>13</a:t>
            </a:fld>
            <a:endParaRPr lang="en-US"/>
          </a:p>
        </p:txBody>
      </p:sp>
    </p:spTree>
    <p:extLst>
      <p:ext uri="{BB962C8B-B14F-4D97-AF65-F5344CB8AC3E}">
        <p14:creationId xmlns:p14="http://schemas.microsoft.com/office/powerpoint/2010/main" val="6937579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2216C-9BE2-7983-78D0-8EA96AED89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542270-1F04-81E3-EE06-498FAEA1C7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689BA2-4E70-E86D-050A-7CB4E6B53B4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473C89A-4C6B-362A-7CBE-D4571DEDE259}"/>
              </a:ext>
            </a:extLst>
          </p:cNvPr>
          <p:cNvSpPr>
            <a:spLocks noGrp="1"/>
          </p:cNvSpPr>
          <p:nvPr>
            <p:ph type="sldNum" sz="quarter" idx="5"/>
          </p:nvPr>
        </p:nvSpPr>
        <p:spPr/>
        <p:txBody>
          <a:bodyPr/>
          <a:lstStyle/>
          <a:p>
            <a:fld id="{92EFF8FB-2CDE-C14E-99E1-D14CFB5FAD92}" type="slidenum">
              <a:rPr lang="en-US" smtClean="0"/>
              <a:t>14</a:t>
            </a:fld>
            <a:endParaRPr lang="en-US"/>
          </a:p>
        </p:txBody>
      </p:sp>
    </p:spTree>
    <p:extLst>
      <p:ext uri="{BB962C8B-B14F-4D97-AF65-F5344CB8AC3E}">
        <p14:creationId xmlns:p14="http://schemas.microsoft.com/office/powerpoint/2010/main" val="42857989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08129-ADAB-5567-C65E-06B6E8802B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B6125C-B393-3BD4-8B8C-F1DD7EB6FA3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5EEE2F-689D-5D15-A8F1-85274C23689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B875BA1-24F6-AB45-C685-D5745AFF589E}"/>
              </a:ext>
            </a:extLst>
          </p:cNvPr>
          <p:cNvSpPr>
            <a:spLocks noGrp="1"/>
          </p:cNvSpPr>
          <p:nvPr>
            <p:ph type="sldNum" sz="quarter" idx="5"/>
          </p:nvPr>
        </p:nvSpPr>
        <p:spPr/>
        <p:txBody>
          <a:bodyPr/>
          <a:lstStyle/>
          <a:p>
            <a:fld id="{92EFF8FB-2CDE-C14E-99E1-D14CFB5FAD92}" type="slidenum">
              <a:rPr lang="en-US" smtClean="0"/>
              <a:t>15</a:t>
            </a:fld>
            <a:endParaRPr lang="en-US"/>
          </a:p>
        </p:txBody>
      </p:sp>
    </p:spTree>
    <p:extLst>
      <p:ext uri="{BB962C8B-B14F-4D97-AF65-F5344CB8AC3E}">
        <p14:creationId xmlns:p14="http://schemas.microsoft.com/office/powerpoint/2010/main" val="9691762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EFF8FB-2CDE-C14E-99E1-D14CFB5FAD92}" type="slidenum">
              <a:rPr lang="en-US" smtClean="0"/>
              <a:t>16</a:t>
            </a:fld>
            <a:endParaRPr lang="en-US"/>
          </a:p>
        </p:txBody>
      </p:sp>
    </p:spTree>
    <p:extLst>
      <p:ext uri="{BB962C8B-B14F-4D97-AF65-F5344CB8AC3E}">
        <p14:creationId xmlns:p14="http://schemas.microsoft.com/office/powerpoint/2010/main" val="4277159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Don’t try to “fix” your prompt. It is OKAY if you mess up, that’s the point of this workshop.</a:t>
            </a:r>
          </a:p>
          <a:p>
            <a:pPr marL="171450" indent="-171450">
              <a:buFont typeface="Arial" panose="020B0604020202020204" pitchFamily="34" charset="0"/>
              <a:buChar char="•"/>
            </a:pPr>
            <a:r>
              <a:rPr lang="en-US"/>
              <a:t>Try to only have one image generate per prompt per group</a:t>
            </a:r>
          </a:p>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fld id="{92EFF8FB-2CDE-C14E-99E1-D14CFB5FAD92}" type="slidenum">
              <a:rPr lang="en-US" smtClean="0"/>
              <a:t>2</a:t>
            </a:fld>
            <a:endParaRPr lang="en-US"/>
          </a:p>
        </p:txBody>
      </p:sp>
    </p:spTree>
    <p:extLst>
      <p:ext uri="{BB962C8B-B14F-4D97-AF65-F5344CB8AC3E}">
        <p14:creationId xmlns:p14="http://schemas.microsoft.com/office/powerpoint/2010/main" val="1119729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0FB92-BD17-D17B-4A98-16557C0194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E2DBDB-A8D6-1478-B72A-E84F2D0088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4770B8-3ABE-1F41-A7F2-4A2E93DD9F0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8759B41-92CE-7F32-B413-B054EE43B0F1}"/>
              </a:ext>
            </a:extLst>
          </p:cNvPr>
          <p:cNvSpPr>
            <a:spLocks noGrp="1"/>
          </p:cNvSpPr>
          <p:nvPr>
            <p:ph type="sldNum" sz="quarter" idx="5"/>
          </p:nvPr>
        </p:nvSpPr>
        <p:spPr/>
        <p:txBody>
          <a:bodyPr/>
          <a:lstStyle/>
          <a:p>
            <a:fld id="{92EFF8FB-2CDE-C14E-99E1-D14CFB5FAD92}" type="slidenum">
              <a:rPr lang="en-US" smtClean="0"/>
              <a:t>4</a:t>
            </a:fld>
            <a:endParaRPr lang="en-US"/>
          </a:p>
        </p:txBody>
      </p:sp>
    </p:spTree>
    <p:extLst>
      <p:ext uri="{BB962C8B-B14F-4D97-AF65-F5344CB8AC3E}">
        <p14:creationId xmlns:p14="http://schemas.microsoft.com/office/powerpoint/2010/main" val="2953476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A9719-86A1-AC7E-1C95-2B40F7F34C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17EAB3-3887-6117-97BC-CDD69CDE99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854C27-3849-4D77-2359-20F67C8465A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C57E9A9-96BA-459E-1559-33166BEA9BB4}"/>
              </a:ext>
            </a:extLst>
          </p:cNvPr>
          <p:cNvSpPr>
            <a:spLocks noGrp="1"/>
          </p:cNvSpPr>
          <p:nvPr>
            <p:ph type="sldNum" sz="quarter" idx="5"/>
          </p:nvPr>
        </p:nvSpPr>
        <p:spPr/>
        <p:txBody>
          <a:bodyPr/>
          <a:lstStyle/>
          <a:p>
            <a:fld id="{92EFF8FB-2CDE-C14E-99E1-D14CFB5FAD92}" type="slidenum">
              <a:rPr lang="en-US" smtClean="0"/>
              <a:t>5</a:t>
            </a:fld>
            <a:endParaRPr lang="en-US"/>
          </a:p>
        </p:txBody>
      </p:sp>
    </p:spTree>
    <p:extLst>
      <p:ext uri="{BB962C8B-B14F-4D97-AF65-F5344CB8AC3E}">
        <p14:creationId xmlns:p14="http://schemas.microsoft.com/office/powerpoint/2010/main" val="4114951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D08B9-086C-5689-071F-0DD3F15ACF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7003F8-F33F-3833-8015-AD25FB1886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C5F9E5-7CED-C57E-267E-A45FF815C0B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DAA841F-7B1E-DE5E-1D20-EB1F5BE37401}"/>
              </a:ext>
            </a:extLst>
          </p:cNvPr>
          <p:cNvSpPr>
            <a:spLocks noGrp="1"/>
          </p:cNvSpPr>
          <p:nvPr>
            <p:ph type="sldNum" sz="quarter" idx="5"/>
          </p:nvPr>
        </p:nvSpPr>
        <p:spPr/>
        <p:txBody>
          <a:bodyPr/>
          <a:lstStyle/>
          <a:p>
            <a:fld id="{92EFF8FB-2CDE-C14E-99E1-D14CFB5FAD92}" type="slidenum">
              <a:rPr lang="en-US" smtClean="0"/>
              <a:t>6</a:t>
            </a:fld>
            <a:endParaRPr lang="en-US"/>
          </a:p>
        </p:txBody>
      </p:sp>
    </p:spTree>
    <p:extLst>
      <p:ext uri="{BB962C8B-B14F-4D97-AF65-F5344CB8AC3E}">
        <p14:creationId xmlns:p14="http://schemas.microsoft.com/office/powerpoint/2010/main" val="2084978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98989-5220-F2DF-8B7F-92F5B07BFB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04A4EC-D50B-C073-DAD8-26F288C23F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EEBE05-662B-9523-D867-6AB4186DE49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91ADD9C-0274-B810-E9EB-50018B90432A}"/>
              </a:ext>
            </a:extLst>
          </p:cNvPr>
          <p:cNvSpPr>
            <a:spLocks noGrp="1"/>
          </p:cNvSpPr>
          <p:nvPr>
            <p:ph type="sldNum" sz="quarter" idx="5"/>
          </p:nvPr>
        </p:nvSpPr>
        <p:spPr/>
        <p:txBody>
          <a:bodyPr/>
          <a:lstStyle/>
          <a:p>
            <a:fld id="{92EFF8FB-2CDE-C14E-99E1-D14CFB5FAD92}" type="slidenum">
              <a:rPr lang="en-US" smtClean="0"/>
              <a:t>7</a:t>
            </a:fld>
            <a:endParaRPr lang="en-US"/>
          </a:p>
        </p:txBody>
      </p:sp>
    </p:spTree>
    <p:extLst>
      <p:ext uri="{BB962C8B-B14F-4D97-AF65-F5344CB8AC3E}">
        <p14:creationId xmlns:p14="http://schemas.microsoft.com/office/powerpoint/2010/main" val="3659282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2D65D-C657-7015-D93D-0472278B03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5D53BF-8EE0-1AEC-8B81-E7224517E1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DD640D-B0B3-1F53-B2B2-48D69ADD8A0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B39C46D-5A4C-2801-AFAD-243CF725894B}"/>
              </a:ext>
            </a:extLst>
          </p:cNvPr>
          <p:cNvSpPr>
            <a:spLocks noGrp="1"/>
          </p:cNvSpPr>
          <p:nvPr>
            <p:ph type="sldNum" sz="quarter" idx="5"/>
          </p:nvPr>
        </p:nvSpPr>
        <p:spPr/>
        <p:txBody>
          <a:bodyPr/>
          <a:lstStyle/>
          <a:p>
            <a:fld id="{92EFF8FB-2CDE-C14E-99E1-D14CFB5FAD92}" type="slidenum">
              <a:rPr lang="en-US" smtClean="0"/>
              <a:t>8</a:t>
            </a:fld>
            <a:endParaRPr lang="en-US"/>
          </a:p>
        </p:txBody>
      </p:sp>
    </p:spTree>
    <p:extLst>
      <p:ext uri="{BB962C8B-B14F-4D97-AF65-F5344CB8AC3E}">
        <p14:creationId xmlns:p14="http://schemas.microsoft.com/office/powerpoint/2010/main" val="2318774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4B6F2-98F0-A1B5-163D-8721AE6B09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AFCC42-441D-ADDB-CD0E-A9710F77D0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61154B-9B6A-645F-FA26-0B90FB5B16E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32DE0C2-CEBD-56F8-8CB1-0D157997C53B}"/>
              </a:ext>
            </a:extLst>
          </p:cNvPr>
          <p:cNvSpPr>
            <a:spLocks noGrp="1"/>
          </p:cNvSpPr>
          <p:nvPr>
            <p:ph type="sldNum" sz="quarter" idx="5"/>
          </p:nvPr>
        </p:nvSpPr>
        <p:spPr/>
        <p:txBody>
          <a:bodyPr/>
          <a:lstStyle/>
          <a:p>
            <a:fld id="{92EFF8FB-2CDE-C14E-99E1-D14CFB5FAD92}" type="slidenum">
              <a:rPr lang="en-US" smtClean="0"/>
              <a:t>9</a:t>
            </a:fld>
            <a:endParaRPr lang="en-US"/>
          </a:p>
        </p:txBody>
      </p:sp>
    </p:spTree>
    <p:extLst>
      <p:ext uri="{BB962C8B-B14F-4D97-AF65-F5344CB8AC3E}">
        <p14:creationId xmlns:p14="http://schemas.microsoft.com/office/powerpoint/2010/main" val="34404686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7B936-4DBD-31F4-AE6B-D290FC00F6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0D5E30-1F9D-4D89-5432-CF19E81BA5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570391-0F7B-3166-EF88-79131825D8A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8487A34-F036-CBE0-6C75-741A0B0E55F0}"/>
              </a:ext>
            </a:extLst>
          </p:cNvPr>
          <p:cNvSpPr>
            <a:spLocks noGrp="1"/>
          </p:cNvSpPr>
          <p:nvPr>
            <p:ph type="sldNum" sz="quarter" idx="5"/>
          </p:nvPr>
        </p:nvSpPr>
        <p:spPr/>
        <p:txBody>
          <a:bodyPr/>
          <a:lstStyle/>
          <a:p>
            <a:fld id="{92EFF8FB-2CDE-C14E-99E1-D14CFB5FAD92}" type="slidenum">
              <a:rPr lang="en-US" smtClean="0"/>
              <a:t>11</a:t>
            </a:fld>
            <a:endParaRPr lang="en-US"/>
          </a:p>
        </p:txBody>
      </p:sp>
    </p:spTree>
    <p:extLst>
      <p:ext uri="{BB962C8B-B14F-4D97-AF65-F5344CB8AC3E}">
        <p14:creationId xmlns:p14="http://schemas.microsoft.com/office/powerpoint/2010/main" val="45855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A90C3-26A1-5AB3-3052-7E4511C7EA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144483D-93C1-A7CE-CEAA-9CA50B4E47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C5A3E3C-F6F2-1A9D-5496-35B03D3A53BD}"/>
              </a:ext>
            </a:extLst>
          </p:cNvPr>
          <p:cNvSpPr>
            <a:spLocks noGrp="1"/>
          </p:cNvSpPr>
          <p:nvPr>
            <p:ph type="dt" sz="half" idx="10"/>
          </p:nvPr>
        </p:nvSpPr>
        <p:spPr/>
        <p:txBody>
          <a:bodyPr/>
          <a:lstStyle/>
          <a:p>
            <a:fld id="{85222157-B94D-0740-8236-915EF6082D92}" type="datetimeFigureOut">
              <a:rPr lang="en-US" smtClean="0"/>
              <a:t>9/19/2025</a:t>
            </a:fld>
            <a:endParaRPr lang="en-US"/>
          </a:p>
        </p:txBody>
      </p:sp>
      <p:sp>
        <p:nvSpPr>
          <p:cNvPr id="5" name="Footer Placeholder 4">
            <a:extLst>
              <a:ext uri="{FF2B5EF4-FFF2-40B4-BE49-F238E27FC236}">
                <a16:creationId xmlns:a16="http://schemas.microsoft.com/office/drawing/2014/main" id="{434F9210-50EA-4A4D-EA94-B0E49807635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AA63F8-27E6-509B-DD4A-4C8F98725E3C}"/>
              </a:ext>
            </a:extLst>
          </p:cNvPr>
          <p:cNvSpPr>
            <a:spLocks noGrp="1"/>
          </p:cNvSpPr>
          <p:nvPr>
            <p:ph type="sldNum" sz="quarter" idx="12"/>
          </p:nvPr>
        </p:nvSpPr>
        <p:spPr/>
        <p:txBody>
          <a:bodyPr/>
          <a:lstStyle/>
          <a:p>
            <a:fld id="{24C7B908-4B5A-844C-B175-7307AF754B8B}" type="slidenum">
              <a:rPr lang="en-US" smtClean="0"/>
              <a:t>‹#›</a:t>
            </a:fld>
            <a:endParaRPr lang="en-US"/>
          </a:p>
        </p:txBody>
      </p:sp>
    </p:spTree>
    <p:extLst>
      <p:ext uri="{BB962C8B-B14F-4D97-AF65-F5344CB8AC3E}">
        <p14:creationId xmlns:p14="http://schemas.microsoft.com/office/powerpoint/2010/main" val="3521491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557F2-AAED-87E0-DBE5-965F27B17B9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49334A1-AEA1-C457-C125-586D56335C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AB4283-5256-0FDC-7B92-E3ADBE461792}"/>
              </a:ext>
            </a:extLst>
          </p:cNvPr>
          <p:cNvSpPr>
            <a:spLocks noGrp="1"/>
          </p:cNvSpPr>
          <p:nvPr>
            <p:ph type="dt" sz="half" idx="10"/>
          </p:nvPr>
        </p:nvSpPr>
        <p:spPr/>
        <p:txBody>
          <a:bodyPr/>
          <a:lstStyle/>
          <a:p>
            <a:fld id="{85222157-B94D-0740-8236-915EF6082D92}" type="datetimeFigureOut">
              <a:rPr lang="en-US" smtClean="0"/>
              <a:t>9/19/2025</a:t>
            </a:fld>
            <a:endParaRPr lang="en-US"/>
          </a:p>
        </p:txBody>
      </p:sp>
      <p:sp>
        <p:nvSpPr>
          <p:cNvPr id="5" name="Footer Placeholder 4">
            <a:extLst>
              <a:ext uri="{FF2B5EF4-FFF2-40B4-BE49-F238E27FC236}">
                <a16:creationId xmlns:a16="http://schemas.microsoft.com/office/drawing/2014/main" id="{A5A4ED7E-ED85-AD97-3480-3EF9BE0362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96055D-749F-46F4-ECB5-EA25CAF85608}"/>
              </a:ext>
            </a:extLst>
          </p:cNvPr>
          <p:cNvSpPr>
            <a:spLocks noGrp="1"/>
          </p:cNvSpPr>
          <p:nvPr>
            <p:ph type="sldNum" sz="quarter" idx="12"/>
          </p:nvPr>
        </p:nvSpPr>
        <p:spPr/>
        <p:txBody>
          <a:bodyPr/>
          <a:lstStyle/>
          <a:p>
            <a:fld id="{24C7B908-4B5A-844C-B175-7307AF754B8B}" type="slidenum">
              <a:rPr lang="en-US" smtClean="0"/>
              <a:t>‹#›</a:t>
            </a:fld>
            <a:endParaRPr lang="en-US"/>
          </a:p>
        </p:txBody>
      </p:sp>
    </p:spTree>
    <p:extLst>
      <p:ext uri="{BB962C8B-B14F-4D97-AF65-F5344CB8AC3E}">
        <p14:creationId xmlns:p14="http://schemas.microsoft.com/office/powerpoint/2010/main" val="2812663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5C10A75-C6D9-DDF8-F6C5-A47ED7EB7CE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60851D-42B7-74E6-E1F8-FADD8C858C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D7EE08-1C9E-600C-523E-5BE9DC6C2C2B}"/>
              </a:ext>
            </a:extLst>
          </p:cNvPr>
          <p:cNvSpPr>
            <a:spLocks noGrp="1"/>
          </p:cNvSpPr>
          <p:nvPr>
            <p:ph type="dt" sz="half" idx="10"/>
          </p:nvPr>
        </p:nvSpPr>
        <p:spPr/>
        <p:txBody>
          <a:bodyPr/>
          <a:lstStyle/>
          <a:p>
            <a:fld id="{85222157-B94D-0740-8236-915EF6082D92}" type="datetimeFigureOut">
              <a:rPr lang="en-US" smtClean="0"/>
              <a:t>9/19/2025</a:t>
            </a:fld>
            <a:endParaRPr lang="en-US"/>
          </a:p>
        </p:txBody>
      </p:sp>
      <p:sp>
        <p:nvSpPr>
          <p:cNvPr id="5" name="Footer Placeholder 4">
            <a:extLst>
              <a:ext uri="{FF2B5EF4-FFF2-40B4-BE49-F238E27FC236}">
                <a16:creationId xmlns:a16="http://schemas.microsoft.com/office/drawing/2014/main" id="{EE77EE8C-750A-23D3-6BEC-A0D6ED7B60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CFBF46-362D-8690-CC16-60A38AE7B203}"/>
              </a:ext>
            </a:extLst>
          </p:cNvPr>
          <p:cNvSpPr>
            <a:spLocks noGrp="1"/>
          </p:cNvSpPr>
          <p:nvPr>
            <p:ph type="sldNum" sz="quarter" idx="12"/>
          </p:nvPr>
        </p:nvSpPr>
        <p:spPr/>
        <p:txBody>
          <a:bodyPr/>
          <a:lstStyle/>
          <a:p>
            <a:fld id="{24C7B908-4B5A-844C-B175-7307AF754B8B}" type="slidenum">
              <a:rPr lang="en-US" smtClean="0"/>
              <a:t>‹#›</a:t>
            </a:fld>
            <a:endParaRPr lang="en-US"/>
          </a:p>
        </p:txBody>
      </p:sp>
    </p:spTree>
    <p:extLst>
      <p:ext uri="{BB962C8B-B14F-4D97-AF65-F5344CB8AC3E}">
        <p14:creationId xmlns:p14="http://schemas.microsoft.com/office/powerpoint/2010/main" val="3249012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9B41D-62E8-EBBF-554D-230AF50058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D0E82-BAE9-1FF4-2526-FCBCA0B131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745BD4-8765-1394-1EEC-1FFFE9943F77}"/>
              </a:ext>
            </a:extLst>
          </p:cNvPr>
          <p:cNvSpPr>
            <a:spLocks noGrp="1"/>
          </p:cNvSpPr>
          <p:nvPr>
            <p:ph type="dt" sz="half" idx="10"/>
          </p:nvPr>
        </p:nvSpPr>
        <p:spPr/>
        <p:txBody>
          <a:bodyPr/>
          <a:lstStyle/>
          <a:p>
            <a:fld id="{85222157-B94D-0740-8236-915EF6082D92}" type="datetimeFigureOut">
              <a:rPr lang="en-US" smtClean="0"/>
              <a:t>9/19/2025</a:t>
            </a:fld>
            <a:endParaRPr lang="en-US"/>
          </a:p>
        </p:txBody>
      </p:sp>
      <p:sp>
        <p:nvSpPr>
          <p:cNvPr id="5" name="Footer Placeholder 4">
            <a:extLst>
              <a:ext uri="{FF2B5EF4-FFF2-40B4-BE49-F238E27FC236}">
                <a16:creationId xmlns:a16="http://schemas.microsoft.com/office/drawing/2014/main" id="{F99106CC-8B0A-4D70-796E-B123DA8BDC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DFDAA6-3AFE-A995-5DDD-DD41C3E7FE3D}"/>
              </a:ext>
            </a:extLst>
          </p:cNvPr>
          <p:cNvSpPr>
            <a:spLocks noGrp="1"/>
          </p:cNvSpPr>
          <p:nvPr>
            <p:ph type="sldNum" sz="quarter" idx="12"/>
          </p:nvPr>
        </p:nvSpPr>
        <p:spPr/>
        <p:txBody>
          <a:bodyPr/>
          <a:lstStyle/>
          <a:p>
            <a:fld id="{24C7B908-4B5A-844C-B175-7307AF754B8B}" type="slidenum">
              <a:rPr lang="en-US" smtClean="0"/>
              <a:t>‹#›</a:t>
            </a:fld>
            <a:endParaRPr lang="en-US"/>
          </a:p>
        </p:txBody>
      </p:sp>
    </p:spTree>
    <p:extLst>
      <p:ext uri="{BB962C8B-B14F-4D97-AF65-F5344CB8AC3E}">
        <p14:creationId xmlns:p14="http://schemas.microsoft.com/office/powerpoint/2010/main" val="1221981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B67D3-6C79-EAB9-6DC3-7FB03E9163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5FE96D9-1860-572A-3AB7-ADE0A8FDA5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5AD628-FF2F-1FB4-6F42-3F242D84B8BD}"/>
              </a:ext>
            </a:extLst>
          </p:cNvPr>
          <p:cNvSpPr>
            <a:spLocks noGrp="1"/>
          </p:cNvSpPr>
          <p:nvPr>
            <p:ph type="dt" sz="half" idx="10"/>
          </p:nvPr>
        </p:nvSpPr>
        <p:spPr/>
        <p:txBody>
          <a:bodyPr/>
          <a:lstStyle/>
          <a:p>
            <a:fld id="{85222157-B94D-0740-8236-915EF6082D92}" type="datetimeFigureOut">
              <a:rPr lang="en-US" smtClean="0"/>
              <a:t>9/19/2025</a:t>
            </a:fld>
            <a:endParaRPr lang="en-US"/>
          </a:p>
        </p:txBody>
      </p:sp>
      <p:sp>
        <p:nvSpPr>
          <p:cNvPr id="5" name="Footer Placeholder 4">
            <a:extLst>
              <a:ext uri="{FF2B5EF4-FFF2-40B4-BE49-F238E27FC236}">
                <a16:creationId xmlns:a16="http://schemas.microsoft.com/office/drawing/2014/main" id="{AE55CAFC-9C55-F447-58C9-BD902291E9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510863-D2A9-7DBB-500A-7596D2FB76FF}"/>
              </a:ext>
            </a:extLst>
          </p:cNvPr>
          <p:cNvSpPr>
            <a:spLocks noGrp="1"/>
          </p:cNvSpPr>
          <p:nvPr>
            <p:ph type="sldNum" sz="quarter" idx="12"/>
          </p:nvPr>
        </p:nvSpPr>
        <p:spPr/>
        <p:txBody>
          <a:bodyPr/>
          <a:lstStyle/>
          <a:p>
            <a:fld id="{24C7B908-4B5A-844C-B175-7307AF754B8B}" type="slidenum">
              <a:rPr lang="en-US" smtClean="0"/>
              <a:t>‹#›</a:t>
            </a:fld>
            <a:endParaRPr lang="en-US"/>
          </a:p>
        </p:txBody>
      </p:sp>
    </p:spTree>
    <p:extLst>
      <p:ext uri="{BB962C8B-B14F-4D97-AF65-F5344CB8AC3E}">
        <p14:creationId xmlns:p14="http://schemas.microsoft.com/office/powerpoint/2010/main" val="3157324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22151-9FA7-5697-190C-696316831D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54E302-6F9A-471A-0C3A-381037935E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5CE1BA-BDB4-477E-80F7-297AA34964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0A9DD-CE20-3EDC-BA05-10890A8A1182}"/>
              </a:ext>
            </a:extLst>
          </p:cNvPr>
          <p:cNvSpPr>
            <a:spLocks noGrp="1"/>
          </p:cNvSpPr>
          <p:nvPr>
            <p:ph type="dt" sz="half" idx="10"/>
          </p:nvPr>
        </p:nvSpPr>
        <p:spPr/>
        <p:txBody>
          <a:bodyPr/>
          <a:lstStyle/>
          <a:p>
            <a:fld id="{85222157-B94D-0740-8236-915EF6082D92}" type="datetimeFigureOut">
              <a:rPr lang="en-US" smtClean="0"/>
              <a:t>9/19/2025</a:t>
            </a:fld>
            <a:endParaRPr lang="en-US"/>
          </a:p>
        </p:txBody>
      </p:sp>
      <p:sp>
        <p:nvSpPr>
          <p:cNvPr id="6" name="Footer Placeholder 5">
            <a:extLst>
              <a:ext uri="{FF2B5EF4-FFF2-40B4-BE49-F238E27FC236}">
                <a16:creationId xmlns:a16="http://schemas.microsoft.com/office/drawing/2014/main" id="{129705BE-B095-DC16-4CAF-C1F515DCF4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3644110-AB30-AD0C-D88E-089CC3C17DB0}"/>
              </a:ext>
            </a:extLst>
          </p:cNvPr>
          <p:cNvSpPr>
            <a:spLocks noGrp="1"/>
          </p:cNvSpPr>
          <p:nvPr>
            <p:ph type="sldNum" sz="quarter" idx="12"/>
          </p:nvPr>
        </p:nvSpPr>
        <p:spPr/>
        <p:txBody>
          <a:bodyPr/>
          <a:lstStyle/>
          <a:p>
            <a:fld id="{24C7B908-4B5A-844C-B175-7307AF754B8B}" type="slidenum">
              <a:rPr lang="en-US" smtClean="0"/>
              <a:t>‹#›</a:t>
            </a:fld>
            <a:endParaRPr lang="en-US"/>
          </a:p>
        </p:txBody>
      </p:sp>
    </p:spTree>
    <p:extLst>
      <p:ext uri="{BB962C8B-B14F-4D97-AF65-F5344CB8AC3E}">
        <p14:creationId xmlns:p14="http://schemas.microsoft.com/office/powerpoint/2010/main" val="1475363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CB600-11C9-1117-CEEF-A75660CAFC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A4D325-79D9-2396-83CC-AD84CB7996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37FAF52-2145-9EAF-A8C8-1CC634832F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6BCB88D-5F30-25F5-51FD-06944BCEC1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B984ED-518D-A687-33C4-6AC9D98B10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DFAEED-A3CE-81A5-E379-A98D9A086D84}"/>
              </a:ext>
            </a:extLst>
          </p:cNvPr>
          <p:cNvSpPr>
            <a:spLocks noGrp="1"/>
          </p:cNvSpPr>
          <p:nvPr>
            <p:ph type="dt" sz="half" idx="10"/>
          </p:nvPr>
        </p:nvSpPr>
        <p:spPr/>
        <p:txBody>
          <a:bodyPr/>
          <a:lstStyle/>
          <a:p>
            <a:fld id="{85222157-B94D-0740-8236-915EF6082D92}" type="datetimeFigureOut">
              <a:rPr lang="en-US" smtClean="0"/>
              <a:t>9/19/2025</a:t>
            </a:fld>
            <a:endParaRPr lang="en-US"/>
          </a:p>
        </p:txBody>
      </p:sp>
      <p:sp>
        <p:nvSpPr>
          <p:cNvPr id="8" name="Footer Placeholder 7">
            <a:extLst>
              <a:ext uri="{FF2B5EF4-FFF2-40B4-BE49-F238E27FC236}">
                <a16:creationId xmlns:a16="http://schemas.microsoft.com/office/drawing/2014/main" id="{1E5751E6-84A5-9801-F915-8A3642FE7C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1751CC4-064A-296D-7AD6-336F6C1CC901}"/>
              </a:ext>
            </a:extLst>
          </p:cNvPr>
          <p:cNvSpPr>
            <a:spLocks noGrp="1"/>
          </p:cNvSpPr>
          <p:nvPr>
            <p:ph type="sldNum" sz="quarter" idx="12"/>
          </p:nvPr>
        </p:nvSpPr>
        <p:spPr/>
        <p:txBody>
          <a:bodyPr/>
          <a:lstStyle/>
          <a:p>
            <a:fld id="{24C7B908-4B5A-844C-B175-7307AF754B8B}" type="slidenum">
              <a:rPr lang="en-US" smtClean="0"/>
              <a:t>‹#›</a:t>
            </a:fld>
            <a:endParaRPr lang="en-US"/>
          </a:p>
        </p:txBody>
      </p:sp>
    </p:spTree>
    <p:extLst>
      <p:ext uri="{BB962C8B-B14F-4D97-AF65-F5344CB8AC3E}">
        <p14:creationId xmlns:p14="http://schemas.microsoft.com/office/powerpoint/2010/main" val="168181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1C6D7-1A27-31FF-8C8C-DCD4AA9928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689880-6FAB-2289-CF40-782B6ED13853}"/>
              </a:ext>
            </a:extLst>
          </p:cNvPr>
          <p:cNvSpPr>
            <a:spLocks noGrp="1"/>
          </p:cNvSpPr>
          <p:nvPr>
            <p:ph type="dt" sz="half" idx="10"/>
          </p:nvPr>
        </p:nvSpPr>
        <p:spPr/>
        <p:txBody>
          <a:bodyPr/>
          <a:lstStyle/>
          <a:p>
            <a:fld id="{85222157-B94D-0740-8236-915EF6082D92}" type="datetimeFigureOut">
              <a:rPr lang="en-US" smtClean="0"/>
              <a:t>9/19/2025</a:t>
            </a:fld>
            <a:endParaRPr lang="en-US"/>
          </a:p>
        </p:txBody>
      </p:sp>
      <p:sp>
        <p:nvSpPr>
          <p:cNvPr id="4" name="Footer Placeholder 3">
            <a:extLst>
              <a:ext uri="{FF2B5EF4-FFF2-40B4-BE49-F238E27FC236}">
                <a16:creationId xmlns:a16="http://schemas.microsoft.com/office/drawing/2014/main" id="{EDB64E74-6610-89CF-8AB9-109A7E405C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D397A6-3591-002F-789C-80D6B888B11E}"/>
              </a:ext>
            </a:extLst>
          </p:cNvPr>
          <p:cNvSpPr>
            <a:spLocks noGrp="1"/>
          </p:cNvSpPr>
          <p:nvPr>
            <p:ph type="sldNum" sz="quarter" idx="12"/>
          </p:nvPr>
        </p:nvSpPr>
        <p:spPr/>
        <p:txBody>
          <a:bodyPr/>
          <a:lstStyle/>
          <a:p>
            <a:fld id="{24C7B908-4B5A-844C-B175-7307AF754B8B}" type="slidenum">
              <a:rPr lang="en-US" smtClean="0"/>
              <a:t>‹#›</a:t>
            </a:fld>
            <a:endParaRPr lang="en-US"/>
          </a:p>
        </p:txBody>
      </p:sp>
    </p:spTree>
    <p:extLst>
      <p:ext uri="{BB962C8B-B14F-4D97-AF65-F5344CB8AC3E}">
        <p14:creationId xmlns:p14="http://schemas.microsoft.com/office/powerpoint/2010/main" val="335319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4A9F16-38DC-6019-AA3E-D5D3828A3EE8}"/>
              </a:ext>
            </a:extLst>
          </p:cNvPr>
          <p:cNvSpPr>
            <a:spLocks noGrp="1"/>
          </p:cNvSpPr>
          <p:nvPr>
            <p:ph type="dt" sz="half" idx="10"/>
          </p:nvPr>
        </p:nvSpPr>
        <p:spPr/>
        <p:txBody>
          <a:bodyPr/>
          <a:lstStyle/>
          <a:p>
            <a:fld id="{85222157-B94D-0740-8236-915EF6082D92}" type="datetimeFigureOut">
              <a:rPr lang="en-US" smtClean="0"/>
              <a:t>9/19/2025</a:t>
            </a:fld>
            <a:endParaRPr lang="en-US"/>
          </a:p>
        </p:txBody>
      </p:sp>
      <p:sp>
        <p:nvSpPr>
          <p:cNvPr id="3" name="Footer Placeholder 2">
            <a:extLst>
              <a:ext uri="{FF2B5EF4-FFF2-40B4-BE49-F238E27FC236}">
                <a16:creationId xmlns:a16="http://schemas.microsoft.com/office/drawing/2014/main" id="{4369FBEE-DF7E-86FA-112C-96B784B100A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23BD7A7-C6AD-658D-00F0-C80E7889E486}"/>
              </a:ext>
            </a:extLst>
          </p:cNvPr>
          <p:cNvSpPr>
            <a:spLocks noGrp="1"/>
          </p:cNvSpPr>
          <p:nvPr>
            <p:ph type="sldNum" sz="quarter" idx="12"/>
          </p:nvPr>
        </p:nvSpPr>
        <p:spPr/>
        <p:txBody>
          <a:bodyPr/>
          <a:lstStyle/>
          <a:p>
            <a:fld id="{24C7B908-4B5A-844C-B175-7307AF754B8B}" type="slidenum">
              <a:rPr lang="en-US" smtClean="0"/>
              <a:t>‹#›</a:t>
            </a:fld>
            <a:endParaRPr lang="en-US"/>
          </a:p>
        </p:txBody>
      </p:sp>
    </p:spTree>
    <p:extLst>
      <p:ext uri="{BB962C8B-B14F-4D97-AF65-F5344CB8AC3E}">
        <p14:creationId xmlns:p14="http://schemas.microsoft.com/office/powerpoint/2010/main" val="3728840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A0561-95C7-C609-4DC5-2FAD639A2B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426454F-0315-FB22-5897-57A50DA450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E1D4E4-4093-9F83-8E54-7FBCF30A7E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6E9FCF-CFB4-A3B6-F876-9762AE72779C}"/>
              </a:ext>
            </a:extLst>
          </p:cNvPr>
          <p:cNvSpPr>
            <a:spLocks noGrp="1"/>
          </p:cNvSpPr>
          <p:nvPr>
            <p:ph type="dt" sz="half" idx="10"/>
          </p:nvPr>
        </p:nvSpPr>
        <p:spPr/>
        <p:txBody>
          <a:bodyPr/>
          <a:lstStyle/>
          <a:p>
            <a:fld id="{85222157-B94D-0740-8236-915EF6082D92}" type="datetimeFigureOut">
              <a:rPr lang="en-US" smtClean="0"/>
              <a:t>9/19/2025</a:t>
            </a:fld>
            <a:endParaRPr lang="en-US"/>
          </a:p>
        </p:txBody>
      </p:sp>
      <p:sp>
        <p:nvSpPr>
          <p:cNvPr id="6" name="Footer Placeholder 5">
            <a:extLst>
              <a:ext uri="{FF2B5EF4-FFF2-40B4-BE49-F238E27FC236}">
                <a16:creationId xmlns:a16="http://schemas.microsoft.com/office/drawing/2014/main" id="{0CDFA5E0-9D4F-191D-A6EB-F571082E43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49DB39-6A33-75FB-BA7B-3268F2A7F11C}"/>
              </a:ext>
            </a:extLst>
          </p:cNvPr>
          <p:cNvSpPr>
            <a:spLocks noGrp="1"/>
          </p:cNvSpPr>
          <p:nvPr>
            <p:ph type="sldNum" sz="quarter" idx="12"/>
          </p:nvPr>
        </p:nvSpPr>
        <p:spPr/>
        <p:txBody>
          <a:bodyPr/>
          <a:lstStyle/>
          <a:p>
            <a:fld id="{24C7B908-4B5A-844C-B175-7307AF754B8B}" type="slidenum">
              <a:rPr lang="en-US" smtClean="0"/>
              <a:t>‹#›</a:t>
            </a:fld>
            <a:endParaRPr lang="en-US"/>
          </a:p>
        </p:txBody>
      </p:sp>
    </p:spTree>
    <p:extLst>
      <p:ext uri="{BB962C8B-B14F-4D97-AF65-F5344CB8AC3E}">
        <p14:creationId xmlns:p14="http://schemas.microsoft.com/office/powerpoint/2010/main" val="3152173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382CA-819F-0099-EB23-BC6B108AB5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716284-0821-22A8-80B9-CC8203B8F2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F7BBB2-BF7E-74EA-9EB2-1282F9A02B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0452B0-5B13-1343-02B9-6F0DB082B09F}"/>
              </a:ext>
            </a:extLst>
          </p:cNvPr>
          <p:cNvSpPr>
            <a:spLocks noGrp="1"/>
          </p:cNvSpPr>
          <p:nvPr>
            <p:ph type="dt" sz="half" idx="10"/>
          </p:nvPr>
        </p:nvSpPr>
        <p:spPr/>
        <p:txBody>
          <a:bodyPr/>
          <a:lstStyle/>
          <a:p>
            <a:fld id="{85222157-B94D-0740-8236-915EF6082D92}" type="datetimeFigureOut">
              <a:rPr lang="en-US" smtClean="0"/>
              <a:t>9/19/2025</a:t>
            </a:fld>
            <a:endParaRPr lang="en-US"/>
          </a:p>
        </p:txBody>
      </p:sp>
      <p:sp>
        <p:nvSpPr>
          <p:cNvPr id="6" name="Footer Placeholder 5">
            <a:extLst>
              <a:ext uri="{FF2B5EF4-FFF2-40B4-BE49-F238E27FC236}">
                <a16:creationId xmlns:a16="http://schemas.microsoft.com/office/drawing/2014/main" id="{CC650A5D-DD0E-7AEF-0B23-88FF514718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787AB7-24DA-74AB-23FF-5A9A061E0F7B}"/>
              </a:ext>
            </a:extLst>
          </p:cNvPr>
          <p:cNvSpPr>
            <a:spLocks noGrp="1"/>
          </p:cNvSpPr>
          <p:nvPr>
            <p:ph type="sldNum" sz="quarter" idx="12"/>
          </p:nvPr>
        </p:nvSpPr>
        <p:spPr/>
        <p:txBody>
          <a:bodyPr/>
          <a:lstStyle/>
          <a:p>
            <a:fld id="{24C7B908-4B5A-844C-B175-7307AF754B8B}" type="slidenum">
              <a:rPr lang="en-US" smtClean="0"/>
              <a:t>‹#›</a:t>
            </a:fld>
            <a:endParaRPr lang="en-US"/>
          </a:p>
        </p:txBody>
      </p:sp>
    </p:spTree>
    <p:extLst>
      <p:ext uri="{BB962C8B-B14F-4D97-AF65-F5344CB8AC3E}">
        <p14:creationId xmlns:p14="http://schemas.microsoft.com/office/powerpoint/2010/main" val="2377886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65F451-801E-6C7B-A4A3-BB8E66A2BA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87AF29-5895-8355-ED29-3A191027FB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53BB66-5127-6B3B-7CDF-DD866C682A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222157-B94D-0740-8236-915EF6082D92}" type="datetimeFigureOut">
              <a:rPr lang="en-US" smtClean="0"/>
              <a:t>9/19/2025</a:t>
            </a:fld>
            <a:endParaRPr lang="en-US"/>
          </a:p>
        </p:txBody>
      </p:sp>
      <p:sp>
        <p:nvSpPr>
          <p:cNvPr id="5" name="Footer Placeholder 4">
            <a:extLst>
              <a:ext uri="{FF2B5EF4-FFF2-40B4-BE49-F238E27FC236}">
                <a16:creationId xmlns:a16="http://schemas.microsoft.com/office/drawing/2014/main" id="{12FCFBCA-818D-486D-FA0D-28A2D708ED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D8AE47D-1C7B-BC23-F5D8-DA0ACADB20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C7B908-4B5A-844C-B175-7307AF754B8B}" type="slidenum">
              <a:rPr lang="en-US" smtClean="0"/>
              <a:t>‹#›</a:t>
            </a:fld>
            <a:endParaRPr lang="en-US"/>
          </a:p>
        </p:txBody>
      </p:sp>
    </p:spTree>
    <p:extLst>
      <p:ext uri="{BB962C8B-B14F-4D97-AF65-F5344CB8AC3E}">
        <p14:creationId xmlns:p14="http://schemas.microsoft.com/office/powerpoint/2010/main" val="1580574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8.jpe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11.jpe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613D8E0-C5C9-23F4-C118-9D6380A55504}"/>
              </a:ext>
            </a:extLst>
          </p:cNvPr>
          <p:cNvSpPr txBox="1"/>
          <p:nvPr/>
        </p:nvSpPr>
        <p:spPr>
          <a:xfrm>
            <a:off x="3152273" y="2767280"/>
            <a:ext cx="5887453" cy="1323439"/>
          </a:xfrm>
          <a:prstGeom prst="rect">
            <a:avLst/>
          </a:prstGeom>
          <a:noFill/>
        </p:spPr>
        <p:txBody>
          <a:bodyPr wrap="square" rtlCol="0">
            <a:spAutoFit/>
          </a:bodyPr>
          <a:lstStyle/>
          <a:p>
            <a:pPr algn="ctr"/>
            <a:r>
              <a:rPr lang="en-US" sz="4000" b="1" dirty="0">
                <a:solidFill>
                  <a:srgbClr val="001F5B"/>
                </a:solidFill>
                <a:latin typeface="Mabry Pro" panose="020D0503040002040303" pitchFamily="34" charset="0"/>
              </a:rPr>
              <a:t>AI Image Generation Workshop</a:t>
            </a:r>
          </a:p>
        </p:txBody>
      </p:sp>
      <p:pic>
        <p:nvPicPr>
          <p:cNvPr id="7" name="Picture 6" descr="A picture containing graphics, screenshot, graphic design, font&#10;&#10;Description automatically generated">
            <a:extLst>
              <a:ext uri="{FF2B5EF4-FFF2-40B4-BE49-F238E27FC236}">
                <a16:creationId xmlns:a16="http://schemas.microsoft.com/office/drawing/2014/main" id="{3C03EF18-5809-745F-EF86-3C2C6A5ABC1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161216" y="5317998"/>
            <a:ext cx="1869562" cy="872462"/>
          </a:xfrm>
          <a:prstGeom prst="rect">
            <a:avLst/>
          </a:prstGeom>
        </p:spPr>
      </p:pic>
      <p:pic>
        <p:nvPicPr>
          <p:cNvPr id="15" name="Picture 14" descr="A picture containing circle, graphics, graphic design, screenshot&#10;&#10;Description automatically generated">
            <a:extLst>
              <a:ext uri="{FF2B5EF4-FFF2-40B4-BE49-F238E27FC236}">
                <a16:creationId xmlns:a16="http://schemas.microsoft.com/office/drawing/2014/main" id="{8BAC48F7-AF4B-9B36-A719-63568AE3F25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035179" y="-240161"/>
            <a:ext cx="3899883" cy="5459836"/>
          </a:xfrm>
          <a:prstGeom prst="rect">
            <a:avLst/>
          </a:prstGeom>
        </p:spPr>
      </p:pic>
      <p:pic>
        <p:nvPicPr>
          <p:cNvPr id="2" name="Picture 1" descr="A picture containing circle, graphics, illustration, design&#10;&#10;Description automatically generated">
            <a:extLst>
              <a:ext uri="{FF2B5EF4-FFF2-40B4-BE49-F238E27FC236}">
                <a16:creationId xmlns:a16="http://schemas.microsoft.com/office/drawing/2014/main" id="{C1609961-F8FC-9BB0-07B8-E862A72254F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411666" y="2526965"/>
            <a:ext cx="3402742" cy="4763838"/>
          </a:xfrm>
          <a:prstGeom prst="rect">
            <a:avLst/>
          </a:prstGeom>
        </p:spPr>
      </p:pic>
      <p:sp>
        <p:nvSpPr>
          <p:cNvPr id="3" name="TextBox 2">
            <a:extLst>
              <a:ext uri="{FF2B5EF4-FFF2-40B4-BE49-F238E27FC236}">
                <a16:creationId xmlns:a16="http://schemas.microsoft.com/office/drawing/2014/main" id="{4020B1B8-15A1-78E5-C519-4CAB3F140819}"/>
              </a:ext>
            </a:extLst>
          </p:cNvPr>
          <p:cNvSpPr txBox="1"/>
          <p:nvPr/>
        </p:nvSpPr>
        <p:spPr>
          <a:xfrm>
            <a:off x="4258411" y="6250708"/>
            <a:ext cx="3675173" cy="276999"/>
          </a:xfrm>
          <a:prstGeom prst="rect">
            <a:avLst/>
          </a:prstGeom>
          <a:noFill/>
        </p:spPr>
        <p:txBody>
          <a:bodyPr wrap="square" rtlCol="0">
            <a:spAutoFit/>
          </a:bodyPr>
          <a:lstStyle/>
          <a:p>
            <a:pPr algn="ctr"/>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spTree>
    <p:extLst>
      <p:ext uri="{BB962C8B-B14F-4D97-AF65-F5344CB8AC3E}">
        <p14:creationId xmlns:p14="http://schemas.microsoft.com/office/powerpoint/2010/main" val="4056799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4A1CEE-C74B-0017-B6BF-8E0421F08CD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72DF628-D66D-3163-E9A6-B02328CC66FA}"/>
              </a:ext>
            </a:extLst>
          </p:cNvPr>
          <p:cNvSpPr txBox="1"/>
          <p:nvPr/>
        </p:nvSpPr>
        <p:spPr>
          <a:xfrm>
            <a:off x="2182761" y="2489757"/>
            <a:ext cx="7826477" cy="1446550"/>
          </a:xfrm>
          <a:prstGeom prst="rect">
            <a:avLst/>
          </a:prstGeom>
          <a:noFill/>
        </p:spPr>
        <p:txBody>
          <a:bodyPr wrap="square" rtlCol="0">
            <a:spAutoFit/>
          </a:bodyPr>
          <a:lstStyle/>
          <a:p>
            <a:pPr algn="ctr"/>
            <a:r>
              <a:rPr lang="en-US" sz="3200" b="1" dirty="0">
                <a:solidFill>
                  <a:srgbClr val="001F5B"/>
                </a:solidFill>
                <a:latin typeface="MABRYPRO-MEDIUM" panose="020D0503040002040303" pitchFamily="34" charset="0"/>
              </a:rPr>
              <a:t>Great work!</a:t>
            </a:r>
          </a:p>
          <a:p>
            <a:pPr algn="ctr"/>
            <a:endParaRPr lang="en-US" sz="3200" b="1" dirty="0">
              <a:solidFill>
                <a:srgbClr val="001F5B"/>
              </a:solidFill>
              <a:latin typeface="MABRYPRO-MEDIUM" panose="020D0503040002040303" pitchFamily="34" charset="0"/>
            </a:endParaRPr>
          </a:p>
          <a:p>
            <a:pPr algn="ctr"/>
            <a:r>
              <a:rPr lang="en-US" sz="2400" dirty="0">
                <a:solidFill>
                  <a:srgbClr val="001F5B"/>
                </a:solidFill>
                <a:latin typeface="MABRYPRO-MEDIUM" panose="020D0503040002040303" pitchFamily="34" charset="0"/>
              </a:rPr>
              <a:t>So, why did we go through each prompt?</a:t>
            </a:r>
            <a:endParaRPr lang="en-US" sz="2000" dirty="0">
              <a:solidFill>
                <a:srgbClr val="001F5B"/>
              </a:solidFill>
              <a:latin typeface="MABRYPRO-MEDIUM" panose="020D0503040002040303" pitchFamily="34" charset="0"/>
            </a:endParaRPr>
          </a:p>
        </p:txBody>
      </p:sp>
      <p:pic>
        <p:nvPicPr>
          <p:cNvPr id="5" name="Picture 4" descr="A picture containing circle, graphics, graphic design, screenshot&#10;&#10;Description automatically generated">
            <a:extLst>
              <a:ext uri="{FF2B5EF4-FFF2-40B4-BE49-F238E27FC236}">
                <a16:creationId xmlns:a16="http://schemas.microsoft.com/office/drawing/2014/main" id="{982DA887-DF9B-434A-1ED0-CF4602B39A4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035179" y="-240161"/>
            <a:ext cx="3899883" cy="5459836"/>
          </a:xfrm>
          <a:prstGeom prst="rect">
            <a:avLst/>
          </a:prstGeom>
        </p:spPr>
      </p:pic>
      <p:pic>
        <p:nvPicPr>
          <p:cNvPr id="6" name="Picture 5" descr="A picture containing circle, graphics, illustration, design&#10;&#10;Description automatically generated">
            <a:extLst>
              <a:ext uri="{FF2B5EF4-FFF2-40B4-BE49-F238E27FC236}">
                <a16:creationId xmlns:a16="http://schemas.microsoft.com/office/drawing/2014/main" id="{53622037-D530-436E-CA7A-C8FD11258C7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11666" y="2526965"/>
            <a:ext cx="3402742" cy="4763838"/>
          </a:xfrm>
          <a:prstGeom prst="rect">
            <a:avLst/>
          </a:prstGeom>
        </p:spPr>
      </p:pic>
      <p:sp>
        <p:nvSpPr>
          <p:cNvPr id="2" name="TextBox 1">
            <a:extLst>
              <a:ext uri="{FF2B5EF4-FFF2-40B4-BE49-F238E27FC236}">
                <a16:creationId xmlns:a16="http://schemas.microsoft.com/office/drawing/2014/main" id="{1DA91FFF-9600-78A0-7B2F-98AAFCE0CC3F}"/>
              </a:ext>
            </a:extLst>
          </p:cNvPr>
          <p:cNvSpPr txBox="1"/>
          <p:nvPr/>
        </p:nvSpPr>
        <p:spPr>
          <a:xfrm>
            <a:off x="8309947" y="6345620"/>
            <a:ext cx="3675173" cy="276999"/>
          </a:xfrm>
          <a:prstGeom prst="rect">
            <a:avLst/>
          </a:prstGeom>
          <a:noFill/>
        </p:spPr>
        <p:txBody>
          <a:bodyPr wrap="square" rtlCol="0">
            <a:spAutoFit/>
          </a:bodyPr>
          <a:lstStyle/>
          <a:p>
            <a:pPr algn="r"/>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3" name="Picture 2" descr="A picture containing graphics, screenshot, graphic design, font&#10;&#10;Description automatically generated">
            <a:extLst>
              <a:ext uri="{FF2B5EF4-FFF2-40B4-BE49-F238E27FC236}">
                <a16:creationId xmlns:a16="http://schemas.microsoft.com/office/drawing/2014/main" id="{85D0D867-7562-F763-B28D-D8A9168EE64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035179" y="5484916"/>
            <a:ext cx="1869562" cy="872462"/>
          </a:xfrm>
          <a:prstGeom prst="rect">
            <a:avLst/>
          </a:prstGeom>
        </p:spPr>
      </p:pic>
    </p:spTree>
    <p:extLst>
      <p:ext uri="{BB962C8B-B14F-4D97-AF65-F5344CB8AC3E}">
        <p14:creationId xmlns:p14="http://schemas.microsoft.com/office/powerpoint/2010/main" val="1709964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33EE6C-BAC9-2775-DB99-07EC84BF4660}"/>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71DB4C76-D4AF-B98B-8891-5BA09726948A}"/>
              </a:ext>
            </a:extLst>
          </p:cNvPr>
          <p:cNvSpPr txBox="1"/>
          <p:nvPr/>
        </p:nvSpPr>
        <p:spPr>
          <a:xfrm>
            <a:off x="1801783" y="782536"/>
            <a:ext cx="8588434" cy="4185761"/>
          </a:xfrm>
          <a:prstGeom prst="rect">
            <a:avLst/>
          </a:prstGeom>
          <a:noFill/>
        </p:spPr>
        <p:txBody>
          <a:bodyPr wrap="square" rtlCol="0">
            <a:spAutoFit/>
          </a:bodyPr>
          <a:lstStyle/>
          <a:p>
            <a:pPr marL="342900" indent="-342900">
              <a:buFont typeface="Arial" panose="020B0604020202020204" pitchFamily="34" charset="0"/>
              <a:buChar char="•"/>
            </a:pPr>
            <a:r>
              <a:rPr lang="en-US" sz="2200" b="1" dirty="0">
                <a:solidFill>
                  <a:srgbClr val="001F5B"/>
                </a:solidFill>
                <a:latin typeface="MABRYPRO-MEDIUM" panose="020D0503040002040303" pitchFamily="34" charset="0"/>
              </a:rPr>
              <a:t>Prompt 1 Goal: </a:t>
            </a:r>
          </a:p>
          <a:p>
            <a:r>
              <a:rPr lang="en-US" sz="2000" dirty="0">
                <a:solidFill>
                  <a:srgbClr val="001F5B"/>
                </a:solidFill>
                <a:latin typeface="MABRYPRO-MEDIUM" panose="020D0503040002040303" pitchFamily="34" charset="0"/>
              </a:rPr>
              <a:t>Demonstrate how simple input (object or scene) generates a basic visual output using AI.</a:t>
            </a:r>
          </a:p>
          <a:p>
            <a:endParaRPr lang="en-US" sz="2000" dirty="0">
              <a:solidFill>
                <a:srgbClr val="001F5B"/>
              </a:solidFill>
              <a:latin typeface="MABRYPRO-MEDIUM" panose="020D0503040002040303" pitchFamily="34" charset="0"/>
            </a:endParaRPr>
          </a:p>
          <a:p>
            <a:pPr marL="342900" indent="-342900">
              <a:buFont typeface="Arial" panose="020B0604020202020204" pitchFamily="34" charset="0"/>
              <a:buChar char="•"/>
            </a:pPr>
            <a:r>
              <a:rPr lang="en-US" sz="2200" b="1" dirty="0">
                <a:solidFill>
                  <a:srgbClr val="001F5B"/>
                </a:solidFill>
                <a:latin typeface="MABRYPRO-MEDIUM" panose="020D0503040002040303" pitchFamily="34" charset="0"/>
              </a:rPr>
              <a:t>Prompt 2 Goal:</a:t>
            </a:r>
          </a:p>
          <a:p>
            <a:r>
              <a:rPr lang="en-US" sz="2000" dirty="0">
                <a:solidFill>
                  <a:srgbClr val="001F5B"/>
                </a:solidFill>
                <a:latin typeface="MABRYPRO-MEDIUM" panose="020D0503040002040303" pitchFamily="34" charset="0"/>
              </a:rPr>
              <a:t>Demonstrate how adding visual style and descriptive detail to a prompt enhances the quality, tone, and clarity of the AI-generated image.</a:t>
            </a:r>
          </a:p>
          <a:p>
            <a:endParaRPr lang="en-US" sz="2000" dirty="0">
              <a:solidFill>
                <a:srgbClr val="001F5B"/>
              </a:solidFill>
              <a:latin typeface="MABRYPRO-MEDIUM" panose="020D0503040002040303" pitchFamily="34" charset="0"/>
            </a:endParaRPr>
          </a:p>
          <a:p>
            <a:pPr marL="342900" indent="-342900">
              <a:buFont typeface="Arial" panose="020B0604020202020204" pitchFamily="34" charset="0"/>
              <a:buChar char="•"/>
            </a:pPr>
            <a:r>
              <a:rPr lang="en-US" sz="2200" b="1" dirty="0">
                <a:solidFill>
                  <a:srgbClr val="001F5B"/>
                </a:solidFill>
                <a:latin typeface="MABRYPRO-MEDIUM" panose="020D0503040002040303" pitchFamily="34" charset="0"/>
              </a:rPr>
              <a:t>Prompt 3 Goal: </a:t>
            </a:r>
          </a:p>
          <a:p>
            <a:r>
              <a:rPr lang="en-US" sz="2000" dirty="0">
                <a:solidFill>
                  <a:srgbClr val="001F5B"/>
                </a:solidFill>
                <a:latin typeface="MABRYPRO-MEDIUM" panose="020D0503040002040303" pitchFamily="34" charset="0"/>
              </a:rPr>
              <a:t>Demonstrate how incorporating specific text and messaging enables AI to generate functional, purpose-driven graphics—while also showcasing how these tools can support brainstorming, storyboarding, and creative ideation across projects.</a:t>
            </a:r>
          </a:p>
        </p:txBody>
      </p:sp>
      <p:pic>
        <p:nvPicPr>
          <p:cNvPr id="9" name="Picture 8" descr="A picture containing graphics, screenshot, circle, graphic design&#10;&#10;Description automatically generated">
            <a:extLst>
              <a:ext uri="{FF2B5EF4-FFF2-40B4-BE49-F238E27FC236}">
                <a16:creationId xmlns:a16="http://schemas.microsoft.com/office/drawing/2014/main" id="{F181BD79-6861-4D62-E66F-724CDB30806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rot="4761289">
            <a:off x="10292556" y="5242971"/>
            <a:ext cx="2307185" cy="3230059"/>
          </a:xfrm>
          <a:prstGeom prst="rect">
            <a:avLst/>
          </a:prstGeom>
        </p:spPr>
      </p:pic>
      <p:pic>
        <p:nvPicPr>
          <p:cNvPr id="10" name="Picture 9" descr="A picture containing circle&#10;&#10;Description automatically generated">
            <a:extLst>
              <a:ext uri="{FF2B5EF4-FFF2-40B4-BE49-F238E27FC236}">
                <a16:creationId xmlns:a16="http://schemas.microsoft.com/office/drawing/2014/main" id="{66D7B07F-3B23-9821-EE04-8F52B31B7D5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rot="5400000">
            <a:off x="8016716" y="4913117"/>
            <a:ext cx="3155312" cy="4417438"/>
          </a:xfrm>
          <a:prstGeom prst="rect">
            <a:avLst/>
          </a:prstGeom>
        </p:spPr>
      </p:pic>
      <p:sp>
        <p:nvSpPr>
          <p:cNvPr id="11" name="TextBox 10">
            <a:extLst>
              <a:ext uri="{FF2B5EF4-FFF2-40B4-BE49-F238E27FC236}">
                <a16:creationId xmlns:a16="http://schemas.microsoft.com/office/drawing/2014/main" id="{AD0D9FFD-C0AA-7F9A-A2F6-F9DBD3DC922E}"/>
              </a:ext>
            </a:extLst>
          </p:cNvPr>
          <p:cNvSpPr txBox="1"/>
          <p:nvPr/>
        </p:nvSpPr>
        <p:spPr>
          <a:xfrm>
            <a:off x="388909" y="6298384"/>
            <a:ext cx="3675173" cy="276999"/>
          </a:xfrm>
          <a:prstGeom prst="rect">
            <a:avLst/>
          </a:prstGeom>
          <a:noFill/>
        </p:spPr>
        <p:txBody>
          <a:bodyPr wrap="square" rtlCol="0">
            <a:spAutoFit/>
          </a:bodyPr>
          <a:lstStyle/>
          <a:p>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12" name="Picture 11" descr="A picture containing graphics, screenshot, graphic design, font&#10;&#10;Description automatically generated">
            <a:extLst>
              <a:ext uri="{FF2B5EF4-FFF2-40B4-BE49-F238E27FC236}">
                <a16:creationId xmlns:a16="http://schemas.microsoft.com/office/drawing/2014/main" id="{0734E002-0EC7-7D20-A146-F39AB2D195A9}"/>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88909" y="5425922"/>
            <a:ext cx="1869562" cy="872462"/>
          </a:xfrm>
          <a:prstGeom prst="rect">
            <a:avLst/>
          </a:prstGeom>
        </p:spPr>
      </p:pic>
    </p:spTree>
    <p:extLst>
      <p:ext uri="{BB962C8B-B14F-4D97-AF65-F5344CB8AC3E}">
        <p14:creationId xmlns:p14="http://schemas.microsoft.com/office/powerpoint/2010/main" val="2574167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0FCB29-0757-BCAF-651E-5B7D2B925C5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81C48F72-08FE-0368-0261-92C8B38B484F}"/>
              </a:ext>
            </a:extLst>
          </p:cNvPr>
          <p:cNvSpPr txBox="1"/>
          <p:nvPr/>
        </p:nvSpPr>
        <p:spPr>
          <a:xfrm>
            <a:off x="3152273" y="187594"/>
            <a:ext cx="5887453"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Round 1 Example</a:t>
            </a:r>
          </a:p>
        </p:txBody>
      </p:sp>
      <p:pic>
        <p:nvPicPr>
          <p:cNvPr id="15" name="Picture 14" descr="A picture containing circle, graphics, graphic design, screenshot&#10;&#10;Description automatically generated">
            <a:extLst>
              <a:ext uri="{FF2B5EF4-FFF2-40B4-BE49-F238E27FC236}">
                <a16:creationId xmlns:a16="http://schemas.microsoft.com/office/drawing/2014/main" id="{5D9B7960-1BA9-BA05-B0C3-324EA89345A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035179" y="-240161"/>
            <a:ext cx="3899883" cy="5459836"/>
          </a:xfrm>
          <a:prstGeom prst="rect">
            <a:avLst/>
          </a:prstGeom>
        </p:spPr>
      </p:pic>
      <p:pic>
        <p:nvPicPr>
          <p:cNvPr id="2" name="Picture 1" descr="A picture containing circle, graphics, illustration, design&#10;&#10;Description automatically generated">
            <a:extLst>
              <a:ext uri="{FF2B5EF4-FFF2-40B4-BE49-F238E27FC236}">
                <a16:creationId xmlns:a16="http://schemas.microsoft.com/office/drawing/2014/main" id="{12A92759-FDF4-D780-6066-92774D43BC8D}"/>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11666" y="2526965"/>
            <a:ext cx="3402742" cy="4763838"/>
          </a:xfrm>
          <a:prstGeom prst="rect">
            <a:avLst/>
          </a:prstGeom>
        </p:spPr>
      </p:pic>
      <p:sp>
        <p:nvSpPr>
          <p:cNvPr id="3" name="TextBox 2">
            <a:extLst>
              <a:ext uri="{FF2B5EF4-FFF2-40B4-BE49-F238E27FC236}">
                <a16:creationId xmlns:a16="http://schemas.microsoft.com/office/drawing/2014/main" id="{051BD304-C003-946F-DE8C-BF9DBB34698F}"/>
              </a:ext>
            </a:extLst>
          </p:cNvPr>
          <p:cNvSpPr txBox="1"/>
          <p:nvPr/>
        </p:nvSpPr>
        <p:spPr>
          <a:xfrm>
            <a:off x="3152273" y="710814"/>
            <a:ext cx="6346291" cy="430887"/>
          </a:xfrm>
          <a:prstGeom prst="rect">
            <a:avLst/>
          </a:prstGeom>
          <a:noFill/>
        </p:spPr>
        <p:txBody>
          <a:bodyPr wrap="square" rtlCol="0">
            <a:spAutoFit/>
          </a:bodyPr>
          <a:lstStyle/>
          <a:p>
            <a:r>
              <a:rPr lang="en-US" sz="2200" b="1" dirty="0">
                <a:solidFill>
                  <a:srgbClr val="001F5B"/>
                </a:solidFill>
                <a:latin typeface="MABRYPRO-MEDIUM" panose="020D0503040002040303" pitchFamily="34" charset="0"/>
              </a:rPr>
              <a:t>Prompt 1: </a:t>
            </a:r>
            <a:r>
              <a:rPr lang="en-US" sz="2200" dirty="0">
                <a:solidFill>
                  <a:srgbClr val="001F5B"/>
                </a:solidFill>
                <a:latin typeface="MABRYPRO-MEDIUM" panose="020D0503040002040303" pitchFamily="34" charset="0"/>
              </a:rPr>
              <a:t>Generate an image of a husky puppy</a:t>
            </a:r>
          </a:p>
        </p:txBody>
      </p:sp>
      <p:pic>
        <p:nvPicPr>
          <p:cNvPr id="1026" name="Picture 2" descr="Generated image">
            <a:extLst>
              <a:ext uri="{FF2B5EF4-FFF2-40B4-BE49-F238E27FC236}">
                <a16:creationId xmlns:a16="http://schemas.microsoft.com/office/drawing/2014/main" id="{BA9FF424-65FA-74A8-7263-81EE549B90A6}"/>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627983" y="1398163"/>
            <a:ext cx="2936033" cy="4404049"/>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4F0F22B2-56AE-1434-60D8-501BABF363B6}"/>
              </a:ext>
            </a:extLst>
          </p:cNvPr>
          <p:cNvSpPr txBox="1"/>
          <p:nvPr/>
        </p:nvSpPr>
        <p:spPr>
          <a:xfrm>
            <a:off x="8309947" y="6345620"/>
            <a:ext cx="3675173" cy="276999"/>
          </a:xfrm>
          <a:prstGeom prst="rect">
            <a:avLst/>
          </a:prstGeom>
          <a:noFill/>
        </p:spPr>
        <p:txBody>
          <a:bodyPr wrap="square" rtlCol="0">
            <a:spAutoFit/>
          </a:bodyPr>
          <a:lstStyle/>
          <a:p>
            <a:pPr algn="r"/>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8" name="Picture 7" descr="A picture containing graphics, screenshot, graphic design, font&#10;&#10;Description automatically generated">
            <a:extLst>
              <a:ext uri="{FF2B5EF4-FFF2-40B4-BE49-F238E27FC236}">
                <a16:creationId xmlns:a16="http://schemas.microsoft.com/office/drawing/2014/main" id="{19EB20ED-B3E3-5CDC-8D15-53301ED813B9}"/>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0035179" y="5484916"/>
            <a:ext cx="1869562" cy="872462"/>
          </a:xfrm>
          <a:prstGeom prst="rect">
            <a:avLst/>
          </a:prstGeom>
        </p:spPr>
      </p:pic>
    </p:spTree>
    <p:extLst>
      <p:ext uri="{BB962C8B-B14F-4D97-AF65-F5344CB8AC3E}">
        <p14:creationId xmlns:p14="http://schemas.microsoft.com/office/powerpoint/2010/main" val="446994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EFA19-19C8-73C3-A1F8-A27CB48C40A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21E3BFC6-42AF-E4B5-9995-BC370597741D}"/>
              </a:ext>
            </a:extLst>
          </p:cNvPr>
          <p:cNvSpPr txBox="1"/>
          <p:nvPr/>
        </p:nvSpPr>
        <p:spPr>
          <a:xfrm>
            <a:off x="3152273" y="187594"/>
            <a:ext cx="5887453"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Round 2 Example</a:t>
            </a:r>
          </a:p>
        </p:txBody>
      </p:sp>
      <p:pic>
        <p:nvPicPr>
          <p:cNvPr id="15" name="Picture 14" descr="A picture containing circle, graphics, graphic design, screenshot&#10;&#10;Description automatically generated">
            <a:extLst>
              <a:ext uri="{FF2B5EF4-FFF2-40B4-BE49-F238E27FC236}">
                <a16:creationId xmlns:a16="http://schemas.microsoft.com/office/drawing/2014/main" id="{9310E4FF-45D1-08C9-DDA5-753F6544DEB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035179" y="-240161"/>
            <a:ext cx="3899883" cy="5459836"/>
          </a:xfrm>
          <a:prstGeom prst="rect">
            <a:avLst/>
          </a:prstGeom>
        </p:spPr>
      </p:pic>
      <p:pic>
        <p:nvPicPr>
          <p:cNvPr id="2" name="Picture 1" descr="A picture containing circle, graphics, illustration, design&#10;&#10;Description automatically generated">
            <a:extLst>
              <a:ext uri="{FF2B5EF4-FFF2-40B4-BE49-F238E27FC236}">
                <a16:creationId xmlns:a16="http://schemas.microsoft.com/office/drawing/2014/main" id="{33F2706A-7090-BB2C-C0F4-BE11C6F8C24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11666" y="2526965"/>
            <a:ext cx="3402742" cy="4763838"/>
          </a:xfrm>
          <a:prstGeom prst="rect">
            <a:avLst/>
          </a:prstGeom>
        </p:spPr>
      </p:pic>
      <p:sp>
        <p:nvSpPr>
          <p:cNvPr id="3" name="TextBox 2">
            <a:extLst>
              <a:ext uri="{FF2B5EF4-FFF2-40B4-BE49-F238E27FC236}">
                <a16:creationId xmlns:a16="http://schemas.microsoft.com/office/drawing/2014/main" id="{534151E3-AADA-D8A7-BA3D-D113ECBF8328}"/>
              </a:ext>
            </a:extLst>
          </p:cNvPr>
          <p:cNvSpPr txBox="1"/>
          <p:nvPr/>
        </p:nvSpPr>
        <p:spPr>
          <a:xfrm>
            <a:off x="2554445" y="769224"/>
            <a:ext cx="7083108" cy="2462213"/>
          </a:xfrm>
          <a:prstGeom prst="rect">
            <a:avLst/>
          </a:prstGeom>
          <a:noFill/>
        </p:spPr>
        <p:txBody>
          <a:bodyPr wrap="square" rtlCol="0">
            <a:spAutoFit/>
          </a:bodyPr>
          <a:lstStyle/>
          <a:p>
            <a:r>
              <a:rPr lang="en-US" sz="2200" b="1" dirty="0">
                <a:solidFill>
                  <a:srgbClr val="001F5B"/>
                </a:solidFill>
                <a:latin typeface="MABRYPRO-MEDIUM" panose="020D0503040002040303" pitchFamily="34" charset="0"/>
              </a:rPr>
              <a:t>Prompt 2: </a:t>
            </a:r>
            <a:r>
              <a:rPr lang="en-US" sz="2200" dirty="0">
                <a:solidFill>
                  <a:srgbClr val="001F5B"/>
                </a:solidFill>
                <a:latin typeface="MABRYPRO-MEDIUM" panose="020D0503040002040303" pitchFamily="34" charset="0"/>
              </a:rPr>
              <a:t>I want to showcase a snowy backdrop to help show how cute he is. I want it to look like someone’s fenced backyard during the holiday season. I want the art style to be very similar to the animated show 'Bob's Burgers'. I want the tone to be happy, fun, and playful playing into the holiday spirit with decorations and snow. </a:t>
            </a:r>
          </a:p>
        </p:txBody>
      </p:sp>
      <p:pic>
        <p:nvPicPr>
          <p:cNvPr id="3074" name="Picture 2" descr="Generated image">
            <a:extLst>
              <a:ext uri="{FF2B5EF4-FFF2-40B4-BE49-F238E27FC236}">
                <a16:creationId xmlns:a16="http://schemas.microsoft.com/office/drawing/2014/main" id="{6103390C-0B54-069B-18FA-12B56A0A4731}"/>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3922355" y="3343988"/>
            <a:ext cx="4347288" cy="289819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3982C1F0-1BC2-1485-B09D-96D2D02A7795}"/>
              </a:ext>
            </a:extLst>
          </p:cNvPr>
          <p:cNvSpPr txBox="1"/>
          <p:nvPr/>
        </p:nvSpPr>
        <p:spPr>
          <a:xfrm>
            <a:off x="8892618" y="6400698"/>
            <a:ext cx="3299382" cy="369332"/>
          </a:xfrm>
          <a:prstGeom prst="rect">
            <a:avLst/>
          </a:prstGeom>
          <a:noFill/>
        </p:spPr>
        <p:txBody>
          <a:bodyPr wrap="square" rtlCol="0">
            <a:spAutoFit/>
          </a:bodyPr>
          <a:lstStyle/>
          <a:p>
            <a:r>
              <a:rPr lang="en-US" dirty="0">
                <a:solidFill>
                  <a:srgbClr val="001F5B"/>
                </a:solidFill>
                <a:latin typeface="Mabry Pro" panose="020D0303040002040303" pitchFamily="34" charset="0"/>
              </a:rPr>
              <a:t>https://www.brandience.com/</a:t>
            </a:r>
            <a:endParaRPr lang="en-US" sz="4400" spc="400" dirty="0">
              <a:solidFill>
                <a:srgbClr val="001F5B"/>
              </a:solidFill>
              <a:latin typeface="Century Gothic" panose="020B0502020202020204" pitchFamily="34" charset="0"/>
            </a:endParaRPr>
          </a:p>
        </p:txBody>
      </p:sp>
      <p:pic>
        <p:nvPicPr>
          <p:cNvPr id="5" name="Picture 4" descr="A picture containing graphics, screenshot, graphic design, font&#10;&#10;Description automatically generated">
            <a:extLst>
              <a:ext uri="{FF2B5EF4-FFF2-40B4-BE49-F238E27FC236}">
                <a16:creationId xmlns:a16="http://schemas.microsoft.com/office/drawing/2014/main" id="{FED09709-D442-E6D0-47D9-34E7CD78E211}"/>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9231152" y="5444776"/>
            <a:ext cx="2423290" cy="1130869"/>
          </a:xfrm>
          <a:prstGeom prst="rect">
            <a:avLst/>
          </a:prstGeom>
        </p:spPr>
      </p:pic>
    </p:spTree>
    <p:extLst>
      <p:ext uri="{BB962C8B-B14F-4D97-AF65-F5344CB8AC3E}">
        <p14:creationId xmlns:p14="http://schemas.microsoft.com/office/powerpoint/2010/main" val="2644430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F8D60-0D7B-EE51-262C-CD14C01D6AA5}"/>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93176EFC-3753-4388-FB2D-74BD50965A38}"/>
              </a:ext>
            </a:extLst>
          </p:cNvPr>
          <p:cNvSpPr txBox="1"/>
          <p:nvPr/>
        </p:nvSpPr>
        <p:spPr>
          <a:xfrm>
            <a:off x="3152273" y="187594"/>
            <a:ext cx="5887453"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Round 1 Example</a:t>
            </a:r>
          </a:p>
        </p:txBody>
      </p:sp>
      <p:pic>
        <p:nvPicPr>
          <p:cNvPr id="15" name="Picture 14" descr="A picture containing circle, graphics, graphic design, screenshot&#10;&#10;Description automatically generated">
            <a:extLst>
              <a:ext uri="{FF2B5EF4-FFF2-40B4-BE49-F238E27FC236}">
                <a16:creationId xmlns:a16="http://schemas.microsoft.com/office/drawing/2014/main" id="{B8534A0F-50AC-9165-8E35-32B6358415B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035179" y="-240161"/>
            <a:ext cx="3899883" cy="5459836"/>
          </a:xfrm>
          <a:prstGeom prst="rect">
            <a:avLst/>
          </a:prstGeom>
        </p:spPr>
      </p:pic>
      <p:pic>
        <p:nvPicPr>
          <p:cNvPr id="2" name="Picture 1" descr="A picture containing circle, graphics, illustration, design&#10;&#10;Description automatically generated">
            <a:extLst>
              <a:ext uri="{FF2B5EF4-FFF2-40B4-BE49-F238E27FC236}">
                <a16:creationId xmlns:a16="http://schemas.microsoft.com/office/drawing/2014/main" id="{9903668E-CD9A-2308-91FD-30D8D74746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11666" y="2526965"/>
            <a:ext cx="3402742" cy="4763838"/>
          </a:xfrm>
          <a:prstGeom prst="rect">
            <a:avLst/>
          </a:prstGeom>
        </p:spPr>
      </p:pic>
      <p:sp>
        <p:nvSpPr>
          <p:cNvPr id="3" name="TextBox 2">
            <a:extLst>
              <a:ext uri="{FF2B5EF4-FFF2-40B4-BE49-F238E27FC236}">
                <a16:creationId xmlns:a16="http://schemas.microsoft.com/office/drawing/2014/main" id="{0ACC5AED-110A-0030-80ED-50183CF70BB5}"/>
              </a:ext>
            </a:extLst>
          </p:cNvPr>
          <p:cNvSpPr txBox="1"/>
          <p:nvPr/>
        </p:nvSpPr>
        <p:spPr>
          <a:xfrm>
            <a:off x="2654545" y="878646"/>
            <a:ext cx="7059725" cy="2123658"/>
          </a:xfrm>
          <a:prstGeom prst="rect">
            <a:avLst/>
          </a:prstGeom>
          <a:noFill/>
        </p:spPr>
        <p:txBody>
          <a:bodyPr wrap="square" rtlCol="0">
            <a:spAutoFit/>
          </a:bodyPr>
          <a:lstStyle/>
          <a:p>
            <a:r>
              <a:rPr lang="en-US" sz="2200" b="1" dirty="0">
                <a:solidFill>
                  <a:srgbClr val="001F5B"/>
                </a:solidFill>
                <a:latin typeface="MABRYPRO-MEDIUM" panose="020D0503040002040303" pitchFamily="34" charset="0"/>
              </a:rPr>
              <a:t>Prompt 3: </a:t>
            </a:r>
            <a:r>
              <a:rPr lang="en-US" sz="2200" dirty="0">
                <a:solidFill>
                  <a:srgbClr val="001F5B"/>
                </a:solidFill>
                <a:latin typeface="MABRYPRO-MEDIUM" panose="020D0503040002040303" pitchFamily="34" charset="0"/>
              </a:rPr>
              <a:t>I want to transform this into an advertisement to convince people to adopt. I want the image to be shown as an ad you would see online. Can you add the text "Adopt me today" spelled out in snow in the sky? I also want you to add a tiny bandana to the dog that says "Adopt“.</a:t>
            </a:r>
          </a:p>
        </p:txBody>
      </p:sp>
      <p:pic>
        <p:nvPicPr>
          <p:cNvPr id="2050" name="Picture 2" descr="Generated image">
            <a:extLst>
              <a:ext uri="{FF2B5EF4-FFF2-40B4-BE49-F238E27FC236}">
                <a16:creationId xmlns:a16="http://schemas.microsoft.com/office/drawing/2014/main" id="{3B6964B7-FD77-1E2E-D20F-869CB3849B40}"/>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4870127" y="3170136"/>
            <a:ext cx="2286000" cy="3429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A7B85BC8-9A96-4289-79C6-9A27F6E24213}"/>
              </a:ext>
            </a:extLst>
          </p:cNvPr>
          <p:cNvSpPr txBox="1"/>
          <p:nvPr/>
        </p:nvSpPr>
        <p:spPr>
          <a:xfrm>
            <a:off x="8309947" y="6345620"/>
            <a:ext cx="3675173" cy="276999"/>
          </a:xfrm>
          <a:prstGeom prst="rect">
            <a:avLst/>
          </a:prstGeom>
          <a:noFill/>
        </p:spPr>
        <p:txBody>
          <a:bodyPr wrap="square" rtlCol="0">
            <a:spAutoFit/>
          </a:bodyPr>
          <a:lstStyle/>
          <a:p>
            <a:pPr algn="r"/>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8" name="Picture 7" descr="A picture containing graphics, screenshot, graphic design, font&#10;&#10;Description automatically generated">
            <a:extLst>
              <a:ext uri="{FF2B5EF4-FFF2-40B4-BE49-F238E27FC236}">
                <a16:creationId xmlns:a16="http://schemas.microsoft.com/office/drawing/2014/main" id="{572EE565-C8CF-2558-A492-D98BDB7806BD}"/>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0035179" y="5484916"/>
            <a:ext cx="1869562" cy="872462"/>
          </a:xfrm>
          <a:prstGeom prst="rect">
            <a:avLst/>
          </a:prstGeom>
        </p:spPr>
      </p:pic>
    </p:spTree>
    <p:extLst>
      <p:ext uri="{BB962C8B-B14F-4D97-AF65-F5344CB8AC3E}">
        <p14:creationId xmlns:p14="http://schemas.microsoft.com/office/powerpoint/2010/main" val="4111555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3ACE3-68F0-8194-FFAD-54FBDF62FAA0}"/>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BABF1E3A-393C-140C-0B3C-7550F32A9249}"/>
              </a:ext>
            </a:extLst>
          </p:cNvPr>
          <p:cNvSpPr txBox="1"/>
          <p:nvPr/>
        </p:nvSpPr>
        <p:spPr>
          <a:xfrm>
            <a:off x="3152273" y="187594"/>
            <a:ext cx="5887453"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Takeaways</a:t>
            </a:r>
          </a:p>
        </p:txBody>
      </p:sp>
      <p:sp>
        <p:nvSpPr>
          <p:cNvPr id="3" name="TextBox 2">
            <a:extLst>
              <a:ext uri="{FF2B5EF4-FFF2-40B4-BE49-F238E27FC236}">
                <a16:creationId xmlns:a16="http://schemas.microsoft.com/office/drawing/2014/main" id="{9780BC14-A283-1098-B2F8-E98794A54968}"/>
              </a:ext>
            </a:extLst>
          </p:cNvPr>
          <p:cNvSpPr txBox="1"/>
          <p:nvPr/>
        </p:nvSpPr>
        <p:spPr>
          <a:xfrm>
            <a:off x="1643538" y="932384"/>
            <a:ext cx="8904922" cy="4493538"/>
          </a:xfrm>
          <a:prstGeom prst="rect">
            <a:avLst/>
          </a:prstGeom>
          <a:noFill/>
        </p:spPr>
        <p:txBody>
          <a:bodyPr wrap="square" rtlCol="0">
            <a:spAutoFit/>
          </a:bodyPr>
          <a:lstStyle/>
          <a:p>
            <a:r>
              <a:rPr lang="en-US" b="1" dirty="0">
                <a:solidFill>
                  <a:srgbClr val="001F5B"/>
                </a:solidFill>
                <a:latin typeface="MABRYPRO-MEDIUM" panose="020D0503040002040303" pitchFamily="34" charset="0"/>
              </a:rPr>
              <a:t>Prompt Precision Drives Quality Creative</a:t>
            </a:r>
          </a:p>
          <a:p>
            <a:pPr marL="285750" indent="-285750">
              <a:buFont typeface="Arial" panose="020B0604020202020204" pitchFamily="34" charset="0"/>
              <a:buChar char="•"/>
            </a:pPr>
            <a:r>
              <a:rPr lang="en-US" sz="1400" dirty="0">
                <a:solidFill>
                  <a:srgbClr val="001F5B"/>
                </a:solidFill>
                <a:latin typeface="MABRYPRO-MEDIUM" panose="020D0503040002040303" pitchFamily="34" charset="0"/>
              </a:rPr>
              <a:t>Small changes in wording can drastically shift the tone, style, and effectiveness of AI-generated visuals—just like how intentional messaging drives campaign success.</a:t>
            </a:r>
          </a:p>
          <a:p>
            <a:endParaRPr lang="en-US" sz="1400" dirty="0">
              <a:solidFill>
                <a:srgbClr val="001F5B"/>
              </a:solidFill>
              <a:latin typeface="MABRYPRO-MEDIUM" panose="020D0503040002040303" pitchFamily="34" charset="0"/>
            </a:endParaRPr>
          </a:p>
          <a:p>
            <a:r>
              <a:rPr lang="en-US" b="1" dirty="0">
                <a:solidFill>
                  <a:srgbClr val="001F5B"/>
                </a:solidFill>
                <a:latin typeface="MABRYPRO-MEDIUM" panose="020D0503040002040303" pitchFamily="34" charset="0"/>
              </a:rPr>
              <a:t>AI is a Creative Partner, Not a Shortcut</a:t>
            </a:r>
          </a:p>
          <a:p>
            <a:pPr marL="285750" indent="-285750">
              <a:buFont typeface="Arial" panose="020B0604020202020204" pitchFamily="34" charset="0"/>
              <a:buChar char="•"/>
            </a:pPr>
            <a:r>
              <a:rPr lang="en-US" sz="1400" dirty="0">
                <a:solidFill>
                  <a:srgbClr val="001F5B"/>
                </a:solidFill>
                <a:latin typeface="MABRYPRO-MEDIUM" panose="020D0503040002040303" pitchFamily="34" charset="0"/>
              </a:rPr>
              <a:t>This exercise demonstrates how AI can support the early stages of ideation, storyboarding, and creative development—freeing up time for deeper strategic thinking and brand alignment.</a:t>
            </a:r>
          </a:p>
          <a:p>
            <a:endParaRPr lang="en-US" sz="1400" dirty="0">
              <a:solidFill>
                <a:srgbClr val="001F5B"/>
              </a:solidFill>
              <a:latin typeface="MABRYPRO-MEDIUM" panose="020D0503040002040303" pitchFamily="34" charset="0"/>
            </a:endParaRPr>
          </a:p>
          <a:p>
            <a:r>
              <a:rPr lang="en-US" b="1" dirty="0">
                <a:solidFill>
                  <a:srgbClr val="001F5B"/>
                </a:solidFill>
                <a:latin typeface="MABRYPRO-MEDIUM" panose="020D0503040002040303" pitchFamily="34" charset="0"/>
              </a:rPr>
              <a:t>Consistency in Prompting Mirrors Consistency in Branding</a:t>
            </a:r>
          </a:p>
          <a:p>
            <a:pPr marL="285750" indent="-285750">
              <a:buFont typeface="Arial" panose="020B0604020202020204" pitchFamily="34" charset="0"/>
              <a:buChar char="•"/>
            </a:pPr>
            <a:r>
              <a:rPr lang="en-US" sz="1400" dirty="0">
                <a:solidFill>
                  <a:srgbClr val="001F5B"/>
                </a:solidFill>
                <a:latin typeface="MABRYPRO-MEDIUM" panose="020D0503040002040303" pitchFamily="34" charset="0"/>
              </a:rPr>
              <a:t>Just as brand voice must remain consistent across channels, refining prompts with tone and detail leads to more coherent, on-brand creative outputs.</a:t>
            </a:r>
          </a:p>
          <a:p>
            <a:endParaRPr lang="en-US" sz="1400" dirty="0">
              <a:solidFill>
                <a:srgbClr val="001F5B"/>
              </a:solidFill>
              <a:latin typeface="MABRYPRO-MEDIUM" panose="020D0503040002040303" pitchFamily="34" charset="0"/>
            </a:endParaRPr>
          </a:p>
          <a:p>
            <a:r>
              <a:rPr lang="en-US" b="1" dirty="0">
                <a:solidFill>
                  <a:srgbClr val="001F5B"/>
                </a:solidFill>
                <a:latin typeface="MABRYPRO-MEDIUM" panose="020D0503040002040303" pitchFamily="34" charset="0"/>
              </a:rPr>
              <a:t>Cross-Disciplinary Applications Are Within Reach</a:t>
            </a:r>
          </a:p>
          <a:p>
            <a:pPr marL="285750" indent="-285750">
              <a:buFont typeface="Arial" panose="020B0604020202020204" pitchFamily="34" charset="0"/>
              <a:buChar char="•"/>
            </a:pPr>
            <a:r>
              <a:rPr lang="en-US" sz="1400" dirty="0">
                <a:solidFill>
                  <a:srgbClr val="001F5B"/>
                </a:solidFill>
                <a:latin typeface="MABRYPRO-MEDIUM" panose="020D0503040002040303" pitchFamily="34" charset="0"/>
              </a:rPr>
              <a:t>From social posts to storyboards, this technology supports multiple Brandience departments—whether you're in creative, paid media, or strategy.</a:t>
            </a:r>
          </a:p>
          <a:p>
            <a:endParaRPr lang="en-US" sz="1400" dirty="0">
              <a:solidFill>
                <a:srgbClr val="001F5B"/>
              </a:solidFill>
              <a:latin typeface="MABRYPRO-MEDIUM" panose="020D0503040002040303" pitchFamily="34" charset="0"/>
            </a:endParaRPr>
          </a:p>
          <a:p>
            <a:r>
              <a:rPr lang="en-US" b="1" dirty="0">
                <a:solidFill>
                  <a:srgbClr val="001F5B"/>
                </a:solidFill>
                <a:latin typeface="MABRYPRO-MEDIUM" panose="020D0503040002040303" pitchFamily="34" charset="0"/>
              </a:rPr>
              <a:t>Human-Led, AI-Assisted Workflows Are the Future</a:t>
            </a:r>
          </a:p>
          <a:p>
            <a:pPr marL="285750" indent="-285750">
              <a:buFont typeface="Arial" panose="020B0604020202020204" pitchFamily="34" charset="0"/>
              <a:buChar char="•"/>
            </a:pPr>
            <a:r>
              <a:rPr lang="en-US" sz="1400" dirty="0">
                <a:solidFill>
                  <a:srgbClr val="001F5B"/>
                </a:solidFill>
                <a:latin typeface="MABRYPRO-MEDIUM" panose="020D0503040002040303" pitchFamily="34" charset="0"/>
              </a:rPr>
              <a:t>These tools don’t replace creativity—they enhance it. The real power comes from marketers who know how to guide the tech with clarity and vision.</a:t>
            </a:r>
          </a:p>
        </p:txBody>
      </p:sp>
      <p:pic>
        <p:nvPicPr>
          <p:cNvPr id="10" name="Picture 9" descr="A picture containing graphics, screenshot, circle, graphic design&#10;&#10;Description automatically generated">
            <a:extLst>
              <a:ext uri="{FF2B5EF4-FFF2-40B4-BE49-F238E27FC236}">
                <a16:creationId xmlns:a16="http://schemas.microsoft.com/office/drawing/2014/main" id="{81B4BCD5-1AF4-5ECA-B808-1E9543F6F03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rot="4761289">
            <a:off x="10292556" y="5242971"/>
            <a:ext cx="2307185" cy="3230059"/>
          </a:xfrm>
          <a:prstGeom prst="rect">
            <a:avLst/>
          </a:prstGeom>
        </p:spPr>
      </p:pic>
      <p:pic>
        <p:nvPicPr>
          <p:cNvPr id="11" name="Picture 10" descr="A picture containing circle&#10;&#10;Description automatically generated">
            <a:extLst>
              <a:ext uri="{FF2B5EF4-FFF2-40B4-BE49-F238E27FC236}">
                <a16:creationId xmlns:a16="http://schemas.microsoft.com/office/drawing/2014/main" id="{3E462AC0-11C9-507D-B579-999B6FCD6DF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rot="5400000">
            <a:off x="8016716" y="4913117"/>
            <a:ext cx="3155312" cy="4417438"/>
          </a:xfrm>
          <a:prstGeom prst="rect">
            <a:avLst/>
          </a:prstGeom>
        </p:spPr>
      </p:pic>
      <p:sp>
        <p:nvSpPr>
          <p:cNvPr id="12" name="TextBox 11">
            <a:extLst>
              <a:ext uri="{FF2B5EF4-FFF2-40B4-BE49-F238E27FC236}">
                <a16:creationId xmlns:a16="http://schemas.microsoft.com/office/drawing/2014/main" id="{9AB54DB8-01C4-5373-6C48-00E1A5188CE9}"/>
              </a:ext>
            </a:extLst>
          </p:cNvPr>
          <p:cNvSpPr txBox="1"/>
          <p:nvPr/>
        </p:nvSpPr>
        <p:spPr>
          <a:xfrm>
            <a:off x="388909" y="6298384"/>
            <a:ext cx="3675173" cy="276999"/>
          </a:xfrm>
          <a:prstGeom prst="rect">
            <a:avLst/>
          </a:prstGeom>
          <a:noFill/>
        </p:spPr>
        <p:txBody>
          <a:bodyPr wrap="square" rtlCol="0">
            <a:spAutoFit/>
          </a:bodyPr>
          <a:lstStyle/>
          <a:p>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13" name="Picture 12" descr="A picture containing graphics, screenshot, graphic design, font&#10;&#10;Description automatically generated">
            <a:extLst>
              <a:ext uri="{FF2B5EF4-FFF2-40B4-BE49-F238E27FC236}">
                <a16:creationId xmlns:a16="http://schemas.microsoft.com/office/drawing/2014/main" id="{048B4917-9C8D-6B86-2D8F-1EE56538232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88909" y="5425922"/>
            <a:ext cx="1869562" cy="872462"/>
          </a:xfrm>
          <a:prstGeom prst="rect">
            <a:avLst/>
          </a:prstGeom>
        </p:spPr>
      </p:pic>
    </p:spTree>
    <p:extLst>
      <p:ext uri="{BB962C8B-B14F-4D97-AF65-F5344CB8AC3E}">
        <p14:creationId xmlns:p14="http://schemas.microsoft.com/office/powerpoint/2010/main" val="1885928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613D8E0-C5C9-23F4-C118-9D6380A55504}"/>
              </a:ext>
            </a:extLst>
          </p:cNvPr>
          <p:cNvSpPr txBox="1"/>
          <p:nvPr/>
        </p:nvSpPr>
        <p:spPr>
          <a:xfrm>
            <a:off x="2759775" y="2659559"/>
            <a:ext cx="6672447" cy="769441"/>
          </a:xfrm>
          <a:prstGeom prst="rect">
            <a:avLst/>
          </a:prstGeom>
          <a:noFill/>
        </p:spPr>
        <p:txBody>
          <a:bodyPr wrap="square" rtlCol="0">
            <a:spAutoFit/>
          </a:bodyPr>
          <a:lstStyle/>
          <a:p>
            <a:pPr algn="ctr"/>
            <a:r>
              <a:rPr lang="en-US" sz="4400" b="1" dirty="0">
                <a:solidFill>
                  <a:srgbClr val="9A3820"/>
                </a:solidFill>
                <a:latin typeface="Mabry Pro" panose="020D0503040002040303" pitchFamily="34" charset="0"/>
              </a:rPr>
              <a:t>Thank you!</a:t>
            </a:r>
          </a:p>
        </p:txBody>
      </p:sp>
      <p:pic>
        <p:nvPicPr>
          <p:cNvPr id="2" name="Picture 1" descr="A picture containing circle, graphics, graphic design, screenshot&#10;&#10;Description automatically generated">
            <a:extLst>
              <a:ext uri="{FF2B5EF4-FFF2-40B4-BE49-F238E27FC236}">
                <a16:creationId xmlns:a16="http://schemas.microsoft.com/office/drawing/2014/main" id="{5C218A05-1065-CD94-CF20-DF7673ACFEC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035179" y="-240161"/>
            <a:ext cx="3899883" cy="5459836"/>
          </a:xfrm>
          <a:prstGeom prst="rect">
            <a:avLst/>
          </a:prstGeom>
        </p:spPr>
      </p:pic>
      <p:pic>
        <p:nvPicPr>
          <p:cNvPr id="4" name="Picture 3" descr="A picture containing circle, graphics, illustration, design&#10;&#10;Description automatically generated">
            <a:extLst>
              <a:ext uri="{FF2B5EF4-FFF2-40B4-BE49-F238E27FC236}">
                <a16:creationId xmlns:a16="http://schemas.microsoft.com/office/drawing/2014/main" id="{A72044BE-A801-3678-59B5-C82178AF20BF}"/>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69458" y="2526965"/>
            <a:ext cx="3402742" cy="4763838"/>
          </a:xfrm>
          <a:prstGeom prst="rect">
            <a:avLst/>
          </a:prstGeom>
        </p:spPr>
      </p:pic>
      <p:pic>
        <p:nvPicPr>
          <p:cNvPr id="5" name="Picture 4" descr="A picture containing graphics, screenshot, graphic design, font&#10;&#10;Description automatically generated">
            <a:extLst>
              <a:ext uri="{FF2B5EF4-FFF2-40B4-BE49-F238E27FC236}">
                <a16:creationId xmlns:a16="http://schemas.microsoft.com/office/drawing/2014/main" id="{739D6383-080C-0DEE-5067-607D09680345}"/>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5161216" y="5317998"/>
            <a:ext cx="1869562" cy="872462"/>
          </a:xfrm>
          <a:prstGeom prst="rect">
            <a:avLst/>
          </a:prstGeom>
        </p:spPr>
      </p:pic>
      <p:sp>
        <p:nvSpPr>
          <p:cNvPr id="7" name="TextBox 6">
            <a:extLst>
              <a:ext uri="{FF2B5EF4-FFF2-40B4-BE49-F238E27FC236}">
                <a16:creationId xmlns:a16="http://schemas.microsoft.com/office/drawing/2014/main" id="{95071C24-A3F3-1C3D-D2FB-29A6C47BEE47}"/>
              </a:ext>
            </a:extLst>
          </p:cNvPr>
          <p:cNvSpPr txBox="1"/>
          <p:nvPr/>
        </p:nvSpPr>
        <p:spPr>
          <a:xfrm>
            <a:off x="4258411" y="6250708"/>
            <a:ext cx="3675173" cy="276999"/>
          </a:xfrm>
          <a:prstGeom prst="rect">
            <a:avLst/>
          </a:prstGeom>
          <a:noFill/>
        </p:spPr>
        <p:txBody>
          <a:bodyPr wrap="square" rtlCol="0">
            <a:spAutoFit/>
          </a:bodyPr>
          <a:lstStyle/>
          <a:p>
            <a:pPr algn="ctr"/>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spTree>
    <p:extLst>
      <p:ext uri="{BB962C8B-B14F-4D97-AF65-F5344CB8AC3E}">
        <p14:creationId xmlns:p14="http://schemas.microsoft.com/office/powerpoint/2010/main" val="3042073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graphics, screenshot, circle, graphic design&#10;&#10;Description automatically generated">
            <a:extLst>
              <a:ext uri="{FF2B5EF4-FFF2-40B4-BE49-F238E27FC236}">
                <a16:creationId xmlns:a16="http://schemas.microsoft.com/office/drawing/2014/main" id="{DA5E023F-EFE3-9AE8-EFFA-811A6D7C348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rot="4761289">
            <a:off x="10292556" y="5242971"/>
            <a:ext cx="2307185" cy="3230059"/>
          </a:xfrm>
          <a:prstGeom prst="rect">
            <a:avLst/>
          </a:prstGeom>
        </p:spPr>
      </p:pic>
      <p:pic>
        <p:nvPicPr>
          <p:cNvPr id="5" name="Picture 4" descr="A picture containing circle&#10;&#10;Description automatically generated">
            <a:extLst>
              <a:ext uri="{FF2B5EF4-FFF2-40B4-BE49-F238E27FC236}">
                <a16:creationId xmlns:a16="http://schemas.microsoft.com/office/drawing/2014/main" id="{2298F8CF-F86B-46AA-7153-FD64A597B3C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rot="5400000">
            <a:off x="8016716" y="4913117"/>
            <a:ext cx="3155312" cy="4417438"/>
          </a:xfrm>
          <a:prstGeom prst="rect">
            <a:avLst/>
          </a:prstGeom>
        </p:spPr>
      </p:pic>
      <p:sp>
        <p:nvSpPr>
          <p:cNvPr id="11" name="TextBox 10">
            <a:extLst>
              <a:ext uri="{FF2B5EF4-FFF2-40B4-BE49-F238E27FC236}">
                <a16:creationId xmlns:a16="http://schemas.microsoft.com/office/drawing/2014/main" id="{EC802958-DEE3-4E5A-5543-00788F7F3BC1}"/>
              </a:ext>
            </a:extLst>
          </p:cNvPr>
          <p:cNvSpPr txBox="1"/>
          <p:nvPr/>
        </p:nvSpPr>
        <p:spPr>
          <a:xfrm>
            <a:off x="771586" y="533387"/>
            <a:ext cx="10648828" cy="2092881"/>
          </a:xfrm>
          <a:prstGeom prst="rect">
            <a:avLst/>
          </a:prstGeom>
          <a:noFill/>
        </p:spPr>
        <p:txBody>
          <a:bodyPr wrap="square" rtlCol="0">
            <a:spAutoFit/>
          </a:bodyPr>
          <a:lstStyle/>
          <a:p>
            <a:pPr algn="ctr"/>
            <a:r>
              <a:rPr lang="en-US" sz="3200" b="1" dirty="0">
                <a:solidFill>
                  <a:srgbClr val="001F5B"/>
                </a:solidFill>
                <a:latin typeface="Mabry Pro" panose="020D0303040002040303" pitchFamily="34" charset="0"/>
              </a:rPr>
              <a:t>Objective: </a:t>
            </a:r>
          </a:p>
          <a:p>
            <a:r>
              <a:rPr lang="en-US" dirty="0">
                <a:solidFill>
                  <a:srgbClr val="001F5B"/>
                </a:solidFill>
                <a:latin typeface="Mabry Pro" panose="020D0303040002040303" pitchFamily="34" charset="0"/>
              </a:rPr>
              <a:t>To demonstrate the importance of prompt engineering by comparing outputs across multiple groups. Participants will gain hands-on experience and develop a deeper understanding of crafting effective prompts to get the best results.</a:t>
            </a:r>
          </a:p>
          <a:p>
            <a:pPr algn="ctr"/>
            <a:r>
              <a:rPr lang="en-US" sz="4400" spc="400" dirty="0">
                <a:solidFill>
                  <a:srgbClr val="001F5B"/>
                </a:solidFill>
                <a:latin typeface="Century Gothic" panose="020B0502020202020204" pitchFamily="34" charset="0"/>
              </a:rPr>
              <a:t> </a:t>
            </a:r>
          </a:p>
        </p:txBody>
      </p:sp>
      <p:pic>
        <p:nvPicPr>
          <p:cNvPr id="4" name="Picture 3" descr="A white question mark on a gray background&#10;&#10;AI-generated content may be incorrect.">
            <a:extLst>
              <a:ext uri="{FF2B5EF4-FFF2-40B4-BE49-F238E27FC236}">
                <a16:creationId xmlns:a16="http://schemas.microsoft.com/office/drawing/2014/main" id="{DE2977EF-451B-E9E7-7EAE-B4854C812D40}"/>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256968" y="2896169"/>
            <a:ext cx="1951022" cy="1951022"/>
          </a:xfrm>
          <a:prstGeom prst="rect">
            <a:avLst/>
          </a:prstGeom>
        </p:spPr>
      </p:pic>
      <p:pic>
        <p:nvPicPr>
          <p:cNvPr id="6" name="Picture 5" descr="A white question mark on a gray background&#10;&#10;AI-generated content may be incorrect.">
            <a:extLst>
              <a:ext uri="{FF2B5EF4-FFF2-40B4-BE49-F238E27FC236}">
                <a16:creationId xmlns:a16="http://schemas.microsoft.com/office/drawing/2014/main" id="{F864CA45-BE42-7890-15C8-8970FB943517}"/>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8607316" y="2896169"/>
            <a:ext cx="1951022" cy="1951022"/>
          </a:xfrm>
          <a:prstGeom prst="rect">
            <a:avLst/>
          </a:prstGeom>
        </p:spPr>
      </p:pic>
      <p:pic>
        <p:nvPicPr>
          <p:cNvPr id="7" name="Picture 6" descr="A white question mark on a gray background&#10;&#10;AI-generated content may be incorrect.">
            <a:extLst>
              <a:ext uri="{FF2B5EF4-FFF2-40B4-BE49-F238E27FC236}">
                <a16:creationId xmlns:a16="http://schemas.microsoft.com/office/drawing/2014/main" id="{5290F9D8-D5B5-9072-28A4-65BBD70EB01E}"/>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932142" y="2896169"/>
            <a:ext cx="1951022" cy="1951022"/>
          </a:xfrm>
          <a:prstGeom prst="rect">
            <a:avLst/>
          </a:prstGeom>
        </p:spPr>
      </p:pic>
      <p:sp>
        <p:nvSpPr>
          <p:cNvPr id="8" name="TextBox 7">
            <a:extLst>
              <a:ext uri="{FF2B5EF4-FFF2-40B4-BE49-F238E27FC236}">
                <a16:creationId xmlns:a16="http://schemas.microsoft.com/office/drawing/2014/main" id="{60C894C6-E9DA-73EE-69C7-7470A541B14C}"/>
              </a:ext>
            </a:extLst>
          </p:cNvPr>
          <p:cNvSpPr txBox="1"/>
          <p:nvPr/>
        </p:nvSpPr>
        <p:spPr>
          <a:xfrm>
            <a:off x="532691" y="2390726"/>
            <a:ext cx="3675174" cy="461665"/>
          </a:xfrm>
          <a:prstGeom prst="rect">
            <a:avLst/>
          </a:prstGeom>
          <a:noFill/>
        </p:spPr>
        <p:txBody>
          <a:bodyPr wrap="square" rtlCol="0">
            <a:spAutoFit/>
          </a:bodyPr>
          <a:lstStyle/>
          <a:p>
            <a:pPr algn="ctr"/>
            <a:r>
              <a:rPr lang="en-US" sz="2400" spc="400">
                <a:solidFill>
                  <a:srgbClr val="001F5B"/>
                </a:solidFill>
                <a:latin typeface="Century Gothic" panose="020B0502020202020204" pitchFamily="34" charset="0"/>
              </a:rPr>
              <a:t>Prompt 1</a:t>
            </a:r>
          </a:p>
        </p:txBody>
      </p:sp>
      <p:sp>
        <p:nvSpPr>
          <p:cNvPr id="9" name="TextBox 8">
            <a:extLst>
              <a:ext uri="{FF2B5EF4-FFF2-40B4-BE49-F238E27FC236}">
                <a16:creationId xmlns:a16="http://schemas.microsoft.com/office/drawing/2014/main" id="{162014C9-9B5D-D2DF-FD1F-6BCCC389889E}"/>
              </a:ext>
            </a:extLst>
          </p:cNvPr>
          <p:cNvSpPr txBox="1"/>
          <p:nvPr/>
        </p:nvSpPr>
        <p:spPr>
          <a:xfrm>
            <a:off x="4070066" y="2346947"/>
            <a:ext cx="3675174" cy="461665"/>
          </a:xfrm>
          <a:prstGeom prst="rect">
            <a:avLst/>
          </a:prstGeom>
          <a:noFill/>
        </p:spPr>
        <p:txBody>
          <a:bodyPr wrap="square" rtlCol="0">
            <a:spAutoFit/>
          </a:bodyPr>
          <a:lstStyle/>
          <a:p>
            <a:pPr algn="ctr"/>
            <a:r>
              <a:rPr lang="en-US" sz="2400" spc="400">
                <a:solidFill>
                  <a:srgbClr val="001F5B"/>
                </a:solidFill>
                <a:latin typeface="Century Gothic" panose="020B0502020202020204" pitchFamily="34" charset="0"/>
              </a:rPr>
              <a:t>Prompt 2</a:t>
            </a:r>
          </a:p>
        </p:txBody>
      </p:sp>
      <p:sp>
        <p:nvSpPr>
          <p:cNvPr id="10" name="TextBox 9">
            <a:extLst>
              <a:ext uri="{FF2B5EF4-FFF2-40B4-BE49-F238E27FC236}">
                <a16:creationId xmlns:a16="http://schemas.microsoft.com/office/drawing/2014/main" id="{BD4C72DE-9F48-1441-D2D3-50F7F9867DFD}"/>
              </a:ext>
            </a:extLst>
          </p:cNvPr>
          <p:cNvSpPr txBox="1"/>
          <p:nvPr/>
        </p:nvSpPr>
        <p:spPr>
          <a:xfrm>
            <a:off x="7745240" y="2338809"/>
            <a:ext cx="3675174" cy="461665"/>
          </a:xfrm>
          <a:prstGeom prst="rect">
            <a:avLst/>
          </a:prstGeom>
          <a:noFill/>
        </p:spPr>
        <p:txBody>
          <a:bodyPr wrap="square" rtlCol="0">
            <a:spAutoFit/>
          </a:bodyPr>
          <a:lstStyle/>
          <a:p>
            <a:pPr algn="ctr"/>
            <a:r>
              <a:rPr lang="en-US" sz="2400" spc="400">
                <a:solidFill>
                  <a:srgbClr val="001F5B"/>
                </a:solidFill>
                <a:latin typeface="Century Gothic" panose="020B0502020202020204" pitchFamily="34" charset="0"/>
              </a:rPr>
              <a:t>Prompt 3</a:t>
            </a:r>
          </a:p>
        </p:txBody>
      </p:sp>
      <p:pic>
        <p:nvPicPr>
          <p:cNvPr id="15" name="Picture 14" descr="A red arrow pointing to the right&#10;&#10;AI-generated content may be incorrect.">
            <a:extLst>
              <a:ext uri="{FF2B5EF4-FFF2-40B4-BE49-F238E27FC236}">
                <a16:creationId xmlns:a16="http://schemas.microsoft.com/office/drawing/2014/main" id="{86018B11-DF2E-3B83-84FF-2D1E5CE5F5E7}"/>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290017" y="3003929"/>
            <a:ext cx="1570776" cy="1570776"/>
          </a:xfrm>
          <a:prstGeom prst="rect">
            <a:avLst/>
          </a:prstGeom>
        </p:spPr>
      </p:pic>
      <p:pic>
        <p:nvPicPr>
          <p:cNvPr id="16" name="Picture 15" descr="A red arrow pointing to the right&#10;&#10;AI-generated content may be incorrect.">
            <a:extLst>
              <a:ext uri="{FF2B5EF4-FFF2-40B4-BE49-F238E27FC236}">
                <a16:creationId xmlns:a16="http://schemas.microsoft.com/office/drawing/2014/main" id="{B222E56A-2586-770C-CFFE-07F1020E0B26}"/>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6948407" y="3003929"/>
            <a:ext cx="1570776" cy="1570776"/>
          </a:xfrm>
          <a:prstGeom prst="rect">
            <a:avLst/>
          </a:prstGeom>
        </p:spPr>
      </p:pic>
      <p:sp>
        <p:nvSpPr>
          <p:cNvPr id="2" name="TextBox 1">
            <a:extLst>
              <a:ext uri="{FF2B5EF4-FFF2-40B4-BE49-F238E27FC236}">
                <a16:creationId xmlns:a16="http://schemas.microsoft.com/office/drawing/2014/main" id="{F01A7BE4-155E-16CC-98A1-E1CE223E11D6}"/>
              </a:ext>
            </a:extLst>
          </p:cNvPr>
          <p:cNvSpPr txBox="1"/>
          <p:nvPr/>
        </p:nvSpPr>
        <p:spPr>
          <a:xfrm>
            <a:off x="388909" y="6298384"/>
            <a:ext cx="3675173" cy="276999"/>
          </a:xfrm>
          <a:prstGeom prst="rect">
            <a:avLst/>
          </a:prstGeom>
          <a:noFill/>
        </p:spPr>
        <p:txBody>
          <a:bodyPr wrap="square" rtlCol="0">
            <a:spAutoFit/>
          </a:bodyPr>
          <a:lstStyle/>
          <a:p>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12" name="Picture 11" descr="A picture containing graphics, screenshot, graphic design, font&#10;&#10;Description automatically generated">
            <a:extLst>
              <a:ext uri="{FF2B5EF4-FFF2-40B4-BE49-F238E27FC236}">
                <a16:creationId xmlns:a16="http://schemas.microsoft.com/office/drawing/2014/main" id="{CB313E09-8F20-B0B0-90B9-214BC10EDA79}"/>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388909" y="5425922"/>
            <a:ext cx="1869562" cy="872462"/>
          </a:xfrm>
          <a:prstGeom prst="rect">
            <a:avLst/>
          </a:prstGeom>
        </p:spPr>
      </p:pic>
    </p:spTree>
    <p:extLst>
      <p:ext uri="{BB962C8B-B14F-4D97-AF65-F5344CB8AC3E}">
        <p14:creationId xmlns:p14="http://schemas.microsoft.com/office/powerpoint/2010/main" val="215266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53C5A5A-0FC6-90FF-E239-286AF992A899}"/>
              </a:ext>
            </a:extLst>
          </p:cNvPr>
          <p:cNvSpPr txBox="1"/>
          <p:nvPr/>
        </p:nvSpPr>
        <p:spPr>
          <a:xfrm>
            <a:off x="2182761" y="2489757"/>
            <a:ext cx="7826477" cy="2185214"/>
          </a:xfrm>
          <a:prstGeom prst="rect">
            <a:avLst/>
          </a:prstGeom>
          <a:noFill/>
        </p:spPr>
        <p:txBody>
          <a:bodyPr wrap="square" rtlCol="0">
            <a:spAutoFit/>
          </a:bodyPr>
          <a:lstStyle/>
          <a:p>
            <a:pPr algn="ctr"/>
            <a:r>
              <a:rPr lang="en-US" sz="3200" b="1" dirty="0">
                <a:solidFill>
                  <a:srgbClr val="001F5B"/>
                </a:solidFill>
                <a:latin typeface="MABRYPRO-MEDIUM" panose="020D0503040002040303" pitchFamily="34" charset="0"/>
              </a:rPr>
              <a:t>Let’s get started!</a:t>
            </a:r>
          </a:p>
          <a:p>
            <a:pPr algn="ctr"/>
            <a:endParaRPr lang="en-US" sz="3200" b="1" dirty="0">
              <a:solidFill>
                <a:srgbClr val="001F5B"/>
              </a:solidFill>
              <a:latin typeface="MABRYPRO-MEDIUM" panose="020D0503040002040303" pitchFamily="34" charset="0"/>
            </a:endParaRPr>
          </a:p>
          <a:p>
            <a:pPr algn="ctr"/>
            <a:r>
              <a:rPr lang="en-US" sz="2400" dirty="0">
                <a:solidFill>
                  <a:srgbClr val="001F5B"/>
                </a:solidFill>
                <a:latin typeface="MABRYPRO-MEDIUM" panose="020D0503040002040303" pitchFamily="34" charset="0"/>
              </a:rPr>
              <a:t>Break into groups of 6 or less. </a:t>
            </a:r>
          </a:p>
          <a:p>
            <a:pPr algn="ctr"/>
            <a:r>
              <a:rPr lang="en-US" sz="2400" dirty="0">
                <a:solidFill>
                  <a:srgbClr val="001F5B"/>
                </a:solidFill>
                <a:latin typeface="MABRYPRO-MEDIUM" panose="020D0503040002040303" pitchFamily="34" charset="0"/>
              </a:rPr>
              <a:t>Decide on a generative AI tool to use (ChatGPT, Gemini, Copilot, </a:t>
            </a:r>
            <a:r>
              <a:rPr lang="en-US" sz="2400" dirty="0" err="1">
                <a:solidFill>
                  <a:srgbClr val="001F5B"/>
                </a:solidFill>
                <a:latin typeface="MABRYPRO-MEDIUM" panose="020D0503040002040303" pitchFamily="34" charset="0"/>
              </a:rPr>
              <a:t>etc</a:t>
            </a:r>
            <a:r>
              <a:rPr lang="en-US" sz="2400" dirty="0">
                <a:solidFill>
                  <a:srgbClr val="001F5B"/>
                </a:solidFill>
                <a:latin typeface="MABRYPRO-MEDIUM" panose="020D0503040002040303" pitchFamily="34" charset="0"/>
              </a:rPr>
              <a:t>) and start a new thread.</a:t>
            </a:r>
          </a:p>
        </p:txBody>
      </p:sp>
      <p:pic>
        <p:nvPicPr>
          <p:cNvPr id="5" name="Picture 4" descr="A picture containing circle, graphics, graphic design, screenshot&#10;&#10;Description automatically generated">
            <a:extLst>
              <a:ext uri="{FF2B5EF4-FFF2-40B4-BE49-F238E27FC236}">
                <a16:creationId xmlns:a16="http://schemas.microsoft.com/office/drawing/2014/main" id="{719C7FD9-5AF1-0F39-A93B-5FF84FA1ECF3}"/>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035179" y="-240161"/>
            <a:ext cx="3899883" cy="5459836"/>
          </a:xfrm>
          <a:prstGeom prst="rect">
            <a:avLst/>
          </a:prstGeom>
        </p:spPr>
      </p:pic>
      <p:pic>
        <p:nvPicPr>
          <p:cNvPr id="6" name="Picture 5" descr="A picture containing circle, graphics, illustration, design&#10;&#10;Description automatically generated">
            <a:extLst>
              <a:ext uri="{FF2B5EF4-FFF2-40B4-BE49-F238E27FC236}">
                <a16:creationId xmlns:a16="http://schemas.microsoft.com/office/drawing/2014/main" id="{65273C0C-6FB9-DC01-FC5E-520757A8493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11666" y="2526965"/>
            <a:ext cx="3402742" cy="4763838"/>
          </a:xfrm>
          <a:prstGeom prst="rect">
            <a:avLst/>
          </a:prstGeom>
        </p:spPr>
      </p:pic>
      <p:sp>
        <p:nvSpPr>
          <p:cNvPr id="7" name="TextBox 6">
            <a:extLst>
              <a:ext uri="{FF2B5EF4-FFF2-40B4-BE49-F238E27FC236}">
                <a16:creationId xmlns:a16="http://schemas.microsoft.com/office/drawing/2014/main" id="{50587827-D0C5-7DD0-3961-C33C2EC449C5}"/>
              </a:ext>
            </a:extLst>
          </p:cNvPr>
          <p:cNvSpPr txBox="1"/>
          <p:nvPr/>
        </p:nvSpPr>
        <p:spPr>
          <a:xfrm>
            <a:off x="8309947" y="6345620"/>
            <a:ext cx="3675173" cy="276999"/>
          </a:xfrm>
          <a:prstGeom prst="rect">
            <a:avLst/>
          </a:prstGeom>
          <a:noFill/>
        </p:spPr>
        <p:txBody>
          <a:bodyPr wrap="square" rtlCol="0">
            <a:spAutoFit/>
          </a:bodyPr>
          <a:lstStyle/>
          <a:p>
            <a:pPr algn="r"/>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8" name="Picture 7" descr="A picture containing graphics, screenshot, graphic design, font&#10;&#10;Description automatically generated">
            <a:extLst>
              <a:ext uri="{FF2B5EF4-FFF2-40B4-BE49-F238E27FC236}">
                <a16:creationId xmlns:a16="http://schemas.microsoft.com/office/drawing/2014/main" id="{1B580987-DC7A-50A4-1BF4-3A8E92FE011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035179" y="5484916"/>
            <a:ext cx="1869562" cy="872462"/>
          </a:xfrm>
          <a:prstGeom prst="rect">
            <a:avLst/>
          </a:prstGeom>
        </p:spPr>
      </p:pic>
    </p:spTree>
    <p:extLst>
      <p:ext uri="{BB962C8B-B14F-4D97-AF65-F5344CB8AC3E}">
        <p14:creationId xmlns:p14="http://schemas.microsoft.com/office/powerpoint/2010/main" val="4175285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8C16BB-1DB7-3B1B-0006-6982625222FB}"/>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A9AF9B58-906D-E11B-3861-2495C5D10E89}"/>
              </a:ext>
            </a:extLst>
          </p:cNvPr>
          <p:cNvSpPr txBox="1"/>
          <p:nvPr/>
        </p:nvSpPr>
        <p:spPr>
          <a:xfrm>
            <a:off x="3001814" y="2680504"/>
            <a:ext cx="6188371" cy="1138773"/>
          </a:xfrm>
          <a:prstGeom prst="rect">
            <a:avLst/>
          </a:prstGeom>
          <a:noFill/>
        </p:spPr>
        <p:txBody>
          <a:bodyPr wrap="square" rtlCol="0">
            <a:spAutoFit/>
          </a:bodyPr>
          <a:lstStyle/>
          <a:p>
            <a:pPr algn="ctr"/>
            <a:r>
              <a:rPr lang="en-US" sz="2400" b="1" dirty="0">
                <a:solidFill>
                  <a:srgbClr val="001F5B"/>
                </a:solidFill>
                <a:latin typeface="MABRYPRO-MEDIUM" panose="020D0503040002040303" pitchFamily="34" charset="0"/>
              </a:rPr>
              <a:t>Prompt 1: </a:t>
            </a:r>
          </a:p>
          <a:p>
            <a:pPr algn="ctr"/>
            <a:r>
              <a:rPr lang="en-US" sz="2200" dirty="0">
                <a:solidFill>
                  <a:srgbClr val="001F5B"/>
                </a:solidFill>
                <a:latin typeface="MABRYPRO-MEDIUM" panose="020D0503040002040303" pitchFamily="34" charset="0"/>
              </a:rPr>
              <a:t>Within your groups, decide on a dog breed and generate an image of a puppy in that breed.  </a:t>
            </a:r>
          </a:p>
        </p:txBody>
      </p:sp>
      <p:pic>
        <p:nvPicPr>
          <p:cNvPr id="15" name="Picture 14" descr="A picture containing circle, graphics, graphic design, screenshot&#10;&#10;Description automatically generated">
            <a:extLst>
              <a:ext uri="{FF2B5EF4-FFF2-40B4-BE49-F238E27FC236}">
                <a16:creationId xmlns:a16="http://schemas.microsoft.com/office/drawing/2014/main" id="{66343CB1-818D-993B-9A46-071C6EF7284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035179" y="-240161"/>
            <a:ext cx="3899883" cy="5459836"/>
          </a:xfrm>
          <a:prstGeom prst="rect">
            <a:avLst/>
          </a:prstGeom>
        </p:spPr>
      </p:pic>
      <p:pic>
        <p:nvPicPr>
          <p:cNvPr id="2" name="Picture 1" descr="A picture containing circle, graphics, illustration, design&#10;&#10;Description automatically generated">
            <a:extLst>
              <a:ext uri="{FF2B5EF4-FFF2-40B4-BE49-F238E27FC236}">
                <a16:creationId xmlns:a16="http://schemas.microsoft.com/office/drawing/2014/main" id="{836FF03E-20B8-93D8-CFB9-A8FC5C18E8C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11666" y="2526965"/>
            <a:ext cx="3402742" cy="4763838"/>
          </a:xfrm>
          <a:prstGeom prst="rect">
            <a:avLst/>
          </a:prstGeom>
        </p:spPr>
      </p:pic>
      <p:sp>
        <p:nvSpPr>
          <p:cNvPr id="5" name="TextBox 4">
            <a:extLst>
              <a:ext uri="{FF2B5EF4-FFF2-40B4-BE49-F238E27FC236}">
                <a16:creationId xmlns:a16="http://schemas.microsoft.com/office/drawing/2014/main" id="{BC0FE3BD-2AA1-4C63-5FBF-C3C66082AA39}"/>
              </a:ext>
            </a:extLst>
          </p:cNvPr>
          <p:cNvSpPr txBox="1"/>
          <p:nvPr/>
        </p:nvSpPr>
        <p:spPr>
          <a:xfrm>
            <a:off x="8309947" y="6345620"/>
            <a:ext cx="3675173" cy="276999"/>
          </a:xfrm>
          <a:prstGeom prst="rect">
            <a:avLst/>
          </a:prstGeom>
          <a:noFill/>
        </p:spPr>
        <p:txBody>
          <a:bodyPr wrap="square" rtlCol="0">
            <a:spAutoFit/>
          </a:bodyPr>
          <a:lstStyle/>
          <a:p>
            <a:pPr algn="r"/>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6" name="Picture 5" descr="A picture containing graphics, screenshot, graphic design, font&#10;&#10;Description automatically generated">
            <a:extLst>
              <a:ext uri="{FF2B5EF4-FFF2-40B4-BE49-F238E27FC236}">
                <a16:creationId xmlns:a16="http://schemas.microsoft.com/office/drawing/2014/main" id="{D1ACF11D-296B-78F3-BD90-5AA3E687FCA5}"/>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035179" y="5484916"/>
            <a:ext cx="1869562" cy="872462"/>
          </a:xfrm>
          <a:prstGeom prst="rect">
            <a:avLst/>
          </a:prstGeom>
        </p:spPr>
      </p:pic>
    </p:spTree>
    <p:extLst>
      <p:ext uri="{BB962C8B-B14F-4D97-AF65-F5344CB8AC3E}">
        <p14:creationId xmlns:p14="http://schemas.microsoft.com/office/powerpoint/2010/main" val="712274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75422-9A3F-AE30-467A-53FF2F984888}"/>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B1993057-2EDE-9C77-0AC0-0C88EE943A78}"/>
              </a:ext>
            </a:extLst>
          </p:cNvPr>
          <p:cNvSpPr txBox="1"/>
          <p:nvPr/>
        </p:nvSpPr>
        <p:spPr>
          <a:xfrm>
            <a:off x="1580172" y="403402"/>
            <a:ext cx="1718307" cy="523220"/>
          </a:xfrm>
          <a:prstGeom prst="rect">
            <a:avLst/>
          </a:prstGeom>
          <a:noFill/>
        </p:spPr>
        <p:txBody>
          <a:bodyPr wrap="square" rtlCol="0">
            <a:spAutoFit/>
          </a:bodyPr>
          <a:lstStyle/>
          <a:p>
            <a:pPr algn="ctr"/>
            <a:r>
              <a:rPr lang="en-US" sz="2800" b="1" dirty="0">
                <a:solidFill>
                  <a:srgbClr val="001F5B"/>
                </a:solidFill>
                <a:latin typeface="Mabry Pro" panose="020D0503040002040303" pitchFamily="34" charset="0"/>
              </a:rPr>
              <a:t>Group 1</a:t>
            </a:r>
          </a:p>
        </p:txBody>
      </p:sp>
      <p:sp>
        <p:nvSpPr>
          <p:cNvPr id="7" name="TextBox 6">
            <a:extLst>
              <a:ext uri="{FF2B5EF4-FFF2-40B4-BE49-F238E27FC236}">
                <a16:creationId xmlns:a16="http://schemas.microsoft.com/office/drawing/2014/main" id="{08F3A4E9-82DC-48FD-0BFB-D84A6228675E}"/>
              </a:ext>
            </a:extLst>
          </p:cNvPr>
          <p:cNvSpPr txBox="1"/>
          <p:nvPr/>
        </p:nvSpPr>
        <p:spPr>
          <a:xfrm>
            <a:off x="5004699" y="403402"/>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2</a:t>
            </a:r>
          </a:p>
        </p:txBody>
      </p:sp>
      <p:sp>
        <p:nvSpPr>
          <p:cNvPr id="9" name="TextBox 8">
            <a:extLst>
              <a:ext uri="{FF2B5EF4-FFF2-40B4-BE49-F238E27FC236}">
                <a16:creationId xmlns:a16="http://schemas.microsoft.com/office/drawing/2014/main" id="{BBC2BB3B-9317-2A13-89C9-436983F6D9CC}"/>
              </a:ext>
            </a:extLst>
          </p:cNvPr>
          <p:cNvSpPr txBox="1"/>
          <p:nvPr/>
        </p:nvSpPr>
        <p:spPr>
          <a:xfrm>
            <a:off x="8429226" y="403402"/>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3</a:t>
            </a:r>
          </a:p>
        </p:txBody>
      </p:sp>
      <p:sp>
        <p:nvSpPr>
          <p:cNvPr id="11" name="TextBox 10">
            <a:extLst>
              <a:ext uri="{FF2B5EF4-FFF2-40B4-BE49-F238E27FC236}">
                <a16:creationId xmlns:a16="http://schemas.microsoft.com/office/drawing/2014/main" id="{D2BD7FE8-DAF1-E49A-A5FC-8B3912112B12}"/>
              </a:ext>
            </a:extLst>
          </p:cNvPr>
          <p:cNvSpPr txBox="1"/>
          <p:nvPr/>
        </p:nvSpPr>
        <p:spPr>
          <a:xfrm>
            <a:off x="1586678" y="3631517"/>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4</a:t>
            </a:r>
          </a:p>
        </p:txBody>
      </p:sp>
      <p:sp>
        <p:nvSpPr>
          <p:cNvPr id="13" name="TextBox 12">
            <a:extLst>
              <a:ext uri="{FF2B5EF4-FFF2-40B4-BE49-F238E27FC236}">
                <a16:creationId xmlns:a16="http://schemas.microsoft.com/office/drawing/2014/main" id="{C42AEC17-F545-E925-0059-7FAC67227506}"/>
              </a:ext>
            </a:extLst>
          </p:cNvPr>
          <p:cNvSpPr txBox="1"/>
          <p:nvPr/>
        </p:nvSpPr>
        <p:spPr>
          <a:xfrm>
            <a:off x="5004699" y="3595606"/>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5</a:t>
            </a:r>
          </a:p>
        </p:txBody>
      </p:sp>
      <p:sp>
        <p:nvSpPr>
          <p:cNvPr id="3" name="TextBox 2">
            <a:extLst>
              <a:ext uri="{FF2B5EF4-FFF2-40B4-BE49-F238E27FC236}">
                <a16:creationId xmlns:a16="http://schemas.microsoft.com/office/drawing/2014/main" id="{D8EE7B2B-7516-74CB-E41A-632DE8C202CE}"/>
              </a:ext>
            </a:extLst>
          </p:cNvPr>
          <p:cNvSpPr txBox="1"/>
          <p:nvPr/>
        </p:nvSpPr>
        <p:spPr>
          <a:xfrm>
            <a:off x="8429226" y="3631517"/>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6</a:t>
            </a:r>
          </a:p>
        </p:txBody>
      </p:sp>
      <p:sp>
        <p:nvSpPr>
          <p:cNvPr id="4" name="TextBox 3">
            <a:extLst>
              <a:ext uri="{FF2B5EF4-FFF2-40B4-BE49-F238E27FC236}">
                <a16:creationId xmlns:a16="http://schemas.microsoft.com/office/drawing/2014/main" id="{808B986A-0CA9-6A34-2799-A6CED8FC8C93}"/>
              </a:ext>
            </a:extLst>
          </p:cNvPr>
          <p:cNvSpPr txBox="1"/>
          <p:nvPr/>
        </p:nvSpPr>
        <p:spPr>
          <a:xfrm>
            <a:off x="8309947" y="6345620"/>
            <a:ext cx="3675173" cy="276999"/>
          </a:xfrm>
          <a:prstGeom prst="rect">
            <a:avLst/>
          </a:prstGeom>
          <a:noFill/>
        </p:spPr>
        <p:txBody>
          <a:bodyPr wrap="square" rtlCol="0">
            <a:spAutoFit/>
          </a:bodyPr>
          <a:lstStyle/>
          <a:p>
            <a:pPr algn="r"/>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5" name="Picture 4" descr="A picture containing graphics, screenshot, graphic design, font&#10;&#10;Description automatically generated">
            <a:extLst>
              <a:ext uri="{FF2B5EF4-FFF2-40B4-BE49-F238E27FC236}">
                <a16:creationId xmlns:a16="http://schemas.microsoft.com/office/drawing/2014/main" id="{6FA28E47-5233-77C3-EC5D-6628E4E104F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035179" y="5484916"/>
            <a:ext cx="1869562" cy="872462"/>
          </a:xfrm>
          <a:prstGeom prst="rect">
            <a:avLst/>
          </a:prstGeom>
        </p:spPr>
      </p:pic>
      <p:sp>
        <p:nvSpPr>
          <p:cNvPr id="10" name="TextBox 9">
            <a:extLst>
              <a:ext uri="{FF2B5EF4-FFF2-40B4-BE49-F238E27FC236}">
                <a16:creationId xmlns:a16="http://schemas.microsoft.com/office/drawing/2014/main" id="{7A846662-D136-C838-8050-597C56E4AECC}"/>
              </a:ext>
            </a:extLst>
          </p:cNvPr>
          <p:cNvSpPr txBox="1"/>
          <p:nvPr/>
        </p:nvSpPr>
        <p:spPr>
          <a:xfrm>
            <a:off x="1465931" y="1779027"/>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16" name="TextBox 15">
            <a:extLst>
              <a:ext uri="{FF2B5EF4-FFF2-40B4-BE49-F238E27FC236}">
                <a16:creationId xmlns:a16="http://schemas.microsoft.com/office/drawing/2014/main" id="{32F5BDEE-D32A-2463-5106-A72441B87CE8}"/>
              </a:ext>
            </a:extLst>
          </p:cNvPr>
          <p:cNvSpPr txBox="1"/>
          <p:nvPr/>
        </p:nvSpPr>
        <p:spPr>
          <a:xfrm>
            <a:off x="4890458" y="1779027"/>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17" name="TextBox 16">
            <a:extLst>
              <a:ext uri="{FF2B5EF4-FFF2-40B4-BE49-F238E27FC236}">
                <a16:creationId xmlns:a16="http://schemas.microsoft.com/office/drawing/2014/main" id="{F5F8EF3A-B023-B1F4-08E7-A95FC282E2C7}"/>
              </a:ext>
            </a:extLst>
          </p:cNvPr>
          <p:cNvSpPr txBox="1"/>
          <p:nvPr/>
        </p:nvSpPr>
        <p:spPr>
          <a:xfrm>
            <a:off x="8314985" y="1787326"/>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18" name="TextBox 17">
            <a:extLst>
              <a:ext uri="{FF2B5EF4-FFF2-40B4-BE49-F238E27FC236}">
                <a16:creationId xmlns:a16="http://schemas.microsoft.com/office/drawing/2014/main" id="{F1EB64CC-E1B3-7A0B-AF12-314CBEFEEF68}"/>
              </a:ext>
            </a:extLst>
          </p:cNvPr>
          <p:cNvSpPr txBox="1"/>
          <p:nvPr/>
        </p:nvSpPr>
        <p:spPr>
          <a:xfrm>
            <a:off x="1472437" y="5037730"/>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19" name="TextBox 18">
            <a:extLst>
              <a:ext uri="{FF2B5EF4-FFF2-40B4-BE49-F238E27FC236}">
                <a16:creationId xmlns:a16="http://schemas.microsoft.com/office/drawing/2014/main" id="{CCAD7380-610C-E12C-44EF-F5276F00A8F9}"/>
              </a:ext>
            </a:extLst>
          </p:cNvPr>
          <p:cNvSpPr txBox="1"/>
          <p:nvPr/>
        </p:nvSpPr>
        <p:spPr>
          <a:xfrm>
            <a:off x="4890457" y="5037729"/>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20" name="TextBox 19">
            <a:extLst>
              <a:ext uri="{FF2B5EF4-FFF2-40B4-BE49-F238E27FC236}">
                <a16:creationId xmlns:a16="http://schemas.microsoft.com/office/drawing/2014/main" id="{32E347A0-15A9-A63C-3B32-187237111F29}"/>
              </a:ext>
            </a:extLst>
          </p:cNvPr>
          <p:cNvSpPr txBox="1"/>
          <p:nvPr/>
        </p:nvSpPr>
        <p:spPr>
          <a:xfrm>
            <a:off x="8314985" y="5037729"/>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Tree>
    <p:extLst>
      <p:ext uri="{BB962C8B-B14F-4D97-AF65-F5344CB8AC3E}">
        <p14:creationId xmlns:p14="http://schemas.microsoft.com/office/powerpoint/2010/main" val="1159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6B897-563F-277E-22DE-ED54AEA48680}"/>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52C462A1-7A16-F811-3050-41D2DA28B48D}"/>
              </a:ext>
            </a:extLst>
          </p:cNvPr>
          <p:cNvSpPr txBox="1"/>
          <p:nvPr/>
        </p:nvSpPr>
        <p:spPr>
          <a:xfrm>
            <a:off x="2961523" y="2526965"/>
            <a:ext cx="6268953" cy="1815882"/>
          </a:xfrm>
          <a:prstGeom prst="rect">
            <a:avLst/>
          </a:prstGeom>
          <a:noFill/>
        </p:spPr>
        <p:txBody>
          <a:bodyPr wrap="square" rtlCol="0">
            <a:spAutoFit/>
          </a:bodyPr>
          <a:lstStyle/>
          <a:p>
            <a:pPr algn="ctr"/>
            <a:r>
              <a:rPr lang="en-US" sz="2400" b="1" dirty="0">
                <a:solidFill>
                  <a:srgbClr val="001F5B"/>
                </a:solidFill>
                <a:latin typeface="MABRYPRO-MEDIUM" panose="020D0503040002040303" pitchFamily="34" charset="0"/>
              </a:rPr>
              <a:t>Prompt 2: </a:t>
            </a:r>
          </a:p>
          <a:p>
            <a:pPr algn="ctr"/>
            <a:r>
              <a:rPr lang="en-US" sz="2200" dirty="0">
                <a:solidFill>
                  <a:srgbClr val="001F5B"/>
                </a:solidFill>
                <a:latin typeface="MABRYPRO-MEDIUM" panose="020D0503040002040303" pitchFamily="34" charset="0"/>
              </a:rPr>
              <a:t>With your group, decide on a style for your image. Add specific detail to your prompt like environmental detail, mood/tone, art style, etc. to make your image unique. </a:t>
            </a:r>
          </a:p>
        </p:txBody>
      </p:sp>
      <p:pic>
        <p:nvPicPr>
          <p:cNvPr id="15" name="Picture 14" descr="A picture containing circle, graphics, graphic design, screenshot&#10;&#10;Description automatically generated">
            <a:extLst>
              <a:ext uri="{FF2B5EF4-FFF2-40B4-BE49-F238E27FC236}">
                <a16:creationId xmlns:a16="http://schemas.microsoft.com/office/drawing/2014/main" id="{6A69DD6B-7C70-7353-39F2-67CF1DC118F4}"/>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035179" y="-240161"/>
            <a:ext cx="3899883" cy="5459836"/>
          </a:xfrm>
          <a:prstGeom prst="rect">
            <a:avLst/>
          </a:prstGeom>
        </p:spPr>
      </p:pic>
      <p:pic>
        <p:nvPicPr>
          <p:cNvPr id="2" name="Picture 1" descr="A picture containing circle, graphics, illustration, design&#10;&#10;Description automatically generated">
            <a:extLst>
              <a:ext uri="{FF2B5EF4-FFF2-40B4-BE49-F238E27FC236}">
                <a16:creationId xmlns:a16="http://schemas.microsoft.com/office/drawing/2014/main" id="{9BC0ADF7-E6D5-3185-468E-D0CB7E86C3CF}"/>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11666" y="2526965"/>
            <a:ext cx="3402742" cy="4763838"/>
          </a:xfrm>
          <a:prstGeom prst="rect">
            <a:avLst/>
          </a:prstGeom>
        </p:spPr>
      </p:pic>
      <p:sp>
        <p:nvSpPr>
          <p:cNvPr id="5" name="TextBox 4">
            <a:extLst>
              <a:ext uri="{FF2B5EF4-FFF2-40B4-BE49-F238E27FC236}">
                <a16:creationId xmlns:a16="http://schemas.microsoft.com/office/drawing/2014/main" id="{B06086FF-4850-F38C-27B3-F326BCBEB30E}"/>
              </a:ext>
            </a:extLst>
          </p:cNvPr>
          <p:cNvSpPr txBox="1"/>
          <p:nvPr/>
        </p:nvSpPr>
        <p:spPr>
          <a:xfrm>
            <a:off x="8309947" y="6345620"/>
            <a:ext cx="3675173" cy="276999"/>
          </a:xfrm>
          <a:prstGeom prst="rect">
            <a:avLst/>
          </a:prstGeom>
          <a:noFill/>
        </p:spPr>
        <p:txBody>
          <a:bodyPr wrap="square" rtlCol="0">
            <a:spAutoFit/>
          </a:bodyPr>
          <a:lstStyle/>
          <a:p>
            <a:pPr algn="r"/>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6" name="Picture 5" descr="A picture containing graphics, screenshot, graphic design, font&#10;&#10;Description automatically generated">
            <a:extLst>
              <a:ext uri="{FF2B5EF4-FFF2-40B4-BE49-F238E27FC236}">
                <a16:creationId xmlns:a16="http://schemas.microsoft.com/office/drawing/2014/main" id="{21B9D720-B23A-8974-60A2-DDA0B8F8D425}"/>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035179" y="5484916"/>
            <a:ext cx="1869562" cy="872462"/>
          </a:xfrm>
          <a:prstGeom prst="rect">
            <a:avLst/>
          </a:prstGeom>
        </p:spPr>
      </p:pic>
    </p:spTree>
    <p:extLst>
      <p:ext uri="{BB962C8B-B14F-4D97-AF65-F5344CB8AC3E}">
        <p14:creationId xmlns:p14="http://schemas.microsoft.com/office/powerpoint/2010/main" val="3916166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FB3A7-8C4F-2D9B-1F15-96CA65B1EAC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0E0CF123-A9BC-EE8D-0E66-4A96609B3886}"/>
              </a:ext>
            </a:extLst>
          </p:cNvPr>
          <p:cNvSpPr txBox="1"/>
          <p:nvPr/>
        </p:nvSpPr>
        <p:spPr>
          <a:xfrm>
            <a:off x="1580172" y="403402"/>
            <a:ext cx="1718307" cy="523220"/>
          </a:xfrm>
          <a:prstGeom prst="rect">
            <a:avLst/>
          </a:prstGeom>
          <a:noFill/>
        </p:spPr>
        <p:txBody>
          <a:bodyPr wrap="square" rtlCol="0">
            <a:spAutoFit/>
          </a:bodyPr>
          <a:lstStyle/>
          <a:p>
            <a:pPr algn="ctr"/>
            <a:r>
              <a:rPr lang="en-US" sz="2800" b="1" dirty="0">
                <a:solidFill>
                  <a:srgbClr val="001F5B"/>
                </a:solidFill>
                <a:latin typeface="Mabry Pro" panose="020D0503040002040303" pitchFamily="34" charset="0"/>
              </a:rPr>
              <a:t>Group 1</a:t>
            </a:r>
          </a:p>
        </p:txBody>
      </p:sp>
      <p:sp>
        <p:nvSpPr>
          <p:cNvPr id="7" name="TextBox 6">
            <a:extLst>
              <a:ext uri="{FF2B5EF4-FFF2-40B4-BE49-F238E27FC236}">
                <a16:creationId xmlns:a16="http://schemas.microsoft.com/office/drawing/2014/main" id="{CFFD0839-3924-BE3F-9EA6-F53990EDE5CF}"/>
              </a:ext>
            </a:extLst>
          </p:cNvPr>
          <p:cNvSpPr txBox="1"/>
          <p:nvPr/>
        </p:nvSpPr>
        <p:spPr>
          <a:xfrm>
            <a:off x="5004699" y="403402"/>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2</a:t>
            </a:r>
          </a:p>
        </p:txBody>
      </p:sp>
      <p:sp>
        <p:nvSpPr>
          <p:cNvPr id="9" name="TextBox 8">
            <a:extLst>
              <a:ext uri="{FF2B5EF4-FFF2-40B4-BE49-F238E27FC236}">
                <a16:creationId xmlns:a16="http://schemas.microsoft.com/office/drawing/2014/main" id="{BEED8BB5-98B0-4DC0-694D-49DD26C8F05C}"/>
              </a:ext>
            </a:extLst>
          </p:cNvPr>
          <p:cNvSpPr txBox="1"/>
          <p:nvPr/>
        </p:nvSpPr>
        <p:spPr>
          <a:xfrm>
            <a:off x="8429226" y="403402"/>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3</a:t>
            </a:r>
          </a:p>
        </p:txBody>
      </p:sp>
      <p:sp>
        <p:nvSpPr>
          <p:cNvPr id="11" name="TextBox 10">
            <a:extLst>
              <a:ext uri="{FF2B5EF4-FFF2-40B4-BE49-F238E27FC236}">
                <a16:creationId xmlns:a16="http://schemas.microsoft.com/office/drawing/2014/main" id="{1AAF463A-38EA-92F7-5E87-6E85E0E52029}"/>
              </a:ext>
            </a:extLst>
          </p:cNvPr>
          <p:cNvSpPr txBox="1"/>
          <p:nvPr/>
        </p:nvSpPr>
        <p:spPr>
          <a:xfrm>
            <a:off x="1586678" y="3631517"/>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4</a:t>
            </a:r>
          </a:p>
        </p:txBody>
      </p:sp>
      <p:sp>
        <p:nvSpPr>
          <p:cNvPr id="13" name="TextBox 12">
            <a:extLst>
              <a:ext uri="{FF2B5EF4-FFF2-40B4-BE49-F238E27FC236}">
                <a16:creationId xmlns:a16="http://schemas.microsoft.com/office/drawing/2014/main" id="{C788F781-407D-9CF3-821D-7CF985769FF3}"/>
              </a:ext>
            </a:extLst>
          </p:cNvPr>
          <p:cNvSpPr txBox="1"/>
          <p:nvPr/>
        </p:nvSpPr>
        <p:spPr>
          <a:xfrm>
            <a:off x="5004699" y="3595606"/>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5</a:t>
            </a:r>
          </a:p>
        </p:txBody>
      </p:sp>
      <p:sp>
        <p:nvSpPr>
          <p:cNvPr id="3" name="TextBox 2">
            <a:extLst>
              <a:ext uri="{FF2B5EF4-FFF2-40B4-BE49-F238E27FC236}">
                <a16:creationId xmlns:a16="http://schemas.microsoft.com/office/drawing/2014/main" id="{56015280-6367-8C0D-4B38-FAAF78774714}"/>
              </a:ext>
            </a:extLst>
          </p:cNvPr>
          <p:cNvSpPr txBox="1"/>
          <p:nvPr/>
        </p:nvSpPr>
        <p:spPr>
          <a:xfrm>
            <a:off x="8429226" y="3631517"/>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6</a:t>
            </a:r>
          </a:p>
        </p:txBody>
      </p:sp>
      <p:sp>
        <p:nvSpPr>
          <p:cNvPr id="4" name="TextBox 3">
            <a:extLst>
              <a:ext uri="{FF2B5EF4-FFF2-40B4-BE49-F238E27FC236}">
                <a16:creationId xmlns:a16="http://schemas.microsoft.com/office/drawing/2014/main" id="{6CC4BAB8-39FC-537F-93C1-281D2A0171C2}"/>
              </a:ext>
            </a:extLst>
          </p:cNvPr>
          <p:cNvSpPr txBox="1"/>
          <p:nvPr/>
        </p:nvSpPr>
        <p:spPr>
          <a:xfrm>
            <a:off x="8309947" y="6345620"/>
            <a:ext cx="3675173" cy="276999"/>
          </a:xfrm>
          <a:prstGeom prst="rect">
            <a:avLst/>
          </a:prstGeom>
          <a:noFill/>
        </p:spPr>
        <p:txBody>
          <a:bodyPr wrap="square" rtlCol="0">
            <a:spAutoFit/>
          </a:bodyPr>
          <a:lstStyle/>
          <a:p>
            <a:pPr algn="r"/>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5" name="Picture 4" descr="A picture containing graphics, screenshot, graphic design, font&#10;&#10;Description automatically generated">
            <a:extLst>
              <a:ext uri="{FF2B5EF4-FFF2-40B4-BE49-F238E27FC236}">
                <a16:creationId xmlns:a16="http://schemas.microsoft.com/office/drawing/2014/main" id="{87FEE1A3-8BA9-24F4-1C5B-D9979984280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035179" y="5484916"/>
            <a:ext cx="1869562" cy="872462"/>
          </a:xfrm>
          <a:prstGeom prst="rect">
            <a:avLst/>
          </a:prstGeom>
        </p:spPr>
      </p:pic>
      <p:sp>
        <p:nvSpPr>
          <p:cNvPr id="10" name="TextBox 9">
            <a:extLst>
              <a:ext uri="{FF2B5EF4-FFF2-40B4-BE49-F238E27FC236}">
                <a16:creationId xmlns:a16="http://schemas.microsoft.com/office/drawing/2014/main" id="{291BC38F-34B5-9204-F9D2-92696807388F}"/>
              </a:ext>
            </a:extLst>
          </p:cNvPr>
          <p:cNvSpPr txBox="1"/>
          <p:nvPr/>
        </p:nvSpPr>
        <p:spPr>
          <a:xfrm>
            <a:off x="1465931" y="1779027"/>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16" name="TextBox 15">
            <a:extLst>
              <a:ext uri="{FF2B5EF4-FFF2-40B4-BE49-F238E27FC236}">
                <a16:creationId xmlns:a16="http://schemas.microsoft.com/office/drawing/2014/main" id="{11B9DF7B-E04F-A1A4-953D-805ABF0BD890}"/>
              </a:ext>
            </a:extLst>
          </p:cNvPr>
          <p:cNvSpPr txBox="1"/>
          <p:nvPr/>
        </p:nvSpPr>
        <p:spPr>
          <a:xfrm>
            <a:off x="4890458" y="1779027"/>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17" name="TextBox 16">
            <a:extLst>
              <a:ext uri="{FF2B5EF4-FFF2-40B4-BE49-F238E27FC236}">
                <a16:creationId xmlns:a16="http://schemas.microsoft.com/office/drawing/2014/main" id="{E6E25217-3B97-CF91-C167-B59FBC137992}"/>
              </a:ext>
            </a:extLst>
          </p:cNvPr>
          <p:cNvSpPr txBox="1"/>
          <p:nvPr/>
        </p:nvSpPr>
        <p:spPr>
          <a:xfrm>
            <a:off x="8314985" y="1787326"/>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18" name="TextBox 17">
            <a:extLst>
              <a:ext uri="{FF2B5EF4-FFF2-40B4-BE49-F238E27FC236}">
                <a16:creationId xmlns:a16="http://schemas.microsoft.com/office/drawing/2014/main" id="{0B290D0F-7D74-DB88-7BE5-E7B302BC8B95}"/>
              </a:ext>
            </a:extLst>
          </p:cNvPr>
          <p:cNvSpPr txBox="1"/>
          <p:nvPr/>
        </p:nvSpPr>
        <p:spPr>
          <a:xfrm>
            <a:off x="1472437" y="5037730"/>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19" name="TextBox 18">
            <a:extLst>
              <a:ext uri="{FF2B5EF4-FFF2-40B4-BE49-F238E27FC236}">
                <a16:creationId xmlns:a16="http://schemas.microsoft.com/office/drawing/2014/main" id="{EDC01E0F-A705-C551-1E06-9DBF85C683C7}"/>
              </a:ext>
            </a:extLst>
          </p:cNvPr>
          <p:cNvSpPr txBox="1"/>
          <p:nvPr/>
        </p:nvSpPr>
        <p:spPr>
          <a:xfrm>
            <a:off x="4890457" y="5037729"/>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20" name="TextBox 19">
            <a:extLst>
              <a:ext uri="{FF2B5EF4-FFF2-40B4-BE49-F238E27FC236}">
                <a16:creationId xmlns:a16="http://schemas.microsoft.com/office/drawing/2014/main" id="{415B491A-FDB4-27ED-F607-FB19DCDB9A40}"/>
              </a:ext>
            </a:extLst>
          </p:cNvPr>
          <p:cNvSpPr txBox="1"/>
          <p:nvPr/>
        </p:nvSpPr>
        <p:spPr>
          <a:xfrm>
            <a:off x="8314985" y="5037729"/>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Tree>
    <p:extLst>
      <p:ext uri="{BB962C8B-B14F-4D97-AF65-F5344CB8AC3E}">
        <p14:creationId xmlns:p14="http://schemas.microsoft.com/office/powerpoint/2010/main" val="20071542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FF543-9F49-58C4-6985-87D819EA0EF7}"/>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C062925E-63A8-F0D5-A990-A8FA9F213C16}"/>
              </a:ext>
            </a:extLst>
          </p:cNvPr>
          <p:cNvSpPr txBox="1"/>
          <p:nvPr/>
        </p:nvSpPr>
        <p:spPr>
          <a:xfrm>
            <a:off x="2713704" y="2351782"/>
            <a:ext cx="6550224" cy="2154436"/>
          </a:xfrm>
          <a:prstGeom prst="rect">
            <a:avLst/>
          </a:prstGeom>
          <a:noFill/>
        </p:spPr>
        <p:txBody>
          <a:bodyPr wrap="square" rtlCol="0">
            <a:spAutoFit/>
          </a:bodyPr>
          <a:lstStyle/>
          <a:p>
            <a:pPr algn="ctr"/>
            <a:r>
              <a:rPr lang="en-US" sz="2400" b="1" dirty="0">
                <a:solidFill>
                  <a:srgbClr val="001F5B"/>
                </a:solidFill>
                <a:latin typeface="MABRYPRO-MEDIUM" panose="020D0503040002040303" pitchFamily="34" charset="0"/>
              </a:rPr>
              <a:t>Prompt 3: </a:t>
            </a:r>
          </a:p>
          <a:p>
            <a:pPr algn="ctr"/>
            <a:r>
              <a:rPr lang="en-US" sz="2200" dirty="0">
                <a:solidFill>
                  <a:srgbClr val="001F5B"/>
                </a:solidFill>
                <a:latin typeface="MABRYPRO-MEDIUM" panose="020D0503040002040303" pitchFamily="34" charset="0"/>
              </a:rPr>
              <a:t>With your group, decide on some text or messaging to make your image appear as an ad to help push the adoption of puppies. Be specific on placement of the text, what the copy will read, style, tone, etc. </a:t>
            </a:r>
          </a:p>
        </p:txBody>
      </p:sp>
      <p:pic>
        <p:nvPicPr>
          <p:cNvPr id="15" name="Picture 14" descr="A picture containing circle, graphics, graphic design, screenshot&#10;&#10;Description automatically generated">
            <a:extLst>
              <a:ext uri="{FF2B5EF4-FFF2-40B4-BE49-F238E27FC236}">
                <a16:creationId xmlns:a16="http://schemas.microsoft.com/office/drawing/2014/main" id="{10E2BCD8-493C-D98F-EB7A-92FBD7FDA6F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035179" y="-240161"/>
            <a:ext cx="3899883" cy="5459836"/>
          </a:xfrm>
          <a:prstGeom prst="rect">
            <a:avLst/>
          </a:prstGeom>
        </p:spPr>
      </p:pic>
      <p:pic>
        <p:nvPicPr>
          <p:cNvPr id="2" name="Picture 1" descr="A picture containing circle, graphics, illustration, design&#10;&#10;Description automatically generated">
            <a:extLst>
              <a:ext uri="{FF2B5EF4-FFF2-40B4-BE49-F238E27FC236}">
                <a16:creationId xmlns:a16="http://schemas.microsoft.com/office/drawing/2014/main" id="{E3638EA8-F00C-D082-1B55-7870FD3FBC2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11666" y="2526965"/>
            <a:ext cx="3402742" cy="4763838"/>
          </a:xfrm>
          <a:prstGeom prst="rect">
            <a:avLst/>
          </a:prstGeom>
        </p:spPr>
      </p:pic>
      <p:sp>
        <p:nvSpPr>
          <p:cNvPr id="5" name="TextBox 4">
            <a:extLst>
              <a:ext uri="{FF2B5EF4-FFF2-40B4-BE49-F238E27FC236}">
                <a16:creationId xmlns:a16="http://schemas.microsoft.com/office/drawing/2014/main" id="{8CE06C47-29D3-255A-F603-235346AA66EA}"/>
              </a:ext>
            </a:extLst>
          </p:cNvPr>
          <p:cNvSpPr txBox="1"/>
          <p:nvPr/>
        </p:nvSpPr>
        <p:spPr>
          <a:xfrm>
            <a:off x="8309947" y="6345620"/>
            <a:ext cx="3675173" cy="276999"/>
          </a:xfrm>
          <a:prstGeom prst="rect">
            <a:avLst/>
          </a:prstGeom>
          <a:noFill/>
        </p:spPr>
        <p:txBody>
          <a:bodyPr wrap="square" rtlCol="0">
            <a:spAutoFit/>
          </a:bodyPr>
          <a:lstStyle/>
          <a:p>
            <a:pPr algn="r"/>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6" name="Picture 5" descr="A picture containing graphics, screenshot, graphic design, font&#10;&#10;Description automatically generated">
            <a:extLst>
              <a:ext uri="{FF2B5EF4-FFF2-40B4-BE49-F238E27FC236}">
                <a16:creationId xmlns:a16="http://schemas.microsoft.com/office/drawing/2014/main" id="{3E8B749F-F6C2-0E3E-DA1A-7C41B699C5A9}"/>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035179" y="5484916"/>
            <a:ext cx="1869562" cy="872462"/>
          </a:xfrm>
          <a:prstGeom prst="rect">
            <a:avLst/>
          </a:prstGeom>
        </p:spPr>
      </p:pic>
    </p:spTree>
    <p:extLst>
      <p:ext uri="{BB962C8B-B14F-4D97-AF65-F5344CB8AC3E}">
        <p14:creationId xmlns:p14="http://schemas.microsoft.com/office/powerpoint/2010/main" val="429772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2D311-241C-D495-15AE-C7E8FC1302BF}"/>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85DC12DF-D62C-BE29-AB30-CFC212C9A627}"/>
              </a:ext>
            </a:extLst>
          </p:cNvPr>
          <p:cNvSpPr txBox="1"/>
          <p:nvPr/>
        </p:nvSpPr>
        <p:spPr>
          <a:xfrm>
            <a:off x="1580172" y="403402"/>
            <a:ext cx="1718307" cy="523220"/>
          </a:xfrm>
          <a:prstGeom prst="rect">
            <a:avLst/>
          </a:prstGeom>
          <a:noFill/>
        </p:spPr>
        <p:txBody>
          <a:bodyPr wrap="square" rtlCol="0">
            <a:spAutoFit/>
          </a:bodyPr>
          <a:lstStyle/>
          <a:p>
            <a:pPr algn="ctr"/>
            <a:r>
              <a:rPr lang="en-US" sz="2800" b="1" dirty="0">
                <a:solidFill>
                  <a:srgbClr val="001F5B"/>
                </a:solidFill>
                <a:latin typeface="Mabry Pro" panose="020D0503040002040303" pitchFamily="34" charset="0"/>
              </a:rPr>
              <a:t>Group 1</a:t>
            </a:r>
          </a:p>
        </p:txBody>
      </p:sp>
      <p:sp>
        <p:nvSpPr>
          <p:cNvPr id="7" name="TextBox 6">
            <a:extLst>
              <a:ext uri="{FF2B5EF4-FFF2-40B4-BE49-F238E27FC236}">
                <a16:creationId xmlns:a16="http://schemas.microsoft.com/office/drawing/2014/main" id="{AB086F20-8319-3F3E-9143-CA285898B76A}"/>
              </a:ext>
            </a:extLst>
          </p:cNvPr>
          <p:cNvSpPr txBox="1"/>
          <p:nvPr/>
        </p:nvSpPr>
        <p:spPr>
          <a:xfrm>
            <a:off x="5004699" y="403402"/>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2</a:t>
            </a:r>
          </a:p>
        </p:txBody>
      </p:sp>
      <p:sp>
        <p:nvSpPr>
          <p:cNvPr id="9" name="TextBox 8">
            <a:extLst>
              <a:ext uri="{FF2B5EF4-FFF2-40B4-BE49-F238E27FC236}">
                <a16:creationId xmlns:a16="http://schemas.microsoft.com/office/drawing/2014/main" id="{99F914DB-8EDA-93B4-D252-B8704695F72F}"/>
              </a:ext>
            </a:extLst>
          </p:cNvPr>
          <p:cNvSpPr txBox="1"/>
          <p:nvPr/>
        </p:nvSpPr>
        <p:spPr>
          <a:xfrm>
            <a:off x="8429226" y="403402"/>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3</a:t>
            </a:r>
          </a:p>
        </p:txBody>
      </p:sp>
      <p:sp>
        <p:nvSpPr>
          <p:cNvPr id="11" name="TextBox 10">
            <a:extLst>
              <a:ext uri="{FF2B5EF4-FFF2-40B4-BE49-F238E27FC236}">
                <a16:creationId xmlns:a16="http://schemas.microsoft.com/office/drawing/2014/main" id="{8937E5EB-2E3B-9FEE-3DDF-297351003368}"/>
              </a:ext>
            </a:extLst>
          </p:cNvPr>
          <p:cNvSpPr txBox="1"/>
          <p:nvPr/>
        </p:nvSpPr>
        <p:spPr>
          <a:xfrm>
            <a:off x="1586678" y="3631517"/>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4</a:t>
            </a:r>
          </a:p>
        </p:txBody>
      </p:sp>
      <p:sp>
        <p:nvSpPr>
          <p:cNvPr id="13" name="TextBox 12">
            <a:extLst>
              <a:ext uri="{FF2B5EF4-FFF2-40B4-BE49-F238E27FC236}">
                <a16:creationId xmlns:a16="http://schemas.microsoft.com/office/drawing/2014/main" id="{7DD5CDCC-EFA7-C5D5-3771-5DD25B7EFB51}"/>
              </a:ext>
            </a:extLst>
          </p:cNvPr>
          <p:cNvSpPr txBox="1"/>
          <p:nvPr/>
        </p:nvSpPr>
        <p:spPr>
          <a:xfrm>
            <a:off x="5004699" y="3595606"/>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5</a:t>
            </a:r>
          </a:p>
        </p:txBody>
      </p:sp>
      <p:sp>
        <p:nvSpPr>
          <p:cNvPr id="3" name="TextBox 2">
            <a:extLst>
              <a:ext uri="{FF2B5EF4-FFF2-40B4-BE49-F238E27FC236}">
                <a16:creationId xmlns:a16="http://schemas.microsoft.com/office/drawing/2014/main" id="{3B9072F5-E0E2-8AD6-E0F0-175D966394F9}"/>
              </a:ext>
            </a:extLst>
          </p:cNvPr>
          <p:cNvSpPr txBox="1"/>
          <p:nvPr/>
        </p:nvSpPr>
        <p:spPr>
          <a:xfrm>
            <a:off x="8429226" y="3631517"/>
            <a:ext cx="1718307" cy="523220"/>
          </a:xfrm>
          <a:prstGeom prst="rect">
            <a:avLst/>
          </a:prstGeom>
          <a:noFill/>
        </p:spPr>
        <p:txBody>
          <a:bodyPr wrap="square" rtlCol="0">
            <a:spAutoFit/>
          </a:bodyPr>
          <a:lstStyle/>
          <a:p>
            <a:pPr algn="ctr"/>
            <a:r>
              <a:rPr lang="en-US" sz="2800" b="1">
                <a:solidFill>
                  <a:srgbClr val="001F5B"/>
                </a:solidFill>
                <a:latin typeface="Mabry Pro" panose="020D0503040002040303" pitchFamily="34" charset="0"/>
              </a:rPr>
              <a:t>Group 6</a:t>
            </a:r>
          </a:p>
        </p:txBody>
      </p:sp>
      <p:sp>
        <p:nvSpPr>
          <p:cNvPr id="4" name="TextBox 3">
            <a:extLst>
              <a:ext uri="{FF2B5EF4-FFF2-40B4-BE49-F238E27FC236}">
                <a16:creationId xmlns:a16="http://schemas.microsoft.com/office/drawing/2014/main" id="{30AD5B91-9D0B-9EA3-D010-76C07DEF4206}"/>
              </a:ext>
            </a:extLst>
          </p:cNvPr>
          <p:cNvSpPr txBox="1"/>
          <p:nvPr/>
        </p:nvSpPr>
        <p:spPr>
          <a:xfrm>
            <a:off x="8309947" y="6345620"/>
            <a:ext cx="3675173" cy="276999"/>
          </a:xfrm>
          <a:prstGeom prst="rect">
            <a:avLst/>
          </a:prstGeom>
          <a:noFill/>
        </p:spPr>
        <p:txBody>
          <a:bodyPr wrap="square" rtlCol="0">
            <a:spAutoFit/>
          </a:bodyPr>
          <a:lstStyle/>
          <a:p>
            <a:pPr algn="r"/>
            <a:r>
              <a:rPr lang="en-US" sz="1200" dirty="0">
                <a:solidFill>
                  <a:srgbClr val="001F5B"/>
                </a:solidFill>
                <a:latin typeface="Mabry Pro" panose="020D0303040002040303" pitchFamily="34" charset="0"/>
              </a:rPr>
              <a:t>www.brandience.com</a:t>
            </a:r>
            <a:endParaRPr lang="en-US" sz="3200" spc="400" dirty="0">
              <a:solidFill>
                <a:srgbClr val="001F5B"/>
              </a:solidFill>
              <a:latin typeface="Century Gothic" panose="020B0502020202020204" pitchFamily="34" charset="0"/>
            </a:endParaRPr>
          </a:p>
        </p:txBody>
      </p:sp>
      <p:pic>
        <p:nvPicPr>
          <p:cNvPr id="5" name="Picture 4" descr="A picture containing graphics, screenshot, graphic design, font&#10;&#10;Description automatically generated">
            <a:extLst>
              <a:ext uri="{FF2B5EF4-FFF2-40B4-BE49-F238E27FC236}">
                <a16:creationId xmlns:a16="http://schemas.microsoft.com/office/drawing/2014/main" id="{6933112A-3446-8112-8F3B-AC4443445F6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035179" y="5484916"/>
            <a:ext cx="1869562" cy="872462"/>
          </a:xfrm>
          <a:prstGeom prst="rect">
            <a:avLst/>
          </a:prstGeom>
        </p:spPr>
      </p:pic>
      <p:sp>
        <p:nvSpPr>
          <p:cNvPr id="10" name="TextBox 9">
            <a:extLst>
              <a:ext uri="{FF2B5EF4-FFF2-40B4-BE49-F238E27FC236}">
                <a16:creationId xmlns:a16="http://schemas.microsoft.com/office/drawing/2014/main" id="{70BBFE24-A641-50E8-63E1-D245ECC88237}"/>
              </a:ext>
            </a:extLst>
          </p:cNvPr>
          <p:cNvSpPr txBox="1"/>
          <p:nvPr/>
        </p:nvSpPr>
        <p:spPr>
          <a:xfrm>
            <a:off x="1465931" y="1779027"/>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16" name="TextBox 15">
            <a:extLst>
              <a:ext uri="{FF2B5EF4-FFF2-40B4-BE49-F238E27FC236}">
                <a16:creationId xmlns:a16="http://schemas.microsoft.com/office/drawing/2014/main" id="{00423104-AD1C-2CFE-9479-98005186363B}"/>
              </a:ext>
            </a:extLst>
          </p:cNvPr>
          <p:cNvSpPr txBox="1"/>
          <p:nvPr/>
        </p:nvSpPr>
        <p:spPr>
          <a:xfrm>
            <a:off x="4890458" y="1779027"/>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17" name="TextBox 16">
            <a:extLst>
              <a:ext uri="{FF2B5EF4-FFF2-40B4-BE49-F238E27FC236}">
                <a16:creationId xmlns:a16="http://schemas.microsoft.com/office/drawing/2014/main" id="{4A0C05A0-BC48-B67C-A191-B5F9BDFE5ED8}"/>
              </a:ext>
            </a:extLst>
          </p:cNvPr>
          <p:cNvSpPr txBox="1"/>
          <p:nvPr/>
        </p:nvSpPr>
        <p:spPr>
          <a:xfrm>
            <a:off x="8314985" y="1787326"/>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18" name="TextBox 17">
            <a:extLst>
              <a:ext uri="{FF2B5EF4-FFF2-40B4-BE49-F238E27FC236}">
                <a16:creationId xmlns:a16="http://schemas.microsoft.com/office/drawing/2014/main" id="{06FC3706-BA56-5AC9-F628-78E9C4882EF3}"/>
              </a:ext>
            </a:extLst>
          </p:cNvPr>
          <p:cNvSpPr txBox="1"/>
          <p:nvPr/>
        </p:nvSpPr>
        <p:spPr>
          <a:xfrm>
            <a:off x="1472437" y="5037730"/>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19" name="TextBox 18">
            <a:extLst>
              <a:ext uri="{FF2B5EF4-FFF2-40B4-BE49-F238E27FC236}">
                <a16:creationId xmlns:a16="http://schemas.microsoft.com/office/drawing/2014/main" id="{EBF92DDC-70F2-F1AB-426A-B0927B2944B4}"/>
              </a:ext>
            </a:extLst>
          </p:cNvPr>
          <p:cNvSpPr txBox="1"/>
          <p:nvPr/>
        </p:nvSpPr>
        <p:spPr>
          <a:xfrm>
            <a:off x="4890457" y="5037729"/>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
        <p:nvSpPr>
          <p:cNvPr id="20" name="TextBox 19">
            <a:extLst>
              <a:ext uri="{FF2B5EF4-FFF2-40B4-BE49-F238E27FC236}">
                <a16:creationId xmlns:a16="http://schemas.microsoft.com/office/drawing/2014/main" id="{9ABCAFBD-27A1-25AA-E398-94A64DF9E4BF}"/>
              </a:ext>
            </a:extLst>
          </p:cNvPr>
          <p:cNvSpPr txBox="1"/>
          <p:nvPr/>
        </p:nvSpPr>
        <p:spPr>
          <a:xfrm>
            <a:off x="8314985" y="5037729"/>
            <a:ext cx="1946787" cy="646331"/>
          </a:xfrm>
          <a:prstGeom prst="rect">
            <a:avLst/>
          </a:prstGeom>
          <a:noFill/>
        </p:spPr>
        <p:txBody>
          <a:bodyPr wrap="square" rtlCol="0">
            <a:spAutoFit/>
          </a:bodyPr>
          <a:lstStyle/>
          <a:p>
            <a:pPr algn="ctr"/>
            <a:r>
              <a:rPr lang="en-US" dirty="0">
                <a:solidFill>
                  <a:srgbClr val="001F5B"/>
                </a:solidFill>
                <a:latin typeface="Mabry Pro" panose="020D0503040002040303" pitchFamily="34" charset="0"/>
              </a:rPr>
              <a:t>[Place screenshot here]</a:t>
            </a:r>
          </a:p>
        </p:txBody>
      </p:sp>
    </p:spTree>
    <p:extLst>
      <p:ext uri="{BB962C8B-B14F-4D97-AF65-F5344CB8AC3E}">
        <p14:creationId xmlns:p14="http://schemas.microsoft.com/office/powerpoint/2010/main" val="3239808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879</Words>
  <Application>Microsoft Office PowerPoint</Application>
  <PresentationFormat>Widescreen</PresentationFormat>
  <Paragraphs>118</Paragraphs>
  <Slides>16</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Century Gothic</vt:lpstr>
      <vt:lpstr>Mabry Pro</vt:lpstr>
      <vt:lpstr>MABRYPRO-MEDIUM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Mollie Neff</dc:creator>
  <cp:lastModifiedBy>Laura Cerimele</cp:lastModifiedBy>
  <cp:revision>8</cp:revision>
  <dcterms:created xsi:type="dcterms:W3CDTF">2023-06-26T14:51:59Z</dcterms:created>
  <dcterms:modified xsi:type="dcterms:W3CDTF">2025-09-19T17:51:38Z</dcterms:modified>
</cp:coreProperties>
</file>