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58" r:id="rId6"/>
    <p:sldId id="259" r:id="rId7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55" autoAdjust="0"/>
    <p:restoredTop sz="94650"/>
  </p:normalViewPr>
  <p:slideViewPr>
    <p:cSldViewPr snapToGrid="0">
      <p:cViewPr varScale="1">
        <p:scale>
          <a:sx n="120" d="100"/>
          <a:sy n="120" d="100"/>
        </p:scale>
        <p:origin x="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3AC90-FC06-4174-8147-30335D012F59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0B041-4549-4F2A-A644-11590443C4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124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B5568-6278-9FB3-1159-6AF39B462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A1EB7-3864-8C89-12DC-867FAB8597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F5917-C963-9937-9712-6DEF1FFBD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9A8AB-0DCB-0059-9A5B-1BF69338D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9C8E9-AAF5-25C1-F411-8DAA1E81F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05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6197F-B8CE-34DE-3ACF-4FEE0E9B1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7DDA1B-38CE-26AC-892E-7DE716925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74B9F-D76B-7CE1-BF8C-FF986861A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A0179-3D52-F434-0EB6-07EDC32C6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C1C1E-E437-F5E4-2310-97F239F71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061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0C8F14-6836-88DD-7DB0-51E692E1C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E7451-F8D3-D242-3D56-CA83422D6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3772A-AA36-5DD9-1DAB-924B14412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100D6-9242-6018-5DDC-912CAD875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8FF7A-61DE-0620-2210-696BE984E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80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A0924-72A2-2843-7D1D-0C015C55B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1203E-9668-2D86-497D-67E17A1CE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494F6-09D1-06D7-A308-CC8D8DD4E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C6A2D-0D31-5142-483C-A48E9973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09EED-93C2-DC5B-F362-91BEB5C2F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10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158E9-8E2F-65FE-39B1-45B3943A1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AF59F8-914B-7EC3-F0E8-B23C09E7A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4AF56-92E2-A0AC-F81C-8F701080E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A9C24-4904-747A-E671-A80559CF2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4C09F-1BCE-27B8-B67C-64BECCCEC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49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14016-7E28-855A-5212-10EAC6C07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EC47A-1C18-1337-88FE-4F2814284D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31739D-61D5-4F14-94B0-1711267CA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FCA42-F38D-0A59-86A8-D3E2BFBE4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A583CF-BB8B-908B-6A57-4856E490D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38488F-7354-7C9F-F1BA-F82D8F265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517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37837-C443-121D-3FF2-58F601D2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0395E4-2581-8A36-45FA-3E7B4D35F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E725A-48CB-D660-D470-BF7EA6846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D95946-5536-B9E8-3902-6F1610496D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3AD8A0-1BE8-A60A-11C9-90E3430B1F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8EEEF7-3532-CF5F-E166-5759CD06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0D1AA8-446E-486E-5574-5F545EC7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AD5561-B0B0-A475-3493-3974F472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492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35967-6587-52D0-973A-E528432DE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8DC634-8F4C-F962-B713-98A7E0995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94729-50C7-AC03-91ED-2F26D8624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4DF0A1-6C21-D4FE-D8E9-C52F8CB44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137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35050E-9C19-B47F-E550-39C286604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91FAE1-D771-4FDF-0FA1-BDF0ECA8C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3C07D2-7593-FCB3-D25C-E547AE525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138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87435-CB2D-14A0-EBC1-32EB251B6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7B04F-E19C-3AC6-0B87-82AF4D38A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773F39-2E7C-079B-8019-31A9A5D42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F81E9-82C0-D08B-2636-9822B23BC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F9141-5196-A50E-30E4-FD8E29717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6100B-DC79-E398-B46D-6B5A15017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725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590DD-08D6-6E99-96DE-28D660C2A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37AD2C-8BF0-F439-C11B-88F235EC02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F818B2-7D48-001A-D649-14DA383B4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294FF-3544-4D29-45F5-62B929115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7774F-52E3-5F94-35CD-794379462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BB9A5-C480-2B68-5DBE-E63E5D443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46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4C6A86-3D77-9A15-9087-517718A30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05A595-405D-FFA7-7D5E-228B53774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14713-CA76-A384-DCAB-807B48AD0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89CD2F-7EC9-4CBE-9F39-088BAD5F60D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72F29-8D6F-B8F3-5292-12731E67D9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B9C52-4164-12A1-FC2F-79D24D7761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5C0431-949B-4970-B82D-EBC176F71F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59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74B99E-CB71-C3E2-7340-0496AF1F8ECF}"/>
              </a:ext>
            </a:extLst>
          </p:cNvPr>
          <p:cNvSpPr txBox="1"/>
          <p:nvPr/>
        </p:nvSpPr>
        <p:spPr>
          <a:xfrm>
            <a:off x="6441929" y="253550"/>
            <a:ext cx="5334930" cy="9470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dirty="0">
                <a:latin typeface="+mj-lt"/>
                <a:ea typeface="+mj-ea"/>
                <a:cs typeface="+mj-cs"/>
              </a:rPr>
              <a:t>Activity Two: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7" name="Picture 6" descr="People in library">
            <a:extLst>
              <a:ext uri="{FF2B5EF4-FFF2-40B4-BE49-F238E27FC236}">
                <a16:creationId xmlns:a16="http://schemas.microsoft.com/office/drawing/2014/main" id="{620146FF-6582-1E38-46EA-550140ED7B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50" r="15499" b="-1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icture 4" descr="A black and blue logo&#10;&#10;Description automatically generated">
            <a:extLst>
              <a:ext uri="{FF2B5EF4-FFF2-40B4-BE49-F238E27FC236}">
                <a16:creationId xmlns:a16="http://schemas.microsoft.com/office/drawing/2014/main" id="{C20F5A88-FC01-95B5-E5F0-0D2B9CB6FDD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4942" y="5910942"/>
            <a:ext cx="947057" cy="94705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8CA3F37-8586-E24E-0F95-D1A9D07200D7}"/>
              </a:ext>
            </a:extLst>
          </p:cNvPr>
          <p:cNvSpPr txBox="1"/>
          <p:nvPr/>
        </p:nvSpPr>
        <p:spPr>
          <a:xfrm>
            <a:off x="6550102" y="769033"/>
            <a:ext cx="5178249" cy="19568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>
                <a:latin typeface="+mj-lt"/>
                <a:ea typeface="+mj-ea"/>
                <a:cs typeface="+mj-cs"/>
              </a:rPr>
              <a:t>What’s the point of libraries anyway?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92B086-3151-19FA-9488-BDE5E215C092}"/>
              </a:ext>
            </a:extLst>
          </p:cNvPr>
          <p:cNvSpPr txBox="1"/>
          <p:nvPr/>
        </p:nvSpPr>
        <p:spPr>
          <a:xfrm>
            <a:off x="6578006" y="4066810"/>
            <a:ext cx="5178249" cy="19568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b="1" dirty="0">
                <a:latin typeface="+mj-lt"/>
                <a:ea typeface="+mj-ea"/>
                <a:cs typeface="+mj-cs"/>
              </a:rPr>
              <a:t>Discuss as a group: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dirty="0">
                <a:latin typeface="+mj-lt"/>
                <a:ea typeface="+mj-ea"/>
                <a:cs typeface="+mj-cs"/>
              </a:rPr>
              <a:t>What services do libraries offer?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dirty="0">
                <a:latin typeface="+mj-lt"/>
                <a:ea typeface="+mj-ea"/>
                <a:cs typeface="+mj-cs"/>
              </a:rPr>
              <a:t>What would you miss if libraries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dirty="0">
                <a:latin typeface="+mj-lt"/>
                <a:ea typeface="+mj-ea"/>
                <a:cs typeface="+mj-cs"/>
              </a:rPr>
              <a:t> weren’t there?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dirty="0">
                <a:latin typeface="+mj-lt"/>
                <a:ea typeface="+mj-ea"/>
                <a:cs typeface="+mj-cs"/>
              </a:rPr>
              <a:t>Can you access library services elsewhere?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F45755-39F2-0EA8-8F75-80B1071BB8B1}"/>
              </a:ext>
            </a:extLst>
          </p:cNvPr>
          <p:cNvSpPr/>
          <p:nvPr/>
        </p:nvSpPr>
        <p:spPr>
          <a:xfrm>
            <a:off x="0" y="5429094"/>
            <a:ext cx="1882544" cy="14761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 descr="A blue text on a white background&#10;&#10;AI-generated content may be incorrect.">
            <a:extLst>
              <a:ext uri="{FF2B5EF4-FFF2-40B4-BE49-F238E27FC236}">
                <a16:creationId xmlns:a16="http://schemas.microsoft.com/office/drawing/2014/main" id="{A8F5FC18-7272-EA05-C414-197C08823B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37" y="5871383"/>
            <a:ext cx="1548180" cy="774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610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164F87-EEFE-30DE-D9C8-4CDB63819272}"/>
              </a:ext>
            </a:extLst>
          </p:cNvPr>
          <p:cNvSpPr txBox="1"/>
          <p:nvPr/>
        </p:nvSpPr>
        <p:spPr>
          <a:xfrm>
            <a:off x="245607" y="688657"/>
            <a:ext cx="11946392" cy="64114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dirty="0"/>
              <a:t>Imagine that your council is setting its </a:t>
            </a:r>
            <a:r>
              <a:rPr lang="en-US" sz="3000" b="1" dirty="0"/>
              <a:t>annual budget</a:t>
            </a:r>
            <a:r>
              <a:rPr lang="en-US" sz="3000" dirty="0"/>
              <a:t>. 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000" dirty="0"/>
              <a:t>One idea is to </a:t>
            </a:r>
            <a:r>
              <a:rPr lang="en-US" sz="3000" b="1" dirty="0"/>
              <a:t>cut library funding </a:t>
            </a:r>
            <a:r>
              <a:rPr lang="en-US" sz="3000" dirty="0"/>
              <a:t>and use the money elsewhere.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800" b="1" dirty="0"/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dirty="0"/>
              <a:t>Split into two groups:</a:t>
            </a:r>
          </a:p>
          <a:p>
            <a:pPr algn="ctr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/>
              <a:t>One should build the case to ‘Save the library’</a:t>
            </a:r>
          </a:p>
          <a:p>
            <a:pPr algn="ctr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/>
              <a:t>One should make the case to ‘Save the money’</a:t>
            </a:r>
          </a:p>
          <a:p>
            <a:pPr marL="285750" indent="-28575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/>
          </a:p>
          <a:p>
            <a:pPr algn="ctr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/>
              <a:t>Listen to each other carefully. What if you disagree/agree with someone?</a:t>
            </a:r>
          </a:p>
          <a:p>
            <a:pPr algn="ctr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dirty="0"/>
              <a:t>Have a vote!</a:t>
            </a:r>
          </a:p>
        </p:txBody>
      </p:sp>
      <p:pic>
        <p:nvPicPr>
          <p:cNvPr id="4" name="Picture 3" descr="A black and blue logo&#10;&#10;Description automatically generated">
            <a:extLst>
              <a:ext uri="{FF2B5EF4-FFF2-40B4-BE49-F238E27FC236}">
                <a16:creationId xmlns:a16="http://schemas.microsoft.com/office/drawing/2014/main" id="{45A6CA18-ABD6-51D8-AC38-7A654332C01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4942" y="5910942"/>
            <a:ext cx="947057" cy="94705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0CDE81-90E4-2856-51E8-DE0E6B94379B}"/>
              </a:ext>
            </a:extLst>
          </p:cNvPr>
          <p:cNvSpPr txBox="1"/>
          <p:nvPr/>
        </p:nvSpPr>
        <p:spPr>
          <a:xfrm>
            <a:off x="2120882" y="4752801"/>
            <a:ext cx="8562767" cy="19568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dirty="0"/>
              <a:t>Remember:</a:t>
            </a:r>
            <a:r>
              <a:rPr lang="en-US" sz="2800" dirty="0"/>
              <a:t> If you want to have a say in your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dirty="0"/>
              <a:t> local area – the best way is to vote!</a:t>
            </a:r>
          </a:p>
        </p:txBody>
      </p:sp>
      <p:pic>
        <p:nvPicPr>
          <p:cNvPr id="10" name="Picture 9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B85325E5-10FF-E66F-3D46-D299B44C5E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06" y="5908274"/>
            <a:ext cx="1426506" cy="71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574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4f6c70134b64a99b8a9c18b6cabc6d3 xmlns="30b63e1e-73f1-4ef2-940b-208105d9380d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2020</TermName>
          <TermId xmlns="http://schemas.microsoft.com/office/infopath/2007/PartnerControls">c28d532a-8b9f-4fd1-84bc-f5832c3e2076</TermId>
        </TermInfo>
      </Terms>
    </o4f6c70134b64a99b8a9c18b6cabc6d3>
    <b9ca678d06974d1b9a589aa70f41520a xmlns="30b63e1e-73f1-4ef2-940b-208105d9380d">
      <Terms xmlns="http://schemas.microsoft.com/office/infopath/2007/PartnerControls">
        <TermInfo xmlns="http://schemas.microsoft.com/office/infopath/2007/PartnerControls">
          <TermName xmlns="http://schemas.microsoft.com/office/infopath/2007/PartnerControls">UK wide</TermName>
          <TermId xmlns="http://schemas.microsoft.com/office/infopath/2007/PartnerControls">6834a7d2-fb91-47b3-99a3-3181df52306f</TermId>
        </TermInfo>
      </Terms>
    </b9ca678d06974d1b9a589aa70f41520a>
    <_dlc_DocId xmlns="30b63e1e-73f1-4ef2-940b-208105d9380d">ECHDL-328810635-1914</_dlc_DocId>
    <TaxCatchAll xmlns="30b63e1e-73f1-4ef2-940b-208105d9380d">
      <Value>6</Value>
      <Value>12</Value>
      <Value>3</Value>
      <Value>2</Value>
      <Value>5</Value>
    </TaxCatchAll>
    <b78556a5ab004a83993a9660bce6152c xmlns="30b63e1e-73f1-4ef2-940b-208105d9380d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staff</TermName>
          <TermId xmlns="http://schemas.microsoft.com/office/infopath/2007/PartnerControls">1a1e0e6e-8d96-4235-ac5f-9f1dcc3600b0</TermId>
        </TermInfo>
      </Terms>
    </b78556a5ab004a83993a9660bce6152c>
    <Retention xmlns="30b63e1e-73f1-4ef2-940b-208105d9380d">7 years</Retention>
    <j5093c87c62f4e2ea96105d295eed61a xmlns="30b63e1e-73f1-4ef2-940b-208105d9380d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77462fb2-11a1-4cd5-8628-4e6081b9477e</TermId>
        </TermInfo>
      </Terms>
    </j5093c87c62f4e2ea96105d295eed61a>
    <_dlc_DocIdUrl xmlns="30b63e1e-73f1-4ef2-940b-208105d9380d">
      <Url>https://electoralcommissionorguk.sharepoint.com/teams/TS_DCVE/_layouts/15/DocIdRedir.aspx?ID=ECHDL-328810635-1914</Url>
      <Description>ECHDL-328810635-1914</Description>
    </_dlc_DocIdUrl>
    <k8d136f7c151492e9a8c9a3ff7eb0306 xmlns="30b63e1e-73f1-4ef2-940b-208105d9380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Learning</TermName>
          <TermId xmlns="http://schemas.microsoft.com/office/infopath/2007/PartnerControls">e6beb499-5ab0-4760-8695-75ca908008ae</TermId>
        </TermInfo>
      </Terms>
    </k8d136f7c151492e9a8c9a3ff7eb0306>
    <Owner xmlns="30b63e1e-73f1-4ef2-940b-208105d9380d">
      <UserInfo>
        <DisplayName/>
        <AccountId xsi:nil="true"/>
        <AccountType/>
      </UserInfo>
    </Owner>
    <ArticleName xmlns="30b63e1e-73f1-4ef2-940b-208105d9380d" xsi:nil="true"/>
    <j4f12893337a4eac9e2d2c696f543b80 xmlns="30b63e1e-73f1-4ef2-940b-208105d9380d">
      <Terms xmlns="http://schemas.microsoft.com/office/infopath/2007/PartnerControls"/>
    </j4f12893337a4eac9e2d2c696f543b80>
    <lcf76f155ced4ddcb4097134ff3c332f xmlns="82942b53-8f24-4dfd-9267-698600683b7b">
      <Terms xmlns="http://schemas.microsoft.com/office/infopath/2007/PartnerControls"/>
    </lcf76f155ced4ddcb4097134ff3c332f>
    <_dlc_DocIdPersistId xmlns="30b63e1e-73f1-4ef2-940b-208105d9380d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Word document" ma:contentTypeID="0x010100B7A576E24D85D744A218EDA9FB9A2BB503008CB7D649532E194E9162043D42ED7EFC" ma:contentTypeVersion="32" ma:contentTypeDescription="Word Document Content Type" ma:contentTypeScope="" ma:versionID="3fefc7662960441e3fe6e50d8e24a3ef">
  <xsd:schema xmlns:xsd="http://www.w3.org/2001/XMLSchema" xmlns:xs="http://www.w3.org/2001/XMLSchema" xmlns:p="http://schemas.microsoft.com/office/2006/metadata/properties" xmlns:ns2="30b63e1e-73f1-4ef2-940b-208105d9380d" xmlns:ns3="82942b53-8f24-4dfd-9267-698600683b7b" targetNamespace="http://schemas.microsoft.com/office/2006/metadata/properties" ma:root="true" ma:fieldsID="e7540071e0b57f230f64ecac8ade3f87" ns2:_="" ns3:_="">
    <xsd:import namespace="30b63e1e-73f1-4ef2-940b-208105d9380d"/>
    <xsd:import namespace="82942b53-8f24-4dfd-9267-698600683b7b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Retention" minOccurs="0"/>
                <xsd:element ref="ns2:ArticleName" minOccurs="0"/>
                <xsd:element ref="ns2:TaxCatchAll" minOccurs="0"/>
                <xsd:element ref="ns2:j5093c87c62f4e2ea96105d295eed61a" minOccurs="0"/>
                <xsd:element ref="ns2:TaxCatchAllLabel" minOccurs="0"/>
                <xsd:element ref="ns2:k8d136f7c151492e9a8c9a3ff7eb0306" minOccurs="0"/>
                <xsd:element ref="ns2:o4f6c70134b64a99b8a9c18b6cabc6d3" minOccurs="0"/>
                <xsd:element ref="ns2:b78556a5ab004a83993a9660bce6152c" minOccurs="0"/>
                <xsd:element ref="ns2:b9ca678d06974d1b9a589aa70f41520a" minOccurs="0"/>
                <xsd:element ref="ns2:j4f12893337a4eac9e2d2c696f543b80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MediaServiceOCR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b63e1e-73f1-4ef2-940b-208105d9380d" elementFormDefault="qualified">
    <xsd:import namespace="http://schemas.microsoft.com/office/2006/documentManagement/types"/>
    <xsd:import namespace="http://schemas.microsoft.com/office/infopath/2007/PartnerControls"/>
    <xsd:element name="Owner" ma:index="4" nillable="true" ma:displayName="Owner" ma:list="UserInfo" ma:SharePointGroup="0" ma:internalName="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tention" ma:index="5" nillable="true" ma:displayName="Retention" ma:default="7 years" ma:format="Dropdown" ma:internalName="Retention" ma:readOnly="false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  <xsd:element name="ArticleName" ma:index="10" nillable="true" ma:displayName="Name" ma:hidden="true" ma:internalName="ArticleName" ma:readOnly="false">
      <xsd:simpleType>
        <xsd:restriction base="dms:Text"/>
      </xsd:simpleType>
    </xsd:element>
    <xsd:element name="TaxCatchAll" ma:index="12" nillable="true" ma:displayName="Taxonomy Catch All Column" ma:hidden="true" ma:list="{e631fc33-798a-4ff9-b624-0a4135b09c37}" ma:internalName="TaxCatchAll" ma:readOnly="false" ma:showField="CatchAllData" ma:web="30b63e1e-73f1-4ef2-940b-208105d938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5093c87c62f4e2ea96105d295eed61a" ma:index="18" nillable="true" ma:taxonomy="true" ma:internalName="j5093c87c62f4e2ea96105d295eed61a" ma:taxonomyFieldName="GPMS_x0020_marking" ma:displayName="GPMS marking" ma:readOnly="false" ma:default="3;#Official|77462fb2-11a1-4cd5-8628-4e6081b9477e" ma:fieldId="{35093c87-c62f-4e2e-a961-05d295eed61a}" ma:sspId="7c0fde62-7cba-4014-acb1-76457a673074" ma:termSetId="1f343abd-db6c-4475-a574-cc7b5b5bdee2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Label" ma:index="19" nillable="true" ma:displayName="Taxonomy Catch All Column1" ma:hidden="true" ma:list="{e631fc33-798a-4ff9-b624-0a4135b09c37}" ma:internalName="TaxCatchAllLabel" ma:readOnly="true" ma:showField="CatchAllDataLabel" ma:web="30b63e1e-73f1-4ef2-940b-208105d938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8d136f7c151492e9a8c9a3ff7eb0306" ma:index="20" nillable="true" ma:taxonomy="true" ma:internalName="k8d136f7c151492e9a8c9a3ff7eb0306" ma:taxonomyFieldName="ECSubject" ma:displayName="EC Subject" ma:readOnly="false" ma:default="12;#Learning|e6beb499-5ab0-4760-8695-75ca908008ae" ma:fieldId="{48d136f7-c151-492e-9a8c-9a3ff7eb0306}" ma:taxonomyMulti="true" ma:sspId="7c0fde62-7cba-4014-acb1-76457a673074" ma:termSetId="6d04cb1f-98d7-495e-bc41-9376ad697b6d" ma:anchorId="644f64a9-227c-4a14-b71b-d9c00214587f" ma:open="true" ma:isKeyword="false">
      <xsd:complexType>
        <xsd:sequence>
          <xsd:element ref="pc:Terms" minOccurs="0" maxOccurs="1"/>
        </xsd:sequence>
      </xsd:complexType>
    </xsd:element>
    <xsd:element name="o4f6c70134b64a99b8a9c18b6cabc6d3" ma:index="21" nillable="true" ma:taxonomy="true" ma:internalName="o4f6c70134b64a99b8a9c18b6cabc6d3" ma:taxonomyFieldName="Calendar_x0020_Year" ma:displayName="Calendar Year" ma:readOnly="false" ma:default="5;#2020|c28d532a-8b9f-4fd1-84bc-f5832c3e2076" ma:fieldId="{84f6c701-34b6-4a99-b8a9-c18b6cabc6d3}" ma:sspId="7c0fde62-7cba-4014-acb1-76457a673074" ma:termSetId="edba5c96-86f2-4f08-a5c2-e39c740b563b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b78556a5ab004a83993a9660bce6152c" ma:index="22" nillable="true" ma:taxonomy="true" ma:internalName="b78556a5ab004a83993a9660bce6152c" ma:taxonomyFieldName="Audience1" ma:displayName="Audience" ma:readOnly="false" ma:default="2;#All staff|1a1e0e6e-8d96-4235-ac5f-9f1dcc3600b0" ma:fieldId="{b78556a5-ab00-4a83-993a-9660bce6152c}" ma:taxonomyMulti="true" ma:sspId="7c0fde62-7cba-4014-acb1-76457a673074" ma:termSetId="12a82b95-0313-4ef6-8f09-a1fc7e7a52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ca678d06974d1b9a589aa70f41520a" ma:index="23" nillable="true" ma:taxonomy="true" ma:internalName="b9ca678d06974d1b9a589aa70f41520a" ma:taxonomyFieldName="Countries" ma:displayName="Country" ma:readOnly="false" ma:default="6;#UK wide|6834a7d2-fb91-47b3-99a3-3181df52306f" ma:fieldId="{b9ca678d-0697-4d1b-9a58-9aa70f41520a}" ma:taxonomyMulti="true" ma:sspId="7c0fde62-7cba-4014-acb1-76457a673074" ma:termSetId="84dafbee-6db0-42d8-9610-c7f28f591f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4f12893337a4eac9e2d2c696f543b80" ma:index="24" nillable="true" ma:taxonomy="true" ma:internalName="j4f12893337a4eac9e2d2c696f543b80" ma:taxonomyFieldName="Financial_x0020_year" ma:displayName="Financial year" ma:readOnly="false" ma:fieldId="{34f12893-337a-4eac-9e2d-2c696f543b80}" ma:sspId="7c0fde62-7cba-4014-acb1-76457a673074" ma:termSetId="e63f34e3-1607-4f97-aade-c4ace54ed86c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_dlc_DocId" ma:index="25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942b53-8f24-4dfd-9267-698600683b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3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32" nillable="true" ma:taxonomy="true" ma:internalName="lcf76f155ced4ddcb4097134ff3c332f" ma:taxonomyFieldName="MediaServiceImageTags" ma:displayName="Image Tags" ma:readOnly="false" ma:fieldId="{5cf76f15-5ced-4ddc-b409-7134ff3c332f}" ma:taxonomyMulti="true" ma:sspId="7c0fde62-7cba-4014-acb1-76457a6730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3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3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4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2C8E66-35AF-4915-B8A2-DEE72CEDEA2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C940EA4-88B2-4C80-9120-9C52A73A5E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A5B118-7FCB-43B6-8733-9C872766E702}">
  <ds:schemaRefs>
    <ds:schemaRef ds:uri="http://schemas.microsoft.com/office/2006/metadata/properties"/>
    <ds:schemaRef ds:uri="http://schemas.microsoft.com/office/infopath/2007/PartnerControls"/>
    <ds:schemaRef ds:uri="30b63e1e-73f1-4ef2-940b-208105d9380d"/>
    <ds:schemaRef ds:uri="82942b53-8f24-4dfd-9267-698600683b7b"/>
  </ds:schemaRefs>
</ds:datastoreItem>
</file>

<file path=customXml/itemProps4.xml><?xml version="1.0" encoding="utf-8"?>
<ds:datastoreItem xmlns:ds="http://schemas.openxmlformats.org/officeDocument/2006/customXml" ds:itemID="{79FBDB54-5133-4024-9579-7C193CDA2D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b63e1e-73f1-4ef2-940b-208105d9380d"/>
    <ds:schemaRef ds:uri="82942b53-8f24-4dfd-9267-698600683b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11407</TotalTime>
  <Words>129</Words>
  <Application>Microsoft Macintosh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Diane Daniels</dc:creator>
  <cp:lastModifiedBy>Sharon Asamoah-Mensah</cp:lastModifiedBy>
  <cp:revision>11</cp:revision>
  <cp:lastPrinted>2025-02-03T12:14:44Z</cp:lastPrinted>
  <dcterms:created xsi:type="dcterms:W3CDTF">2025-02-02T21:27:39Z</dcterms:created>
  <dcterms:modified xsi:type="dcterms:W3CDTF">2025-10-01T14:02:42Z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untries">
    <vt:lpwstr>6;#UK wide|6834a7d2-fb91-47b3-99a3-3181df52306f</vt:lpwstr>
  </property>
  <property fmtid="{D5CDD505-2E9C-101B-9397-08002B2CF9AE}" pid="3" name="ContentTypeId">
    <vt:lpwstr>0x010100B7A576E24D85D744A218EDA9FB9A2BB503008CB7D649532E194E9162043D42ED7EFC</vt:lpwstr>
  </property>
  <property fmtid="{D5CDD505-2E9C-101B-9397-08002B2CF9AE}" pid="4" name="GPMS marking">
    <vt:lpwstr>3;#Official|77462fb2-11a1-4cd5-8628-4e6081b9477e</vt:lpwstr>
  </property>
  <property fmtid="{D5CDD505-2E9C-101B-9397-08002B2CF9AE}" pid="5" name="Calendar Year">
    <vt:lpwstr>5;#2020|c28d532a-8b9f-4fd1-84bc-f5832c3e2076</vt:lpwstr>
  </property>
  <property fmtid="{D5CDD505-2E9C-101B-9397-08002B2CF9AE}" pid="6" name="_dlc_DocIdItemGuid">
    <vt:lpwstr>9f5835fc-af40-4b75-a1ed-f42cb6fc99f4</vt:lpwstr>
  </property>
  <property fmtid="{D5CDD505-2E9C-101B-9397-08002B2CF9AE}" pid="7" name="Audience1">
    <vt:lpwstr>2;#All staff|1a1e0e6e-8d96-4235-ac5f-9f1dcc3600b0</vt:lpwstr>
  </property>
  <property fmtid="{D5CDD505-2E9C-101B-9397-08002B2CF9AE}" pid="8" name="ECSubject">
    <vt:lpwstr>12;#Learning|e6beb499-5ab0-4760-8695-75ca908008ae</vt:lpwstr>
  </property>
  <property fmtid="{D5CDD505-2E9C-101B-9397-08002B2CF9AE}" pid="9" name="Financial_x0020_year">
    <vt:lpwstr/>
  </property>
  <property fmtid="{D5CDD505-2E9C-101B-9397-08002B2CF9AE}" pid="10" name="MediaServiceImageTags">
    <vt:lpwstr/>
  </property>
  <property fmtid="{D5CDD505-2E9C-101B-9397-08002B2CF9AE}" pid="11" name="GPMS_x0020_marking">
    <vt:lpwstr>3;#Official|77462fb2-11a1-4cd5-8628-4e6081b9477e</vt:lpwstr>
  </property>
  <property fmtid="{D5CDD505-2E9C-101B-9397-08002B2CF9AE}" pid="12" name="Board_x0020_Paper_x0020_Subject">
    <vt:lpwstr/>
  </property>
  <property fmtid="{D5CDD505-2E9C-101B-9397-08002B2CF9AE}" pid="13" name="f9169cbde8cd43d083a6796edf077c19">
    <vt:lpwstr/>
  </property>
  <property fmtid="{D5CDD505-2E9C-101B-9397-08002B2CF9AE}" pid="14" name="Calendar_x0020_Year">
    <vt:lpwstr>5;#2020|c28d532a-8b9f-4fd1-84bc-f5832c3e2076</vt:lpwstr>
  </property>
  <property fmtid="{D5CDD505-2E9C-101B-9397-08002B2CF9AE}" pid="15" name="n0ecf30723e04ad4a18670a4e17a3129">
    <vt:lpwstr/>
  </property>
  <property fmtid="{D5CDD505-2E9C-101B-9397-08002B2CF9AE}" pid="16" name="Electoral_x0020_Event">
    <vt:lpwstr/>
  </property>
  <property fmtid="{D5CDD505-2E9C-101B-9397-08002B2CF9AE}" pid="17" name="Board Paper Subject">
    <vt:lpwstr/>
  </property>
  <property fmtid="{D5CDD505-2E9C-101B-9397-08002B2CF9AE}" pid="18" name="Electoral Event">
    <vt:lpwstr/>
  </property>
  <property fmtid="{D5CDD505-2E9C-101B-9397-08002B2CF9AE}" pid="19" name="Financial year">
    <vt:lpwstr/>
  </property>
</Properties>
</file>