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681" r:id="rId5"/>
    <p:sldMasterId id="2147483700" r:id="rId6"/>
    <p:sldMasterId id="2147483717" r:id="rId7"/>
  </p:sldMasterIdLst>
  <p:notesMasterIdLst>
    <p:notesMasterId r:id="rId14"/>
  </p:notesMasterIdLst>
  <p:sldIdLst>
    <p:sldId id="300" r:id="rId8"/>
    <p:sldId id="301" r:id="rId9"/>
    <p:sldId id="303" r:id="rId10"/>
    <p:sldId id="304" r:id="rId11"/>
    <p:sldId id="305" r:id="rId12"/>
    <p:sldId id="306" r:id="rId13"/>
  </p:sldIdLst>
  <p:sldSz cx="6858000" cy="9907588"/>
  <p:notesSz cx="6858000" cy="9144000"/>
  <p:embeddedFontLst>
    <p:embeddedFont>
      <p:font typeface="Montserrat" panose="00000500000000000000" pitchFamily="2" charset="0"/>
      <p:regular r:id="rId15"/>
      <p:bold r:id="rId16"/>
      <p:italic r:id="rId17"/>
      <p:boldItalic r:id="rId18"/>
    </p:embeddedFont>
    <p:embeddedFont>
      <p:font typeface="Montserrat ExtraBold" panose="00000900000000000000" pitchFamily="2" charset="0"/>
      <p:bold r:id="rId19"/>
      <p:italic r:id="rId20"/>
      <p:boldItalic r:id="rId21"/>
    </p:embeddedFont>
    <p:embeddedFont>
      <p:font typeface="Segoe UI" panose="020B0502040204020203" pitchFamily="34" charset="0"/>
      <p:regular r:id="rId22"/>
      <p:bold r:id="rId23"/>
      <p:italic r:id="rId24"/>
      <p:boldItalic r:id="rId25"/>
    </p:embeddedFont>
  </p:embeddedFontLst>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BFF"/>
    <a:srgbClr val="00E7BD"/>
    <a:srgbClr val="854985"/>
    <a:srgbClr val="00856D"/>
    <a:srgbClr val="CC6FCC"/>
    <a:srgbClr val="00C7A2"/>
    <a:srgbClr val="3049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6352"/>
  </p:normalViewPr>
  <p:slideViewPr>
    <p:cSldViewPr snapToGrid="0" snapToObjects="1">
      <p:cViewPr varScale="1">
        <p:scale>
          <a:sx n="36" d="100"/>
          <a:sy n="36" d="100"/>
        </p:scale>
        <p:origin x="1780"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4.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BC6E0-504C-484A-9635-60258220F455}" type="datetimeFigureOut">
              <a:rPr lang="en-US" smtClean="0"/>
              <a:t>6/14/2024</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15B3A-9956-8E49-A16A-B6E31DADAE9F}" type="slidenum">
              <a:rPr lang="en-US" smtClean="0"/>
              <a:t>‹#›</a:t>
            </a:fld>
            <a:endParaRPr lang="en-US"/>
          </a:p>
        </p:txBody>
      </p:sp>
    </p:spTree>
    <p:extLst>
      <p:ext uri="{BB962C8B-B14F-4D97-AF65-F5344CB8AC3E}">
        <p14:creationId xmlns:p14="http://schemas.microsoft.com/office/powerpoint/2010/main" val="328704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rgbClr val="00E7BD"/>
        </a:solidFill>
        <a:effectLst/>
      </p:bgPr>
    </p:bg>
    <p:spTree>
      <p:nvGrpSpPr>
        <p:cNvPr id="1" name=""/>
        <p:cNvGrpSpPr/>
        <p:nvPr/>
      </p:nvGrpSpPr>
      <p:grpSpPr>
        <a:xfrm>
          <a:off x="0" y="0"/>
          <a:ext cx="0" cy="0"/>
          <a:chOff x="0" y="0"/>
          <a:chExt cx="0" cy="0"/>
        </a:xfrm>
      </p:grpSpPr>
      <p:pic>
        <p:nvPicPr>
          <p:cNvPr id="20" name="Background Image">
            <a:extLst>
              <a:ext uri="{FF2B5EF4-FFF2-40B4-BE49-F238E27FC236}">
                <a16:creationId xmlns:a16="http://schemas.microsoft.com/office/drawing/2014/main" id="{964F62DD-EB38-CD4A-9EA4-C67E0B288689}"/>
              </a:ext>
              <a:ext uri="{C183D7F6-B498-43B3-948B-1728B52AA6E4}">
                <adec:decorative xmlns:adec="http://schemas.microsoft.com/office/drawing/2017/decorative" val="1"/>
              </a:ext>
            </a:extLst>
          </p:cNvPr>
          <p:cNvPicPr>
            <a:picLocks noChangeAspect="1"/>
          </p:cNvPicPr>
          <p:nvPr userDrawn="1"/>
        </p:nvPicPr>
        <p:blipFill>
          <a:blip r:embed="rId2"/>
          <a:srcRect l="3463" r="3463" b="2122"/>
          <a:stretch>
            <a:fillRect/>
          </a:stretch>
        </p:blipFill>
        <p:spPr>
          <a:xfrm>
            <a:off x="604176" y="5456522"/>
            <a:ext cx="4453961" cy="4451066"/>
          </a:xfrm>
          <a:prstGeom prst="rect">
            <a:avLst/>
          </a:prstGeom>
        </p:spPr>
      </p:pic>
      <p:sp>
        <p:nvSpPr>
          <p:cNvPr id="2" name="Main Title" descr="Document title"/>
          <p:cNvSpPr>
            <a:spLocks noGrp="1"/>
          </p:cNvSpPr>
          <p:nvPr>
            <p:ph type="ctrTitle" hasCustomPrompt="1"/>
          </p:nvPr>
        </p:nvSpPr>
        <p:spPr>
          <a:xfrm>
            <a:off x="334468" y="2304533"/>
            <a:ext cx="4550048" cy="1712397"/>
          </a:xfrm>
        </p:spPr>
        <p:txBody>
          <a:bodyPr anchor="b">
            <a:normAutofit/>
          </a:bodyPr>
          <a:lstStyle>
            <a:lvl1pPr algn="l">
              <a:lnSpc>
                <a:spcPts val="3880"/>
              </a:lnSpc>
              <a:defRPr sz="4400" b="1" i="0">
                <a:solidFill>
                  <a:schemeClr val="bg1"/>
                </a:solidFill>
                <a:latin typeface="Montserrat ExtraBold" pitchFamily="2" charset="77"/>
              </a:defRPr>
            </a:lvl1pPr>
          </a:lstStyle>
          <a:p>
            <a:r>
              <a:rPr lang="en-GB"/>
              <a:t>CLICK TO EDIT MASTER TITLE STYLE</a:t>
            </a:r>
            <a:endParaRPr lang="en-US"/>
          </a:p>
        </p:txBody>
      </p:sp>
      <p:sp>
        <p:nvSpPr>
          <p:cNvPr id="3" name="Subtitle 2" descr="Document subtitle"/>
          <p:cNvSpPr>
            <a:spLocks noGrp="1"/>
          </p:cNvSpPr>
          <p:nvPr>
            <p:ph type="subTitle" idx="1"/>
          </p:nvPr>
        </p:nvSpPr>
        <p:spPr>
          <a:xfrm>
            <a:off x="334468" y="4016930"/>
            <a:ext cx="4251820" cy="1016548"/>
          </a:xfrm>
        </p:spPr>
        <p:txBody>
          <a:bodyPr lIns="90000" tIns="90000" rIns="90000" bIns="90000">
            <a:normAutofit/>
          </a:bodyPr>
          <a:lstStyle>
            <a:lvl1pPr marL="0" indent="0" algn="l">
              <a:buNone/>
              <a:defRPr sz="1400" b="1">
                <a:latin typeface="Montserra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16" name="Picture 15">
            <a:extLst>
              <a:ext uri="{FF2B5EF4-FFF2-40B4-BE49-F238E27FC236}">
                <a16:creationId xmlns:a16="http://schemas.microsoft.com/office/drawing/2014/main" id="{23C0AEA3-30D3-F641-8677-44CC7EBD3767}"/>
              </a:ext>
              <a:ext uri="{C183D7F6-B498-43B3-948B-1728B52AA6E4}">
                <adec:decorative xmlns:adec="http://schemas.microsoft.com/office/drawing/2017/decorative" val="1"/>
              </a:ext>
            </a:extLst>
          </p:cNvPr>
          <p:cNvPicPr>
            <a:picLocks noChangeAspect="1"/>
          </p:cNvPicPr>
          <p:nvPr userDrawn="1"/>
        </p:nvPicPr>
        <p:blipFill>
          <a:blip r:embed="rId3"/>
          <a:srcRect t="-934" r="4664" b="-1"/>
          <a:stretch>
            <a:fillRect/>
          </a:stretch>
        </p:blipFill>
        <p:spPr>
          <a:xfrm>
            <a:off x="192775" y="9168309"/>
            <a:ext cx="4639307" cy="428765"/>
          </a:xfrm>
          <a:prstGeom prst="rect">
            <a:avLst/>
          </a:prstGeom>
        </p:spPr>
      </p:pic>
      <p:pic>
        <p:nvPicPr>
          <p:cNvPr id="12" name="Front Page Image" descr="Image of teenage girl">
            <a:extLst>
              <a:ext uri="{FF2B5EF4-FFF2-40B4-BE49-F238E27FC236}">
                <a16:creationId xmlns:a16="http://schemas.microsoft.com/office/drawing/2014/main" id="{4101CA94-E90F-3D4A-9989-03A0601D52CC}"/>
              </a:ext>
            </a:extLst>
          </p:cNvPr>
          <p:cNvPicPr>
            <a:picLocks noChangeAspect="1"/>
          </p:cNvPicPr>
          <p:nvPr userDrawn="1"/>
        </p:nvPicPr>
        <p:blipFill>
          <a:blip r:embed="rId4"/>
          <a:srcRect l="36758" t="2860" r="2620" b="8187"/>
          <a:stretch>
            <a:fillRect/>
          </a:stretch>
        </p:blipFill>
        <p:spPr>
          <a:xfrm flipH="1">
            <a:off x="2016885" y="4068841"/>
            <a:ext cx="4852689" cy="5838747"/>
          </a:xfrm>
          <a:prstGeom prst="rect">
            <a:avLst/>
          </a:prstGeom>
        </p:spPr>
      </p:pic>
      <p:sp>
        <p:nvSpPr>
          <p:cNvPr id="17" name="URL">
            <a:extLst>
              <a:ext uri="{FF2B5EF4-FFF2-40B4-BE49-F238E27FC236}">
                <a16:creationId xmlns:a16="http://schemas.microsoft.com/office/drawing/2014/main" id="{6E4DAC0C-97E1-084C-9A14-A1B203BD0327}"/>
              </a:ext>
            </a:extLst>
          </p:cNvPr>
          <p:cNvSpPr>
            <a:spLocks noGrp="1"/>
          </p:cNvSpPr>
          <p:nvPr>
            <p:ph type="body" sz="quarter" idx="15" hasCustomPrompt="1"/>
          </p:nvPr>
        </p:nvSpPr>
        <p:spPr>
          <a:xfrm>
            <a:off x="420732" y="9297417"/>
            <a:ext cx="2119312" cy="193697"/>
          </a:xfrm>
        </p:spPr>
        <p:txBody>
          <a:bodyPr anchor="ctr">
            <a:normAutofit/>
          </a:bodyPr>
          <a:lstStyle>
            <a:lvl1pPr marL="0" indent="0">
              <a:buNone/>
              <a:defRPr sz="800" b="1" i="0">
                <a:latin typeface="Montserrat ExtraBold" pitchFamily="2" charset="77"/>
              </a:defRPr>
            </a:lvl1pPr>
          </a:lstStyle>
          <a:p>
            <a:pPr lvl="0"/>
            <a:r>
              <a:rPr lang="en-GB"/>
              <a:t>URL TO GO HERE</a:t>
            </a:r>
            <a:endParaRPr lang="en-US"/>
          </a:p>
        </p:txBody>
      </p:sp>
      <p:pic>
        <p:nvPicPr>
          <p:cNvPr id="6" name="Picture 5" descr="A black background with white text&#10;&#10;Description automatically generated">
            <a:extLst>
              <a:ext uri="{FF2B5EF4-FFF2-40B4-BE49-F238E27FC236}">
                <a16:creationId xmlns:a16="http://schemas.microsoft.com/office/drawing/2014/main" id="{D383BEE4-97A7-C0A8-8215-162CE4FA2380}"/>
              </a:ext>
            </a:extLst>
          </p:cNvPr>
          <p:cNvPicPr>
            <a:picLocks noChangeAspect="1"/>
          </p:cNvPicPr>
          <p:nvPr userDrawn="1"/>
        </p:nvPicPr>
        <p:blipFill>
          <a:blip r:embed="rId5"/>
          <a:stretch>
            <a:fillRect/>
          </a:stretch>
        </p:blipFill>
        <p:spPr>
          <a:xfrm>
            <a:off x="5111338" y="284587"/>
            <a:ext cx="1746662" cy="871113"/>
          </a:xfrm>
          <a:prstGeom prst="rect">
            <a:avLst/>
          </a:prstGeom>
        </p:spPr>
      </p:pic>
      <p:pic>
        <p:nvPicPr>
          <p:cNvPr id="10" name="Picture 9" descr="A close up of a sign&#10;&#10;Description automatically generated">
            <a:extLst>
              <a:ext uri="{FF2B5EF4-FFF2-40B4-BE49-F238E27FC236}">
                <a16:creationId xmlns:a16="http://schemas.microsoft.com/office/drawing/2014/main" id="{21BAEE0E-BB0B-3A09-CA88-35916320AA40}"/>
              </a:ext>
            </a:extLst>
          </p:cNvPr>
          <p:cNvPicPr>
            <a:picLocks noChangeAspect="1"/>
          </p:cNvPicPr>
          <p:nvPr userDrawn="1"/>
        </p:nvPicPr>
        <p:blipFill>
          <a:blip r:embed="rId6"/>
          <a:stretch>
            <a:fillRect/>
          </a:stretch>
        </p:blipFill>
        <p:spPr>
          <a:xfrm>
            <a:off x="4403268" y="9159613"/>
            <a:ext cx="2034000" cy="424681"/>
          </a:xfrm>
          <a:prstGeom prst="rect">
            <a:avLst/>
          </a:prstGeom>
        </p:spPr>
      </p:pic>
    </p:spTree>
    <p:extLst>
      <p:ext uri="{BB962C8B-B14F-4D97-AF65-F5344CB8AC3E}">
        <p14:creationId xmlns:p14="http://schemas.microsoft.com/office/powerpoint/2010/main" val="42324478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B Vocab Box">
    <p:spTree>
      <p:nvGrpSpPr>
        <p:cNvPr id="1" name=""/>
        <p:cNvGrpSpPr/>
        <p:nvPr/>
      </p:nvGrpSpPr>
      <p:grpSpPr>
        <a:xfrm>
          <a:off x="0" y="0"/>
          <a:ext cx="0" cy="0"/>
          <a:chOff x="0" y="0"/>
          <a:chExt cx="0" cy="0"/>
        </a:xfrm>
      </p:grpSpPr>
      <p:sp>
        <p:nvSpPr>
          <p:cNvPr id="22" name="Chapter Number" descr="Chapter number">
            <a:extLst>
              <a:ext uri="{FF2B5EF4-FFF2-40B4-BE49-F238E27FC236}">
                <a16:creationId xmlns:a16="http://schemas.microsoft.com/office/drawing/2014/main" id="{0FADDB35-4D49-D74C-8AD3-FF983FF32F68}"/>
              </a:ext>
            </a:extLst>
          </p:cNvPr>
          <p:cNvSpPr>
            <a:spLocks noGrp="1"/>
          </p:cNvSpPr>
          <p:nvPr>
            <p:ph type="body" sz="quarter" idx="13" hasCustomPrompt="1"/>
          </p:nvPr>
        </p:nvSpPr>
        <p:spPr>
          <a:xfrm>
            <a:off x="471488" y="928716"/>
            <a:ext cx="5906164" cy="337128"/>
          </a:xfrm>
        </p:spPr>
        <p:txBody>
          <a:bodyPr lIns="0" tIns="0" rIns="0" bIns="0">
            <a:noAutofit/>
          </a:bodyPr>
          <a:lstStyle>
            <a:lvl1pPr marL="0" indent="0">
              <a:buNone/>
              <a:defRPr sz="2400" b="1" i="0">
                <a:solidFill>
                  <a:srgbClr val="00E7BD"/>
                </a:solidFill>
                <a:latin typeface="Montserrat ExtraBold" pitchFamily="2" charset="77"/>
              </a:defRPr>
            </a:lvl1pPr>
          </a:lstStyle>
          <a:p>
            <a:pPr lvl="0"/>
            <a:r>
              <a:rPr lang="en-GB"/>
              <a:t>0X.</a:t>
            </a:r>
            <a:endParaRPr lang="en-US"/>
          </a:p>
        </p:txBody>
      </p:sp>
      <p:sp>
        <p:nvSpPr>
          <p:cNvPr id="21" name="Title 1" descr="Page title">
            <a:extLst>
              <a:ext uri="{FF2B5EF4-FFF2-40B4-BE49-F238E27FC236}">
                <a16:creationId xmlns:a16="http://schemas.microsoft.com/office/drawing/2014/main" id="{2EBE0C30-B437-0C4A-81A1-FA6149A4065D}"/>
              </a:ext>
            </a:extLst>
          </p:cNvPr>
          <p:cNvSpPr>
            <a:spLocks noGrp="1"/>
          </p:cNvSpPr>
          <p:nvPr>
            <p:ph type="title" hasCustomPrompt="1"/>
          </p:nvPr>
        </p:nvSpPr>
        <p:spPr>
          <a:xfrm>
            <a:off x="471487" y="1318665"/>
            <a:ext cx="5906164" cy="806620"/>
          </a:xfrm>
          <a:ln>
            <a:noFill/>
          </a:ln>
        </p:spPr>
        <p:txBody>
          <a:bodyPr lIns="0" tIns="0" rIns="0" bIns="0" anchor="t">
            <a:noAutofit/>
          </a:bodyPr>
          <a:lstStyle>
            <a:lvl1pPr>
              <a:defRPr sz="2800"/>
            </a:lvl1pPr>
          </a:lstStyle>
          <a:p>
            <a:r>
              <a:rPr lang="en-GB"/>
              <a:t>Title to go here</a:t>
            </a:r>
            <a:br>
              <a:rPr lang="en-GB"/>
            </a:br>
            <a:r>
              <a:rPr lang="en-GB"/>
              <a:t>double line</a:t>
            </a:r>
            <a:endParaRPr lang="en-US"/>
          </a:p>
        </p:txBody>
      </p:sp>
      <p:sp>
        <p:nvSpPr>
          <p:cNvPr id="20" name="Sub header">
            <a:extLst>
              <a:ext uri="{FF2B5EF4-FFF2-40B4-BE49-F238E27FC236}">
                <a16:creationId xmlns:a16="http://schemas.microsoft.com/office/drawing/2014/main" id="{0C7A661D-9A23-DC43-99F1-8A7D0FF33988}"/>
              </a:ext>
            </a:extLst>
          </p:cNvPr>
          <p:cNvSpPr>
            <a:spLocks noGrp="1"/>
          </p:cNvSpPr>
          <p:nvPr>
            <p:ph idx="15"/>
          </p:nvPr>
        </p:nvSpPr>
        <p:spPr>
          <a:xfrm>
            <a:off x="471487" y="2257636"/>
            <a:ext cx="5906163" cy="639150"/>
          </a:xfrm>
        </p:spPr>
        <p:txBody>
          <a:bodyPr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19" name="Content Placeholder 2" descr="Content&#10;">
            <a:extLst>
              <a:ext uri="{FF2B5EF4-FFF2-40B4-BE49-F238E27FC236}">
                <a16:creationId xmlns:a16="http://schemas.microsoft.com/office/drawing/2014/main" id="{D492F5C0-88BE-CB4C-99FA-9C86171CFAF0}"/>
              </a:ext>
            </a:extLst>
          </p:cNvPr>
          <p:cNvSpPr>
            <a:spLocks noGrp="1"/>
          </p:cNvSpPr>
          <p:nvPr>
            <p:ph idx="1"/>
          </p:nvPr>
        </p:nvSpPr>
        <p:spPr>
          <a:xfrm>
            <a:off x="471488" y="3218400"/>
            <a:ext cx="5906163" cy="3639518"/>
          </a:xfrm>
        </p:spPr>
        <p:txBody>
          <a:bodyPr lIns="0" tIns="0" rIns="0" bIns="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Accent Box">
            <a:extLst>
              <a:ext uri="{FF2B5EF4-FFF2-40B4-BE49-F238E27FC236}">
                <a16:creationId xmlns:a16="http://schemas.microsoft.com/office/drawing/2014/main" id="{751CE661-FBD2-0645-82D8-DD6E55FFB53F}"/>
              </a:ext>
            </a:extLst>
          </p:cNvPr>
          <p:cNvSpPr>
            <a:spLocks noGrp="1"/>
          </p:cNvSpPr>
          <p:nvPr>
            <p:ph idx="16"/>
          </p:nvPr>
        </p:nvSpPr>
        <p:spPr>
          <a:xfrm>
            <a:off x="447472" y="6863787"/>
            <a:ext cx="5954196" cy="1725136"/>
          </a:xfrm>
          <a:solidFill>
            <a:srgbClr val="00E7BD">
              <a:alpha val="14000"/>
            </a:srgbClr>
          </a:solidFill>
          <a:ln w="25400">
            <a:noFill/>
            <a:prstDash val="solid"/>
          </a:ln>
        </p:spPr>
        <p:txBody>
          <a:bodyPr wrap="square" lIns="108000" tIns="108000" rIns="108000" bIns="108000" numCol="2" spcCol="360000">
            <a:noAutofit/>
          </a:bodyPr>
          <a:lstStyle>
            <a:lvl1pPr marL="0" indent="0">
              <a:lnSpc>
                <a:spcPct val="100000"/>
              </a:lnSpc>
              <a:spcAft>
                <a:spcPts val="200"/>
              </a:spcAft>
              <a:buNone/>
              <a:defRPr sz="1200" b="0">
                <a:latin typeface="Montserrat" pitchFamily="2" charset="77"/>
              </a:defRPr>
            </a:lvl1pPr>
            <a:lvl2pPr marL="0" indent="0">
              <a:lnSpc>
                <a:spcPct val="100000"/>
              </a:lnSpc>
              <a:spcAft>
                <a:spcPts val="200"/>
              </a:spcAft>
              <a:buNone/>
              <a:defRPr sz="1200" b="0">
                <a:latin typeface="Montserrat" pitchFamily="2" charset="77"/>
              </a:defRPr>
            </a:lvl2pPr>
            <a:lvl3pPr marL="80550" indent="0">
              <a:lnSpc>
                <a:spcPct val="100000"/>
              </a:lnSpc>
              <a:spcAft>
                <a:spcPts val="200"/>
              </a:spcAft>
              <a:buNone/>
              <a:defRPr sz="1200" b="0">
                <a:latin typeface="Montserrat" pitchFamily="2" charset="77"/>
              </a:defRPr>
            </a:lvl3pPr>
            <a:lvl4pPr marL="188550" indent="0">
              <a:lnSpc>
                <a:spcPct val="100000"/>
              </a:lnSpc>
              <a:spcAft>
                <a:spcPts val="200"/>
              </a:spcAft>
              <a:buNone/>
              <a:defRPr sz="1200" b="0">
                <a:latin typeface="Montserrat" pitchFamily="2" charset="77"/>
              </a:defRPr>
            </a:lvl4pPr>
            <a:lvl5pPr marL="260550" indent="0">
              <a:lnSpc>
                <a:spcPct val="100000"/>
              </a:lnSpc>
              <a:spcAft>
                <a:spcPts val="200"/>
              </a:spcAft>
              <a:buNone/>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7004"/>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Footer Placeholder 4">
            <a:extLst>
              <a:ext uri="{FF2B5EF4-FFF2-40B4-BE49-F238E27FC236}">
                <a16:creationId xmlns:a16="http://schemas.microsoft.com/office/drawing/2014/main" id="{C1A01064-9E0B-D849-9C28-A21E0BB9C108}"/>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8" name="Slide Number Placeholder 5">
            <a:extLst>
              <a:ext uri="{FF2B5EF4-FFF2-40B4-BE49-F238E27FC236}">
                <a16:creationId xmlns:a16="http://schemas.microsoft.com/office/drawing/2014/main" id="{00E1FC9C-2D53-1141-A8CD-429C93D33B21}"/>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16" name="Document Type">
            <a:extLst>
              <a:ext uri="{FF2B5EF4-FFF2-40B4-BE49-F238E27FC236}">
                <a16:creationId xmlns:a16="http://schemas.microsoft.com/office/drawing/2014/main" id="{07C2129C-D2DF-FC44-9561-A5F142F47D4F}"/>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3" name="Picture 12">
            <a:extLst>
              <a:ext uri="{FF2B5EF4-FFF2-40B4-BE49-F238E27FC236}">
                <a16:creationId xmlns:a16="http://schemas.microsoft.com/office/drawing/2014/main" id="{D54963E3-118E-9845-8630-91585E8C5F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41998983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4A Top Tip">
    <p:spTree>
      <p:nvGrpSpPr>
        <p:cNvPr id="1" name=""/>
        <p:cNvGrpSpPr/>
        <p:nvPr/>
      </p:nvGrpSpPr>
      <p:grpSpPr>
        <a:xfrm>
          <a:off x="0" y="0"/>
          <a:ext cx="0" cy="0"/>
          <a:chOff x="0" y="0"/>
          <a:chExt cx="0" cy="0"/>
        </a:xfrm>
      </p:grpSpPr>
      <p:sp>
        <p:nvSpPr>
          <p:cNvPr id="21" name="Chapter Number" descr="Chapter number">
            <a:extLst>
              <a:ext uri="{FF2B5EF4-FFF2-40B4-BE49-F238E27FC236}">
                <a16:creationId xmlns:a16="http://schemas.microsoft.com/office/drawing/2014/main" id="{49A9A034-D072-D24E-AA0A-7F1540B0C08A}"/>
              </a:ext>
            </a:extLst>
          </p:cNvPr>
          <p:cNvSpPr>
            <a:spLocks noGrp="1"/>
          </p:cNvSpPr>
          <p:nvPr>
            <p:ph type="body" sz="quarter" idx="13" hasCustomPrompt="1"/>
          </p:nvPr>
        </p:nvSpPr>
        <p:spPr>
          <a:xfrm>
            <a:off x="471488" y="928716"/>
            <a:ext cx="5906164" cy="337128"/>
          </a:xfrm>
        </p:spPr>
        <p:txBody>
          <a:bodyPr lIns="0" tIns="0" rIns="0" bIns="0">
            <a:noAutofit/>
          </a:bodyPr>
          <a:lstStyle>
            <a:lvl1pPr marL="0" indent="0">
              <a:buNone/>
              <a:defRPr sz="2400" b="1" i="0">
                <a:solidFill>
                  <a:srgbClr val="00E7BD"/>
                </a:solidFill>
                <a:latin typeface="Montserrat ExtraBold" pitchFamily="2" charset="77"/>
              </a:defRPr>
            </a:lvl1pPr>
          </a:lstStyle>
          <a:p>
            <a:pPr lvl="0"/>
            <a:r>
              <a:rPr lang="en-GB"/>
              <a:t>0X.</a:t>
            </a:r>
            <a:endParaRPr lang="en-US"/>
          </a:p>
        </p:txBody>
      </p:sp>
      <p:sp>
        <p:nvSpPr>
          <p:cNvPr id="20" name="Title 1" descr="Page title">
            <a:extLst>
              <a:ext uri="{FF2B5EF4-FFF2-40B4-BE49-F238E27FC236}">
                <a16:creationId xmlns:a16="http://schemas.microsoft.com/office/drawing/2014/main" id="{0D94C214-1355-4449-830F-E2A9D01F0943}"/>
              </a:ext>
            </a:extLst>
          </p:cNvPr>
          <p:cNvSpPr>
            <a:spLocks noGrp="1"/>
          </p:cNvSpPr>
          <p:nvPr>
            <p:ph type="title" hasCustomPrompt="1"/>
          </p:nvPr>
        </p:nvSpPr>
        <p:spPr>
          <a:xfrm>
            <a:off x="471487" y="1318665"/>
            <a:ext cx="5906164" cy="806620"/>
          </a:xfrm>
          <a:ln>
            <a:noFill/>
          </a:ln>
        </p:spPr>
        <p:txBody>
          <a:bodyPr lIns="0" tIns="0" rIns="0" bIns="0" anchor="t">
            <a:noAutofit/>
          </a:bodyPr>
          <a:lstStyle>
            <a:lvl1pPr>
              <a:defRPr sz="2800"/>
            </a:lvl1pPr>
          </a:lstStyle>
          <a:p>
            <a:r>
              <a:rPr lang="en-GB"/>
              <a:t>Title to go here</a:t>
            </a:r>
            <a:br>
              <a:rPr lang="en-GB"/>
            </a:br>
            <a:r>
              <a:rPr lang="en-GB"/>
              <a:t>double line</a:t>
            </a:r>
            <a:endParaRPr lang="en-US"/>
          </a:p>
        </p:txBody>
      </p:sp>
      <p:sp>
        <p:nvSpPr>
          <p:cNvPr id="19" name="Sub header">
            <a:extLst>
              <a:ext uri="{FF2B5EF4-FFF2-40B4-BE49-F238E27FC236}">
                <a16:creationId xmlns:a16="http://schemas.microsoft.com/office/drawing/2014/main" id="{02177B94-F5AE-E145-B79C-FAA2E7F63587}"/>
              </a:ext>
            </a:extLst>
          </p:cNvPr>
          <p:cNvSpPr>
            <a:spLocks noGrp="1"/>
          </p:cNvSpPr>
          <p:nvPr>
            <p:ph idx="15"/>
          </p:nvPr>
        </p:nvSpPr>
        <p:spPr>
          <a:xfrm>
            <a:off x="471487" y="2257636"/>
            <a:ext cx="5906163" cy="639150"/>
          </a:xfrm>
        </p:spPr>
        <p:txBody>
          <a:bodyPr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18" name="Content Placeholder 2" descr="Content&#10;">
            <a:extLst>
              <a:ext uri="{FF2B5EF4-FFF2-40B4-BE49-F238E27FC236}">
                <a16:creationId xmlns:a16="http://schemas.microsoft.com/office/drawing/2014/main" id="{CEA407CA-99E2-FC48-B4C4-D0F7B458B06A}"/>
              </a:ext>
            </a:extLst>
          </p:cNvPr>
          <p:cNvSpPr>
            <a:spLocks noGrp="1"/>
          </p:cNvSpPr>
          <p:nvPr>
            <p:ph idx="1"/>
          </p:nvPr>
        </p:nvSpPr>
        <p:spPr>
          <a:xfrm>
            <a:off x="471488" y="3218400"/>
            <a:ext cx="5906163" cy="3639518"/>
          </a:xfrm>
        </p:spPr>
        <p:txBody>
          <a:bodyPr lIns="0" tIns="0" rIns="0" bIns="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op Tip">
            <a:extLst>
              <a:ext uri="{FF2B5EF4-FFF2-40B4-BE49-F238E27FC236}">
                <a16:creationId xmlns:a16="http://schemas.microsoft.com/office/drawing/2014/main" id="{751CE661-FBD2-0645-82D8-DD6E55FFB53F}"/>
              </a:ext>
            </a:extLst>
          </p:cNvPr>
          <p:cNvSpPr>
            <a:spLocks noGrp="1"/>
          </p:cNvSpPr>
          <p:nvPr>
            <p:ph idx="16" hasCustomPrompt="1"/>
          </p:nvPr>
        </p:nvSpPr>
        <p:spPr>
          <a:xfrm>
            <a:off x="447472" y="6863787"/>
            <a:ext cx="2874462" cy="1002940"/>
          </a:xfrm>
          <a:solidFill>
            <a:srgbClr val="30494C"/>
          </a:solidFill>
          <a:ln w="25400">
            <a:noFill/>
            <a:prstDash val="solid"/>
          </a:ln>
        </p:spPr>
        <p:txBody>
          <a:bodyPr wrap="square" lIns="108000" tIns="108000" rIns="108000" bIns="108000" numCol="1" spcCol="360000">
            <a:spAutoFit/>
          </a:bodyPr>
          <a:lstStyle>
            <a:lvl1pPr marL="0" indent="0">
              <a:lnSpc>
                <a:spcPct val="100000"/>
              </a:lnSpc>
              <a:buNone/>
              <a:defRPr sz="1200" b="0" i="0">
                <a:solidFill>
                  <a:schemeClr val="bg1"/>
                </a:solidFill>
                <a:latin typeface="Montserrat" pitchFamily="2" charset="77"/>
              </a:defRPr>
            </a:lvl1pPr>
            <a:lvl2pPr marL="0" indent="0">
              <a:lnSpc>
                <a:spcPct val="100000"/>
              </a:lnSpc>
              <a:buNone/>
              <a:defRPr sz="1000" b="0">
                <a:latin typeface="Montserrat" pitchFamily="2" charset="77"/>
              </a:defRPr>
            </a:lvl2pPr>
            <a:lvl3pPr marL="80550" indent="0">
              <a:lnSpc>
                <a:spcPct val="100000"/>
              </a:lnSpc>
              <a:buNone/>
              <a:defRPr sz="1000" b="0">
                <a:latin typeface="Montserrat" pitchFamily="2" charset="77"/>
              </a:defRPr>
            </a:lvl3pPr>
            <a:lvl4pPr marL="188550" indent="0">
              <a:lnSpc>
                <a:spcPct val="100000"/>
              </a:lnSpc>
              <a:buNone/>
              <a:defRPr sz="1000" b="0">
                <a:latin typeface="Montserrat" pitchFamily="2" charset="77"/>
              </a:defRPr>
            </a:lvl4pPr>
            <a:lvl5pPr marL="260550" indent="0">
              <a:lnSpc>
                <a:spcPct val="100000"/>
              </a:lnSpc>
              <a:buNone/>
              <a:defRPr sz="1000" b="0">
                <a:latin typeface="Montserrat" pitchFamily="2" charset="77"/>
              </a:defRPr>
            </a:lvl5pPr>
          </a:lstStyle>
          <a:p>
            <a:pPr lvl="0"/>
            <a:r>
              <a:rPr lang="en-US"/>
              <a:t>TOP TIP!</a:t>
            </a:r>
          </a:p>
          <a:p>
            <a:pPr lvl="0"/>
            <a:r>
              <a:rPr lang="en-US"/>
              <a:t>This is where you would write your top tip for the class.</a:t>
            </a:r>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7004"/>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3" name="Picture 12">
            <a:extLst>
              <a:ext uri="{FF2B5EF4-FFF2-40B4-BE49-F238E27FC236}">
                <a16:creationId xmlns:a16="http://schemas.microsoft.com/office/drawing/2014/main" id="{49ECF422-C183-194C-9982-A301663DE6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
        <p:nvSpPr>
          <p:cNvPr id="16" name="Footer Placeholder 4">
            <a:extLst>
              <a:ext uri="{FF2B5EF4-FFF2-40B4-BE49-F238E27FC236}">
                <a16:creationId xmlns:a16="http://schemas.microsoft.com/office/drawing/2014/main" id="{B9264148-E09A-4D49-A024-6EFDCA201C7E}"/>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7" name="Slide Number Placeholder 5">
            <a:extLst>
              <a:ext uri="{FF2B5EF4-FFF2-40B4-BE49-F238E27FC236}">
                <a16:creationId xmlns:a16="http://schemas.microsoft.com/office/drawing/2014/main" id="{570C6785-D53F-8E4F-BFCA-5E9CB3124388}"/>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22" name="Document Type">
            <a:extLst>
              <a:ext uri="{FF2B5EF4-FFF2-40B4-BE49-F238E27FC236}">
                <a16:creationId xmlns:a16="http://schemas.microsoft.com/office/drawing/2014/main" id="{C904E3CE-A8A5-A540-807C-E207B8EA39C2}"/>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spTree>
    <p:extLst>
      <p:ext uri="{BB962C8B-B14F-4D97-AF65-F5344CB8AC3E}">
        <p14:creationId xmlns:p14="http://schemas.microsoft.com/office/powerpoint/2010/main" val="15596101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4B Top Tip">
    <p:spTree>
      <p:nvGrpSpPr>
        <p:cNvPr id="1" name=""/>
        <p:cNvGrpSpPr/>
        <p:nvPr/>
      </p:nvGrpSpPr>
      <p:grpSpPr>
        <a:xfrm>
          <a:off x="0" y="0"/>
          <a:ext cx="0" cy="0"/>
          <a:chOff x="0" y="0"/>
          <a:chExt cx="0" cy="0"/>
        </a:xfrm>
      </p:grpSpPr>
      <p:sp>
        <p:nvSpPr>
          <p:cNvPr id="15" name="Chapter Number" descr="Chapter number">
            <a:extLst>
              <a:ext uri="{FF2B5EF4-FFF2-40B4-BE49-F238E27FC236}">
                <a16:creationId xmlns:a16="http://schemas.microsoft.com/office/drawing/2014/main" id="{C6758C12-22F0-264A-9ED2-9B971E120C0B}"/>
              </a:ext>
            </a:extLst>
          </p:cNvPr>
          <p:cNvSpPr>
            <a:spLocks noGrp="1"/>
          </p:cNvSpPr>
          <p:nvPr>
            <p:ph type="body" sz="quarter" idx="13" hasCustomPrompt="1"/>
          </p:nvPr>
        </p:nvSpPr>
        <p:spPr>
          <a:xfrm>
            <a:off x="471488" y="928716"/>
            <a:ext cx="5906164" cy="337128"/>
          </a:xfrm>
        </p:spPr>
        <p:txBody>
          <a:bodyPr lIns="0" tIns="0" rIns="0" bIns="0">
            <a:noAutofit/>
          </a:bodyPr>
          <a:lstStyle>
            <a:lvl1pPr marL="0" indent="0">
              <a:buNone/>
              <a:defRPr sz="2400" b="1" i="0">
                <a:solidFill>
                  <a:srgbClr val="00E7BD"/>
                </a:solidFill>
                <a:latin typeface="Montserrat ExtraBold" pitchFamily="2" charset="77"/>
              </a:defRPr>
            </a:lvl1pPr>
          </a:lstStyle>
          <a:p>
            <a:pPr lvl="0"/>
            <a:r>
              <a:rPr lang="en-GB"/>
              <a:t>0X.</a:t>
            </a:r>
            <a:endParaRPr lang="en-US"/>
          </a:p>
        </p:txBody>
      </p:sp>
      <p:sp>
        <p:nvSpPr>
          <p:cNvPr id="2" name="Title 1" descr="Page title"/>
          <p:cNvSpPr>
            <a:spLocks noGrp="1"/>
          </p:cNvSpPr>
          <p:nvPr>
            <p:ph type="title" hasCustomPrompt="1"/>
          </p:nvPr>
        </p:nvSpPr>
        <p:spPr>
          <a:xfrm>
            <a:off x="471487" y="1318665"/>
            <a:ext cx="5906164" cy="806620"/>
          </a:xfrm>
          <a:ln>
            <a:noFill/>
          </a:ln>
        </p:spPr>
        <p:txBody>
          <a:bodyPr lIns="0" tIns="0" rIns="0" bIns="0" anchor="t">
            <a:noAutofit/>
          </a:bodyPr>
          <a:lstStyle>
            <a:lvl1pPr>
              <a:defRPr sz="2800"/>
            </a:lvl1pPr>
          </a:lstStyle>
          <a:p>
            <a:r>
              <a:rPr lang="en-GB"/>
              <a:t>Title to go here</a:t>
            </a:r>
            <a:br>
              <a:rPr lang="en-GB"/>
            </a:br>
            <a:r>
              <a:rPr lang="en-GB"/>
              <a:t>double line</a:t>
            </a:r>
            <a:endParaRPr lang="en-US"/>
          </a:p>
        </p:txBody>
      </p:sp>
      <p:sp>
        <p:nvSpPr>
          <p:cNvPr id="26" name="Sub header">
            <a:extLst>
              <a:ext uri="{FF2B5EF4-FFF2-40B4-BE49-F238E27FC236}">
                <a16:creationId xmlns:a16="http://schemas.microsoft.com/office/drawing/2014/main" id="{AC113B2C-645C-8141-A461-8D9F540F5CD5}"/>
              </a:ext>
            </a:extLst>
          </p:cNvPr>
          <p:cNvSpPr>
            <a:spLocks noGrp="1"/>
          </p:cNvSpPr>
          <p:nvPr>
            <p:ph idx="15"/>
          </p:nvPr>
        </p:nvSpPr>
        <p:spPr>
          <a:xfrm>
            <a:off x="471487" y="2257636"/>
            <a:ext cx="5906163" cy="639150"/>
          </a:xfrm>
        </p:spPr>
        <p:txBody>
          <a:bodyPr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13" name="Content Placeholder 2" descr="Content&#10;">
            <a:extLst>
              <a:ext uri="{FF2B5EF4-FFF2-40B4-BE49-F238E27FC236}">
                <a16:creationId xmlns:a16="http://schemas.microsoft.com/office/drawing/2014/main" id="{B64F7B95-D9BF-0245-922B-22C1796B5287}"/>
              </a:ext>
            </a:extLst>
          </p:cNvPr>
          <p:cNvSpPr>
            <a:spLocks noGrp="1"/>
          </p:cNvSpPr>
          <p:nvPr>
            <p:ph idx="1"/>
          </p:nvPr>
        </p:nvSpPr>
        <p:spPr>
          <a:xfrm>
            <a:off x="471488" y="3218400"/>
            <a:ext cx="5906163" cy="3639518"/>
          </a:xfrm>
        </p:spPr>
        <p:txBody>
          <a:bodyPr lIns="0" tIns="0" rIns="0" bIns="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op Tip">
            <a:extLst>
              <a:ext uri="{FF2B5EF4-FFF2-40B4-BE49-F238E27FC236}">
                <a16:creationId xmlns:a16="http://schemas.microsoft.com/office/drawing/2014/main" id="{751CE661-FBD2-0645-82D8-DD6E55FFB53F}"/>
              </a:ext>
            </a:extLst>
          </p:cNvPr>
          <p:cNvSpPr>
            <a:spLocks noGrp="1"/>
          </p:cNvSpPr>
          <p:nvPr>
            <p:ph idx="16" hasCustomPrompt="1"/>
          </p:nvPr>
        </p:nvSpPr>
        <p:spPr>
          <a:xfrm>
            <a:off x="447471" y="6863787"/>
            <a:ext cx="5930179" cy="818274"/>
          </a:xfrm>
          <a:solidFill>
            <a:srgbClr val="30494C"/>
          </a:solidFill>
          <a:ln w="25400">
            <a:noFill/>
            <a:prstDash val="solid"/>
          </a:ln>
        </p:spPr>
        <p:txBody>
          <a:bodyPr wrap="square" lIns="108000" tIns="108000" rIns="108000" bIns="108000" numCol="1" spcCol="360000">
            <a:spAutoFit/>
          </a:bodyPr>
          <a:lstStyle>
            <a:lvl1pPr marL="0" indent="0">
              <a:lnSpc>
                <a:spcPct val="100000"/>
              </a:lnSpc>
              <a:buNone/>
              <a:defRPr sz="1200" b="0" i="0">
                <a:solidFill>
                  <a:schemeClr val="bg1"/>
                </a:solidFill>
                <a:latin typeface="Montserrat" pitchFamily="2" charset="77"/>
              </a:defRPr>
            </a:lvl1pPr>
            <a:lvl2pPr marL="0" indent="0">
              <a:lnSpc>
                <a:spcPct val="100000"/>
              </a:lnSpc>
              <a:buNone/>
              <a:defRPr sz="1000" b="0">
                <a:latin typeface="Montserrat" pitchFamily="2" charset="77"/>
              </a:defRPr>
            </a:lvl2pPr>
            <a:lvl3pPr marL="80550" indent="0">
              <a:lnSpc>
                <a:spcPct val="100000"/>
              </a:lnSpc>
              <a:buNone/>
              <a:defRPr sz="1000" b="0">
                <a:latin typeface="Montserrat" pitchFamily="2" charset="77"/>
              </a:defRPr>
            </a:lvl3pPr>
            <a:lvl4pPr marL="188550" indent="0">
              <a:lnSpc>
                <a:spcPct val="100000"/>
              </a:lnSpc>
              <a:buNone/>
              <a:defRPr sz="1000" b="0">
                <a:latin typeface="Montserrat" pitchFamily="2" charset="77"/>
              </a:defRPr>
            </a:lvl4pPr>
            <a:lvl5pPr marL="260550" indent="0">
              <a:lnSpc>
                <a:spcPct val="100000"/>
              </a:lnSpc>
              <a:buNone/>
              <a:defRPr sz="1000" b="0">
                <a:latin typeface="Montserrat" pitchFamily="2" charset="77"/>
              </a:defRPr>
            </a:lvl5pPr>
          </a:lstStyle>
          <a:p>
            <a:pPr lvl="0"/>
            <a:r>
              <a:rPr lang="en-US"/>
              <a:t>TOP TIP!</a:t>
            </a:r>
          </a:p>
          <a:p>
            <a:pPr lvl="0"/>
            <a:r>
              <a:rPr lang="en-US"/>
              <a:t>This is where you would write your top tip for the class.</a:t>
            </a:r>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7004"/>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Footer Placeholder 4"/>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6" name="Slide Number Placeholder 5"/>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24" name="Document Type">
            <a:extLst>
              <a:ext uri="{FF2B5EF4-FFF2-40B4-BE49-F238E27FC236}">
                <a16:creationId xmlns:a16="http://schemas.microsoft.com/office/drawing/2014/main" id="{3C698922-88B3-674F-B3AB-B4BC5FFBA257}"/>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6" name="Picture 15">
            <a:extLst>
              <a:ext uri="{FF2B5EF4-FFF2-40B4-BE49-F238E27FC236}">
                <a16:creationId xmlns:a16="http://schemas.microsoft.com/office/drawing/2014/main" id="{7192BE83-2BE2-D446-B947-BAB91BE794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20999166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5A Table">
    <p:spTree>
      <p:nvGrpSpPr>
        <p:cNvPr id="1" name=""/>
        <p:cNvGrpSpPr/>
        <p:nvPr/>
      </p:nvGrpSpPr>
      <p:grpSpPr>
        <a:xfrm>
          <a:off x="0" y="0"/>
          <a:ext cx="0" cy="0"/>
          <a:chOff x="0" y="0"/>
          <a:chExt cx="0" cy="0"/>
        </a:xfrm>
      </p:grpSpPr>
      <p:sp>
        <p:nvSpPr>
          <p:cNvPr id="15" name="Chapter Number" descr="Chapter number">
            <a:extLst>
              <a:ext uri="{FF2B5EF4-FFF2-40B4-BE49-F238E27FC236}">
                <a16:creationId xmlns:a16="http://schemas.microsoft.com/office/drawing/2014/main" id="{CEE8B95A-F2C6-C84E-87B7-B678DD3FAD9C}"/>
              </a:ext>
            </a:extLst>
          </p:cNvPr>
          <p:cNvSpPr>
            <a:spLocks noGrp="1"/>
          </p:cNvSpPr>
          <p:nvPr>
            <p:ph type="body" sz="quarter" idx="13" hasCustomPrompt="1"/>
          </p:nvPr>
        </p:nvSpPr>
        <p:spPr>
          <a:xfrm>
            <a:off x="471488" y="928716"/>
            <a:ext cx="5906164" cy="337128"/>
          </a:xfrm>
        </p:spPr>
        <p:txBody>
          <a:bodyPr lIns="0" tIns="0" rIns="0" bIns="0">
            <a:noAutofit/>
          </a:bodyPr>
          <a:lstStyle>
            <a:lvl1pPr marL="0" indent="0">
              <a:buNone/>
              <a:defRPr sz="2400" b="1" i="0">
                <a:solidFill>
                  <a:srgbClr val="00E7BD"/>
                </a:solidFill>
                <a:latin typeface="Montserrat ExtraBold" pitchFamily="2" charset="77"/>
              </a:defRPr>
            </a:lvl1pPr>
          </a:lstStyle>
          <a:p>
            <a:pPr lvl="0"/>
            <a:r>
              <a:rPr lang="en-GB"/>
              <a:t>0X.</a:t>
            </a:r>
            <a:endParaRPr lang="en-US"/>
          </a:p>
        </p:txBody>
      </p:sp>
      <p:sp>
        <p:nvSpPr>
          <p:cNvPr id="14" name="Title 1" descr="Page title">
            <a:extLst>
              <a:ext uri="{FF2B5EF4-FFF2-40B4-BE49-F238E27FC236}">
                <a16:creationId xmlns:a16="http://schemas.microsoft.com/office/drawing/2014/main" id="{577DCE9B-030F-FF4D-B222-6546901F8328}"/>
              </a:ext>
            </a:extLst>
          </p:cNvPr>
          <p:cNvSpPr>
            <a:spLocks noGrp="1"/>
          </p:cNvSpPr>
          <p:nvPr>
            <p:ph type="title" hasCustomPrompt="1"/>
          </p:nvPr>
        </p:nvSpPr>
        <p:spPr>
          <a:xfrm>
            <a:off x="471487" y="1318665"/>
            <a:ext cx="5906164" cy="806620"/>
          </a:xfrm>
          <a:ln>
            <a:noFill/>
          </a:ln>
        </p:spPr>
        <p:txBody>
          <a:bodyPr lIns="0" tIns="0" rIns="0" bIns="0" anchor="t">
            <a:noAutofit/>
          </a:bodyPr>
          <a:lstStyle>
            <a:lvl1pPr>
              <a:defRPr sz="2800"/>
            </a:lvl1pPr>
          </a:lstStyle>
          <a:p>
            <a:r>
              <a:rPr lang="en-GB"/>
              <a:t>Title to go here</a:t>
            </a:r>
            <a:br>
              <a:rPr lang="en-GB"/>
            </a:br>
            <a:r>
              <a:rPr lang="en-GB"/>
              <a:t>double line</a:t>
            </a:r>
            <a:endParaRPr lang="en-US"/>
          </a:p>
        </p:txBody>
      </p:sp>
      <p:sp>
        <p:nvSpPr>
          <p:cNvPr id="9" name="Table Placeholder 8">
            <a:extLst>
              <a:ext uri="{FF2B5EF4-FFF2-40B4-BE49-F238E27FC236}">
                <a16:creationId xmlns:a16="http://schemas.microsoft.com/office/drawing/2014/main" id="{7D463A73-B77F-0849-BBCD-7FE04757BC84}"/>
              </a:ext>
            </a:extLst>
          </p:cNvPr>
          <p:cNvSpPr>
            <a:spLocks noGrp="1"/>
          </p:cNvSpPr>
          <p:nvPr>
            <p:ph type="tbl" sz="quarter" idx="15"/>
          </p:nvPr>
        </p:nvSpPr>
        <p:spPr>
          <a:xfrm>
            <a:off x="459912" y="2465408"/>
            <a:ext cx="5926601" cy="6065134"/>
          </a:xfrm>
        </p:spPr>
        <p:txBody>
          <a:bodyPr>
            <a:normAutofit/>
          </a:bodyPr>
          <a:lstStyle>
            <a:lvl1pPr marL="0">
              <a:spcBef>
                <a:spcPct val="0"/>
              </a:spcBef>
              <a:spcAft>
                <a:spcPts val="1000"/>
              </a:spcAft>
              <a:defRPr sz="1200"/>
            </a:lvl1pPr>
          </a:lstStyle>
          <a:p>
            <a:endParaRPr lang="en-US"/>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Footer Placeholder 4">
            <a:extLst>
              <a:ext uri="{FF2B5EF4-FFF2-40B4-BE49-F238E27FC236}">
                <a16:creationId xmlns:a16="http://schemas.microsoft.com/office/drawing/2014/main" id="{F1733156-A994-D74B-BC03-26A79BA1027B}"/>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3" name="Slide Number Placeholder 5">
            <a:extLst>
              <a:ext uri="{FF2B5EF4-FFF2-40B4-BE49-F238E27FC236}">
                <a16:creationId xmlns:a16="http://schemas.microsoft.com/office/drawing/2014/main" id="{39F283DB-9207-8542-8A99-31AE4603E963}"/>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16" name="Document Type">
            <a:extLst>
              <a:ext uri="{FF2B5EF4-FFF2-40B4-BE49-F238E27FC236}">
                <a16:creationId xmlns:a16="http://schemas.microsoft.com/office/drawing/2014/main" id="{9B263650-0420-1B40-AF65-86D89BE1ABB8}"/>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7" name="Picture 16">
            <a:extLst>
              <a:ext uri="{FF2B5EF4-FFF2-40B4-BE49-F238E27FC236}">
                <a16:creationId xmlns:a16="http://schemas.microsoft.com/office/drawing/2014/main" id="{D140E851-93F7-A64A-B19B-05170342877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21858914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5A Student Fill">
    <p:spTree>
      <p:nvGrpSpPr>
        <p:cNvPr id="1" name=""/>
        <p:cNvGrpSpPr/>
        <p:nvPr/>
      </p:nvGrpSpPr>
      <p:grpSpPr>
        <a:xfrm>
          <a:off x="0" y="0"/>
          <a:ext cx="0" cy="0"/>
          <a:chOff x="0" y="0"/>
          <a:chExt cx="0" cy="0"/>
        </a:xfrm>
      </p:grpSpPr>
      <p:sp>
        <p:nvSpPr>
          <p:cNvPr id="17" name="Chapter Number" descr="Chapter number">
            <a:extLst>
              <a:ext uri="{FF2B5EF4-FFF2-40B4-BE49-F238E27FC236}">
                <a16:creationId xmlns:a16="http://schemas.microsoft.com/office/drawing/2014/main" id="{B8AD39A9-D386-874F-91FF-245336CA32F6}"/>
              </a:ext>
            </a:extLst>
          </p:cNvPr>
          <p:cNvSpPr>
            <a:spLocks noGrp="1"/>
          </p:cNvSpPr>
          <p:nvPr>
            <p:ph type="body" sz="quarter" idx="13" hasCustomPrompt="1"/>
          </p:nvPr>
        </p:nvSpPr>
        <p:spPr>
          <a:xfrm>
            <a:off x="471488" y="928716"/>
            <a:ext cx="5906164" cy="337128"/>
          </a:xfrm>
        </p:spPr>
        <p:txBody>
          <a:bodyPr lIns="0" tIns="0" rIns="0" bIns="0">
            <a:noAutofit/>
          </a:bodyPr>
          <a:lstStyle>
            <a:lvl1pPr marL="0" indent="0">
              <a:buNone/>
              <a:defRPr sz="2400" b="1" i="0">
                <a:solidFill>
                  <a:srgbClr val="00E7BD"/>
                </a:solidFill>
                <a:latin typeface="Montserrat ExtraBold" pitchFamily="2" charset="77"/>
              </a:defRPr>
            </a:lvl1pPr>
          </a:lstStyle>
          <a:p>
            <a:pPr lvl="0"/>
            <a:r>
              <a:rPr lang="en-GB"/>
              <a:t>0X.</a:t>
            </a:r>
            <a:endParaRPr lang="en-US"/>
          </a:p>
        </p:txBody>
      </p:sp>
      <p:sp>
        <p:nvSpPr>
          <p:cNvPr id="16" name="Title 1" descr="Page title">
            <a:extLst>
              <a:ext uri="{FF2B5EF4-FFF2-40B4-BE49-F238E27FC236}">
                <a16:creationId xmlns:a16="http://schemas.microsoft.com/office/drawing/2014/main" id="{B5393E57-4B00-6444-A14A-02193742A9F3}"/>
              </a:ext>
            </a:extLst>
          </p:cNvPr>
          <p:cNvSpPr>
            <a:spLocks noGrp="1"/>
          </p:cNvSpPr>
          <p:nvPr>
            <p:ph type="title" hasCustomPrompt="1"/>
          </p:nvPr>
        </p:nvSpPr>
        <p:spPr>
          <a:xfrm>
            <a:off x="471487" y="1318665"/>
            <a:ext cx="5906164" cy="806620"/>
          </a:xfrm>
          <a:ln>
            <a:noFill/>
          </a:ln>
        </p:spPr>
        <p:txBody>
          <a:bodyPr lIns="0" tIns="0" rIns="0" bIns="0" anchor="t">
            <a:noAutofit/>
          </a:bodyPr>
          <a:lstStyle>
            <a:lvl1pPr>
              <a:defRPr sz="2800"/>
            </a:lvl1pPr>
          </a:lstStyle>
          <a:p>
            <a:r>
              <a:rPr lang="en-GB"/>
              <a:t>Title to go here</a:t>
            </a:r>
            <a:br>
              <a:rPr lang="en-GB"/>
            </a:br>
            <a:r>
              <a:rPr lang="en-GB"/>
              <a:t>double line</a:t>
            </a:r>
            <a:endParaRPr lang="en-US"/>
          </a:p>
        </p:txBody>
      </p:sp>
      <p:sp>
        <p:nvSpPr>
          <p:cNvPr id="3" name="Text Placeholder 2">
            <a:extLst>
              <a:ext uri="{FF2B5EF4-FFF2-40B4-BE49-F238E27FC236}">
                <a16:creationId xmlns:a16="http://schemas.microsoft.com/office/drawing/2014/main" id="{23B0EB2B-C2F2-A647-B5FD-3118FAFC44BC}"/>
              </a:ext>
            </a:extLst>
          </p:cNvPr>
          <p:cNvSpPr>
            <a:spLocks noGrp="1"/>
          </p:cNvSpPr>
          <p:nvPr>
            <p:ph type="body" sz="quarter" idx="15"/>
          </p:nvPr>
        </p:nvSpPr>
        <p:spPr>
          <a:xfrm>
            <a:off x="471488" y="2395538"/>
            <a:ext cx="5905500" cy="6065837"/>
          </a:xfrm>
          <a:solidFill>
            <a:srgbClr val="00E7BD">
              <a:alpha val="14000"/>
            </a:srgbClr>
          </a:solidFill>
        </p:spPr>
        <p:txBody>
          <a:bodyPr>
            <a:noAutofit/>
          </a:bodyPr>
          <a:lstStyle>
            <a:lvl1pPr marL="0" indent="0">
              <a:spcAft>
                <a:spcPts val="200"/>
              </a:spcAft>
              <a:buNone/>
              <a:defRPr sz="1200"/>
            </a:lvl1pPr>
            <a:lvl2pPr marL="0" indent="0">
              <a:spcAft>
                <a:spcPts val="200"/>
              </a:spcAft>
              <a:buNone/>
              <a:defRPr sz="1200"/>
            </a:lvl2pPr>
            <a:lvl3pPr marL="80550" indent="0">
              <a:spcAft>
                <a:spcPts val="200"/>
              </a:spcAft>
              <a:buNone/>
              <a:defRPr sz="1200"/>
            </a:lvl3pPr>
            <a:lvl4pPr marL="188550" indent="0">
              <a:spcAft>
                <a:spcPts val="200"/>
              </a:spcAft>
              <a:buNone/>
              <a:defRPr sz="1200"/>
            </a:lvl4pPr>
            <a:lvl5pPr marL="260550" indent="0">
              <a:spcAft>
                <a:spcPts val="200"/>
              </a:spcAft>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
            <a:extLst>
              <a:ext uri="{FF2B5EF4-FFF2-40B4-BE49-F238E27FC236}">
                <a16:creationId xmlns:a16="http://schemas.microsoft.com/office/drawing/2014/main" id="{6CF85258-5489-064A-A7CB-DFF2B6FF224F}"/>
              </a:ext>
            </a:extLst>
          </p:cNvPr>
          <p:cNvSpPr>
            <a:spLocks noGrp="1"/>
          </p:cNvSpPr>
          <p:nvPr>
            <p:ph type="body" sz="quarter" idx="16"/>
          </p:nvPr>
        </p:nvSpPr>
        <p:spPr>
          <a:xfrm>
            <a:off x="590309" y="4308470"/>
            <a:ext cx="5648445" cy="1323439"/>
          </a:xfrm>
          <a:solidFill>
            <a:schemeClr val="bg1"/>
          </a:solidFill>
        </p:spPr>
        <p:txBody>
          <a:bodyPr>
            <a:spAutoFit/>
          </a:bodyPr>
          <a:lstStyle>
            <a:lvl1pPr marL="0" indent="0">
              <a:spcAft>
                <a:spcPts val="200"/>
              </a:spcAft>
              <a:buNone/>
              <a:defRPr sz="1200"/>
            </a:lvl1pPr>
            <a:lvl2pPr marL="0" indent="0">
              <a:spcAft>
                <a:spcPts val="200"/>
              </a:spcAft>
              <a:buNone/>
              <a:defRPr sz="1200"/>
            </a:lvl2pPr>
            <a:lvl3pPr marL="80550" indent="0">
              <a:spcAft>
                <a:spcPts val="200"/>
              </a:spcAft>
              <a:buNone/>
              <a:defRPr sz="1200"/>
            </a:lvl3pPr>
            <a:lvl4pPr marL="188550" indent="0">
              <a:spcAft>
                <a:spcPts val="200"/>
              </a:spcAft>
              <a:buNone/>
              <a:defRPr sz="1200"/>
            </a:lvl4pPr>
            <a:lvl5pPr marL="260550" indent="0">
              <a:spcAft>
                <a:spcPts val="200"/>
              </a:spcAft>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Footer Placeholder 4">
            <a:extLst>
              <a:ext uri="{FF2B5EF4-FFF2-40B4-BE49-F238E27FC236}">
                <a16:creationId xmlns:a16="http://schemas.microsoft.com/office/drawing/2014/main" id="{56D26BB4-9E0E-E142-AC00-929B45BE28DA}"/>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5" name="Slide Number Placeholder 5">
            <a:extLst>
              <a:ext uri="{FF2B5EF4-FFF2-40B4-BE49-F238E27FC236}">
                <a16:creationId xmlns:a16="http://schemas.microsoft.com/office/drawing/2014/main" id="{01A551E7-BA2C-AD4D-B66E-D91E616E1B8D}"/>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20" name="Document Type">
            <a:extLst>
              <a:ext uri="{FF2B5EF4-FFF2-40B4-BE49-F238E27FC236}">
                <a16:creationId xmlns:a16="http://schemas.microsoft.com/office/drawing/2014/main" id="{E10E517C-A60C-6840-A3F0-943059DC9AB6}"/>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8" name="Picture 17">
            <a:extLst>
              <a:ext uri="{FF2B5EF4-FFF2-40B4-BE49-F238E27FC236}">
                <a16:creationId xmlns:a16="http://schemas.microsoft.com/office/drawing/2014/main" id="{4E791C6C-15B3-394F-8012-9F8C84F155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19631453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rgbClr val="FF8BFF"/>
        </a:solidFill>
        <a:effectLst/>
      </p:bgPr>
    </p:bg>
    <p:spTree>
      <p:nvGrpSpPr>
        <p:cNvPr id="1" name=""/>
        <p:cNvGrpSpPr/>
        <p:nvPr/>
      </p:nvGrpSpPr>
      <p:grpSpPr>
        <a:xfrm>
          <a:off x="0" y="0"/>
          <a:ext cx="0" cy="0"/>
          <a:chOff x="0" y="0"/>
          <a:chExt cx="0" cy="0"/>
        </a:xfrm>
      </p:grpSpPr>
      <p:grpSp>
        <p:nvGrpSpPr>
          <p:cNvPr id="2" name="LOGO" descr="The Electoral Commision Logo">
            <a:extLst>
              <a:ext uri="{FF2B5EF4-FFF2-40B4-BE49-F238E27FC236}">
                <a16:creationId xmlns:a16="http://schemas.microsoft.com/office/drawing/2014/main" id="{8514ED24-8BB1-9943-AE8F-BE7801841E33}"/>
              </a:ext>
            </a:extLst>
          </p:cNvPr>
          <p:cNvGrpSpPr/>
          <p:nvPr userDrawn="1"/>
        </p:nvGrpSpPr>
        <p:grpSpPr>
          <a:xfrm>
            <a:off x="4884516" y="0"/>
            <a:ext cx="1745672" cy="1283856"/>
            <a:chOff x="4884516" y="0"/>
            <a:chExt cx="1745672" cy="1283856"/>
          </a:xfrm>
        </p:grpSpPr>
        <p:sp>
          <p:nvSpPr>
            <p:cNvPr id="19" name="Rectangle 18">
              <a:extLst>
                <a:ext uri="{FF2B5EF4-FFF2-40B4-BE49-F238E27FC236}">
                  <a16:creationId xmlns:a16="http://schemas.microsoft.com/office/drawing/2014/main" id="{D45B6636-62E2-7B4F-BF55-C67CB719F151}"/>
                </a:ext>
              </a:extLst>
            </p:cNvPr>
            <p:cNvSpPr/>
            <p:nvPr userDrawn="1"/>
          </p:nvSpPr>
          <p:spPr>
            <a:xfrm>
              <a:off x="4884516" y="0"/>
              <a:ext cx="1745672" cy="128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with medium confidence">
              <a:extLst>
                <a:ext uri="{FF2B5EF4-FFF2-40B4-BE49-F238E27FC236}">
                  <a16:creationId xmlns:a16="http://schemas.microsoft.com/office/drawing/2014/main" id="{A0895333-0C7B-0841-BD85-DC838E3410BB}"/>
                </a:ext>
              </a:extLst>
            </p:cNvPr>
            <p:cNvPicPr>
              <a:picLocks noChangeAspect="1"/>
            </p:cNvPicPr>
            <p:nvPr userDrawn="1"/>
          </p:nvPicPr>
          <p:blipFill>
            <a:blip r:embed="rId2"/>
            <a:stretch>
              <a:fillRect/>
            </a:stretch>
          </p:blipFill>
          <p:spPr>
            <a:xfrm>
              <a:off x="5034987" y="413351"/>
              <a:ext cx="1436640" cy="715782"/>
            </a:xfrm>
            <a:prstGeom prst="rect">
              <a:avLst/>
            </a:prstGeom>
          </p:spPr>
        </p:pic>
      </p:grpSp>
      <p:sp>
        <p:nvSpPr>
          <p:cNvPr id="21" name="Main Title" descr="Document title">
            <a:extLst>
              <a:ext uri="{FF2B5EF4-FFF2-40B4-BE49-F238E27FC236}">
                <a16:creationId xmlns:a16="http://schemas.microsoft.com/office/drawing/2014/main" id="{1F05F9CD-C9BC-3546-83E5-15D9F235886E}"/>
              </a:ext>
            </a:extLst>
          </p:cNvPr>
          <p:cNvSpPr>
            <a:spLocks noGrp="1"/>
          </p:cNvSpPr>
          <p:nvPr>
            <p:ph type="ctrTitle" hasCustomPrompt="1"/>
          </p:nvPr>
        </p:nvSpPr>
        <p:spPr>
          <a:xfrm>
            <a:off x="334468" y="2846748"/>
            <a:ext cx="4550048" cy="1712397"/>
          </a:xfrm>
        </p:spPr>
        <p:txBody>
          <a:bodyPr lIns="90000" tIns="90000" rIns="90000" bIns="90000" anchor="b">
            <a:normAutofit/>
          </a:bodyPr>
          <a:lstStyle>
            <a:lvl1pPr algn="l">
              <a:lnSpc>
                <a:spcPts val="3880"/>
              </a:lnSpc>
              <a:defRPr sz="4400" b="1" i="0">
                <a:solidFill>
                  <a:schemeClr val="bg1"/>
                </a:solidFill>
                <a:latin typeface="Montserrat ExtraBold" pitchFamily="2" charset="77"/>
              </a:defRPr>
            </a:lvl1pPr>
          </a:lstStyle>
          <a:p>
            <a:r>
              <a:rPr lang="en-GB"/>
              <a:t>CLICK TO EDIT MASTER TITLE STYLE</a:t>
            </a:r>
            <a:endParaRPr lang="en-US"/>
          </a:p>
        </p:txBody>
      </p:sp>
      <p:sp>
        <p:nvSpPr>
          <p:cNvPr id="22" name="Subtitle 2" descr="Document subtitle">
            <a:extLst>
              <a:ext uri="{FF2B5EF4-FFF2-40B4-BE49-F238E27FC236}">
                <a16:creationId xmlns:a16="http://schemas.microsoft.com/office/drawing/2014/main" id="{F64F0772-38A8-354A-839D-C60E6231C054}"/>
              </a:ext>
            </a:extLst>
          </p:cNvPr>
          <p:cNvSpPr>
            <a:spLocks noGrp="1"/>
          </p:cNvSpPr>
          <p:nvPr>
            <p:ph type="subTitle" idx="1"/>
          </p:nvPr>
        </p:nvSpPr>
        <p:spPr>
          <a:xfrm>
            <a:off x="334468" y="4489695"/>
            <a:ext cx="4251820" cy="1016548"/>
          </a:xfrm>
        </p:spPr>
        <p:txBody>
          <a:bodyPr lIns="90000" tIns="90000" rIns="90000" bIns="90000">
            <a:normAutofit/>
          </a:bodyPr>
          <a:lstStyle>
            <a:lvl1pPr marL="0" indent="0" algn="l">
              <a:buNone/>
              <a:defRPr sz="1400" b="1">
                <a:latin typeface="Montserra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9" name="Picture 8">
            <a:extLst>
              <a:ext uri="{FF2B5EF4-FFF2-40B4-BE49-F238E27FC236}">
                <a16:creationId xmlns:a16="http://schemas.microsoft.com/office/drawing/2014/main" id="{55416A41-FD0E-A748-B20F-62DD434544F9}"/>
              </a:ext>
              <a:ext uri="{C183D7F6-B498-43B3-948B-1728B52AA6E4}">
                <adec:decorative xmlns:adec="http://schemas.microsoft.com/office/drawing/2017/decorative" val="1"/>
              </a:ext>
            </a:extLst>
          </p:cNvPr>
          <p:cNvPicPr>
            <a:picLocks noChangeAspect="1"/>
          </p:cNvPicPr>
          <p:nvPr userDrawn="1"/>
        </p:nvPicPr>
        <p:blipFill>
          <a:blip r:embed="rId3"/>
          <a:srcRect l="3463" r="3463" b="2122"/>
          <a:stretch>
            <a:fillRect/>
          </a:stretch>
        </p:blipFill>
        <p:spPr>
          <a:xfrm>
            <a:off x="604176" y="5456522"/>
            <a:ext cx="4453961" cy="4451066"/>
          </a:xfrm>
          <a:prstGeom prst="rect">
            <a:avLst/>
          </a:prstGeom>
        </p:spPr>
      </p:pic>
      <p:pic>
        <p:nvPicPr>
          <p:cNvPr id="16" name="Picture 15">
            <a:extLst>
              <a:ext uri="{FF2B5EF4-FFF2-40B4-BE49-F238E27FC236}">
                <a16:creationId xmlns:a16="http://schemas.microsoft.com/office/drawing/2014/main" id="{23C0AEA3-30D3-F641-8677-44CC7EBD3767}"/>
              </a:ext>
              <a:ext uri="{C183D7F6-B498-43B3-948B-1728B52AA6E4}">
                <adec:decorative xmlns:adec="http://schemas.microsoft.com/office/drawing/2017/decorative" val="1"/>
              </a:ext>
            </a:extLst>
          </p:cNvPr>
          <p:cNvPicPr>
            <a:picLocks noChangeAspect="1"/>
          </p:cNvPicPr>
          <p:nvPr userDrawn="1"/>
        </p:nvPicPr>
        <p:blipFill>
          <a:blip r:embed="rId4"/>
          <a:srcRect t="-934" r="4664" b="-1"/>
          <a:stretch>
            <a:fillRect/>
          </a:stretch>
        </p:blipFill>
        <p:spPr>
          <a:xfrm>
            <a:off x="192775" y="9168309"/>
            <a:ext cx="4639307" cy="428765"/>
          </a:xfrm>
          <a:prstGeom prst="rect">
            <a:avLst/>
          </a:prstGeom>
        </p:spPr>
      </p:pic>
      <p:pic>
        <p:nvPicPr>
          <p:cNvPr id="10" name="Picture 9" descr="Image of teenage girl">
            <a:extLst>
              <a:ext uri="{FF2B5EF4-FFF2-40B4-BE49-F238E27FC236}">
                <a16:creationId xmlns:a16="http://schemas.microsoft.com/office/drawing/2014/main" id="{28F36175-EA8B-C843-BB76-7EEDC3A419C8}"/>
              </a:ext>
            </a:extLst>
          </p:cNvPr>
          <p:cNvPicPr>
            <a:picLocks noChangeAspect="1"/>
          </p:cNvPicPr>
          <p:nvPr userDrawn="1"/>
        </p:nvPicPr>
        <p:blipFill>
          <a:blip r:embed="rId5"/>
          <a:srcRect l="36758" t="2860" r="2620" b="8187"/>
          <a:stretch>
            <a:fillRect/>
          </a:stretch>
        </p:blipFill>
        <p:spPr>
          <a:xfrm flipH="1">
            <a:off x="2016885" y="4068841"/>
            <a:ext cx="4852689" cy="5838747"/>
          </a:xfrm>
          <a:prstGeom prst="rect">
            <a:avLst/>
          </a:prstGeom>
        </p:spPr>
      </p:pic>
      <p:sp>
        <p:nvSpPr>
          <p:cNvPr id="24" name="URL">
            <a:extLst>
              <a:ext uri="{FF2B5EF4-FFF2-40B4-BE49-F238E27FC236}">
                <a16:creationId xmlns:a16="http://schemas.microsoft.com/office/drawing/2014/main" id="{C8A01E9D-647E-7347-8760-5D87EAF07ECB}"/>
              </a:ext>
            </a:extLst>
          </p:cNvPr>
          <p:cNvSpPr>
            <a:spLocks noGrp="1"/>
          </p:cNvSpPr>
          <p:nvPr>
            <p:ph type="body" sz="quarter" idx="15" hasCustomPrompt="1"/>
          </p:nvPr>
        </p:nvSpPr>
        <p:spPr>
          <a:xfrm>
            <a:off x="420732" y="9297417"/>
            <a:ext cx="2119312" cy="193697"/>
          </a:xfrm>
        </p:spPr>
        <p:txBody>
          <a:bodyPr anchor="ctr">
            <a:normAutofit/>
          </a:bodyPr>
          <a:lstStyle>
            <a:lvl1pPr marL="0" indent="0">
              <a:buNone/>
              <a:defRPr sz="800" b="1" i="0">
                <a:latin typeface="Montserrat ExtraBold" pitchFamily="2" charset="77"/>
              </a:defRPr>
            </a:lvl1pPr>
          </a:lstStyle>
          <a:p>
            <a:pPr lvl="0"/>
            <a:r>
              <a:rPr lang="en-GB"/>
              <a:t>URL TO GO HERE</a:t>
            </a:r>
            <a:endParaRPr lang="en-US"/>
          </a:p>
        </p:txBody>
      </p:sp>
      <p:pic>
        <p:nvPicPr>
          <p:cNvPr id="12" name="Picture 11" descr="Your vote matters logo with a ballot icon on the right">
            <a:extLst>
              <a:ext uri="{FF2B5EF4-FFF2-40B4-BE49-F238E27FC236}">
                <a16:creationId xmlns:a16="http://schemas.microsoft.com/office/drawing/2014/main" id="{DD8C63C5-0681-1D46-AFF1-43F76C2C1538}"/>
              </a:ext>
            </a:extLst>
          </p:cNvPr>
          <p:cNvPicPr>
            <a:picLocks noChangeAspect="1"/>
          </p:cNvPicPr>
          <p:nvPr userDrawn="1"/>
        </p:nvPicPr>
        <p:blipFill>
          <a:blip r:embed="rId6"/>
          <a:stretch>
            <a:fillRect/>
          </a:stretch>
        </p:blipFill>
        <p:spPr>
          <a:xfrm>
            <a:off x="4528605" y="8816303"/>
            <a:ext cx="2032348" cy="1143196"/>
          </a:xfrm>
          <a:prstGeom prst="rect">
            <a:avLst/>
          </a:prstGeom>
        </p:spPr>
      </p:pic>
    </p:spTree>
    <p:extLst>
      <p:ext uri="{BB962C8B-B14F-4D97-AF65-F5344CB8AC3E}">
        <p14:creationId xmlns:p14="http://schemas.microsoft.com/office/powerpoint/2010/main" val="17467089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rgbClr val="FF8BFF"/>
        </a:solidFill>
        <a:effectLst/>
      </p:bgPr>
    </p:bg>
    <p:spTree>
      <p:nvGrpSpPr>
        <p:cNvPr id="1" name=""/>
        <p:cNvGrpSpPr/>
        <p:nvPr/>
      </p:nvGrpSpPr>
      <p:grpSpPr>
        <a:xfrm>
          <a:off x="0" y="0"/>
          <a:ext cx="0" cy="0"/>
          <a:chOff x="0" y="0"/>
          <a:chExt cx="0" cy="0"/>
        </a:xfrm>
      </p:grpSpPr>
      <p:grpSp>
        <p:nvGrpSpPr>
          <p:cNvPr id="2" name="LOGO">
            <a:extLst>
              <a:ext uri="{FF2B5EF4-FFF2-40B4-BE49-F238E27FC236}">
                <a16:creationId xmlns:a16="http://schemas.microsoft.com/office/drawing/2014/main" id="{475B31A0-7712-9249-948D-49DCC8295455}"/>
              </a:ext>
            </a:extLst>
          </p:cNvPr>
          <p:cNvGrpSpPr/>
          <p:nvPr userDrawn="1"/>
        </p:nvGrpSpPr>
        <p:grpSpPr>
          <a:xfrm>
            <a:off x="4884516" y="0"/>
            <a:ext cx="1745672" cy="1283856"/>
            <a:chOff x="4884516" y="0"/>
            <a:chExt cx="1745672" cy="1283856"/>
          </a:xfrm>
        </p:grpSpPr>
        <p:sp>
          <p:nvSpPr>
            <p:cNvPr id="34" name="Rectangle 33">
              <a:extLst>
                <a:ext uri="{FF2B5EF4-FFF2-40B4-BE49-F238E27FC236}">
                  <a16:creationId xmlns:a16="http://schemas.microsoft.com/office/drawing/2014/main" id="{6C5A7912-5A84-E745-96F2-332D1BDD2AE6}"/>
                </a:ext>
              </a:extLst>
            </p:cNvPr>
            <p:cNvSpPr/>
            <p:nvPr userDrawn="1"/>
          </p:nvSpPr>
          <p:spPr>
            <a:xfrm>
              <a:off x="4884516" y="0"/>
              <a:ext cx="1745672" cy="128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The Electoral Commision Logo">
              <a:extLst>
                <a:ext uri="{FF2B5EF4-FFF2-40B4-BE49-F238E27FC236}">
                  <a16:creationId xmlns:a16="http://schemas.microsoft.com/office/drawing/2014/main" id="{A17FA124-0372-8C4F-8D64-88FC88CF0E92}"/>
                </a:ext>
              </a:extLst>
            </p:cNvPr>
            <p:cNvPicPr>
              <a:picLocks noChangeAspect="1"/>
            </p:cNvPicPr>
            <p:nvPr userDrawn="1"/>
          </p:nvPicPr>
          <p:blipFill>
            <a:blip r:embed="rId2"/>
            <a:stretch>
              <a:fillRect/>
            </a:stretch>
          </p:blipFill>
          <p:spPr>
            <a:xfrm>
              <a:off x="5034987" y="413351"/>
              <a:ext cx="1436640" cy="715782"/>
            </a:xfrm>
            <a:prstGeom prst="rect">
              <a:avLst/>
            </a:prstGeom>
          </p:spPr>
        </p:pic>
      </p:grpSp>
      <p:sp>
        <p:nvSpPr>
          <p:cNvPr id="27" name="Main Title" descr="Document title">
            <a:extLst>
              <a:ext uri="{FF2B5EF4-FFF2-40B4-BE49-F238E27FC236}">
                <a16:creationId xmlns:a16="http://schemas.microsoft.com/office/drawing/2014/main" id="{B6BA0AD6-C80C-C54F-90B4-A9305D473555}"/>
              </a:ext>
            </a:extLst>
          </p:cNvPr>
          <p:cNvSpPr>
            <a:spLocks noGrp="1"/>
          </p:cNvSpPr>
          <p:nvPr>
            <p:ph type="ctrTitle" hasCustomPrompt="1"/>
          </p:nvPr>
        </p:nvSpPr>
        <p:spPr>
          <a:xfrm>
            <a:off x="334468" y="2846748"/>
            <a:ext cx="4550048" cy="1712397"/>
          </a:xfrm>
        </p:spPr>
        <p:txBody>
          <a:bodyPr lIns="90000" tIns="90000" rIns="90000" bIns="90000" anchor="b">
            <a:normAutofit/>
          </a:bodyPr>
          <a:lstStyle>
            <a:lvl1pPr algn="l">
              <a:lnSpc>
                <a:spcPts val="3880"/>
              </a:lnSpc>
              <a:defRPr sz="4400" b="1" i="0">
                <a:solidFill>
                  <a:schemeClr val="bg1"/>
                </a:solidFill>
                <a:latin typeface="Montserrat ExtraBold" pitchFamily="2" charset="77"/>
              </a:defRPr>
            </a:lvl1pPr>
          </a:lstStyle>
          <a:p>
            <a:r>
              <a:rPr lang="en-GB"/>
              <a:t>CLICK TO EDIT MASTER TITLE STYLE</a:t>
            </a:r>
            <a:endParaRPr lang="en-US"/>
          </a:p>
        </p:txBody>
      </p:sp>
      <p:sp>
        <p:nvSpPr>
          <p:cNvPr id="28" name="Subtitle 2" descr="Document subtitle">
            <a:extLst>
              <a:ext uri="{FF2B5EF4-FFF2-40B4-BE49-F238E27FC236}">
                <a16:creationId xmlns:a16="http://schemas.microsoft.com/office/drawing/2014/main" id="{91BC840C-E02B-2A47-AE61-A8C42B99950A}"/>
              </a:ext>
            </a:extLst>
          </p:cNvPr>
          <p:cNvSpPr>
            <a:spLocks noGrp="1"/>
          </p:cNvSpPr>
          <p:nvPr>
            <p:ph type="subTitle" idx="1"/>
          </p:nvPr>
        </p:nvSpPr>
        <p:spPr>
          <a:xfrm>
            <a:off x="334468" y="4489695"/>
            <a:ext cx="4251820" cy="1016548"/>
          </a:xfrm>
        </p:spPr>
        <p:txBody>
          <a:bodyPr lIns="90000" tIns="90000" rIns="90000" bIns="90000">
            <a:normAutofit/>
          </a:bodyPr>
          <a:lstStyle>
            <a:lvl1pPr marL="0" indent="0" algn="l">
              <a:buNone/>
              <a:defRPr sz="1400" b="1">
                <a:latin typeface="Montserra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15" name="Picture 14">
            <a:extLst>
              <a:ext uri="{FF2B5EF4-FFF2-40B4-BE49-F238E27FC236}">
                <a16:creationId xmlns:a16="http://schemas.microsoft.com/office/drawing/2014/main" id="{B35F2631-CA38-244F-A752-18738C5C85BE}"/>
              </a:ext>
              <a:ext uri="{C183D7F6-B498-43B3-948B-1728B52AA6E4}">
                <adec:decorative xmlns:adec="http://schemas.microsoft.com/office/drawing/2017/decorative" val="1"/>
              </a:ext>
            </a:extLst>
          </p:cNvPr>
          <p:cNvPicPr>
            <a:picLocks noChangeAspect="1"/>
          </p:cNvPicPr>
          <p:nvPr userDrawn="1"/>
        </p:nvPicPr>
        <p:blipFill>
          <a:blip r:embed="rId3"/>
          <a:srcRect l="3463" r="3463" b="2122"/>
          <a:stretch>
            <a:fillRect/>
          </a:stretch>
        </p:blipFill>
        <p:spPr>
          <a:xfrm>
            <a:off x="604176" y="5456522"/>
            <a:ext cx="4453961" cy="4451066"/>
          </a:xfrm>
          <a:prstGeom prst="rect">
            <a:avLst/>
          </a:prstGeom>
        </p:spPr>
      </p:pic>
      <p:pic>
        <p:nvPicPr>
          <p:cNvPr id="16" name="Picture 15">
            <a:extLst>
              <a:ext uri="{FF2B5EF4-FFF2-40B4-BE49-F238E27FC236}">
                <a16:creationId xmlns:a16="http://schemas.microsoft.com/office/drawing/2014/main" id="{23C0AEA3-30D3-F641-8677-44CC7EBD3767}"/>
              </a:ext>
            </a:extLst>
          </p:cNvPr>
          <p:cNvPicPr>
            <a:picLocks noChangeAspect="1"/>
          </p:cNvPicPr>
          <p:nvPr userDrawn="1"/>
        </p:nvPicPr>
        <p:blipFill>
          <a:blip r:embed="rId4"/>
          <a:srcRect t="-934" r="4664" b="-1"/>
          <a:stretch>
            <a:fillRect/>
          </a:stretch>
        </p:blipFill>
        <p:spPr>
          <a:xfrm>
            <a:off x="192775" y="9168309"/>
            <a:ext cx="4639307" cy="428765"/>
          </a:xfrm>
          <a:prstGeom prst="rect">
            <a:avLst/>
          </a:prstGeom>
        </p:spPr>
      </p:pic>
      <p:pic>
        <p:nvPicPr>
          <p:cNvPr id="23" name="Picture 22" descr="Image of teenage girl">
            <a:extLst>
              <a:ext uri="{FF2B5EF4-FFF2-40B4-BE49-F238E27FC236}">
                <a16:creationId xmlns:a16="http://schemas.microsoft.com/office/drawing/2014/main" id="{CAF6D8F0-80B3-9146-8F92-A9A7C870713F}"/>
              </a:ext>
            </a:extLst>
          </p:cNvPr>
          <p:cNvPicPr>
            <a:picLocks noChangeAspect="1"/>
          </p:cNvPicPr>
          <p:nvPr userDrawn="1"/>
        </p:nvPicPr>
        <p:blipFill>
          <a:blip r:embed="rId5"/>
          <a:srcRect l="36758" t="2860" r="2620" b="8187"/>
          <a:stretch>
            <a:fillRect/>
          </a:stretch>
        </p:blipFill>
        <p:spPr>
          <a:xfrm flipH="1">
            <a:off x="2016885" y="4068841"/>
            <a:ext cx="4852689" cy="5838747"/>
          </a:xfrm>
          <a:prstGeom prst="rect">
            <a:avLst/>
          </a:prstGeom>
        </p:spPr>
      </p:pic>
      <p:sp>
        <p:nvSpPr>
          <p:cNvPr id="36" name="URL">
            <a:extLst>
              <a:ext uri="{FF2B5EF4-FFF2-40B4-BE49-F238E27FC236}">
                <a16:creationId xmlns:a16="http://schemas.microsoft.com/office/drawing/2014/main" id="{6457BE63-7D7A-6748-9656-342DFD4E3CFA}"/>
              </a:ext>
            </a:extLst>
          </p:cNvPr>
          <p:cNvSpPr>
            <a:spLocks noGrp="1"/>
          </p:cNvSpPr>
          <p:nvPr>
            <p:ph type="body" sz="quarter" idx="15" hasCustomPrompt="1"/>
          </p:nvPr>
        </p:nvSpPr>
        <p:spPr>
          <a:xfrm>
            <a:off x="420732" y="9297417"/>
            <a:ext cx="2119312" cy="193697"/>
          </a:xfrm>
        </p:spPr>
        <p:txBody>
          <a:bodyPr anchor="ctr">
            <a:normAutofit/>
          </a:bodyPr>
          <a:lstStyle>
            <a:lvl1pPr marL="0" indent="0">
              <a:buNone/>
              <a:defRPr sz="800" b="1" i="0">
                <a:latin typeface="Montserrat ExtraBold" pitchFamily="2" charset="77"/>
              </a:defRPr>
            </a:lvl1pPr>
          </a:lstStyle>
          <a:p>
            <a:pPr lvl="0"/>
            <a:r>
              <a:rPr lang="en-GB"/>
              <a:t>URL TO GO HERE</a:t>
            </a:r>
            <a:endParaRPr lang="en-US"/>
          </a:p>
        </p:txBody>
      </p:sp>
      <p:pic>
        <p:nvPicPr>
          <p:cNvPr id="18" name="Picture 17" descr="Your vote matters logo with a ballot icon on the right">
            <a:extLst>
              <a:ext uri="{FF2B5EF4-FFF2-40B4-BE49-F238E27FC236}">
                <a16:creationId xmlns:a16="http://schemas.microsoft.com/office/drawing/2014/main" id="{0A2B9F83-FEA2-774E-BCF3-4B003861241F}"/>
              </a:ext>
            </a:extLst>
          </p:cNvPr>
          <p:cNvPicPr>
            <a:picLocks noChangeAspect="1"/>
          </p:cNvPicPr>
          <p:nvPr userDrawn="1"/>
        </p:nvPicPr>
        <p:blipFill>
          <a:blip r:embed="rId6"/>
          <a:stretch>
            <a:fillRect/>
          </a:stretch>
        </p:blipFill>
        <p:spPr>
          <a:xfrm>
            <a:off x="4528605" y="8816303"/>
            <a:ext cx="2032348" cy="1143196"/>
          </a:xfrm>
          <a:prstGeom prst="rect">
            <a:avLst/>
          </a:prstGeom>
        </p:spPr>
      </p:pic>
      <p:sp>
        <p:nvSpPr>
          <p:cNvPr id="29" name="Text Placeholder 4">
            <a:extLst>
              <a:ext uri="{FF2B5EF4-FFF2-40B4-BE49-F238E27FC236}">
                <a16:creationId xmlns:a16="http://schemas.microsoft.com/office/drawing/2014/main" id="{97FE53CE-D540-8146-A811-1E87CDEDBBE5}"/>
              </a:ext>
              <a:ext uri="{C183D7F6-B498-43B3-948B-1728B52AA6E4}">
                <adec:decorative xmlns:adec="http://schemas.microsoft.com/office/drawing/2017/decorative" val="1"/>
              </a:ext>
            </a:extLst>
          </p:cNvPr>
          <p:cNvSpPr>
            <a:spLocks noGrp="1"/>
          </p:cNvSpPr>
          <p:nvPr>
            <p:ph type="body" sz="quarter" idx="10" hasCustomPrompt="1"/>
          </p:nvPr>
        </p:nvSpPr>
        <p:spPr>
          <a:xfrm>
            <a:off x="334468" y="2172732"/>
            <a:ext cx="4347908" cy="743463"/>
          </a:xfrm>
        </p:spPr>
        <p:txBody>
          <a:bodyPr lIns="90000" tIns="90000" rIns="90000" bIns="90000">
            <a:noAutofit/>
          </a:bodyPr>
          <a:lstStyle>
            <a:lvl1pPr marL="0" indent="0">
              <a:buNone/>
              <a:defRPr sz="4400" b="1" i="0">
                <a:ln w="19050">
                  <a:solidFill>
                    <a:schemeClr val="bg1"/>
                  </a:solidFill>
                </a:ln>
                <a:noFill/>
                <a:latin typeface="Montserrat ExtraBold" pitchFamily="2" charset="77"/>
              </a:defRPr>
            </a:lvl1pPr>
          </a:lstStyle>
          <a:p>
            <a:pPr lvl="0"/>
            <a:r>
              <a:rPr lang="en-GB"/>
              <a:t>CLICK TO</a:t>
            </a:r>
            <a:endParaRPr lang="en-US"/>
          </a:p>
        </p:txBody>
      </p:sp>
      <p:sp>
        <p:nvSpPr>
          <p:cNvPr id="30" name="Text Placeholder 4">
            <a:extLst>
              <a:ext uri="{FF2B5EF4-FFF2-40B4-BE49-F238E27FC236}">
                <a16:creationId xmlns:a16="http://schemas.microsoft.com/office/drawing/2014/main" id="{4A21C5B9-22FF-C34A-9210-A2CFD280BD94}"/>
              </a:ext>
              <a:ext uri="{C183D7F6-B498-43B3-948B-1728B52AA6E4}">
                <adec:decorative xmlns:adec="http://schemas.microsoft.com/office/drawing/2017/decorative" val="1"/>
              </a:ext>
            </a:extLst>
          </p:cNvPr>
          <p:cNvSpPr>
            <a:spLocks noGrp="1"/>
          </p:cNvSpPr>
          <p:nvPr>
            <p:ph type="body" sz="quarter" idx="11" hasCustomPrompt="1"/>
          </p:nvPr>
        </p:nvSpPr>
        <p:spPr>
          <a:xfrm>
            <a:off x="334468" y="1651871"/>
            <a:ext cx="4347908" cy="743463"/>
          </a:xfrm>
        </p:spPr>
        <p:txBody>
          <a:bodyPr lIns="90000" tIns="90000" rIns="90000" bIns="90000">
            <a:noAutofit/>
          </a:bodyPr>
          <a:lstStyle>
            <a:lvl1pPr marL="0" indent="0">
              <a:buNone/>
              <a:defRPr sz="4400" b="1" i="0">
                <a:ln w="19050">
                  <a:solidFill>
                    <a:schemeClr val="bg1"/>
                  </a:solidFill>
                </a:ln>
                <a:noFill/>
                <a:latin typeface="Montserrat ExtraBold" pitchFamily="2" charset="77"/>
              </a:defRPr>
            </a:lvl1pPr>
          </a:lstStyle>
          <a:p>
            <a:pPr lvl="0"/>
            <a:r>
              <a:rPr lang="en-GB"/>
              <a:t>CLICK TO</a:t>
            </a:r>
            <a:endParaRPr lang="en-US"/>
          </a:p>
        </p:txBody>
      </p:sp>
      <p:sp>
        <p:nvSpPr>
          <p:cNvPr id="31" name="Text Placeholder 4">
            <a:extLst>
              <a:ext uri="{FF2B5EF4-FFF2-40B4-BE49-F238E27FC236}">
                <a16:creationId xmlns:a16="http://schemas.microsoft.com/office/drawing/2014/main" id="{3DCEEADE-0A63-614D-BF38-772EDDA0E3D1}"/>
              </a:ext>
              <a:ext uri="{C183D7F6-B498-43B3-948B-1728B52AA6E4}">
                <adec:decorative xmlns:adec="http://schemas.microsoft.com/office/drawing/2017/decorative" val="1"/>
              </a:ext>
            </a:extLst>
          </p:cNvPr>
          <p:cNvSpPr>
            <a:spLocks noGrp="1"/>
          </p:cNvSpPr>
          <p:nvPr>
            <p:ph type="body" sz="quarter" idx="12" hasCustomPrompt="1"/>
          </p:nvPr>
        </p:nvSpPr>
        <p:spPr>
          <a:xfrm>
            <a:off x="334468" y="1142585"/>
            <a:ext cx="4347908" cy="743463"/>
          </a:xfrm>
        </p:spPr>
        <p:txBody>
          <a:bodyPr lIns="90000" tIns="90000" rIns="90000" bIns="90000">
            <a:noAutofit/>
          </a:bodyPr>
          <a:lstStyle>
            <a:lvl1pPr marL="0" indent="0">
              <a:buNone/>
              <a:defRPr sz="4400" b="1" i="0">
                <a:ln w="19050">
                  <a:solidFill>
                    <a:schemeClr val="bg1"/>
                  </a:solidFill>
                </a:ln>
                <a:noFill/>
                <a:latin typeface="Montserrat ExtraBold" pitchFamily="2" charset="77"/>
              </a:defRPr>
            </a:lvl1pPr>
          </a:lstStyle>
          <a:p>
            <a:pPr lvl="0"/>
            <a:r>
              <a:rPr lang="en-GB"/>
              <a:t>CLICK TO</a:t>
            </a:r>
            <a:endParaRPr lang="en-US"/>
          </a:p>
        </p:txBody>
      </p:sp>
      <p:sp>
        <p:nvSpPr>
          <p:cNvPr id="32" name="Text Placeholder 4">
            <a:extLst>
              <a:ext uri="{FF2B5EF4-FFF2-40B4-BE49-F238E27FC236}">
                <a16:creationId xmlns:a16="http://schemas.microsoft.com/office/drawing/2014/main" id="{68CC7AFC-AC39-F146-8CA3-F718D7814C8B}"/>
              </a:ext>
              <a:ext uri="{C183D7F6-B498-43B3-948B-1728B52AA6E4}">
                <adec:decorative xmlns:adec="http://schemas.microsoft.com/office/drawing/2017/decorative" val="1"/>
              </a:ext>
            </a:extLst>
          </p:cNvPr>
          <p:cNvSpPr>
            <a:spLocks noGrp="1"/>
          </p:cNvSpPr>
          <p:nvPr>
            <p:ph type="body" sz="quarter" idx="13" hasCustomPrompt="1"/>
          </p:nvPr>
        </p:nvSpPr>
        <p:spPr>
          <a:xfrm>
            <a:off x="334468" y="621724"/>
            <a:ext cx="4347908" cy="743463"/>
          </a:xfrm>
        </p:spPr>
        <p:txBody>
          <a:bodyPr lIns="90000" tIns="90000" rIns="90000" bIns="90000">
            <a:noAutofit/>
          </a:bodyPr>
          <a:lstStyle>
            <a:lvl1pPr marL="0" indent="0">
              <a:buNone/>
              <a:defRPr sz="4400" b="1" i="0">
                <a:ln w="19050">
                  <a:solidFill>
                    <a:schemeClr val="bg1"/>
                  </a:solidFill>
                </a:ln>
                <a:noFill/>
                <a:latin typeface="Montserrat ExtraBold" pitchFamily="2" charset="77"/>
              </a:defRPr>
            </a:lvl1pPr>
          </a:lstStyle>
          <a:p>
            <a:pPr lvl="0"/>
            <a:r>
              <a:rPr lang="en-GB"/>
              <a:t>CLICK TO</a:t>
            </a:r>
            <a:endParaRPr lang="en-US"/>
          </a:p>
        </p:txBody>
      </p:sp>
      <p:sp>
        <p:nvSpPr>
          <p:cNvPr id="33" name="Text Placeholder 4">
            <a:extLst>
              <a:ext uri="{FF2B5EF4-FFF2-40B4-BE49-F238E27FC236}">
                <a16:creationId xmlns:a16="http://schemas.microsoft.com/office/drawing/2014/main" id="{1D0D4442-E2B0-F345-9B15-E811FC0B4F2A}"/>
              </a:ext>
              <a:ext uri="{C183D7F6-B498-43B3-948B-1728B52AA6E4}">
                <adec:decorative xmlns:adec="http://schemas.microsoft.com/office/drawing/2017/decorative" val="1"/>
              </a:ext>
            </a:extLst>
          </p:cNvPr>
          <p:cNvSpPr>
            <a:spLocks noGrp="1"/>
          </p:cNvSpPr>
          <p:nvPr>
            <p:ph type="body" sz="quarter" idx="14" hasCustomPrompt="1"/>
          </p:nvPr>
        </p:nvSpPr>
        <p:spPr>
          <a:xfrm>
            <a:off x="334468" y="100863"/>
            <a:ext cx="4347908" cy="743463"/>
          </a:xfrm>
        </p:spPr>
        <p:txBody>
          <a:bodyPr lIns="90000" tIns="90000" rIns="90000" bIns="90000">
            <a:noAutofit/>
          </a:bodyPr>
          <a:lstStyle>
            <a:lvl1pPr marL="0" indent="0">
              <a:buNone/>
              <a:defRPr sz="4400" b="1" i="0">
                <a:ln w="19050">
                  <a:solidFill>
                    <a:schemeClr val="bg1"/>
                  </a:solidFill>
                </a:ln>
                <a:noFill/>
                <a:latin typeface="Montserrat ExtraBold" pitchFamily="2" charset="77"/>
              </a:defRPr>
            </a:lvl1pPr>
          </a:lstStyle>
          <a:p>
            <a:pPr lvl="0"/>
            <a:r>
              <a:rPr lang="en-GB"/>
              <a:t>CLICK TO</a:t>
            </a:r>
            <a:endParaRPr lang="en-US"/>
          </a:p>
        </p:txBody>
      </p:sp>
    </p:spTree>
    <p:extLst>
      <p:ext uri="{BB962C8B-B14F-4D97-AF65-F5344CB8AC3E}">
        <p14:creationId xmlns:p14="http://schemas.microsoft.com/office/powerpoint/2010/main" val="28031752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A">
    <p:spTree>
      <p:nvGrpSpPr>
        <p:cNvPr id="1" name=""/>
        <p:cNvGrpSpPr/>
        <p:nvPr/>
      </p:nvGrpSpPr>
      <p:grpSpPr>
        <a:xfrm>
          <a:off x="0" y="0"/>
          <a:ext cx="0" cy="0"/>
          <a:chOff x="0" y="0"/>
          <a:chExt cx="0" cy="0"/>
        </a:xfrm>
      </p:grpSpPr>
      <p:sp>
        <p:nvSpPr>
          <p:cNvPr id="19" name="Chapter Number" descr="Chapter number">
            <a:extLst>
              <a:ext uri="{FF2B5EF4-FFF2-40B4-BE49-F238E27FC236}">
                <a16:creationId xmlns:a16="http://schemas.microsoft.com/office/drawing/2014/main" id="{53188263-FA33-BA48-95F0-B985EBABEDE3}"/>
              </a:ext>
            </a:extLst>
          </p:cNvPr>
          <p:cNvSpPr>
            <a:spLocks noGrp="1"/>
          </p:cNvSpPr>
          <p:nvPr>
            <p:ph type="body" sz="quarter" idx="13" hasCustomPrompt="1"/>
          </p:nvPr>
        </p:nvSpPr>
        <p:spPr>
          <a:xfrm>
            <a:off x="471488" y="928716"/>
            <a:ext cx="5906164" cy="337128"/>
          </a:xfrm>
        </p:spPr>
        <p:txBody>
          <a:bodyPr wrap="square" lIns="0" tIns="0" rIns="0" bIns="0">
            <a:noAutofit/>
          </a:bodyPr>
          <a:lstStyle>
            <a:lvl1pPr marL="0" indent="0">
              <a:buNone/>
              <a:defRPr sz="2400" b="1" i="0">
                <a:solidFill>
                  <a:srgbClr val="FF8BFF"/>
                </a:solidFill>
                <a:latin typeface="Montserrat ExtraBold" pitchFamily="2" charset="77"/>
              </a:defRPr>
            </a:lvl1pPr>
          </a:lstStyle>
          <a:p>
            <a:pPr lvl="0"/>
            <a:r>
              <a:rPr lang="en-GB"/>
              <a:t>0X.</a:t>
            </a:r>
            <a:endParaRPr lang="en-US"/>
          </a:p>
        </p:txBody>
      </p:sp>
      <p:sp>
        <p:nvSpPr>
          <p:cNvPr id="18" name="Title 1" descr="Page title">
            <a:extLst>
              <a:ext uri="{FF2B5EF4-FFF2-40B4-BE49-F238E27FC236}">
                <a16:creationId xmlns:a16="http://schemas.microsoft.com/office/drawing/2014/main" id="{C29E8D65-42C1-A84E-8BB3-02C1DB1C5B34}"/>
              </a:ext>
            </a:extLst>
          </p:cNvPr>
          <p:cNvSpPr>
            <a:spLocks noGrp="1"/>
          </p:cNvSpPr>
          <p:nvPr>
            <p:ph type="title" hasCustomPrompt="1"/>
          </p:nvPr>
        </p:nvSpPr>
        <p:spPr>
          <a:xfrm>
            <a:off x="471487" y="1318665"/>
            <a:ext cx="5906164" cy="806620"/>
          </a:xfrm>
          <a:ln>
            <a:noFill/>
          </a:ln>
        </p:spPr>
        <p:txBody>
          <a:bodyPr wrap="square" lIns="0" tIns="0" rIns="0" bIns="0" anchor="t">
            <a:noAutofit/>
          </a:bodyPr>
          <a:lstStyle>
            <a:lvl1pPr>
              <a:defRPr sz="2800"/>
            </a:lvl1pPr>
          </a:lstStyle>
          <a:p>
            <a:r>
              <a:rPr lang="en-GB"/>
              <a:t>Title to go here</a:t>
            </a:r>
            <a:br>
              <a:rPr lang="en-GB"/>
            </a:br>
            <a:r>
              <a:rPr lang="en-GB"/>
              <a:t>double line</a:t>
            </a:r>
            <a:endParaRPr lang="en-US"/>
          </a:p>
        </p:txBody>
      </p:sp>
      <p:sp>
        <p:nvSpPr>
          <p:cNvPr id="16" name="Content" descr="Content&#10;">
            <a:extLst>
              <a:ext uri="{FF2B5EF4-FFF2-40B4-BE49-F238E27FC236}">
                <a16:creationId xmlns:a16="http://schemas.microsoft.com/office/drawing/2014/main" id="{42103CD3-3CB6-B34C-AD8A-512CE099D9E1}"/>
              </a:ext>
            </a:extLst>
          </p:cNvPr>
          <p:cNvSpPr>
            <a:spLocks noGrp="1"/>
          </p:cNvSpPr>
          <p:nvPr>
            <p:ph idx="1"/>
          </p:nvPr>
        </p:nvSpPr>
        <p:spPr>
          <a:xfrm>
            <a:off x="471488" y="3029137"/>
            <a:ext cx="5906163" cy="5559786"/>
          </a:xfrm>
        </p:spPr>
        <p:txBody>
          <a:bodyPr wrap="square" lIns="0" tIns="0" rIns="0" bIns="9000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Sub heading">
            <a:extLst>
              <a:ext uri="{FF2B5EF4-FFF2-40B4-BE49-F238E27FC236}">
                <a16:creationId xmlns:a16="http://schemas.microsoft.com/office/drawing/2014/main" id="{E7827500-C197-6E49-92F0-4EFA715EC25A}"/>
              </a:ext>
            </a:extLst>
          </p:cNvPr>
          <p:cNvSpPr>
            <a:spLocks noGrp="1"/>
          </p:cNvSpPr>
          <p:nvPr>
            <p:ph idx="15"/>
          </p:nvPr>
        </p:nvSpPr>
        <p:spPr>
          <a:xfrm>
            <a:off x="471487" y="2257636"/>
            <a:ext cx="5906163" cy="639150"/>
          </a:xfrm>
        </p:spPr>
        <p:txBody>
          <a:bodyPr wrap="square"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Document Type">
            <a:extLst>
              <a:ext uri="{FF2B5EF4-FFF2-40B4-BE49-F238E27FC236}">
                <a16:creationId xmlns:a16="http://schemas.microsoft.com/office/drawing/2014/main" id="{82990E5C-DB18-4E43-B051-4B4AFDA20BBA}"/>
              </a:ext>
            </a:extLst>
          </p:cNvPr>
          <p:cNvSpPr>
            <a:spLocks noGrp="1"/>
          </p:cNvSpPr>
          <p:nvPr>
            <p:ph type="body" sz="quarter" idx="14" hasCustomPrompt="1"/>
          </p:nvPr>
        </p:nvSpPr>
        <p:spPr>
          <a:xfrm>
            <a:off x="474382" y="67163"/>
            <a:ext cx="2466051" cy="255733"/>
          </a:xfrm>
        </p:spPr>
        <p:txBody>
          <a:bodyPr wrap="square"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5" name="Picture 14">
            <a:extLst>
              <a:ext uri="{FF2B5EF4-FFF2-40B4-BE49-F238E27FC236}">
                <a16:creationId xmlns:a16="http://schemas.microsoft.com/office/drawing/2014/main" id="{0EF83D3E-2B96-F04A-833F-54DCA19CA3A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
        <p:nvSpPr>
          <p:cNvPr id="13" name="Footer Placeholder 4">
            <a:extLst>
              <a:ext uri="{FF2B5EF4-FFF2-40B4-BE49-F238E27FC236}">
                <a16:creationId xmlns:a16="http://schemas.microsoft.com/office/drawing/2014/main" id="{C32489F8-3A56-3D46-AB75-CE8E92D8984D}"/>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4" name="Slide Number Placeholder 5">
            <a:extLst>
              <a:ext uri="{FF2B5EF4-FFF2-40B4-BE49-F238E27FC236}">
                <a16:creationId xmlns:a16="http://schemas.microsoft.com/office/drawing/2014/main" id="{11FE95F5-733D-9044-8684-C3858298A3CC}"/>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Tree>
    <p:extLst>
      <p:ext uri="{BB962C8B-B14F-4D97-AF65-F5344CB8AC3E}">
        <p14:creationId xmlns:p14="http://schemas.microsoft.com/office/powerpoint/2010/main" val="25007274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1A">
    <p:spTree>
      <p:nvGrpSpPr>
        <p:cNvPr id="1" name=""/>
        <p:cNvGrpSpPr/>
        <p:nvPr/>
      </p:nvGrpSpPr>
      <p:grpSpPr>
        <a:xfrm>
          <a:off x="0" y="0"/>
          <a:ext cx="0" cy="0"/>
          <a:chOff x="0" y="0"/>
          <a:chExt cx="0" cy="0"/>
        </a:xfrm>
      </p:grpSpPr>
      <p:sp>
        <p:nvSpPr>
          <p:cNvPr id="12" name="Content Placeholder 2" descr="Content&#10;">
            <a:extLst>
              <a:ext uri="{FF2B5EF4-FFF2-40B4-BE49-F238E27FC236}">
                <a16:creationId xmlns:a16="http://schemas.microsoft.com/office/drawing/2014/main" id="{8198009A-AFD7-144B-B30A-70470CED2BE7}"/>
              </a:ext>
            </a:extLst>
          </p:cNvPr>
          <p:cNvSpPr>
            <a:spLocks noGrp="1"/>
          </p:cNvSpPr>
          <p:nvPr>
            <p:ph idx="1"/>
          </p:nvPr>
        </p:nvSpPr>
        <p:spPr>
          <a:xfrm>
            <a:off x="471488" y="729205"/>
            <a:ext cx="5906163" cy="7859718"/>
          </a:xfrm>
        </p:spPr>
        <p:txBody>
          <a:bodyPr lIns="0" tIns="0" rIns="0" bIns="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3" name="Picture 12">
            <a:extLst>
              <a:ext uri="{FF2B5EF4-FFF2-40B4-BE49-F238E27FC236}">
                <a16:creationId xmlns:a16="http://schemas.microsoft.com/office/drawing/2014/main" id="{F5E23001-CC23-9F4A-8D72-14116DF24A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
        <p:nvSpPr>
          <p:cNvPr id="9" name="Footer Placeholder 4">
            <a:extLst>
              <a:ext uri="{FF2B5EF4-FFF2-40B4-BE49-F238E27FC236}">
                <a16:creationId xmlns:a16="http://schemas.microsoft.com/office/drawing/2014/main" id="{CB0847FE-64BE-2648-9823-A7B41E18627F}"/>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0" name="Slide Number Placeholder 5">
            <a:extLst>
              <a:ext uri="{FF2B5EF4-FFF2-40B4-BE49-F238E27FC236}">
                <a16:creationId xmlns:a16="http://schemas.microsoft.com/office/drawing/2014/main" id="{525D98AA-F0AC-824C-BD34-CC266648C4F3}"/>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11" name="Document Type">
            <a:extLst>
              <a:ext uri="{FF2B5EF4-FFF2-40B4-BE49-F238E27FC236}">
                <a16:creationId xmlns:a16="http://schemas.microsoft.com/office/drawing/2014/main" id="{89E4B746-47B4-4B4B-9F35-80560BC0AE5B}"/>
              </a:ext>
            </a:extLst>
          </p:cNvPr>
          <p:cNvSpPr>
            <a:spLocks noGrp="1"/>
          </p:cNvSpPr>
          <p:nvPr>
            <p:ph type="body" sz="quarter" idx="14" hasCustomPrompt="1"/>
          </p:nvPr>
        </p:nvSpPr>
        <p:spPr>
          <a:xfrm>
            <a:off x="474382" y="67163"/>
            <a:ext cx="2466051" cy="255733"/>
          </a:xfrm>
        </p:spPr>
        <p:txBody>
          <a:bodyPr wrap="square"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spTree>
    <p:extLst>
      <p:ext uri="{BB962C8B-B14F-4D97-AF65-F5344CB8AC3E}">
        <p14:creationId xmlns:p14="http://schemas.microsoft.com/office/powerpoint/2010/main" val="42695187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1A + Image 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31" name="Picture 30" descr="A boy with rucksack over one shoulder">
            <a:extLst>
              <a:ext uri="{FF2B5EF4-FFF2-40B4-BE49-F238E27FC236}">
                <a16:creationId xmlns:a16="http://schemas.microsoft.com/office/drawing/2014/main" id="{95AD7EDB-9B96-184F-9098-B58B5083DA65}"/>
              </a:ext>
            </a:extLst>
          </p:cNvPr>
          <p:cNvPicPr>
            <a:picLocks noChangeAspect="1"/>
          </p:cNvPicPr>
          <p:nvPr userDrawn="1"/>
        </p:nvPicPr>
        <p:blipFill>
          <a:blip r:embed="rId2"/>
          <a:srcRect l="7159" t="1669" r="30301" b="40361"/>
          <a:stretch>
            <a:fillRect/>
          </a:stretch>
        </p:blipFill>
        <p:spPr>
          <a:xfrm>
            <a:off x="3399803" y="6071837"/>
            <a:ext cx="3458197" cy="3835752"/>
          </a:xfrm>
          <a:prstGeom prst="rect">
            <a:avLst/>
          </a:prstGeom>
        </p:spPr>
      </p:pic>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Footer Placeholder 4">
            <a:extLst>
              <a:ext uri="{FF2B5EF4-FFF2-40B4-BE49-F238E27FC236}">
                <a16:creationId xmlns:a16="http://schemas.microsoft.com/office/drawing/2014/main" id="{AC005A93-64A4-E84B-B203-41C7F8FF3DED}"/>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7" name="Slide Number Placeholder 5">
            <a:extLst>
              <a:ext uri="{FF2B5EF4-FFF2-40B4-BE49-F238E27FC236}">
                <a16:creationId xmlns:a16="http://schemas.microsoft.com/office/drawing/2014/main" id="{F731E153-A74B-4143-9FA6-C64DB783E0B9}"/>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18" name="Content" descr="Content&#10;">
            <a:extLst>
              <a:ext uri="{FF2B5EF4-FFF2-40B4-BE49-F238E27FC236}">
                <a16:creationId xmlns:a16="http://schemas.microsoft.com/office/drawing/2014/main" id="{8B273975-5C7F-B849-96B3-1D68B50A7561}"/>
              </a:ext>
            </a:extLst>
          </p:cNvPr>
          <p:cNvSpPr>
            <a:spLocks noGrp="1"/>
          </p:cNvSpPr>
          <p:nvPr>
            <p:ph idx="1"/>
          </p:nvPr>
        </p:nvSpPr>
        <p:spPr>
          <a:xfrm>
            <a:off x="471488" y="3029137"/>
            <a:ext cx="5906163" cy="5559786"/>
          </a:xfrm>
        </p:spPr>
        <p:txBody>
          <a:bodyPr wrap="square" lIns="0" tIns="0" rIns="0" bIns="9000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Sub heading">
            <a:extLst>
              <a:ext uri="{FF2B5EF4-FFF2-40B4-BE49-F238E27FC236}">
                <a16:creationId xmlns:a16="http://schemas.microsoft.com/office/drawing/2014/main" id="{4E2E3C8B-5A68-6B48-9C3C-EC376307567E}"/>
              </a:ext>
            </a:extLst>
          </p:cNvPr>
          <p:cNvSpPr>
            <a:spLocks noGrp="1"/>
          </p:cNvSpPr>
          <p:nvPr>
            <p:ph idx="15"/>
          </p:nvPr>
        </p:nvSpPr>
        <p:spPr>
          <a:xfrm>
            <a:off x="471487" y="2257636"/>
            <a:ext cx="5906163" cy="639150"/>
          </a:xfrm>
        </p:spPr>
        <p:txBody>
          <a:bodyPr wrap="square"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20" name="Title 1" descr="Page title">
            <a:extLst>
              <a:ext uri="{FF2B5EF4-FFF2-40B4-BE49-F238E27FC236}">
                <a16:creationId xmlns:a16="http://schemas.microsoft.com/office/drawing/2014/main" id="{469D83EF-BBC0-B447-B0FD-07D6F05FE43E}"/>
              </a:ext>
            </a:extLst>
          </p:cNvPr>
          <p:cNvSpPr>
            <a:spLocks noGrp="1"/>
          </p:cNvSpPr>
          <p:nvPr>
            <p:ph type="title" hasCustomPrompt="1"/>
          </p:nvPr>
        </p:nvSpPr>
        <p:spPr>
          <a:xfrm>
            <a:off x="471487" y="1318665"/>
            <a:ext cx="5906164" cy="806620"/>
          </a:xfrm>
          <a:ln>
            <a:noFill/>
          </a:ln>
        </p:spPr>
        <p:txBody>
          <a:bodyPr wrap="square" lIns="0" tIns="0" rIns="0" bIns="0" anchor="t">
            <a:noAutofit/>
          </a:bodyPr>
          <a:lstStyle>
            <a:lvl1pPr>
              <a:defRPr sz="2800"/>
            </a:lvl1pPr>
          </a:lstStyle>
          <a:p>
            <a:r>
              <a:rPr lang="en-GB"/>
              <a:t>Title to go here</a:t>
            </a:r>
            <a:br>
              <a:rPr lang="en-GB"/>
            </a:br>
            <a:r>
              <a:rPr lang="en-GB"/>
              <a:t>double line</a:t>
            </a:r>
            <a:endParaRPr lang="en-US"/>
          </a:p>
        </p:txBody>
      </p:sp>
      <p:sp>
        <p:nvSpPr>
          <p:cNvPr id="21" name="Chapter Number" descr="Chapter number">
            <a:extLst>
              <a:ext uri="{FF2B5EF4-FFF2-40B4-BE49-F238E27FC236}">
                <a16:creationId xmlns:a16="http://schemas.microsoft.com/office/drawing/2014/main" id="{5E68ABC9-55AB-C249-815F-030FBAE0894A}"/>
              </a:ext>
            </a:extLst>
          </p:cNvPr>
          <p:cNvSpPr>
            <a:spLocks noGrp="1"/>
          </p:cNvSpPr>
          <p:nvPr>
            <p:ph type="body" sz="quarter" idx="13" hasCustomPrompt="1"/>
          </p:nvPr>
        </p:nvSpPr>
        <p:spPr>
          <a:xfrm>
            <a:off x="471488" y="928716"/>
            <a:ext cx="5906164" cy="337128"/>
          </a:xfrm>
        </p:spPr>
        <p:txBody>
          <a:bodyPr wrap="square" lIns="0" tIns="0" rIns="0" bIns="0">
            <a:noAutofit/>
          </a:bodyPr>
          <a:lstStyle>
            <a:lvl1pPr marL="0" indent="0">
              <a:buNone/>
              <a:defRPr sz="2400" b="1" i="0">
                <a:solidFill>
                  <a:srgbClr val="FF8BFF"/>
                </a:solidFill>
                <a:latin typeface="Montserrat ExtraBold" pitchFamily="2" charset="77"/>
              </a:defRPr>
            </a:lvl1pPr>
          </a:lstStyle>
          <a:p>
            <a:pPr lvl="0"/>
            <a:r>
              <a:rPr lang="en-GB"/>
              <a:t>0X.</a:t>
            </a:r>
            <a:endParaRPr lang="en-US"/>
          </a:p>
        </p:txBody>
      </p:sp>
      <p:sp>
        <p:nvSpPr>
          <p:cNvPr id="22" name="Document Type">
            <a:extLst>
              <a:ext uri="{FF2B5EF4-FFF2-40B4-BE49-F238E27FC236}">
                <a16:creationId xmlns:a16="http://schemas.microsoft.com/office/drawing/2014/main" id="{0658BFEE-F329-F943-B4A6-D689F7992AF6}"/>
              </a:ext>
            </a:extLst>
          </p:cNvPr>
          <p:cNvSpPr>
            <a:spLocks noGrp="1"/>
          </p:cNvSpPr>
          <p:nvPr>
            <p:ph type="body" sz="quarter" idx="14" hasCustomPrompt="1"/>
          </p:nvPr>
        </p:nvSpPr>
        <p:spPr>
          <a:xfrm>
            <a:off x="474382" y="67163"/>
            <a:ext cx="2466051" cy="255733"/>
          </a:xfrm>
        </p:spPr>
        <p:txBody>
          <a:bodyPr wrap="square"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4" name="Picture 13">
            <a:extLst>
              <a:ext uri="{FF2B5EF4-FFF2-40B4-BE49-F238E27FC236}">
                <a16:creationId xmlns:a16="http://schemas.microsoft.com/office/drawing/2014/main" id="{B77BC395-FE72-0542-B97E-8756213F0EA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23641857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rgbClr val="00E7BD"/>
        </a:solidFill>
        <a:effectLst/>
      </p:bgPr>
    </p:bg>
    <p:spTree>
      <p:nvGrpSpPr>
        <p:cNvPr id="1" name=""/>
        <p:cNvGrpSpPr/>
        <p:nvPr/>
      </p:nvGrpSpPr>
      <p:grpSpPr>
        <a:xfrm>
          <a:off x="0" y="0"/>
          <a:ext cx="0" cy="0"/>
          <a:chOff x="0" y="0"/>
          <a:chExt cx="0" cy="0"/>
        </a:xfrm>
      </p:grpSpPr>
      <p:grpSp>
        <p:nvGrpSpPr>
          <p:cNvPr id="4" name="LOGO">
            <a:extLst>
              <a:ext uri="{FF2B5EF4-FFF2-40B4-BE49-F238E27FC236}">
                <a16:creationId xmlns:a16="http://schemas.microsoft.com/office/drawing/2014/main" id="{265E15C2-32B5-6A4B-8C9D-8F03A6EEB2E9}"/>
              </a:ext>
            </a:extLst>
          </p:cNvPr>
          <p:cNvGrpSpPr/>
          <p:nvPr userDrawn="1"/>
        </p:nvGrpSpPr>
        <p:grpSpPr>
          <a:xfrm>
            <a:off x="4884516" y="0"/>
            <a:ext cx="1745672" cy="1283856"/>
            <a:chOff x="4884516" y="0"/>
            <a:chExt cx="1745672" cy="1283856"/>
          </a:xfrm>
        </p:grpSpPr>
        <p:sp>
          <p:nvSpPr>
            <p:cNvPr id="31" name="Rectangle 30">
              <a:extLst>
                <a:ext uri="{FF2B5EF4-FFF2-40B4-BE49-F238E27FC236}">
                  <a16:creationId xmlns:a16="http://schemas.microsoft.com/office/drawing/2014/main" id="{B062462F-A1D0-D84F-A7A8-215C403DC12E}"/>
                </a:ext>
              </a:extLst>
            </p:cNvPr>
            <p:cNvSpPr/>
            <p:nvPr userDrawn="1"/>
          </p:nvSpPr>
          <p:spPr>
            <a:xfrm>
              <a:off x="4884516" y="0"/>
              <a:ext cx="1745672" cy="128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with medium confidence">
              <a:extLst>
                <a:ext uri="{FF2B5EF4-FFF2-40B4-BE49-F238E27FC236}">
                  <a16:creationId xmlns:a16="http://schemas.microsoft.com/office/drawing/2014/main" id="{1C59A9C6-82C6-C643-A0A0-7B85EE77A49F}"/>
                </a:ext>
              </a:extLst>
            </p:cNvPr>
            <p:cNvPicPr>
              <a:picLocks noChangeAspect="1"/>
            </p:cNvPicPr>
            <p:nvPr userDrawn="1"/>
          </p:nvPicPr>
          <p:blipFill>
            <a:blip r:embed="rId2"/>
            <a:stretch>
              <a:fillRect/>
            </a:stretch>
          </p:blipFill>
          <p:spPr>
            <a:xfrm>
              <a:off x="5034987" y="413351"/>
              <a:ext cx="1436640" cy="715782"/>
            </a:xfrm>
            <a:prstGeom prst="rect">
              <a:avLst/>
            </a:prstGeom>
          </p:spPr>
        </p:pic>
      </p:grpSp>
      <p:pic>
        <p:nvPicPr>
          <p:cNvPr id="23" name="Background Image">
            <a:extLst>
              <a:ext uri="{FF2B5EF4-FFF2-40B4-BE49-F238E27FC236}">
                <a16:creationId xmlns:a16="http://schemas.microsoft.com/office/drawing/2014/main" id="{4694C4C7-530D-2B46-9D69-AE7804FFBD32}"/>
              </a:ext>
              <a:ext uri="{C183D7F6-B498-43B3-948B-1728B52AA6E4}">
                <adec:decorative xmlns:adec="http://schemas.microsoft.com/office/drawing/2017/decorative" val="1"/>
              </a:ext>
            </a:extLst>
          </p:cNvPr>
          <p:cNvPicPr>
            <a:picLocks noChangeAspect="1"/>
          </p:cNvPicPr>
          <p:nvPr userDrawn="1"/>
        </p:nvPicPr>
        <p:blipFill>
          <a:blip r:embed="rId3"/>
          <a:srcRect l="3463" r="3463" b="2122"/>
          <a:stretch>
            <a:fillRect/>
          </a:stretch>
        </p:blipFill>
        <p:spPr>
          <a:xfrm>
            <a:off x="604176" y="5456522"/>
            <a:ext cx="4453961" cy="4451066"/>
          </a:xfrm>
          <a:prstGeom prst="rect">
            <a:avLst/>
          </a:prstGeom>
        </p:spPr>
      </p:pic>
      <p:sp>
        <p:nvSpPr>
          <p:cNvPr id="2" name="Main Title" descr="Document title"/>
          <p:cNvSpPr>
            <a:spLocks noGrp="1"/>
          </p:cNvSpPr>
          <p:nvPr>
            <p:ph type="ctrTitle" hasCustomPrompt="1"/>
          </p:nvPr>
        </p:nvSpPr>
        <p:spPr>
          <a:xfrm>
            <a:off x="334468" y="2839928"/>
            <a:ext cx="4550048" cy="1712397"/>
          </a:xfrm>
        </p:spPr>
        <p:txBody>
          <a:bodyPr anchor="b">
            <a:normAutofit/>
          </a:bodyPr>
          <a:lstStyle>
            <a:lvl1pPr algn="l">
              <a:lnSpc>
                <a:spcPts val="3880"/>
              </a:lnSpc>
              <a:defRPr sz="4400" b="1" i="0">
                <a:solidFill>
                  <a:schemeClr val="bg1"/>
                </a:solidFill>
                <a:latin typeface="Montserrat ExtraBold" pitchFamily="2" charset="77"/>
              </a:defRPr>
            </a:lvl1pPr>
          </a:lstStyle>
          <a:p>
            <a:r>
              <a:rPr lang="en-GB"/>
              <a:t>CLICK TO EDIT MASTER TITLE STYLE</a:t>
            </a:r>
            <a:endParaRPr lang="en-US"/>
          </a:p>
        </p:txBody>
      </p:sp>
      <p:sp>
        <p:nvSpPr>
          <p:cNvPr id="3" name="Subtitle 2" descr="Document subtitle"/>
          <p:cNvSpPr>
            <a:spLocks noGrp="1"/>
          </p:cNvSpPr>
          <p:nvPr>
            <p:ph type="subTitle" idx="1"/>
          </p:nvPr>
        </p:nvSpPr>
        <p:spPr>
          <a:xfrm>
            <a:off x="334468" y="4489695"/>
            <a:ext cx="4251820" cy="1016548"/>
          </a:xfrm>
        </p:spPr>
        <p:txBody>
          <a:bodyPr lIns="90000" tIns="90000" rIns="90000" bIns="90000">
            <a:normAutofit/>
          </a:bodyPr>
          <a:lstStyle>
            <a:lvl1pPr marL="0" indent="0" algn="l">
              <a:buNone/>
              <a:defRPr sz="1400" b="1">
                <a:latin typeface="Montserra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16" name="Picture 15">
            <a:extLst>
              <a:ext uri="{FF2B5EF4-FFF2-40B4-BE49-F238E27FC236}">
                <a16:creationId xmlns:a16="http://schemas.microsoft.com/office/drawing/2014/main" id="{23C0AEA3-30D3-F641-8677-44CC7EBD3767}"/>
              </a:ext>
              <a:ext uri="{C183D7F6-B498-43B3-948B-1728B52AA6E4}">
                <adec:decorative xmlns:adec="http://schemas.microsoft.com/office/drawing/2017/decorative" val="1"/>
              </a:ext>
            </a:extLst>
          </p:cNvPr>
          <p:cNvPicPr>
            <a:picLocks noChangeAspect="1"/>
          </p:cNvPicPr>
          <p:nvPr userDrawn="1"/>
        </p:nvPicPr>
        <p:blipFill>
          <a:blip r:embed="rId4"/>
          <a:srcRect t="-934" r="4664" b="-1"/>
          <a:stretch>
            <a:fillRect/>
          </a:stretch>
        </p:blipFill>
        <p:spPr>
          <a:xfrm>
            <a:off x="192775" y="9168309"/>
            <a:ext cx="4639307" cy="428765"/>
          </a:xfrm>
          <a:prstGeom prst="rect">
            <a:avLst/>
          </a:prstGeom>
        </p:spPr>
      </p:pic>
      <p:sp>
        <p:nvSpPr>
          <p:cNvPr id="25" name="URL">
            <a:extLst>
              <a:ext uri="{FF2B5EF4-FFF2-40B4-BE49-F238E27FC236}">
                <a16:creationId xmlns:a16="http://schemas.microsoft.com/office/drawing/2014/main" id="{4543F6FF-9B8A-904A-BCAF-D2AD64707DFB}"/>
              </a:ext>
            </a:extLst>
          </p:cNvPr>
          <p:cNvSpPr>
            <a:spLocks noGrp="1"/>
          </p:cNvSpPr>
          <p:nvPr>
            <p:ph type="body" sz="quarter" idx="15" hasCustomPrompt="1"/>
          </p:nvPr>
        </p:nvSpPr>
        <p:spPr>
          <a:xfrm>
            <a:off x="420732" y="9297417"/>
            <a:ext cx="2119312" cy="193697"/>
          </a:xfrm>
        </p:spPr>
        <p:txBody>
          <a:bodyPr anchor="ctr">
            <a:normAutofit/>
          </a:bodyPr>
          <a:lstStyle>
            <a:lvl1pPr marL="0" indent="0">
              <a:buNone/>
              <a:defRPr sz="800" b="1" i="0">
                <a:latin typeface="Montserrat ExtraBold" pitchFamily="2" charset="77"/>
              </a:defRPr>
            </a:lvl1pPr>
          </a:lstStyle>
          <a:p>
            <a:pPr lvl="0"/>
            <a:r>
              <a:rPr lang="en-GB"/>
              <a:t>URL TO GO HERE</a:t>
            </a:r>
            <a:endParaRPr lang="en-US"/>
          </a:p>
        </p:txBody>
      </p:sp>
      <p:sp>
        <p:nvSpPr>
          <p:cNvPr id="5" name="Text Placeholder 4">
            <a:extLst>
              <a:ext uri="{FF2B5EF4-FFF2-40B4-BE49-F238E27FC236}">
                <a16:creationId xmlns:a16="http://schemas.microsoft.com/office/drawing/2014/main" id="{9FB0A2DD-E00D-A64E-88EA-DD700A191CFD}"/>
              </a:ext>
              <a:ext uri="{C183D7F6-B498-43B3-948B-1728B52AA6E4}">
                <adec:decorative xmlns:adec="http://schemas.microsoft.com/office/drawing/2017/decorative" val="1"/>
              </a:ext>
            </a:extLst>
          </p:cNvPr>
          <p:cNvSpPr>
            <a:spLocks noGrp="1"/>
          </p:cNvSpPr>
          <p:nvPr>
            <p:ph type="body" sz="quarter" idx="10" hasCustomPrompt="1"/>
          </p:nvPr>
        </p:nvSpPr>
        <p:spPr>
          <a:xfrm>
            <a:off x="334468" y="2172732"/>
            <a:ext cx="4347908" cy="743463"/>
          </a:xfrm>
        </p:spPr>
        <p:txBody>
          <a:bodyPr lIns="90000" tIns="90000" rIns="90000" bIns="90000">
            <a:noAutofit/>
          </a:bodyPr>
          <a:lstStyle>
            <a:lvl1pPr marL="0" indent="0">
              <a:buNone/>
              <a:defRPr sz="4400" b="1" i="0">
                <a:ln w="19050">
                  <a:solidFill>
                    <a:schemeClr val="bg1"/>
                  </a:solidFill>
                </a:ln>
                <a:noFill/>
                <a:latin typeface="Montserrat ExtraBold" pitchFamily="2" charset="77"/>
              </a:defRPr>
            </a:lvl1pPr>
          </a:lstStyle>
          <a:p>
            <a:pPr lvl="0"/>
            <a:r>
              <a:rPr lang="en-GB"/>
              <a:t>CLICK TO</a:t>
            </a:r>
            <a:endParaRPr lang="en-US"/>
          </a:p>
        </p:txBody>
      </p:sp>
      <p:sp>
        <p:nvSpPr>
          <p:cNvPr id="19" name="Text Placeholder 4">
            <a:extLst>
              <a:ext uri="{FF2B5EF4-FFF2-40B4-BE49-F238E27FC236}">
                <a16:creationId xmlns:a16="http://schemas.microsoft.com/office/drawing/2014/main" id="{702623A1-2496-384A-9D36-0DEC5E6EC276}"/>
              </a:ext>
              <a:ext uri="{C183D7F6-B498-43B3-948B-1728B52AA6E4}">
                <adec:decorative xmlns:adec="http://schemas.microsoft.com/office/drawing/2017/decorative" val="1"/>
              </a:ext>
            </a:extLst>
          </p:cNvPr>
          <p:cNvSpPr>
            <a:spLocks noGrp="1"/>
          </p:cNvSpPr>
          <p:nvPr>
            <p:ph type="body" sz="quarter" idx="11" hasCustomPrompt="1"/>
          </p:nvPr>
        </p:nvSpPr>
        <p:spPr>
          <a:xfrm>
            <a:off x="334468" y="1651871"/>
            <a:ext cx="4347908" cy="743463"/>
          </a:xfrm>
        </p:spPr>
        <p:txBody>
          <a:bodyPr lIns="90000" tIns="90000" rIns="90000" bIns="90000">
            <a:noAutofit/>
          </a:bodyPr>
          <a:lstStyle>
            <a:lvl1pPr marL="0" indent="0">
              <a:buNone/>
              <a:defRPr sz="4400" b="1" i="0">
                <a:ln w="19050">
                  <a:solidFill>
                    <a:schemeClr val="bg1"/>
                  </a:solidFill>
                </a:ln>
                <a:noFill/>
                <a:latin typeface="Montserrat ExtraBold" pitchFamily="2" charset="77"/>
              </a:defRPr>
            </a:lvl1pPr>
          </a:lstStyle>
          <a:p>
            <a:pPr lvl="0"/>
            <a:r>
              <a:rPr lang="en-GB"/>
              <a:t>CLICK TO</a:t>
            </a:r>
            <a:endParaRPr lang="en-US"/>
          </a:p>
        </p:txBody>
      </p:sp>
      <p:sp>
        <p:nvSpPr>
          <p:cNvPr id="20" name="Text Placeholder 4">
            <a:extLst>
              <a:ext uri="{FF2B5EF4-FFF2-40B4-BE49-F238E27FC236}">
                <a16:creationId xmlns:a16="http://schemas.microsoft.com/office/drawing/2014/main" id="{D921A58A-2AAA-CB48-A58D-FE6DC932E26F}"/>
              </a:ext>
              <a:ext uri="{C183D7F6-B498-43B3-948B-1728B52AA6E4}">
                <adec:decorative xmlns:adec="http://schemas.microsoft.com/office/drawing/2017/decorative" val="1"/>
              </a:ext>
            </a:extLst>
          </p:cNvPr>
          <p:cNvSpPr>
            <a:spLocks noGrp="1"/>
          </p:cNvSpPr>
          <p:nvPr>
            <p:ph type="body" sz="quarter" idx="12" hasCustomPrompt="1"/>
          </p:nvPr>
        </p:nvSpPr>
        <p:spPr>
          <a:xfrm>
            <a:off x="334468" y="1142585"/>
            <a:ext cx="4347908" cy="743463"/>
          </a:xfrm>
        </p:spPr>
        <p:txBody>
          <a:bodyPr lIns="90000" tIns="90000" rIns="90000" bIns="90000">
            <a:noAutofit/>
          </a:bodyPr>
          <a:lstStyle>
            <a:lvl1pPr marL="0" indent="0">
              <a:buNone/>
              <a:defRPr sz="4400" b="1" i="0">
                <a:ln w="19050">
                  <a:solidFill>
                    <a:schemeClr val="bg1"/>
                  </a:solidFill>
                </a:ln>
                <a:noFill/>
                <a:latin typeface="Montserrat ExtraBold" pitchFamily="2" charset="77"/>
              </a:defRPr>
            </a:lvl1pPr>
          </a:lstStyle>
          <a:p>
            <a:pPr lvl="0"/>
            <a:r>
              <a:rPr lang="en-GB"/>
              <a:t>CLICK TO</a:t>
            </a:r>
            <a:endParaRPr lang="en-US"/>
          </a:p>
        </p:txBody>
      </p:sp>
      <p:sp>
        <p:nvSpPr>
          <p:cNvPr id="21" name="Text Placeholder 4">
            <a:extLst>
              <a:ext uri="{FF2B5EF4-FFF2-40B4-BE49-F238E27FC236}">
                <a16:creationId xmlns:a16="http://schemas.microsoft.com/office/drawing/2014/main" id="{2FA2D491-46E5-4B48-9951-5DEE51CF30E6}"/>
              </a:ext>
              <a:ext uri="{C183D7F6-B498-43B3-948B-1728B52AA6E4}">
                <adec:decorative xmlns:adec="http://schemas.microsoft.com/office/drawing/2017/decorative" val="1"/>
              </a:ext>
            </a:extLst>
          </p:cNvPr>
          <p:cNvSpPr>
            <a:spLocks noGrp="1"/>
          </p:cNvSpPr>
          <p:nvPr>
            <p:ph type="body" sz="quarter" idx="13" hasCustomPrompt="1"/>
          </p:nvPr>
        </p:nvSpPr>
        <p:spPr>
          <a:xfrm>
            <a:off x="334468" y="621724"/>
            <a:ext cx="4347908" cy="743463"/>
          </a:xfrm>
        </p:spPr>
        <p:txBody>
          <a:bodyPr lIns="90000" tIns="90000" rIns="90000" bIns="90000">
            <a:noAutofit/>
          </a:bodyPr>
          <a:lstStyle>
            <a:lvl1pPr marL="0" indent="0">
              <a:buNone/>
              <a:defRPr sz="4400" b="1" i="0">
                <a:ln w="19050">
                  <a:solidFill>
                    <a:schemeClr val="bg1"/>
                  </a:solidFill>
                </a:ln>
                <a:noFill/>
                <a:latin typeface="Montserrat ExtraBold" pitchFamily="2" charset="77"/>
              </a:defRPr>
            </a:lvl1pPr>
          </a:lstStyle>
          <a:p>
            <a:pPr lvl="0"/>
            <a:r>
              <a:rPr lang="en-GB"/>
              <a:t>CLICK TO</a:t>
            </a:r>
            <a:endParaRPr lang="en-US"/>
          </a:p>
        </p:txBody>
      </p:sp>
      <p:sp>
        <p:nvSpPr>
          <p:cNvPr id="22" name="Text Placeholder 4">
            <a:extLst>
              <a:ext uri="{FF2B5EF4-FFF2-40B4-BE49-F238E27FC236}">
                <a16:creationId xmlns:a16="http://schemas.microsoft.com/office/drawing/2014/main" id="{3D3584E0-0453-3D41-A0C2-7F03F35FF97C}"/>
              </a:ext>
              <a:ext uri="{C183D7F6-B498-43B3-948B-1728B52AA6E4}">
                <adec:decorative xmlns:adec="http://schemas.microsoft.com/office/drawing/2017/decorative" val="1"/>
              </a:ext>
            </a:extLst>
          </p:cNvPr>
          <p:cNvSpPr>
            <a:spLocks noGrp="1"/>
          </p:cNvSpPr>
          <p:nvPr>
            <p:ph type="body" sz="quarter" idx="14" hasCustomPrompt="1"/>
          </p:nvPr>
        </p:nvSpPr>
        <p:spPr>
          <a:xfrm>
            <a:off x="334468" y="100863"/>
            <a:ext cx="4347908" cy="743463"/>
          </a:xfrm>
        </p:spPr>
        <p:txBody>
          <a:bodyPr lIns="90000" tIns="90000" rIns="90000" bIns="90000">
            <a:noAutofit/>
          </a:bodyPr>
          <a:lstStyle>
            <a:lvl1pPr marL="0" indent="0">
              <a:buNone/>
              <a:defRPr sz="4400" b="1" i="0">
                <a:ln w="19050">
                  <a:solidFill>
                    <a:schemeClr val="bg1"/>
                  </a:solidFill>
                </a:ln>
                <a:noFill/>
                <a:latin typeface="Montserrat ExtraBold" pitchFamily="2" charset="77"/>
              </a:defRPr>
            </a:lvl1pPr>
          </a:lstStyle>
          <a:p>
            <a:pPr lvl="0"/>
            <a:r>
              <a:rPr lang="en-GB"/>
              <a:t>CLICK TO</a:t>
            </a:r>
            <a:endParaRPr lang="en-US"/>
          </a:p>
        </p:txBody>
      </p:sp>
      <p:pic>
        <p:nvPicPr>
          <p:cNvPr id="24" name="Front page Image" descr="Image of teenage girl">
            <a:extLst>
              <a:ext uri="{FF2B5EF4-FFF2-40B4-BE49-F238E27FC236}">
                <a16:creationId xmlns:a16="http://schemas.microsoft.com/office/drawing/2014/main" id="{08BF4016-F2FB-C04D-A2A2-E3CC5DD92BCB}"/>
              </a:ext>
            </a:extLst>
          </p:cNvPr>
          <p:cNvPicPr>
            <a:picLocks noChangeAspect="1"/>
          </p:cNvPicPr>
          <p:nvPr userDrawn="1"/>
        </p:nvPicPr>
        <p:blipFill>
          <a:blip r:embed="rId5"/>
          <a:srcRect l="36758" t="2860" r="2620" b="8187"/>
          <a:stretch>
            <a:fillRect/>
          </a:stretch>
        </p:blipFill>
        <p:spPr>
          <a:xfrm flipH="1">
            <a:off x="2016885" y="4068841"/>
            <a:ext cx="4852689" cy="5838747"/>
          </a:xfrm>
          <a:prstGeom prst="rect">
            <a:avLst/>
          </a:prstGeom>
        </p:spPr>
      </p:pic>
      <p:pic>
        <p:nvPicPr>
          <p:cNvPr id="26" name="Picture 25" descr="Your vote matters logo with a ballot icon on the right">
            <a:extLst>
              <a:ext uri="{FF2B5EF4-FFF2-40B4-BE49-F238E27FC236}">
                <a16:creationId xmlns:a16="http://schemas.microsoft.com/office/drawing/2014/main" id="{4D56548A-901C-934E-8591-F738F957DCFB}"/>
              </a:ext>
            </a:extLst>
          </p:cNvPr>
          <p:cNvPicPr>
            <a:picLocks noChangeAspect="1"/>
          </p:cNvPicPr>
          <p:nvPr userDrawn="1"/>
        </p:nvPicPr>
        <p:blipFill>
          <a:blip r:embed="rId6"/>
          <a:stretch>
            <a:fillRect/>
          </a:stretch>
        </p:blipFill>
        <p:spPr>
          <a:xfrm>
            <a:off x="4528605" y="8816303"/>
            <a:ext cx="2032348" cy="1143196"/>
          </a:xfrm>
          <a:prstGeom prst="rect">
            <a:avLst/>
          </a:prstGeom>
        </p:spPr>
      </p:pic>
    </p:spTree>
    <p:extLst>
      <p:ext uri="{BB962C8B-B14F-4D97-AF65-F5344CB8AC3E}">
        <p14:creationId xmlns:p14="http://schemas.microsoft.com/office/powerpoint/2010/main" val="89521231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A + Imag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2" name="Picture 11" descr="A girl in glasses pondering with her finger on her chin">
            <a:extLst>
              <a:ext uri="{FF2B5EF4-FFF2-40B4-BE49-F238E27FC236}">
                <a16:creationId xmlns:a16="http://schemas.microsoft.com/office/drawing/2014/main" id="{BD7595A0-7D40-A240-A481-51717C724F92}"/>
              </a:ext>
            </a:extLst>
          </p:cNvPr>
          <p:cNvPicPr>
            <a:picLocks noChangeAspect="1"/>
          </p:cNvPicPr>
          <p:nvPr userDrawn="1"/>
        </p:nvPicPr>
        <p:blipFill>
          <a:blip r:embed="rId2"/>
          <a:srcRect r="18535"/>
          <a:stretch>
            <a:fillRect/>
          </a:stretch>
        </p:blipFill>
        <p:spPr>
          <a:xfrm>
            <a:off x="3877519" y="5566025"/>
            <a:ext cx="2980481" cy="4341562"/>
          </a:xfrm>
          <a:prstGeom prst="rect">
            <a:avLst/>
          </a:prstGeom>
        </p:spPr>
      </p:pic>
      <p:sp>
        <p:nvSpPr>
          <p:cNvPr id="13" name="Footer Placeholder 4">
            <a:extLst>
              <a:ext uri="{FF2B5EF4-FFF2-40B4-BE49-F238E27FC236}">
                <a16:creationId xmlns:a16="http://schemas.microsoft.com/office/drawing/2014/main" id="{8290597A-5CDB-A442-8070-ABD3E34D68BF}"/>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4" name="Slide Number Placeholder 5">
            <a:extLst>
              <a:ext uri="{FF2B5EF4-FFF2-40B4-BE49-F238E27FC236}">
                <a16:creationId xmlns:a16="http://schemas.microsoft.com/office/drawing/2014/main" id="{A2365FB4-714B-124E-991F-FA82529F945A}"/>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18" name="Content" descr="Content&#10;">
            <a:extLst>
              <a:ext uri="{FF2B5EF4-FFF2-40B4-BE49-F238E27FC236}">
                <a16:creationId xmlns:a16="http://schemas.microsoft.com/office/drawing/2014/main" id="{3FA4FD51-AC69-9843-92D7-7CD64545944E}"/>
              </a:ext>
            </a:extLst>
          </p:cNvPr>
          <p:cNvSpPr>
            <a:spLocks noGrp="1"/>
          </p:cNvSpPr>
          <p:nvPr>
            <p:ph idx="1"/>
          </p:nvPr>
        </p:nvSpPr>
        <p:spPr>
          <a:xfrm>
            <a:off x="471488" y="3029137"/>
            <a:ext cx="5906163" cy="5559786"/>
          </a:xfrm>
        </p:spPr>
        <p:txBody>
          <a:bodyPr wrap="square" lIns="0" tIns="0" rIns="0" bIns="9000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Sub heading">
            <a:extLst>
              <a:ext uri="{FF2B5EF4-FFF2-40B4-BE49-F238E27FC236}">
                <a16:creationId xmlns:a16="http://schemas.microsoft.com/office/drawing/2014/main" id="{09EF1145-F182-1F46-AEED-36A568B71FA5}"/>
              </a:ext>
            </a:extLst>
          </p:cNvPr>
          <p:cNvSpPr>
            <a:spLocks noGrp="1"/>
          </p:cNvSpPr>
          <p:nvPr>
            <p:ph idx="15"/>
          </p:nvPr>
        </p:nvSpPr>
        <p:spPr>
          <a:xfrm>
            <a:off x="471487" y="2257636"/>
            <a:ext cx="5906163" cy="639150"/>
          </a:xfrm>
        </p:spPr>
        <p:txBody>
          <a:bodyPr wrap="square"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20" name="Title 1" descr="Page title">
            <a:extLst>
              <a:ext uri="{FF2B5EF4-FFF2-40B4-BE49-F238E27FC236}">
                <a16:creationId xmlns:a16="http://schemas.microsoft.com/office/drawing/2014/main" id="{5C533626-AB87-AC4A-A460-700F6B38A72A}"/>
              </a:ext>
            </a:extLst>
          </p:cNvPr>
          <p:cNvSpPr>
            <a:spLocks noGrp="1"/>
          </p:cNvSpPr>
          <p:nvPr>
            <p:ph type="title" hasCustomPrompt="1"/>
          </p:nvPr>
        </p:nvSpPr>
        <p:spPr>
          <a:xfrm>
            <a:off x="471487" y="1318665"/>
            <a:ext cx="5906164" cy="806620"/>
          </a:xfrm>
          <a:ln>
            <a:noFill/>
          </a:ln>
        </p:spPr>
        <p:txBody>
          <a:bodyPr wrap="square" lIns="0" tIns="0" rIns="0" bIns="0" anchor="t">
            <a:noAutofit/>
          </a:bodyPr>
          <a:lstStyle>
            <a:lvl1pPr>
              <a:defRPr sz="2800"/>
            </a:lvl1pPr>
          </a:lstStyle>
          <a:p>
            <a:r>
              <a:rPr lang="en-GB"/>
              <a:t>Title to go here</a:t>
            </a:r>
            <a:br>
              <a:rPr lang="en-GB"/>
            </a:br>
            <a:r>
              <a:rPr lang="en-GB"/>
              <a:t>double line</a:t>
            </a:r>
            <a:endParaRPr lang="en-US"/>
          </a:p>
        </p:txBody>
      </p:sp>
      <p:sp>
        <p:nvSpPr>
          <p:cNvPr id="21" name="Chapter Number" descr="Chapter number">
            <a:extLst>
              <a:ext uri="{FF2B5EF4-FFF2-40B4-BE49-F238E27FC236}">
                <a16:creationId xmlns:a16="http://schemas.microsoft.com/office/drawing/2014/main" id="{DEC8C663-7C1E-A84D-A2E2-1B5E821F24CE}"/>
              </a:ext>
            </a:extLst>
          </p:cNvPr>
          <p:cNvSpPr>
            <a:spLocks noGrp="1"/>
          </p:cNvSpPr>
          <p:nvPr>
            <p:ph type="body" sz="quarter" idx="13" hasCustomPrompt="1"/>
          </p:nvPr>
        </p:nvSpPr>
        <p:spPr>
          <a:xfrm>
            <a:off x="471488" y="928716"/>
            <a:ext cx="5906164" cy="337128"/>
          </a:xfrm>
        </p:spPr>
        <p:txBody>
          <a:bodyPr wrap="square" lIns="0" tIns="0" rIns="0" bIns="0">
            <a:noAutofit/>
          </a:bodyPr>
          <a:lstStyle>
            <a:lvl1pPr marL="0" indent="0">
              <a:buNone/>
              <a:defRPr sz="2400" b="1" i="0">
                <a:solidFill>
                  <a:srgbClr val="FF8BFF"/>
                </a:solidFill>
                <a:latin typeface="Montserrat ExtraBold" pitchFamily="2" charset="77"/>
              </a:defRPr>
            </a:lvl1pPr>
          </a:lstStyle>
          <a:p>
            <a:pPr lvl="0"/>
            <a:r>
              <a:rPr lang="en-GB"/>
              <a:t>0X.</a:t>
            </a:r>
            <a:endParaRPr lang="en-US"/>
          </a:p>
        </p:txBody>
      </p:sp>
      <p:sp>
        <p:nvSpPr>
          <p:cNvPr id="22" name="Document Type">
            <a:extLst>
              <a:ext uri="{FF2B5EF4-FFF2-40B4-BE49-F238E27FC236}">
                <a16:creationId xmlns:a16="http://schemas.microsoft.com/office/drawing/2014/main" id="{FA5A7962-CD60-2E42-948E-F74A90BBBE46}"/>
              </a:ext>
            </a:extLst>
          </p:cNvPr>
          <p:cNvSpPr>
            <a:spLocks noGrp="1"/>
          </p:cNvSpPr>
          <p:nvPr>
            <p:ph type="body" sz="quarter" idx="14" hasCustomPrompt="1"/>
          </p:nvPr>
        </p:nvSpPr>
        <p:spPr>
          <a:xfrm>
            <a:off x="474382" y="67163"/>
            <a:ext cx="2466051" cy="255733"/>
          </a:xfrm>
        </p:spPr>
        <p:txBody>
          <a:bodyPr wrap="square"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5" name="Picture 14">
            <a:extLst>
              <a:ext uri="{FF2B5EF4-FFF2-40B4-BE49-F238E27FC236}">
                <a16:creationId xmlns:a16="http://schemas.microsoft.com/office/drawing/2014/main" id="{DDD27481-B9DC-FD42-ADFE-D1CD09DB76B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27142923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A + Image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6" name="Picture 15" descr="A boy with rucksack over one shoulder">
            <a:extLst>
              <a:ext uri="{FF2B5EF4-FFF2-40B4-BE49-F238E27FC236}">
                <a16:creationId xmlns:a16="http://schemas.microsoft.com/office/drawing/2014/main" id="{B2268155-F4CD-9442-B576-2B0A93093178}"/>
              </a:ext>
            </a:extLst>
          </p:cNvPr>
          <p:cNvPicPr>
            <a:picLocks noChangeAspect="1"/>
          </p:cNvPicPr>
          <p:nvPr userDrawn="1"/>
        </p:nvPicPr>
        <p:blipFill>
          <a:blip r:embed="rId2"/>
          <a:srcRect r="10786" b="9890"/>
          <a:stretch>
            <a:fillRect/>
          </a:stretch>
        </p:blipFill>
        <p:spPr>
          <a:xfrm>
            <a:off x="4057286" y="5765861"/>
            <a:ext cx="2812290" cy="4141725"/>
          </a:xfrm>
          <a:prstGeom prst="rect">
            <a:avLst/>
          </a:prstGeom>
        </p:spPr>
      </p:pic>
      <p:sp>
        <p:nvSpPr>
          <p:cNvPr id="13" name="Footer Placeholder 4">
            <a:extLst>
              <a:ext uri="{FF2B5EF4-FFF2-40B4-BE49-F238E27FC236}">
                <a16:creationId xmlns:a16="http://schemas.microsoft.com/office/drawing/2014/main" id="{11FB5E51-CAC8-284D-8CE7-5F20EC015B34}"/>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7" name="Slide Number Placeholder 5">
            <a:extLst>
              <a:ext uri="{FF2B5EF4-FFF2-40B4-BE49-F238E27FC236}">
                <a16:creationId xmlns:a16="http://schemas.microsoft.com/office/drawing/2014/main" id="{637B24AF-9F56-AA49-BCB6-60C03A802BA6}"/>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19" name="Content" descr="Content&#10;">
            <a:extLst>
              <a:ext uri="{FF2B5EF4-FFF2-40B4-BE49-F238E27FC236}">
                <a16:creationId xmlns:a16="http://schemas.microsoft.com/office/drawing/2014/main" id="{A328BC5C-B05D-E74A-AE37-EC119D4F1FA5}"/>
              </a:ext>
            </a:extLst>
          </p:cNvPr>
          <p:cNvSpPr>
            <a:spLocks noGrp="1"/>
          </p:cNvSpPr>
          <p:nvPr>
            <p:ph idx="1"/>
          </p:nvPr>
        </p:nvSpPr>
        <p:spPr>
          <a:xfrm>
            <a:off x="471488" y="3029137"/>
            <a:ext cx="5906163" cy="5559786"/>
          </a:xfrm>
        </p:spPr>
        <p:txBody>
          <a:bodyPr wrap="square" lIns="0" tIns="0" rIns="0" bIns="9000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Sub heading">
            <a:extLst>
              <a:ext uri="{FF2B5EF4-FFF2-40B4-BE49-F238E27FC236}">
                <a16:creationId xmlns:a16="http://schemas.microsoft.com/office/drawing/2014/main" id="{BC0C6AB4-F601-FA41-A4A4-F886A6A3E1AE}"/>
              </a:ext>
            </a:extLst>
          </p:cNvPr>
          <p:cNvSpPr>
            <a:spLocks noGrp="1"/>
          </p:cNvSpPr>
          <p:nvPr>
            <p:ph idx="15"/>
          </p:nvPr>
        </p:nvSpPr>
        <p:spPr>
          <a:xfrm>
            <a:off x="471487" y="2257636"/>
            <a:ext cx="5906163" cy="639150"/>
          </a:xfrm>
        </p:spPr>
        <p:txBody>
          <a:bodyPr wrap="square"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21" name="Title 1" descr="Page title">
            <a:extLst>
              <a:ext uri="{FF2B5EF4-FFF2-40B4-BE49-F238E27FC236}">
                <a16:creationId xmlns:a16="http://schemas.microsoft.com/office/drawing/2014/main" id="{2E725EE3-E80B-1843-8198-81ECDDD4923C}"/>
              </a:ext>
            </a:extLst>
          </p:cNvPr>
          <p:cNvSpPr>
            <a:spLocks noGrp="1"/>
          </p:cNvSpPr>
          <p:nvPr>
            <p:ph type="title" hasCustomPrompt="1"/>
          </p:nvPr>
        </p:nvSpPr>
        <p:spPr>
          <a:xfrm>
            <a:off x="471487" y="1318665"/>
            <a:ext cx="5906164" cy="806620"/>
          </a:xfrm>
          <a:ln>
            <a:noFill/>
          </a:ln>
        </p:spPr>
        <p:txBody>
          <a:bodyPr wrap="square" lIns="0" tIns="0" rIns="0" bIns="0" anchor="t">
            <a:noAutofit/>
          </a:bodyPr>
          <a:lstStyle>
            <a:lvl1pPr>
              <a:defRPr sz="2800"/>
            </a:lvl1pPr>
          </a:lstStyle>
          <a:p>
            <a:r>
              <a:rPr lang="en-GB"/>
              <a:t>Title to go here</a:t>
            </a:r>
            <a:br>
              <a:rPr lang="en-GB"/>
            </a:br>
            <a:r>
              <a:rPr lang="en-GB"/>
              <a:t>double line</a:t>
            </a:r>
            <a:endParaRPr lang="en-US"/>
          </a:p>
        </p:txBody>
      </p:sp>
      <p:sp>
        <p:nvSpPr>
          <p:cNvPr id="22" name="Chapter Number" descr="Chapter number">
            <a:extLst>
              <a:ext uri="{FF2B5EF4-FFF2-40B4-BE49-F238E27FC236}">
                <a16:creationId xmlns:a16="http://schemas.microsoft.com/office/drawing/2014/main" id="{F174A9DA-52C7-2C49-83B7-1518CC8AFABB}"/>
              </a:ext>
            </a:extLst>
          </p:cNvPr>
          <p:cNvSpPr>
            <a:spLocks noGrp="1"/>
          </p:cNvSpPr>
          <p:nvPr>
            <p:ph type="body" sz="quarter" idx="13" hasCustomPrompt="1"/>
          </p:nvPr>
        </p:nvSpPr>
        <p:spPr>
          <a:xfrm>
            <a:off x="471488" y="928716"/>
            <a:ext cx="5906164" cy="337128"/>
          </a:xfrm>
        </p:spPr>
        <p:txBody>
          <a:bodyPr wrap="square" lIns="0" tIns="0" rIns="0" bIns="0">
            <a:noAutofit/>
          </a:bodyPr>
          <a:lstStyle>
            <a:lvl1pPr marL="0" indent="0">
              <a:buNone/>
              <a:defRPr sz="2400" b="1" i="0">
                <a:solidFill>
                  <a:srgbClr val="FF8BFF"/>
                </a:solidFill>
                <a:latin typeface="Montserrat ExtraBold" pitchFamily="2" charset="77"/>
              </a:defRPr>
            </a:lvl1pPr>
          </a:lstStyle>
          <a:p>
            <a:pPr lvl="0"/>
            <a:r>
              <a:rPr lang="en-GB"/>
              <a:t>0X.</a:t>
            </a:r>
            <a:endParaRPr lang="en-US"/>
          </a:p>
        </p:txBody>
      </p:sp>
      <p:sp>
        <p:nvSpPr>
          <p:cNvPr id="25" name="Document Type">
            <a:extLst>
              <a:ext uri="{FF2B5EF4-FFF2-40B4-BE49-F238E27FC236}">
                <a16:creationId xmlns:a16="http://schemas.microsoft.com/office/drawing/2014/main" id="{9BD18C34-B4C6-D941-BCF1-90E206EB3AF9}"/>
              </a:ext>
            </a:extLst>
          </p:cNvPr>
          <p:cNvSpPr>
            <a:spLocks noGrp="1"/>
          </p:cNvSpPr>
          <p:nvPr>
            <p:ph type="body" sz="quarter" idx="14" hasCustomPrompt="1"/>
          </p:nvPr>
        </p:nvSpPr>
        <p:spPr>
          <a:xfrm>
            <a:off x="474382" y="67163"/>
            <a:ext cx="2466051" cy="255733"/>
          </a:xfrm>
        </p:spPr>
        <p:txBody>
          <a:bodyPr wrap="square"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4" name="Picture 13">
            <a:extLst>
              <a:ext uri="{FF2B5EF4-FFF2-40B4-BE49-F238E27FC236}">
                <a16:creationId xmlns:a16="http://schemas.microsoft.com/office/drawing/2014/main" id="{72955550-37B5-9F40-B811-585021EAB38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33182900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 Sub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Footer Placeholder 4"/>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6" name="Slide Number Placeholder 5"/>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13" name="Content Placeholder 2" descr="Content&#10;">
            <a:extLst>
              <a:ext uri="{FF2B5EF4-FFF2-40B4-BE49-F238E27FC236}">
                <a16:creationId xmlns:a16="http://schemas.microsoft.com/office/drawing/2014/main" id="{835E1D61-5524-884E-9D9A-F64024F29007}"/>
              </a:ext>
            </a:extLst>
          </p:cNvPr>
          <p:cNvSpPr>
            <a:spLocks noGrp="1"/>
          </p:cNvSpPr>
          <p:nvPr>
            <p:ph idx="1"/>
          </p:nvPr>
        </p:nvSpPr>
        <p:spPr>
          <a:xfrm>
            <a:off x="471488" y="3027600"/>
            <a:ext cx="5906163" cy="5559786"/>
          </a:xfrm>
        </p:spPr>
        <p:txBody>
          <a:bodyPr lIns="0" tIns="0" rIns="0" bIns="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Sub header">
            <a:extLst>
              <a:ext uri="{FF2B5EF4-FFF2-40B4-BE49-F238E27FC236}">
                <a16:creationId xmlns:a16="http://schemas.microsoft.com/office/drawing/2014/main" id="{33D78028-8013-6449-BACD-834246D59308}"/>
              </a:ext>
            </a:extLst>
          </p:cNvPr>
          <p:cNvSpPr>
            <a:spLocks noGrp="1"/>
          </p:cNvSpPr>
          <p:nvPr>
            <p:ph idx="15" hasCustomPrompt="1"/>
          </p:nvPr>
        </p:nvSpPr>
        <p:spPr>
          <a:xfrm>
            <a:off x="471488" y="1493134"/>
            <a:ext cx="5906163" cy="821803"/>
          </a:xfrm>
        </p:spPr>
        <p:txBody>
          <a:bodyPr lIns="0" tIns="0" rIns="0" bIns="0" numCol="1" spcCol="360000">
            <a:noAutofit/>
          </a:bodyPr>
          <a:lstStyle>
            <a:lvl1pPr marL="0" indent="0">
              <a:lnSpc>
                <a:spcPct val="100000"/>
              </a:lnSpc>
              <a:buNone/>
              <a:defRPr sz="1200" b="0">
                <a:latin typeface="Montserrat" pitchFamily="2" charset="77"/>
              </a:defRPr>
            </a:lvl1pPr>
            <a:lvl2pPr>
              <a:lnSpc>
                <a:spcPct val="100000"/>
              </a:lnSpc>
              <a:defRPr sz="1000" b="0">
                <a:latin typeface="Montserrat" pitchFamily="2" charset="77"/>
              </a:defRPr>
            </a:lvl2pPr>
            <a:lvl3pPr>
              <a:lnSpc>
                <a:spcPct val="100000"/>
              </a:lnSpc>
              <a:defRPr sz="1000" b="0">
                <a:latin typeface="Montserrat" pitchFamily="2" charset="77"/>
              </a:defRPr>
            </a:lvl3pPr>
            <a:lvl4pPr>
              <a:lnSpc>
                <a:spcPct val="100000"/>
              </a:lnSpc>
              <a:defRPr sz="1000" b="0">
                <a:latin typeface="Montserrat" pitchFamily="2" charset="77"/>
              </a:defRPr>
            </a:lvl4pPr>
            <a:lvl5pPr>
              <a:lnSpc>
                <a:spcPct val="100000"/>
              </a:lnSpc>
              <a:defRPr sz="1000" b="0">
                <a:latin typeface="Montserrat" pitchFamily="2" charset="77"/>
              </a:defRPr>
            </a:lvl5pPr>
          </a:lstStyle>
          <a:p>
            <a:pPr>
              <a:lnSpc>
                <a:spcPct val="100000"/>
              </a:lnSpc>
            </a:pPr>
            <a:r>
              <a:rPr lang="en-GB" sz="1000" b="0">
                <a:latin typeface="Montserrat" pitchFamily="2" charset="77"/>
              </a:rPr>
              <a:t>A subtitle can go here. Donec eu mi euismod, euismod leo ac, feugiat libero. Phasellus volutpat at tellus eu commodo. Phasellus libero dui, vestibulum vitae urna in, vestibulum tincidunt sapien. </a:t>
            </a:r>
            <a:endParaRPr lang="en-US" sz="1000" b="0">
              <a:latin typeface="Montserrat" pitchFamily="2" charset="77"/>
            </a:endParaRPr>
          </a:p>
        </p:txBody>
      </p:sp>
      <p:sp>
        <p:nvSpPr>
          <p:cNvPr id="12" name="Title 1" descr="Page title">
            <a:extLst>
              <a:ext uri="{FF2B5EF4-FFF2-40B4-BE49-F238E27FC236}">
                <a16:creationId xmlns:a16="http://schemas.microsoft.com/office/drawing/2014/main" id="{A14962C8-BF13-0A44-98D6-8051946B1899}"/>
              </a:ext>
            </a:extLst>
          </p:cNvPr>
          <p:cNvSpPr>
            <a:spLocks noGrp="1"/>
          </p:cNvSpPr>
          <p:nvPr>
            <p:ph type="title" hasCustomPrompt="1"/>
          </p:nvPr>
        </p:nvSpPr>
        <p:spPr>
          <a:xfrm>
            <a:off x="471487" y="917140"/>
            <a:ext cx="5906164" cy="401525"/>
          </a:xfrm>
          <a:ln>
            <a:noFill/>
          </a:ln>
        </p:spPr>
        <p:txBody>
          <a:bodyPr lIns="0" tIns="0" rIns="0" bIns="0" anchor="t">
            <a:noAutofit/>
          </a:bodyPr>
          <a:lstStyle>
            <a:lvl1pPr>
              <a:defRPr sz="1600"/>
            </a:lvl1pPr>
          </a:lstStyle>
          <a:p>
            <a:r>
              <a:rPr lang="en-GB"/>
              <a:t>Title to go here</a:t>
            </a:r>
            <a:br>
              <a:rPr lang="en-GB"/>
            </a:br>
            <a:r>
              <a:rPr lang="en-GB"/>
              <a:t>double line</a:t>
            </a:r>
            <a:endParaRPr lang="en-US"/>
          </a:p>
        </p:txBody>
      </p:sp>
      <p:sp>
        <p:nvSpPr>
          <p:cNvPr id="24" name="Document Type">
            <a:extLst>
              <a:ext uri="{FF2B5EF4-FFF2-40B4-BE49-F238E27FC236}">
                <a16:creationId xmlns:a16="http://schemas.microsoft.com/office/drawing/2014/main" id="{3C698922-88B3-674F-B3AB-B4BC5FFBA257}"/>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1" name="Picture 10">
            <a:extLst>
              <a:ext uri="{FF2B5EF4-FFF2-40B4-BE49-F238E27FC236}">
                <a16:creationId xmlns:a16="http://schemas.microsoft.com/office/drawing/2014/main" id="{3B1EB2D7-C95C-A04E-93E0-70F3901509A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88946492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3A Vocab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Footer Placeholder 4">
            <a:extLst>
              <a:ext uri="{FF2B5EF4-FFF2-40B4-BE49-F238E27FC236}">
                <a16:creationId xmlns:a16="http://schemas.microsoft.com/office/drawing/2014/main" id="{F08A38B7-DECA-2B48-83C2-FFDEA2FD8CF5}"/>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4" name="Slide Number Placeholder 5">
            <a:extLst>
              <a:ext uri="{FF2B5EF4-FFF2-40B4-BE49-F238E27FC236}">
                <a16:creationId xmlns:a16="http://schemas.microsoft.com/office/drawing/2014/main" id="{48DFC187-FB0B-4F41-8031-269B8E56ABDF}"/>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12" name="Accent Box">
            <a:extLst>
              <a:ext uri="{FF2B5EF4-FFF2-40B4-BE49-F238E27FC236}">
                <a16:creationId xmlns:a16="http://schemas.microsoft.com/office/drawing/2014/main" id="{751CE661-FBD2-0645-82D8-DD6E55FFB53F}"/>
              </a:ext>
            </a:extLst>
          </p:cNvPr>
          <p:cNvSpPr>
            <a:spLocks noGrp="1"/>
          </p:cNvSpPr>
          <p:nvPr>
            <p:ph idx="16"/>
          </p:nvPr>
        </p:nvSpPr>
        <p:spPr>
          <a:xfrm>
            <a:off x="447472" y="6863787"/>
            <a:ext cx="5954196" cy="1725136"/>
          </a:xfrm>
          <a:noFill/>
          <a:ln w="25400">
            <a:solidFill>
              <a:srgbClr val="FF8BFF"/>
            </a:solidFill>
            <a:prstDash val="solid"/>
          </a:ln>
        </p:spPr>
        <p:txBody>
          <a:bodyPr wrap="square" lIns="108000" tIns="108000" rIns="108000" bIns="108000" numCol="2" spcCol="360000">
            <a:noAutofit/>
          </a:bodyPr>
          <a:lstStyle>
            <a:lvl1pPr marL="0" indent="0">
              <a:lnSpc>
                <a:spcPct val="100000"/>
              </a:lnSpc>
              <a:buNone/>
              <a:defRPr sz="1200" b="0">
                <a:latin typeface="Montserrat" pitchFamily="2" charset="77"/>
              </a:defRPr>
            </a:lvl1pPr>
            <a:lvl2pPr marL="0" indent="0">
              <a:lnSpc>
                <a:spcPct val="100000"/>
              </a:lnSpc>
              <a:buNone/>
              <a:defRPr sz="1200" b="0">
                <a:latin typeface="Montserrat" pitchFamily="2" charset="77"/>
              </a:defRPr>
            </a:lvl2pPr>
            <a:lvl3pPr marL="80550" indent="0">
              <a:lnSpc>
                <a:spcPct val="100000"/>
              </a:lnSpc>
              <a:buNone/>
              <a:defRPr sz="1200" b="0">
                <a:latin typeface="Montserrat" pitchFamily="2" charset="77"/>
              </a:defRPr>
            </a:lvl3pPr>
            <a:lvl4pPr marL="188550" indent="0">
              <a:lnSpc>
                <a:spcPct val="100000"/>
              </a:lnSpc>
              <a:buNone/>
              <a:defRPr sz="1200" b="0">
                <a:latin typeface="Montserrat" pitchFamily="2" charset="77"/>
              </a:defRPr>
            </a:lvl4pPr>
            <a:lvl5pPr marL="260550" indent="0">
              <a:lnSpc>
                <a:spcPct val="100000"/>
              </a:lnSpc>
              <a:buNone/>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Content" descr="Content&#10;">
            <a:extLst>
              <a:ext uri="{FF2B5EF4-FFF2-40B4-BE49-F238E27FC236}">
                <a16:creationId xmlns:a16="http://schemas.microsoft.com/office/drawing/2014/main" id="{2E7C35FF-532D-0148-9E32-5BFD8E068D82}"/>
              </a:ext>
            </a:extLst>
          </p:cNvPr>
          <p:cNvSpPr>
            <a:spLocks noGrp="1"/>
          </p:cNvSpPr>
          <p:nvPr>
            <p:ph idx="1"/>
          </p:nvPr>
        </p:nvSpPr>
        <p:spPr>
          <a:xfrm>
            <a:off x="471488" y="3029137"/>
            <a:ext cx="5906163" cy="3649455"/>
          </a:xfrm>
        </p:spPr>
        <p:txBody>
          <a:bodyPr wrap="square" lIns="0" tIns="0" rIns="0" bIns="9000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Sub heading">
            <a:extLst>
              <a:ext uri="{FF2B5EF4-FFF2-40B4-BE49-F238E27FC236}">
                <a16:creationId xmlns:a16="http://schemas.microsoft.com/office/drawing/2014/main" id="{AA517601-EDC7-FF46-9EBA-63E287C699FC}"/>
              </a:ext>
            </a:extLst>
          </p:cNvPr>
          <p:cNvSpPr>
            <a:spLocks noGrp="1"/>
          </p:cNvSpPr>
          <p:nvPr>
            <p:ph idx="15"/>
          </p:nvPr>
        </p:nvSpPr>
        <p:spPr>
          <a:xfrm>
            <a:off x="471487" y="2257636"/>
            <a:ext cx="5906163" cy="639150"/>
          </a:xfrm>
        </p:spPr>
        <p:txBody>
          <a:bodyPr wrap="square"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20" name="Title 1" descr="Page title">
            <a:extLst>
              <a:ext uri="{FF2B5EF4-FFF2-40B4-BE49-F238E27FC236}">
                <a16:creationId xmlns:a16="http://schemas.microsoft.com/office/drawing/2014/main" id="{546D1066-F610-1D49-B1C1-AF4B677C31CC}"/>
              </a:ext>
            </a:extLst>
          </p:cNvPr>
          <p:cNvSpPr>
            <a:spLocks noGrp="1"/>
          </p:cNvSpPr>
          <p:nvPr>
            <p:ph type="title" hasCustomPrompt="1"/>
          </p:nvPr>
        </p:nvSpPr>
        <p:spPr>
          <a:xfrm>
            <a:off x="471487" y="1318665"/>
            <a:ext cx="5906164" cy="806620"/>
          </a:xfrm>
          <a:ln>
            <a:noFill/>
          </a:ln>
        </p:spPr>
        <p:txBody>
          <a:bodyPr wrap="square" lIns="0" tIns="0" rIns="0" bIns="0" anchor="t">
            <a:noAutofit/>
          </a:bodyPr>
          <a:lstStyle>
            <a:lvl1pPr>
              <a:defRPr sz="2800"/>
            </a:lvl1pPr>
          </a:lstStyle>
          <a:p>
            <a:r>
              <a:rPr lang="en-GB"/>
              <a:t>Title to go here</a:t>
            </a:r>
            <a:br>
              <a:rPr lang="en-GB"/>
            </a:br>
            <a:r>
              <a:rPr lang="en-GB"/>
              <a:t>double line</a:t>
            </a:r>
            <a:endParaRPr lang="en-US"/>
          </a:p>
        </p:txBody>
      </p:sp>
      <p:sp>
        <p:nvSpPr>
          <p:cNvPr id="21" name="Chapter Number" descr="Chapter number">
            <a:extLst>
              <a:ext uri="{FF2B5EF4-FFF2-40B4-BE49-F238E27FC236}">
                <a16:creationId xmlns:a16="http://schemas.microsoft.com/office/drawing/2014/main" id="{DB5540E1-11FF-EA4F-9F3A-4824D6CE6F25}"/>
              </a:ext>
            </a:extLst>
          </p:cNvPr>
          <p:cNvSpPr>
            <a:spLocks noGrp="1"/>
          </p:cNvSpPr>
          <p:nvPr>
            <p:ph type="body" sz="quarter" idx="13" hasCustomPrompt="1"/>
          </p:nvPr>
        </p:nvSpPr>
        <p:spPr>
          <a:xfrm>
            <a:off x="471488" y="928716"/>
            <a:ext cx="5906164" cy="337128"/>
          </a:xfrm>
        </p:spPr>
        <p:txBody>
          <a:bodyPr wrap="square" lIns="0" tIns="0" rIns="0" bIns="0">
            <a:noAutofit/>
          </a:bodyPr>
          <a:lstStyle>
            <a:lvl1pPr marL="0" indent="0">
              <a:buNone/>
              <a:defRPr sz="2400" b="1" i="0">
                <a:solidFill>
                  <a:srgbClr val="FF8BFF"/>
                </a:solidFill>
                <a:latin typeface="Montserrat ExtraBold" pitchFamily="2" charset="77"/>
              </a:defRPr>
            </a:lvl1pPr>
          </a:lstStyle>
          <a:p>
            <a:pPr lvl="0"/>
            <a:r>
              <a:rPr lang="en-GB"/>
              <a:t>0X.</a:t>
            </a:r>
            <a:endParaRPr lang="en-US"/>
          </a:p>
        </p:txBody>
      </p:sp>
      <p:sp>
        <p:nvSpPr>
          <p:cNvPr id="22" name="Document Type">
            <a:extLst>
              <a:ext uri="{FF2B5EF4-FFF2-40B4-BE49-F238E27FC236}">
                <a16:creationId xmlns:a16="http://schemas.microsoft.com/office/drawing/2014/main" id="{BA5294C1-D1FB-584D-86FA-20D0263A44E7}"/>
              </a:ext>
            </a:extLst>
          </p:cNvPr>
          <p:cNvSpPr>
            <a:spLocks noGrp="1"/>
          </p:cNvSpPr>
          <p:nvPr>
            <p:ph type="body" sz="quarter" idx="14" hasCustomPrompt="1"/>
          </p:nvPr>
        </p:nvSpPr>
        <p:spPr>
          <a:xfrm>
            <a:off x="474382" y="67163"/>
            <a:ext cx="2466051" cy="255733"/>
          </a:xfrm>
        </p:spPr>
        <p:txBody>
          <a:bodyPr wrap="square"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5" name="Picture 14">
            <a:extLst>
              <a:ext uri="{FF2B5EF4-FFF2-40B4-BE49-F238E27FC236}">
                <a16:creationId xmlns:a16="http://schemas.microsoft.com/office/drawing/2014/main" id="{14EE80B8-3347-EA4E-8869-DD52018967E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396045981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3B Vocab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1"/>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7005"/>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Content Placeholder 2">
            <a:extLst>
              <a:ext uri="{FF2B5EF4-FFF2-40B4-BE49-F238E27FC236}">
                <a16:creationId xmlns:a16="http://schemas.microsoft.com/office/drawing/2014/main" id="{751CE661-FBD2-0645-82D8-DD6E55FFB53F}"/>
              </a:ext>
            </a:extLst>
          </p:cNvPr>
          <p:cNvSpPr>
            <a:spLocks noGrp="1"/>
          </p:cNvSpPr>
          <p:nvPr>
            <p:ph idx="16"/>
          </p:nvPr>
        </p:nvSpPr>
        <p:spPr>
          <a:xfrm>
            <a:off x="471486" y="6863788"/>
            <a:ext cx="5930181" cy="1725136"/>
          </a:xfrm>
          <a:solidFill>
            <a:srgbClr val="FF8BFF">
              <a:alpha val="14000"/>
            </a:srgbClr>
          </a:solidFill>
          <a:ln w="25400">
            <a:noFill/>
            <a:prstDash val="solid"/>
          </a:ln>
        </p:spPr>
        <p:txBody>
          <a:bodyPr wrap="square" lIns="108000" tIns="108000" rIns="108000" bIns="108000" numCol="2" spcCol="360000">
            <a:noAutofit/>
          </a:bodyPr>
          <a:lstStyle>
            <a:lvl1pPr marL="171450" indent="-171450">
              <a:lnSpc>
                <a:spcPct val="100000"/>
              </a:lnSpc>
              <a:buFont typeface="Wingdings" pitchFamily="2" charset="2"/>
              <a:buChar char="§"/>
              <a:defRPr sz="1200" b="0">
                <a:latin typeface="Montserrat" pitchFamily="2" charset="77"/>
              </a:defRPr>
            </a:lvl1pPr>
            <a:lvl2pPr marL="171450" indent="-171450">
              <a:lnSpc>
                <a:spcPct val="100000"/>
              </a:lnSpc>
              <a:buFont typeface="Wingdings" pitchFamily="2" charset="2"/>
              <a:buChar char="§"/>
              <a:defRPr sz="1200" b="0">
                <a:latin typeface="Montserrat" pitchFamily="2" charset="77"/>
              </a:defRPr>
            </a:lvl2pPr>
            <a:lvl3pPr marL="252000" indent="-171450">
              <a:lnSpc>
                <a:spcPct val="100000"/>
              </a:lnSpc>
              <a:buFont typeface="Wingdings" pitchFamily="2" charset="2"/>
              <a:buChar char="§"/>
              <a:defRPr sz="1200" b="0">
                <a:latin typeface="Montserrat" pitchFamily="2" charset="77"/>
              </a:defRPr>
            </a:lvl3pPr>
            <a:lvl4pPr marL="360000" indent="-171450">
              <a:lnSpc>
                <a:spcPct val="100000"/>
              </a:lnSpc>
              <a:buFont typeface="Wingdings" pitchFamily="2" charset="2"/>
              <a:buChar char="§"/>
              <a:defRPr sz="1200" b="0">
                <a:latin typeface="Montserrat" pitchFamily="2" charset="77"/>
              </a:defRPr>
            </a:lvl4pPr>
            <a:lvl5pPr marL="432000" indent="-171450">
              <a:lnSpc>
                <a:spcPct val="100000"/>
              </a:lnSpc>
              <a:buFont typeface="Wingdings" pitchFamily="2" charset="2"/>
              <a:buChar char="§"/>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Footer Placeholder 4">
            <a:extLst>
              <a:ext uri="{FF2B5EF4-FFF2-40B4-BE49-F238E27FC236}">
                <a16:creationId xmlns:a16="http://schemas.microsoft.com/office/drawing/2014/main" id="{5E46F96E-8235-4142-A13D-D3863FD9B749}"/>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7" name="Slide Number Placeholder 5">
            <a:extLst>
              <a:ext uri="{FF2B5EF4-FFF2-40B4-BE49-F238E27FC236}">
                <a16:creationId xmlns:a16="http://schemas.microsoft.com/office/drawing/2014/main" id="{E4BA7F63-B372-A147-8E9C-7495FA71F813}"/>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18" name="Content" descr="Content&#10;">
            <a:extLst>
              <a:ext uri="{FF2B5EF4-FFF2-40B4-BE49-F238E27FC236}">
                <a16:creationId xmlns:a16="http://schemas.microsoft.com/office/drawing/2014/main" id="{C196B054-369A-934B-A040-F3ACAE182F9E}"/>
              </a:ext>
            </a:extLst>
          </p:cNvPr>
          <p:cNvSpPr>
            <a:spLocks noGrp="1"/>
          </p:cNvSpPr>
          <p:nvPr>
            <p:ph idx="1"/>
          </p:nvPr>
        </p:nvSpPr>
        <p:spPr>
          <a:xfrm>
            <a:off x="471488" y="3029137"/>
            <a:ext cx="5906163" cy="3802930"/>
          </a:xfrm>
        </p:spPr>
        <p:txBody>
          <a:bodyPr wrap="square" lIns="0" tIns="0" rIns="0" bIns="9000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Sub heading">
            <a:extLst>
              <a:ext uri="{FF2B5EF4-FFF2-40B4-BE49-F238E27FC236}">
                <a16:creationId xmlns:a16="http://schemas.microsoft.com/office/drawing/2014/main" id="{8BB9B0FD-37EB-B248-992D-BC61FCB7B967}"/>
              </a:ext>
            </a:extLst>
          </p:cNvPr>
          <p:cNvSpPr>
            <a:spLocks noGrp="1"/>
          </p:cNvSpPr>
          <p:nvPr>
            <p:ph idx="15"/>
          </p:nvPr>
        </p:nvSpPr>
        <p:spPr>
          <a:xfrm>
            <a:off x="471487" y="2257636"/>
            <a:ext cx="5906163" cy="639150"/>
          </a:xfrm>
        </p:spPr>
        <p:txBody>
          <a:bodyPr wrap="square"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20" name="Title 1" descr="Page title">
            <a:extLst>
              <a:ext uri="{FF2B5EF4-FFF2-40B4-BE49-F238E27FC236}">
                <a16:creationId xmlns:a16="http://schemas.microsoft.com/office/drawing/2014/main" id="{44C7C2EA-87EA-C249-81F7-C45ED8ACDC34}"/>
              </a:ext>
            </a:extLst>
          </p:cNvPr>
          <p:cNvSpPr>
            <a:spLocks noGrp="1"/>
          </p:cNvSpPr>
          <p:nvPr>
            <p:ph type="title" hasCustomPrompt="1"/>
          </p:nvPr>
        </p:nvSpPr>
        <p:spPr>
          <a:xfrm>
            <a:off x="471487" y="1318665"/>
            <a:ext cx="5906164" cy="806620"/>
          </a:xfrm>
          <a:ln>
            <a:noFill/>
          </a:ln>
        </p:spPr>
        <p:txBody>
          <a:bodyPr wrap="square" lIns="0" tIns="0" rIns="0" bIns="0" anchor="t">
            <a:noAutofit/>
          </a:bodyPr>
          <a:lstStyle>
            <a:lvl1pPr>
              <a:defRPr sz="2800"/>
            </a:lvl1pPr>
          </a:lstStyle>
          <a:p>
            <a:r>
              <a:rPr lang="en-GB"/>
              <a:t>Title to go here</a:t>
            </a:r>
            <a:br>
              <a:rPr lang="en-GB"/>
            </a:br>
            <a:r>
              <a:rPr lang="en-GB"/>
              <a:t>double line</a:t>
            </a:r>
            <a:endParaRPr lang="en-US"/>
          </a:p>
        </p:txBody>
      </p:sp>
      <p:sp>
        <p:nvSpPr>
          <p:cNvPr id="21" name="Chapter Number" descr="Chapter number">
            <a:extLst>
              <a:ext uri="{FF2B5EF4-FFF2-40B4-BE49-F238E27FC236}">
                <a16:creationId xmlns:a16="http://schemas.microsoft.com/office/drawing/2014/main" id="{889EF569-A9ED-044E-9C6E-4483FC2F70C0}"/>
              </a:ext>
            </a:extLst>
          </p:cNvPr>
          <p:cNvSpPr>
            <a:spLocks noGrp="1"/>
          </p:cNvSpPr>
          <p:nvPr>
            <p:ph type="body" sz="quarter" idx="13" hasCustomPrompt="1"/>
          </p:nvPr>
        </p:nvSpPr>
        <p:spPr>
          <a:xfrm>
            <a:off x="471488" y="928716"/>
            <a:ext cx="5906164" cy="337128"/>
          </a:xfrm>
        </p:spPr>
        <p:txBody>
          <a:bodyPr wrap="square" lIns="0" tIns="0" rIns="0" bIns="0">
            <a:noAutofit/>
          </a:bodyPr>
          <a:lstStyle>
            <a:lvl1pPr marL="0" indent="0">
              <a:buNone/>
              <a:defRPr sz="2400" b="1" i="0">
                <a:solidFill>
                  <a:srgbClr val="FF8BFF"/>
                </a:solidFill>
                <a:latin typeface="Montserrat ExtraBold" pitchFamily="2" charset="77"/>
              </a:defRPr>
            </a:lvl1pPr>
          </a:lstStyle>
          <a:p>
            <a:pPr lvl="0"/>
            <a:r>
              <a:rPr lang="en-GB"/>
              <a:t>0X.</a:t>
            </a:r>
            <a:endParaRPr lang="en-US"/>
          </a:p>
        </p:txBody>
      </p:sp>
      <p:sp>
        <p:nvSpPr>
          <p:cNvPr id="22" name="Document Type">
            <a:extLst>
              <a:ext uri="{FF2B5EF4-FFF2-40B4-BE49-F238E27FC236}">
                <a16:creationId xmlns:a16="http://schemas.microsoft.com/office/drawing/2014/main" id="{C3361FDC-E735-834D-B866-6BB40B375F72}"/>
              </a:ext>
            </a:extLst>
          </p:cNvPr>
          <p:cNvSpPr>
            <a:spLocks noGrp="1"/>
          </p:cNvSpPr>
          <p:nvPr>
            <p:ph type="body" sz="quarter" idx="14" hasCustomPrompt="1"/>
          </p:nvPr>
        </p:nvSpPr>
        <p:spPr>
          <a:xfrm>
            <a:off x="474382" y="67163"/>
            <a:ext cx="2466051" cy="255733"/>
          </a:xfrm>
        </p:spPr>
        <p:txBody>
          <a:bodyPr wrap="square"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4" name="Picture 13">
            <a:extLst>
              <a:ext uri="{FF2B5EF4-FFF2-40B4-BE49-F238E27FC236}">
                <a16:creationId xmlns:a16="http://schemas.microsoft.com/office/drawing/2014/main" id="{6C5F0344-B70A-CC4D-882C-26D5279D8A9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388178668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4A Top Ti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7004"/>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Footer Placeholder 4">
            <a:extLst>
              <a:ext uri="{FF2B5EF4-FFF2-40B4-BE49-F238E27FC236}">
                <a16:creationId xmlns:a16="http://schemas.microsoft.com/office/drawing/2014/main" id="{34BA0274-8CE5-B44D-BB39-F451A1ABB9B7}"/>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7" name="Slide Number Placeholder 5">
            <a:extLst>
              <a:ext uri="{FF2B5EF4-FFF2-40B4-BE49-F238E27FC236}">
                <a16:creationId xmlns:a16="http://schemas.microsoft.com/office/drawing/2014/main" id="{080D7BF5-D3B4-E944-8EC3-C8445D45AC97}"/>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12" name="Top Tip">
            <a:extLst>
              <a:ext uri="{FF2B5EF4-FFF2-40B4-BE49-F238E27FC236}">
                <a16:creationId xmlns:a16="http://schemas.microsoft.com/office/drawing/2014/main" id="{751CE661-FBD2-0645-82D8-DD6E55FFB53F}"/>
              </a:ext>
            </a:extLst>
          </p:cNvPr>
          <p:cNvSpPr>
            <a:spLocks noGrp="1"/>
          </p:cNvSpPr>
          <p:nvPr>
            <p:ph idx="16" hasCustomPrompt="1"/>
          </p:nvPr>
        </p:nvSpPr>
        <p:spPr>
          <a:xfrm>
            <a:off x="447472" y="6863787"/>
            <a:ext cx="2874462" cy="1002940"/>
          </a:xfrm>
          <a:solidFill>
            <a:srgbClr val="30494C"/>
          </a:solidFill>
          <a:ln w="25400">
            <a:noFill/>
            <a:prstDash val="solid"/>
          </a:ln>
        </p:spPr>
        <p:txBody>
          <a:bodyPr wrap="square" lIns="108000" tIns="108000" rIns="108000" bIns="108000" numCol="1" spcCol="360000">
            <a:spAutoFit/>
          </a:bodyPr>
          <a:lstStyle>
            <a:lvl1pPr marL="0" indent="0">
              <a:lnSpc>
                <a:spcPct val="100000"/>
              </a:lnSpc>
              <a:buNone/>
              <a:defRPr sz="1200" b="0" i="0">
                <a:solidFill>
                  <a:schemeClr val="bg1"/>
                </a:solidFill>
                <a:latin typeface="Montserrat" pitchFamily="2" charset="77"/>
              </a:defRPr>
            </a:lvl1pPr>
            <a:lvl2pPr marL="0" indent="0">
              <a:lnSpc>
                <a:spcPct val="100000"/>
              </a:lnSpc>
              <a:buNone/>
              <a:defRPr sz="1000" b="0">
                <a:latin typeface="Montserrat" pitchFamily="2" charset="77"/>
              </a:defRPr>
            </a:lvl2pPr>
            <a:lvl3pPr marL="80550" indent="0">
              <a:lnSpc>
                <a:spcPct val="100000"/>
              </a:lnSpc>
              <a:buNone/>
              <a:defRPr sz="1000" b="0">
                <a:latin typeface="Montserrat" pitchFamily="2" charset="77"/>
              </a:defRPr>
            </a:lvl3pPr>
            <a:lvl4pPr marL="188550" indent="0">
              <a:lnSpc>
                <a:spcPct val="100000"/>
              </a:lnSpc>
              <a:buNone/>
              <a:defRPr sz="1000" b="0">
                <a:latin typeface="Montserrat" pitchFamily="2" charset="77"/>
              </a:defRPr>
            </a:lvl4pPr>
            <a:lvl5pPr marL="260550" indent="0">
              <a:lnSpc>
                <a:spcPct val="100000"/>
              </a:lnSpc>
              <a:buNone/>
              <a:defRPr sz="1000" b="0">
                <a:latin typeface="Montserrat" pitchFamily="2" charset="77"/>
              </a:defRPr>
            </a:lvl5pPr>
          </a:lstStyle>
          <a:p>
            <a:pPr lvl="0"/>
            <a:r>
              <a:rPr lang="en-US"/>
              <a:t>TOP TIP!</a:t>
            </a:r>
          </a:p>
          <a:p>
            <a:pPr lvl="0"/>
            <a:r>
              <a:rPr lang="en-US"/>
              <a:t>This is where you would write your top tip for the class.</a:t>
            </a:r>
          </a:p>
        </p:txBody>
      </p:sp>
      <p:sp>
        <p:nvSpPr>
          <p:cNvPr id="18" name="Content" descr="Content&#10;">
            <a:extLst>
              <a:ext uri="{FF2B5EF4-FFF2-40B4-BE49-F238E27FC236}">
                <a16:creationId xmlns:a16="http://schemas.microsoft.com/office/drawing/2014/main" id="{0ABB9BCC-A8FA-7F4C-8239-402A9460C7DA}"/>
              </a:ext>
            </a:extLst>
          </p:cNvPr>
          <p:cNvSpPr>
            <a:spLocks noGrp="1"/>
          </p:cNvSpPr>
          <p:nvPr>
            <p:ph idx="1"/>
          </p:nvPr>
        </p:nvSpPr>
        <p:spPr>
          <a:xfrm>
            <a:off x="471488" y="3029137"/>
            <a:ext cx="5906163" cy="3802930"/>
          </a:xfrm>
        </p:spPr>
        <p:txBody>
          <a:bodyPr wrap="square" lIns="0" tIns="0" rIns="0" bIns="9000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Sub heading">
            <a:extLst>
              <a:ext uri="{FF2B5EF4-FFF2-40B4-BE49-F238E27FC236}">
                <a16:creationId xmlns:a16="http://schemas.microsoft.com/office/drawing/2014/main" id="{FAF84E74-F730-BE4A-94D3-93E93C9F938F}"/>
              </a:ext>
            </a:extLst>
          </p:cNvPr>
          <p:cNvSpPr>
            <a:spLocks noGrp="1"/>
          </p:cNvSpPr>
          <p:nvPr>
            <p:ph idx="15"/>
          </p:nvPr>
        </p:nvSpPr>
        <p:spPr>
          <a:xfrm>
            <a:off x="471487" y="2257636"/>
            <a:ext cx="5906163" cy="639150"/>
          </a:xfrm>
        </p:spPr>
        <p:txBody>
          <a:bodyPr wrap="square"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20" name="Title 1" descr="Page title">
            <a:extLst>
              <a:ext uri="{FF2B5EF4-FFF2-40B4-BE49-F238E27FC236}">
                <a16:creationId xmlns:a16="http://schemas.microsoft.com/office/drawing/2014/main" id="{C79FF93B-3A95-D949-9572-F3D896DECEE0}"/>
              </a:ext>
            </a:extLst>
          </p:cNvPr>
          <p:cNvSpPr>
            <a:spLocks noGrp="1"/>
          </p:cNvSpPr>
          <p:nvPr>
            <p:ph type="title" hasCustomPrompt="1"/>
          </p:nvPr>
        </p:nvSpPr>
        <p:spPr>
          <a:xfrm>
            <a:off x="471487" y="1318665"/>
            <a:ext cx="5906164" cy="806620"/>
          </a:xfrm>
          <a:ln>
            <a:noFill/>
          </a:ln>
        </p:spPr>
        <p:txBody>
          <a:bodyPr wrap="square" lIns="0" tIns="0" rIns="0" bIns="0" anchor="t">
            <a:noAutofit/>
          </a:bodyPr>
          <a:lstStyle>
            <a:lvl1pPr>
              <a:defRPr sz="2800"/>
            </a:lvl1pPr>
          </a:lstStyle>
          <a:p>
            <a:r>
              <a:rPr lang="en-GB"/>
              <a:t>Title to go here</a:t>
            </a:r>
            <a:br>
              <a:rPr lang="en-GB"/>
            </a:br>
            <a:r>
              <a:rPr lang="en-GB"/>
              <a:t>double line</a:t>
            </a:r>
            <a:endParaRPr lang="en-US"/>
          </a:p>
        </p:txBody>
      </p:sp>
      <p:sp>
        <p:nvSpPr>
          <p:cNvPr id="21" name="Chapter Number" descr="Chapter number">
            <a:extLst>
              <a:ext uri="{FF2B5EF4-FFF2-40B4-BE49-F238E27FC236}">
                <a16:creationId xmlns:a16="http://schemas.microsoft.com/office/drawing/2014/main" id="{FF9CEAD0-863F-B045-9EAC-A8C38C164682}"/>
              </a:ext>
            </a:extLst>
          </p:cNvPr>
          <p:cNvSpPr>
            <a:spLocks noGrp="1"/>
          </p:cNvSpPr>
          <p:nvPr>
            <p:ph type="body" sz="quarter" idx="13" hasCustomPrompt="1"/>
          </p:nvPr>
        </p:nvSpPr>
        <p:spPr>
          <a:xfrm>
            <a:off x="471488" y="928716"/>
            <a:ext cx="5906164" cy="337128"/>
          </a:xfrm>
        </p:spPr>
        <p:txBody>
          <a:bodyPr wrap="square" lIns="0" tIns="0" rIns="0" bIns="0">
            <a:noAutofit/>
          </a:bodyPr>
          <a:lstStyle>
            <a:lvl1pPr marL="0" indent="0">
              <a:buNone/>
              <a:defRPr sz="2400" b="1" i="0">
                <a:solidFill>
                  <a:srgbClr val="FF8BFF"/>
                </a:solidFill>
                <a:latin typeface="Montserrat ExtraBold" pitchFamily="2" charset="77"/>
              </a:defRPr>
            </a:lvl1pPr>
          </a:lstStyle>
          <a:p>
            <a:pPr lvl="0"/>
            <a:r>
              <a:rPr lang="en-GB"/>
              <a:t>0X.</a:t>
            </a:r>
            <a:endParaRPr lang="en-US"/>
          </a:p>
        </p:txBody>
      </p:sp>
      <p:sp>
        <p:nvSpPr>
          <p:cNvPr id="22" name="Document Type">
            <a:extLst>
              <a:ext uri="{FF2B5EF4-FFF2-40B4-BE49-F238E27FC236}">
                <a16:creationId xmlns:a16="http://schemas.microsoft.com/office/drawing/2014/main" id="{9140D79B-4D4A-0744-BCA2-3DB8243C7006}"/>
              </a:ext>
            </a:extLst>
          </p:cNvPr>
          <p:cNvSpPr>
            <a:spLocks noGrp="1"/>
          </p:cNvSpPr>
          <p:nvPr>
            <p:ph type="body" sz="quarter" idx="14" hasCustomPrompt="1"/>
          </p:nvPr>
        </p:nvSpPr>
        <p:spPr>
          <a:xfrm>
            <a:off x="474382" y="67163"/>
            <a:ext cx="2466051" cy="255733"/>
          </a:xfrm>
        </p:spPr>
        <p:txBody>
          <a:bodyPr wrap="square"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4" name="Picture 13">
            <a:extLst>
              <a:ext uri="{FF2B5EF4-FFF2-40B4-BE49-F238E27FC236}">
                <a16:creationId xmlns:a16="http://schemas.microsoft.com/office/drawing/2014/main" id="{84CD09F0-F556-C749-8EE2-688A8878D7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15230688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4B Top Ti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7004"/>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Footer Placeholder 4">
            <a:extLst>
              <a:ext uri="{FF2B5EF4-FFF2-40B4-BE49-F238E27FC236}">
                <a16:creationId xmlns:a16="http://schemas.microsoft.com/office/drawing/2014/main" id="{7BEC65BD-28D0-9A48-AE56-D04B3247A4EA}"/>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7" name="Slide Number Placeholder 5">
            <a:extLst>
              <a:ext uri="{FF2B5EF4-FFF2-40B4-BE49-F238E27FC236}">
                <a16:creationId xmlns:a16="http://schemas.microsoft.com/office/drawing/2014/main" id="{1EB44265-1A63-704B-A243-A515EE99C5BA}"/>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12" name="Top Tip">
            <a:extLst>
              <a:ext uri="{FF2B5EF4-FFF2-40B4-BE49-F238E27FC236}">
                <a16:creationId xmlns:a16="http://schemas.microsoft.com/office/drawing/2014/main" id="{751CE661-FBD2-0645-82D8-DD6E55FFB53F}"/>
              </a:ext>
            </a:extLst>
          </p:cNvPr>
          <p:cNvSpPr>
            <a:spLocks noGrp="1"/>
          </p:cNvSpPr>
          <p:nvPr>
            <p:ph idx="16" hasCustomPrompt="1"/>
          </p:nvPr>
        </p:nvSpPr>
        <p:spPr>
          <a:xfrm>
            <a:off x="447471" y="6863787"/>
            <a:ext cx="5930179" cy="818274"/>
          </a:xfrm>
          <a:solidFill>
            <a:srgbClr val="30494C"/>
          </a:solidFill>
          <a:ln w="25400">
            <a:noFill/>
            <a:prstDash val="solid"/>
          </a:ln>
        </p:spPr>
        <p:txBody>
          <a:bodyPr wrap="square" lIns="108000" tIns="108000" rIns="108000" bIns="108000" numCol="1" spcCol="360000">
            <a:spAutoFit/>
          </a:bodyPr>
          <a:lstStyle>
            <a:lvl1pPr marL="0" indent="0">
              <a:lnSpc>
                <a:spcPct val="100000"/>
              </a:lnSpc>
              <a:buNone/>
              <a:defRPr sz="1200" b="0" i="0">
                <a:solidFill>
                  <a:schemeClr val="bg1"/>
                </a:solidFill>
                <a:latin typeface="Montserrat" pitchFamily="2" charset="77"/>
              </a:defRPr>
            </a:lvl1pPr>
            <a:lvl2pPr marL="0" indent="0">
              <a:lnSpc>
                <a:spcPct val="100000"/>
              </a:lnSpc>
              <a:buNone/>
              <a:defRPr sz="1000" b="0">
                <a:latin typeface="Montserrat" pitchFamily="2" charset="77"/>
              </a:defRPr>
            </a:lvl2pPr>
            <a:lvl3pPr marL="80550" indent="0">
              <a:lnSpc>
                <a:spcPct val="100000"/>
              </a:lnSpc>
              <a:buNone/>
              <a:defRPr sz="1000" b="0">
                <a:latin typeface="Montserrat" pitchFamily="2" charset="77"/>
              </a:defRPr>
            </a:lvl3pPr>
            <a:lvl4pPr marL="188550" indent="0">
              <a:lnSpc>
                <a:spcPct val="100000"/>
              </a:lnSpc>
              <a:buNone/>
              <a:defRPr sz="1000" b="0">
                <a:latin typeface="Montserrat" pitchFamily="2" charset="77"/>
              </a:defRPr>
            </a:lvl4pPr>
            <a:lvl5pPr marL="260550" indent="0">
              <a:lnSpc>
                <a:spcPct val="100000"/>
              </a:lnSpc>
              <a:buNone/>
              <a:defRPr sz="1000" b="0">
                <a:latin typeface="Montserrat" pitchFamily="2" charset="77"/>
              </a:defRPr>
            </a:lvl5pPr>
          </a:lstStyle>
          <a:p>
            <a:pPr lvl="0"/>
            <a:r>
              <a:rPr lang="en-US"/>
              <a:t>TOP TIP!</a:t>
            </a:r>
          </a:p>
          <a:p>
            <a:pPr lvl="0"/>
            <a:r>
              <a:rPr lang="en-US"/>
              <a:t>This is where you would write your top tip for the class.</a:t>
            </a:r>
          </a:p>
        </p:txBody>
      </p:sp>
      <p:sp>
        <p:nvSpPr>
          <p:cNvPr id="18" name="Content" descr="Content&#10;">
            <a:extLst>
              <a:ext uri="{FF2B5EF4-FFF2-40B4-BE49-F238E27FC236}">
                <a16:creationId xmlns:a16="http://schemas.microsoft.com/office/drawing/2014/main" id="{952C000E-DBF0-A545-9670-502221DE9E3A}"/>
              </a:ext>
            </a:extLst>
          </p:cNvPr>
          <p:cNvSpPr>
            <a:spLocks noGrp="1"/>
          </p:cNvSpPr>
          <p:nvPr>
            <p:ph idx="1"/>
          </p:nvPr>
        </p:nvSpPr>
        <p:spPr>
          <a:xfrm>
            <a:off x="471488" y="3029137"/>
            <a:ext cx="5906163" cy="3834648"/>
          </a:xfrm>
        </p:spPr>
        <p:txBody>
          <a:bodyPr wrap="square" lIns="0" tIns="0" rIns="0" bIns="9000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Sub heading">
            <a:extLst>
              <a:ext uri="{FF2B5EF4-FFF2-40B4-BE49-F238E27FC236}">
                <a16:creationId xmlns:a16="http://schemas.microsoft.com/office/drawing/2014/main" id="{96AF9540-CC43-2242-9494-A929591E3466}"/>
              </a:ext>
            </a:extLst>
          </p:cNvPr>
          <p:cNvSpPr>
            <a:spLocks noGrp="1"/>
          </p:cNvSpPr>
          <p:nvPr>
            <p:ph idx="15"/>
          </p:nvPr>
        </p:nvSpPr>
        <p:spPr>
          <a:xfrm>
            <a:off x="471487" y="2257636"/>
            <a:ext cx="5906163" cy="639150"/>
          </a:xfrm>
        </p:spPr>
        <p:txBody>
          <a:bodyPr wrap="square"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20" name="Title 1" descr="Page title">
            <a:extLst>
              <a:ext uri="{FF2B5EF4-FFF2-40B4-BE49-F238E27FC236}">
                <a16:creationId xmlns:a16="http://schemas.microsoft.com/office/drawing/2014/main" id="{09083E59-4DBD-714B-8F29-20371DDFE5EB}"/>
              </a:ext>
            </a:extLst>
          </p:cNvPr>
          <p:cNvSpPr>
            <a:spLocks noGrp="1"/>
          </p:cNvSpPr>
          <p:nvPr>
            <p:ph type="title" hasCustomPrompt="1"/>
          </p:nvPr>
        </p:nvSpPr>
        <p:spPr>
          <a:xfrm>
            <a:off x="471487" y="1318665"/>
            <a:ext cx="5906164" cy="806620"/>
          </a:xfrm>
          <a:ln>
            <a:noFill/>
          </a:ln>
        </p:spPr>
        <p:txBody>
          <a:bodyPr wrap="square" lIns="0" tIns="0" rIns="0" bIns="0" anchor="t">
            <a:noAutofit/>
          </a:bodyPr>
          <a:lstStyle>
            <a:lvl1pPr>
              <a:defRPr sz="2800"/>
            </a:lvl1pPr>
          </a:lstStyle>
          <a:p>
            <a:r>
              <a:rPr lang="en-GB"/>
              <a:t>Title to go here</a:t>
            </a:r>
            <a:br>
              <a:rPr lang="en-GB"/>
            </a:br>
            <a:r>
              <a:rPr lang="en-GB"/>
              <a:t>double line</a:t>
            </a:r>
            <a:endParaRPr lang="en-US"/>
          </a:p>
        </p:txBody>
      </p:sp>
      <p:sp>
        <p:nvSpPr>
          <p:cNvPr id="21" name="Chapter Number" descr="Chapter number">
            <a:extLst>
              <a:ext uri="{FF2B5EF4-FFF2-40B4-BE49-F238E27FC236}">
                <a16:creationId xmlns:a16="http://schemas.microsoft.com/office/drawing/2014/main" id="{B6211266-E6F3-AF4A-A5A9-F451653AA5AA}"/>
              </a:ext>
            </a:extLst>
          </p:cNvPr>
          <p:cNvSpPr>
            <a:spLocks noGrp="1"/>
          </p:cNvSpPr>
          <p:nvPr>
            <p:ph type="body" sz="quarter" idx="13" hasCustomPrompt="1"/>
          </p:nvPr>
        </p:nvSpPr>
        <p:spPr>
          <a:xfrm>
            <a:off x="471488" y="928716"/>
            <a:ext cx="5906164" cy="337128"/>
          </a:xfrm>
        </p:spPr>
        <p:txBody>
          <a:bodyPr wrap="square" lIns="0" tIns="0" rIns="0" bIns="0">
            <a:noAutofit/>
          </a:bodyPr>
          <a:lstStyle>
            <a:lvl1pPr marL="0" indent="0">
              <a:buNone/>
              <a:defRPr sz="2400" b="1" i="0">
                <a:solidFill>
                  <a:srgbClr val="FF8BFF"/>
                </a:solidFill>
                <a:latin typeface="Montserrat ExtraBold" pitchFamily="2" charset="77"/>
              </a:defRPr>
            </a:lvl1pPr>
          </a:lstStyle>
          <a:p>
            <a:pPr lvl="0"/>
            <a:r>
              <a:rPr lang="en-GB"/>
              <a:t>0X.</a:t>
            </a:r>
            <a:endParaRPr lang="en-US"/>
          </a:p>
        </p:txBody>
      </p:sp>
      <p:sp>
        <p:nvSpPr>
          <p:cNvPr id="22" name="Document Type">
            <a:extLst>
              <a:ext uri="{FF2B5EF4-FFF2-40B4-BE49-F238E27FC236}">
                <a16:creationId xmlns:a16="http://schemas.microsoft.com/office/drawing/2014/main" id="{8AC35E98-E602-4B46-A258-B82B6FE4898E}"/>
              </a:ext>
            </a:extLst>
          </p:cNvPr>
          <p:cNvSpPr>
            <a:spLocks noGrp="1"/>
          </p:cNvSpPr>
          <p:nvPr>
            <p:ph type="body" sz="quarter" idx="14" hasCustomPrompt="1"/>
          </p:nvPr>
        </p:nvSpPr>
        <p:spPr>
          <a:xfrm>
            <a:off x="474382" y="67163"/>
            <a:ext cx="2466051" cy="255733"/>
          </a:xfrm>
        </p:spPr>
        <p:txBody>
          <a:bodyPr wrap="square"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3" name="Picture 12">
            <a:extLst>
              <a:ext uri="{FF2B5EF4-FFF2-40B4-BE49-F238E27FC236}">
                <a16:creationId xmlns:a16="http://schemas.microsoft.com/office/drawing/2014/main" id="{1133A398-8030-BC42-BAB8-F93F3F8072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244675832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4A 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able Placeholder 8">
            <a:extLst>
              <a:ext uri="{FF2B5EF4-FFF2-40B4-BE49-F238E27FC236}">
                <a16:creationId xmlns:a16="http://schemas.microsoft.com/office/drawing/2014/main" id="{7D463A73-B77F-0849-BBCD-7FE04757BC84}"/>
              </a:ext>
            </a:extLst>
          </p:cNvPr>
          <p:cNvSpPr>
            <a:spLocks noGrp="1"/>
          </p:cNvSpPr>
          <p:nvPr>
            <p:ph type="tbl" sz="quarter" idx="15"/>
          </p:nvPr>
        </p:nvSpPr>
        <p:spPr>
          <a:xfrm>
            <a:off x="459912" y="2465408"/>
            <a:ext cx="5926601" cy="6065134"/>
          </a:xfrm>
        </p:spPr>
        <p:txBody>
          <a:bodyPr/>
          <a:lstStyle>
            <a:lvl1pPr marL="0">
              <a:spcBef>
                <a:spcPct val="0"/>
              </a:spcBef>
              <a:defRPr/>
            </a:lvl1pPr>
          </a:lstStyle>
          <a:p>
            <a:endParaRPr lang="en-US"/>
          </a:p>
        </p:txBody>
      </p:sp>
      <p:sp>
        <p:nvSpPr>
          <p:cNvPr id="12" name="Footer Placeholder 4">
            <a:extLst>
              <a:ext uri="{FF2B5EF4-FFF2-40B4-BE49-F238E27FC236}">
                <a16:creationId xmlns:a16="http://schemas.microsoft.com/office/drawing/2014/main" id="{71D82909-2E52-D441-8083-6430AC0D2EDC}"/>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13" name="Slide Number Placeholder 5">
            <a:extLst>
              <a:ext uri="{FF2B5EF4-FFF2-40B4-BE49-F238E27FC236}">
                <a16:creationId xmlns:a16="http://schemas.microsoft.com/office/drawing/2014/main" id="{3FD85A28-59C4-164F-87A8-1CDAB92DAE60}"/>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14" name="Title 1" descr="Page title">
            <a:extLst>
              <a:ext uri="{FF2B5EF4-FFF2-40B4-BE49-F238E27FC236}">
                <a16:creationId xmlns:a16="http://schemas.microsoft.com/office/drawing/2014/main" id="{9E4B30E5-D46C-8441-B332-FE298C3AF60A}"/>
              </a:ext>
            </a:extLst>
          </p:cNvPr>
          <p:cNvSpPr>
            <a:spLocks noGrp="1"/>
          </p:cNvSpPr>
          <p:nvPr>
            <p:ph type="title" hasCustomPrompt="1"/>
          </p:nvPr>
        </p:nvSpPr>
        <p:spPr>
          <a:xfrm>
            <a:off x="471487" y="1318665"/>
            <a:ext cx="5906164" cy="806620"/>
          </a:xfrm>
          <a:ln>
            <a:noFill/>
          </a:ln>
        </p:spPr>
        <p:txBody>
          <a:bodyPr wrap="square" lIns="0" tIns="0" rIns="0" bIns="0" anchor="t">
            <a:noAutofit/>
          </a:bodyPr>
          <a:lstStyle>
            <a:lvl1pPr>
              <a:defRPr sz="2800"/>
            </a:lvl1pPr>
          </a:lstStyle>
          <a:p>
            <a:r>
              <a:rPr lang="en-GB"/>
              <a:t>Title to go here</a:t>
            </a:r>
            <a:br>
              <a:rPr lang="en-GB"/>
            </a:br>
            <a:r>
              <a:rPr lang="en-GB"/>
              <a:t>double line</a:t>
            </a:r>
            <a:endParaRPr lang="en-US"/>
          </a:p>
        </p:txBody>
      </p:sp>
      <p:sp>
        <p:nvSpPr>
          <p:cNvPr id="15" name="Chapter Number" descr="Chapter number">
            <a:extLst>
              <a:ext uri="{FF2B5EF4-FFF2-40B4-BE49-F238E27FC236}">
                <a16:creationId xmlns:a16="http://schemas.microsoft.com/office/drawing/2014/main" id="{702D228C-3677-F946-8D9B-3DB70A0B3D84}"/>
              </a:ext>
            </a:extLst>
          </p:cNvPr>
          <p:cNvSpPr>
            <a:spLocks noGrp="1"/>
          </p:cNvSpPr>
          <p:nvPr>
            <p:ph type="body" sz="quarter" idx="13" hasCustomPrompt="1"/>
          </p:nvPr>
        </p:nvSpPr>
        <p:spPr>
          <a:xfrm>
            <a:off x="471488" y="928716"/>
            <a:ext cx="5906164" cy="337128"/>
          </a:xfrm>
        </p:spPr>
        <p:txBody>
          <a:bodyPr wrap="square" lIns="0" tIns="0" rIns="0" bIns="0">
            <a:noAutofit/>
          </a:bodyPr>
          <a:lstStyle>
            <a:lvl1pPr marL="0" indent="0">
              <a:buNone/>
              <a:defRPr sz="2400" b="1" i="0">
                <a:solidFill>
                  <a:srgbClr val="FF8BFF"/>
                </a:solidFill>
                <a:latin typeface="Montserrat ExtraBold" pitchFamily="2" charset="77"/>
              </a:defRPr>
            </a:lvl1pPr>
          </a:lstStyle>
          <a:p>
            <a:pPr lvl="0"/>
            <a:r>
              <a:rPr lang="en-GB"/>
              <a:t>0X.</a:t>
            </a:r>
            <a:endParaRPr lang="en-US"/>
          </a:p>
        </p:txBody>
      </p:sp>
      <p:sp>
        <p:nvSpPr>
          <p:cNvPr id="16" name="Document Type">
            <a:extLst>
              <a:ext uri="{FF2B5EF4-FFF2-40B4-BE49-F238E27FC236}">
                <a16:creationId xmlns:a16="http://schemas.microsoft.com/office/drawing/2014/main" id="{B14316B8-9894-8047-A4CA-5B7B6E379C26}"/>
              </a:ext>
            </a:extLst>
          </p:cNvPr>
          <p:cNvSpPr>
            <a:spLocks noGrp="1"/>
          </p:cNvSpPr>
          <p:nvPr>
            <p:ph type="body" sz="quarter" idx="14" hasCustomPrompt="1"/>
          </p:nvPr>
        </p:nvSpPr>
        <p:spPr>
          <a:xfrm>
            <a:off x="474382" y="67163"/>
            <a:ext cx="2466051" cy="255733"/>
          </a:xfrm>
        </p:spPr>
        <p:txBody>
          <a:bodyPr wrap="square"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7" name="Picture 16">
            <a:extLst>
              <a:ext uri="{FF2B5EF4-FFF2-40B4-BE49-F238E27FC236}">
                <a16:creationId xmlns:a16="http://schemas.microsoft.com/office/drawing/2014/main" id="{37AFF892-A5B2-8840-9A64-13D3461B82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9119559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5A Student Fi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 name="Text Placeholder 2">
            <a:extLst>
              <a:ext uri="{FF2B5EF4-FFF2-40B4-BE49-F238E27FC236}">
                <a16:creationId xmlns:a16="http://schemas.microsoft.com/office/drawing/2014/main" id="{E0F334CA-2023-904E-A48F-F3C268238EB2}"/>
              </a:ext>
            </a:extLst>
          </p:cNvPr>
          <p:cNvSpPr>
            <a:spLocks noGrp="1"/>
          </p:cNvSpPr>
          <p:nvPr>
            <p:ph type="body" sz="quarter" idx="16"/>
          </p:nvPr>
        </p:nvSpPr>
        <p:spPr>
          <a:xfrm>
            <a:off x="471488" y="2395538"/>
            <a:ext cx="5905500" cy="6065837"/>
          </a:xfrm>
          <a:solidFill>
            <a:srgbClr val="FF8BFF">
              <a:alpha val="14000"/>
            </a:srgbClr>
          </a:solidFill>
        </p:spPr>
        <p:txBody>
          <a:bodyPr lIns="90000" tIns="90000" rIns="90000" bIns="90000">
            <a:noAutofit/>
          </a:bodyPr>
          <a:lstStyle>
            <a:lvl1pPr marL="0" indent="0">
              <a:spcAft>
                <a:spcPts val="200"/>
              </a:spcAft>
              <a:buNone/>
              <a:defRPr sz="1200"/>
            </a:lvl1pPr>
            <a:lvl2pPr marL="0" indent="0">
              <a:spcAft>
                <a:spcPts val="200"/>
              </a:spcAft>
              <a:buNone/>
              <a:defRPr sz="1200"/>
            </a:lvl2pPr>
            <a:lvl3pPr marL="80550" indent="0">
              <a:spcAft>
                <a:spcPts val="200"/>
              </a:spcAft>
              <a:buNone/>
              <a:defRPr sz="1200"/>
            </a:lvl3pPr>
            <a:lvl4pPr marL="188550" indent="0">
              <a:spcAft>
                <a:spcPts val="200"/>
              </a:spcAft>
              <a:buNone/>
              <a:defRPr sz="1200"/>
            </a:lvl4pPr>
            <a:lvl5pPr marL="260550" indent="0">
              <a:spcAft>
                <a:spcPts val="200"/>
              </a:spcAft>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2">
            <a:extLst>
              <a:ext uri="{FF2B5EF4-FFF2-40B4-BE49-F238E27FC236}">
                <a16:creationId xmlns:a16="http://schemas.microsoft.com/office/drawing/2014/main" id="{4EB58372-1F62-7748-94A8-076BEDF4BCF9}"/>
              </a:ext>
            </a:extLst>
          </p:cNvPr>
          <p:cNvSpPr>
            <a:spLocks noGrp="1"/>
          </p:cNvSpPr>
          <p:nvPr>
            <p:ph type="body" sz="quarter" idx="17"/>
          </p:nvPr>
        </p:nvSpPr>
        <p:spPr>
          <a:xfrm>
            <a:off x="590309" y="4308470"/>
            <a:ext cx="5648445" cy="1412864"/>
          </a:xfrm>
          <a:solidFill>
            <a:schemeClr val="bg1"/>
          </a:solidFill>
        </p:spPr>
        <p:txBody>
          <a:bodyPr lIns="90000" tIns="90000" rIns="90000" bIns="90000">
            <a:spAutoFit/>
          </a:bodyPr>
          <a:lstStyle>
            <a:lvl1pPr marL="0" indent="0">
              <a:spcAft>
                <a:spcPts val="200"/>
              </a:spcAft>
              <a:buNone/>
              <a:defRPr sz="1200"/>
            </a:lvl1pPr>
            <a:lvl2pPr marL="0" indent="0">
              <a:spcAft>
                <a:spcPts val="200"/>
              </a:spcAft>
              <a:buNone/>
              <a:defRPr sz="1200"/>
            </a:lvl2pPr>
            <a:lvl3pPr marL="80550" indent="0">
              <a:spcAft>
                <a:spcPts val="200"/>
              </a:spcAft>
              <a:buNone/>
              <a:defRPr sz="1200"/>
            </a:lvl3pPr>
            <a:lvl4pPr marL="188550" indent="0">
              <a:spcAft>
                <a:spcPts val="200"/>
              </a:spcAft>
              <a:buNone/>
              <a:defRPr sz="1200"/>
            </a:lvl4pPr>
            <a:lvl5pPr marL="260550" indent="0">
              <a:spcAft>
                <a:spcPts val="200"/>
              </a:spcAft>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Footer Placeholder 4">
            <a:extLst>
              <a:ext uri="{FF2B5EF4-FFF2-40B4-BE49-F238E27FC236}">
                <a16:creationId xmlns:a16="http://schemas.microsoft.com/office/drawing/2014/main" id="{019D7EFB-54BB-BD4A-849A-5E06702CEE0B}"/>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26" name="Slide Number Placeholder 5">
            <a:extLst>
              <a:ext uri="{FF2B5EF4-FFF2-40B4-BE49-F238E27FC236}">
                <a16:creationId xmlns:a16="http://schemas.microsoft.com/office/drawing/2014/main" id="{9B855290-8A80-9C46-9F81-8318A6DD67E9}"/>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27" name="Title 1" descr="Page title">
            <a:extLst>
              <a:ext uri="{FF2B5EF4-FFF2-40B4-BE49-F238E27FC236}">
                <a16:creationId xmlns:a16="http://schemas.microsoft.com/office/drawing/2014/main" id="{A10EC58D-F987-3C4F-B93F-060C5BCBA672}"/>
              </a:ext>
            </a:extLst>
          </p:cNvPr>
          <p:cNvSpPr>
            <a:spLocks noGrp="1"/>
          </p:cNvSpPr>
          <p:nvPr>
            <p:ph type="title" hasCustomPrompt="1"/>
          </p:nvPr>
        </p:nvSpPr>
        <p:spPr>
          <a:xfrm>
            <a:off x="471487" y="1318665"/>
            <a:ext cx="5906164" cy="806620"/>
          </a:xfrm>
          <a:ln>
            <a:noFill/>
          </a:ln>
        </p:spPr>
        <p:txBody>
          <a:bodyPr wrap="square" lIns="0" tIns="0" rIns="0" bIns="0" anchor="t">
            <a:noAutofit/>
          </a:bodyPr>
          <a:lstStyle>
            <a:lvl1pPr>
              <a:defRPr sz="2800"/>
            </a:lvl1pPr>
          </a:lstStyle>
          <a:p>
            <a:r>
              <a:rPr lang="en-GB"/>
              <a:t>Title to go here</a:t>
            </a:r>
            <a:br>
              <a:rPr lang="en-GB"/>
            </a:br>
            <a:r>
              <a:rPr lang="en-GB"/>
              <a:t>double line</a:t>
            </a:r>
            <a:endParaRPr lang="en-US"/>
          </a:p>
        </p:txBody>
      </p:sp>
      <p:sp>
        <p:nvSpPr>
          <p:cNvPr id="28" name="Chapter Number" descr="Chapter number">
            <a:extLst>
              <a:ext uri="{FF2B5EF4-FFF2-40B4-BE49-F238E27FC236}">
                <a16:creationId xmlns:a16="http://schemas.microsoft.com/office/drawing/2014/main" id="{9F02A167-E732-404E-A22B-FB6726F50C0C}"/>
              </a:ext>
            </a:extLst>
          </p:cNvPr>
          <p:cNvSpPr>
            <a:spLocks noGrp="1"/>
          </p:cNvSpPr>
          <p:nvPr>
            <p:ph type="body" sz="quarter" idx="13" hasCustomPrompt="1"/>
          </p:nvPr>
        </p:nvSpPr>
        <p:spPr>
          <a:xfrm>
            <a:off x="471488" y="928716"/>
            <a:ext cx="5906164" cy="337128"/>
          </a:xfrm>
        </p:spPr>
        <p:txBody>
          <a:bodyPr wrap="square" lIns="0" tIns="0" rIns="0" bIns="0">
            <a:noAutofit/>
          </a:bodyPr>
          <a:lstStyle>
            <a:lvl1pPr marL="0" indent="0">
              <a:buNone/>
              <a:defRPr sz="2400" b="1" i="0">
                <a:solidFill>
                  <a:srgbClr val="FF8BFF"/>
                </a:solidFill>
                <a:latin typeface="Montserrat ExtraBold" pitchFamily="2" charset="77"/>
              </a:defRPr>
            </a:lvl1pPr>
          </a:lstStyle>
          <a:p>
            <a:pPr lvl="0"/>
            <a:r>
              <a:rPr lang="en-GB"/>
              <a:t>0X.</a:t>
            </a:r>
            <a:endParaRPr lang="en-US"/>
          </a:p>
        </p:txBody>
      </p:sp>
      <p:sp>
        <p:nvSpPr>
          <p:cNvPr id="29" name="Document Type">
            <a:extLst>
              <a:ext uri="{FF2B5EF4-FFF2-40B4-BE49-F238E27FC236}">
                <a16:creationId xmlns:a16="http://schemas.microsoft.com/office/drawing/2014/main" id="{E49399D0-8341-2540-9933-FCEE452D9678}"/>
              </a:ext>
            </a:extLst>
          </p:cNvPr>
          <p:cNvSpPr>
            <a:spLocks noGrp="1"/>
          </p:cNvSpPr>
          <p:nvPr>
            <p:ph type="body" sz="quarter" idx="14" hasCustomPrompt="1"/>
          </p:nvPr>
        </p:nvSpPr>
        <p:spPr>
          <a:xfrm>
            <a:off x="474382" y="67163"/>
            <a:ext cx="2466051" cy="255733"/>
          </a:xfrm>
        </p:spPr>
        <p:txBody>
          <a:bodyPr wrap="square"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2" name="Picture 11">
            <a:extLst>
              <a:ext uri="{FF2B5EF4-FFF2-40B4-BE49-F238E27FC236}">
                <a16:creationId xmlns:a16="http://schemas.microsoft.com/office/drawing/2014/main" id="{0A0FF1EF-BECC-F644-A2D8-87139B5B789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39892759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A">
    <p:bg>
      <p:bgPr>
        <a:solidFill>
          <a:srgbClr val="00E7BD"/>
        </a:solidFill>
        <a:effectLst/>
      </p:bgPr>
    </p:bg>
    <p:spTree>
      <p:nvGrpSpPr>
        <p:cNvPr id="1" name=""/>
        <p:cNvGrpSpPr/>
        <p:nvPr/>
      </p:nvGrpSpPr>
      <p:grpSpPr>
        <a:xfrm>
          <a:off x="0" y="0"/>
          <a:ext cx="0" cy="0"/>
          <a:chOff x="0" y="0"/>
          <a:chExt cx="0" cy="0"/>
        </a:xfrm>
      </p:grpSpPr>
      <p:grpSp>
        <p:nvGrpSpPr>
          <p:cNvPr id="4" name="LOGO" descr="The Electoral Commission Logo&#10;">
            <a:extLst>
              <a:ext uri="{FF2B5EF4-FFF2-40B4-BE49-F238E27FC236}">
                <a16:creationId xmlns:a16="http://schemas.microsoft.com/office/drawing/2014/main" id="{72004939-9590-684E-B1E5-E0187F1B63B0}"/>
              </a:ext>
            </a:extLst>
          </p:cNvPr>
          <p:cNvGrpSpPr/>
          <p:nvPr userDrawn="1"/>
        </p:nvGrpSpPr>
        <p:grpSpPr>
          <a:xfrm>
            <a:off x="4884516" y="0"/>
            <a:ext cx="1745672" cy="1283856"/>
            <a:chOff x="4884516" y="0"/>
            <a:chExt cx="1745672" cy="1283856"/>
          </a:xfrm>
        </p:grpSpPr>
        <p:sp>
          <p:nvSpPr>
            <p:cNvPr id="14" name="Rectangle 13">
              <a:extLst>
                <a:ext uri="{FF2B5EF4-FFF2-40B4-BE49-F238E27FC236}">
                  <a16:creationId xmlns:a16="http://schemas.microsoft.com/office/drawing/2014/main" id="{D6A4987E-6B5E-E943-9025-B993053B4BA5}"/>
                </a:ext>
              </a:extLst>
            </p:cNvPr>
            <p:cNvSpPr/>
            <p:nvPr userDrawn="1"/>
          </p:nvSpPr>
          <p:spPr>
            <a:xfrm>
              <a:off x="4884516" y="0"/>
              <a:ext cx="1745672" cy="128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with medium confidence">
              <a:extLst>
                <a:ext uri="{FF2B5EF4-FFF2-40B4-BE49-F238E27FC236}">
                  <a16:creationId xmlns:a16="http://schemas.microsoft.com/office/drawing/2014/main" id="{EEEF3C91-81EB-C34E-A6CE-14EBB8B9D40E}"/>
                </a:ext>
              </a:extLst>
            </p:cNvPr>
            <p:cNvPicPr>
              <a:picLocks noChangeAspect="1"/>
            </p:cNvPicPr>
            <p:nvPr userDrawn="1"/>
          </p:nvPicPr>
          <p:blipFill>
            <a:blip r:embed="rId2"/>
            <a:stretch>
              <a:fillRect/>
            </a:stretch>
          </p:blipFill>
          <p:spPr>
            <a:xfrm>
              <a:off x="5034987" y="413351"/>
              <a:ext cx="1436640" cy="715782"/>
            </a:xfrm>
            <a:prstGeom prst="rect">
              <a:avLst/>
            </a:prstGeom>
          </p:spPr>
        </p:pic>
      </p:grpSp>
      <p:sp>
        <p:nvSpPr>
          <p:cNvPr id="3" name="Subtitle 2" descr="Document subtitle"/>
          <p:cNvSpPr>
            <a:spLocks noGrp="1"/>
          </p:cNvSpPr>
          <p:nvPr>
            <p:ph type="subTitle" idx="1"/>
          </p:nvPr>
        </p:nvSpPr>
        <p:spPr>
          <a:xfrm>
            <a:off x="334468" y="4016930"/>
            <a:ext cx="4251820" cy="1016548"/>
          </a:xfrm>
        </p:spPr>
        <p:txBody>
          <a:bodyPr lIns="90000" tIns="90000" rIns="90000" bIns="90000">
            <a:normAutofit/>
          </a:bodyPr>
          <a:lstStyle>
            <a:lvl1pPr marL="0" indent="0" algn="l">
              <a:buNone/>
              <a:defRPr sz="1400" b="1">
                <a:latin typeface="Montserra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2" name="Title 1" descr="Document title"/>
          <p:cNvSpPr>
            <a:spLocks noGrp="1"/>
          </p:cNvSpPr>
          <p:nvPr>
            <p:ph type="ctrTitle" hasCustomPrompt="1"/>
          </p:nvPr>
        </p:nvSpPr>
        <p:spPr>
          <a:xfrm>
            <a:off x="334468" y="2304533"/>
            <a:ext cx="4550048" cy="1712397"/>
          </a:xfrm>
        </p:spPr>
        <p:txBody>
          <a:bodyPr anchor="b">
            <a:normAutofit/>
          </a:bodyPr>
          <a:lstStyle>
            <a:lvl1pPr algn="l">
              <a:lnSpc>
                <a:spcPts val="3880"/>
              </a:lnSpc>
              <a:defRPr sz="4400" b="1" i="0">
                <a:solidFill>
                  <a:schemeClr val="bg1"/>
                </a:solidFill>
                <a:latin typeface="Montserrat ExtraBold" pitchFamily="2" charset="77"/>
              </a:defRPr>
            </a:lvl1pPr>
          </a:lstStyle>
          <a:p>
            <a:r>
              <a:rPr lang="en-GB"/>
              <a:t>DOCUMENT ASSETS</a:t>
            </a:r>
            <a:endParaRPr lang="en-US"/>
          </a:p>
        </p:txBody>
      </p:sp>
      <p:pic>
        <p:nvPicPr>
          <p:cNvPr id="16" name="Picture 15">
            <a:extLst>
              <a:ext uri="{FF2B5EF4-FFF2-40B4-BE49-F238E27FC236}">
                <a16:creationId xmlns:a16="http://schemas.microsoft.com/office/drawing/2014/main" id="{23C0AEA3-30D3-F641-8677-44CC7EBD3767}"/>
              </a:ext>
              <a:ext uri="{C183D7F6-B498-43B3-948B-1728B52AA6E4}">
                <adec:decorative xmlns:adec="http://schemas.microsoft.com/office/drawing/2017/decorative" val="1"/>
              </a:ext>
            </a:extLst>
          </p:cNvPr>
          <p:cNvPicPr>
            <a:picLocks noChangeAspect="1"/>
          </p:cNvPicPr>
          <p:nvPr userDrawn="1"/>
        </p:nvPicPr>
        <p:blipFill>
          <a:blip r:embed="rId3"/>
          <a:srcRect t="-934" r="4664" b="-1"/>
          <a:stretch>
            <a:fillRect/>
          </a:stretch>
        </p:blipFill>
        <p:spPr>
          <a:xfrm>
            <a:off x="192775" y="9168309"/>
            <a:ext cx="4639307" cy="428765"/>
          </a:xfrm>
          <a:prstGeom prst="rect">
            <a:avLst/>
          </a:prstGeom>
        </p:spPr>
      </p:pic>
      <p:sp>
        <p:nvSpPr>
          <p:cNvPr id="17" name="URL">
            <a:extLst>
              <a:ext uri="{FF2B5EF4-FFF2-40B4-BE49-F238E27FC236}">
                <a16:creationId xmlns:a16="http://schemas.microsoft.com/office/drawing/2014/main" id="{6E4DAC0C-97E1-084C-9A14-A1B203BD0327}"/>
              </a:ext>
            </a:extLst>
          </p:cNvPr>
          <p:cNvSpPr>
            <a:spLocks noGrp="1"/>
          </p:cNvSpPr>
          <p:nvPr>
            <p:ph type="body" sz="quarter" idx="15" hasCustomPrompt="1"/>
          </p:nvPr>
        </p:nvSpPr>
        <p:spPr>
          <a:xfrm>
            <a:off x="420732" y="9297417"/>
            <a:ext cx="2119312" cy="193697"/>
          </a:xfrm>
        </p:spPr>
        <p:txBody>
          <a:bodyPr anchor="ctr">
            <a:normAutofit/>
          </a:bodyPr>
          <a:lstStyle>
            <a:lvl1pPr marL="0" indent="0">
              <a:buNone/>
              <a:defRPr sz="800" b="1" i="0">
                <a:latin typeface="Montserrat ExtraBold" pitchFamily="2" charset="77"/>
              </a:defRPr>
            </a:lvl1pPr>
          </a:lstStyle>
          <a:p>
            <a:pPr lvl="0"/>
            <a:r>
              <a:rPr lang="en-GB"/>
              <a:t>URL TO GO HERE</a:t>
            </a:r>
            <a:endParaRPr lang="en-US"/>
          </a:p>
        </p:txBody>
      </p:sp>
      <p:pic>
        <p:nvPicPr>
          <p:cNvPr id="11" name="Picture 10" descr="A girl in glasses pondering with her finger on her chin">
            <a:extLst>
              <a:ext uri="{FF2B5EF4-FFF2-40B4-BE49-F238E27FC236}">
                <a16:creationId xmlns:a16="http://schemas.microsoft.com/office/drawing/2014/main" id="{D76F0895-2B98-2B46-BAF5-91B818BDAF12}"/>
              </a:ext>
            </a:extLst>
          </p:cNvPr>
          <p:cNvPicPr>
            <a:picLocks noChangeAspect="1"/>
          </p:cNvPicPr>
          <p:nvPr userDrawn="1"/>
        </p:nvPicPr>
        <p:blipFill>
          <a:blip r:embed="rId4"/>
          <a:srcRect r="18535"/>
          <a:stretch>
            <a:fillRect/>
          </a:stretch>
        </p:blipFill>
        <p:spPr>
          <a:xfrm>
            <a:off x="2779576" y="3949829"/>
            <a:ext cx="4089999" cy="5957758"/>
          </a:xfrm>
          <a:prstGeom prst="rect">
            <a:avLst/>
          </a:prstGeom>
        </p:spPr>
      </p:pic>
      <p:pic>
        <p:nvPicPr>
          <p:cNvPr id="13" name="Picture 12" descr="Your vote matters logo with a ballot icon on the right">
            <a:extLst>
              <a:ext uri="{FF2B5EF4-FFF2-40B4-BE49-F238E27FC236}">
                <a16:creationId xmlns:a16="http://schemas.microsoft.com/office/drawing/2014/main" id="{18C2999A-203F-4343-879C-D15DDB5D9EB5}"/>
              </a:ext>
            </a:extLst>
          </p:cNvPr>
          <p:cNvPicPr>
            <a:picLocks noChangeAspect="1"/>
          </p:cNvPicPr>
          <p:nvPr userDrawn="1"/>
        </p:nvPicPr>
        <p:blipFill>
          <a:blip r:embed="rId5"/>
          <a:stretch>
            <a:fillRect/>
          </a:stretch>
        </p:blipFill>
        <p:spPr>
          <a:xfrm>
            <a:off x="4528605" y="8816303"/>
            <a:ext cx="2032348" cy="1143196"/>
          </a:xfrm>
          <a:prstGeom prst="rect">
            <a:avLst/>
          </a:prstGeom>
        </p:spPr>
      </p:pic>
    </p:spTree>
    <p:extLst>
      <p:ext uri="{BB962C8B-B14F-4D97-AF65-F5344CB8AC3E}">
        <p14:creationId xmlns:p14="http://schemas.microsoft.com/office/powerpoint/2010/main" val="36060709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A">
    <p:spTree>
      <p:nvGrpSpPr>
        <p:cNvPr id="1" name=""/>
        <p:cNvGrpSpPr/>
        <p:nvPr/>
      </p:nvGrpSpPr>
      <p:grpSpPr>
        <a:xfrm>
          <a:off x="0" y="0"/>
          <a:ext cx="0" cy="0"/>
          <a:chOff x="0" y="0"/>
          <a:chExt cx="0" cy="0"/>
        </a:xfrm>
      </p:grpSpPr>
      <p:sp>
        <p:nvSpPr>
          <p:cNvPr id="15" name="Chapter Number" descr="Chapter number">
            <a:extLst>
              <a:ext uri="{FF2B5EF4-FFF2-40B4-BE49-F238E27FC236}">
                <a16:creationId xmlns:a16="http://schemas.microsoft.com/office/drawing/2014/main" id="{C6758C12-22F0-264A-9ED2-9B971E120C0B}"/>
              </a:ext>
            </a:extLst>
          </p:cNvPr>
          <p:cNvSpPr>
            <a:spLocks noGrp="1"/>
          </p:cNvSpPr>
          <p:nvPr>
            <p:ph type="body" sz="quarter" idx="13" hasCustomPrompt="1"/>
          </p:nvPr>
        </p:nvSpPr>
        <p:spPr>
          <a:xfrm>
            <a:off x="471488" y="928716"/>
            <a:ext cx="5906164" cy="337128"/>
          </a:xfrm>
        </p:spPr>
        <p:txBody>
          <a:bodyPr wrap="square" lIns="0" tIns="0" rIns="0" bIns="0">
            <a:noAutofit/>
          </a:bodyPr>
          <a:lstStyle>
            <a:lvl1pPr marL="0" indent="0">
              <a:buNone/>
              <a:defRPr sz="2400" b="1" i="0">
                <a:solidFill>
                  <a:srgbClr val="00E7BD"/>
                </a:solidFill>
                <a:latin typeface="Montserrat ExtraBold" pitchFamily="2" charset="77"/>
              </a:defRPr>
            </a:lvl1pPr>
          </a:lstStyle>
          <a:p>
            <a:pPr lvl="0"/>
            <a:r>
              <a:rPr lang="en-GB"/>
              <a:t>0X.</a:t>
            </a:r>
            <a:endParaRPr lang="en-US"/>
          </a:p>
        </p:txBody>
      </p:sp>
      <p:sp>
        <p:nvSpPr>
          <p:cNvPr id="2" name="Title 1" descr="Page title"/>
          <p:cNvSpPr>
            <a:spLocks noGrp="1"/>
          </p:cNvSpPr>
          <p:nvPr>
            <p:ph type="title" hasCustomPrompt="1"/>
          </p:nvPr>
        </p:nvSpPr>
        <p:spPr>
          <a:xfrm>
            <a:off x="471487" y="1318665"/>
            <a:ext cx="5906164" cy="806620"/>
          </a:xfrm>
          <a:ln>
            <a:noFill/>
          </a:ln>
        </p:spPr>
        <p:txBody>
          <a:bodyPr wrap="square" lIns="0" tIns="0" rIns="0" bIns="0" anchor="t">
            <a:noAutofit/>
          </a:bodyPr>
          <a:lstStyle>
            <a:lvl1pPr>
              <a:defRPr sz="2800"/>
            </a:lvl1pPr>
          </a:lstStyle>
          <a:p>
            <a:r>
              <a:rPr lang="en-GB"/>
              <a:t>Title to go here</a:t>
            </a:r>
            <a:br>
              <a:rPr lang="en-GB"/>
            </a:br>
            <a:r>
              <a:rPr lang="en-GB"/>
              <a:t>double line</a:t>
            </a:r>
            <a:endParaRPr lang="en-US"/>
          </a:p>
        </p:txBody>
      </p:sp>
      <p:sp>
        <p:nvSpPr>
          <p:cNvPr id="12" name="Content" descr="Content&#10;">
            <a:extLst>
              <a:ext uri="{FF2B5EF4-FFF2-40B4-BE49-F238E27FC236}">
                <a16:creationId xmlns:a16="http://schemas.microsoft.com/office/drawing/2014/main" id="{A53B4A87-CAC6-1749-899D-A201C2D83CC7}"/>
              </a:ext>
            </a:extLst>
          </p:cNvPr>
          <p:cNvSpPr>
            <a:spLocks noGrp="1"/>
          </p:cNvSpPr>
          <p:nvPr>
            <p:ph idx="1"/>
          </p:nvPr>
        </p:nvSpPr>
        <p:spPr>
          <a:xfrm>
            <a:off x="471488" y="3029137"/>
            <a:ext cx="5906163" cy="5559786"/>
          </a:xfrm>
        </p:spPr>
        <p:txBody>
          <a:bodyPr wrap="square" lIns="0" tIns="0" rIns="0" bIns="9000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Sub heading">
            <a:extLst>
              <a:ext uri="{FF2B5EF4-FFF2-40B4-BE49-F238E27FC236}">
                <a16:creationId xmlns:a16="http://schemas.microsoft.com/office/drawing/2014/main" id="{AC113B2C-645C-8141-A461-8D9F540F5CD5}"/>
              </a:ext>
            </a:extLst>
          </p:cNvPr>
          <p:cNvSpPr>
            <a:spLocks noGrp="1"/>
          </p:cNvSpPr>
          <p:nvPr>
            <p:ph idx="15"/>
          </p:nvPr>
        </p:nvSpPr>
        <p:spPr>
          <a:xfrm>
            <a:off x="471487" y="2257636"/>
            <a:ext cx="5906163" cy="639150"/>
          </a:xfrm>
        </p:spPr>
        <p:txBody>
          <a:bodyPr wrap="square"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Document Type">
            <a:extLst>
              <a:ext uri="{FF2B5EF4-FFF2-40B4-BE49-F238E27FC236}">
                <a16:creationId xmlns:a16="http://schemas.microsoft.com/office/drawing/2014/main" id="{3C698922-88B3-674F-B3AB-B4BC5FFBA257}"/>
              </a:ext>
            </a:extLst>
          </p:cNvPr>
          <p:cNvSpPr>
            <a:spLocks noGrp="1"/>
          </p:cNvSpPr>
          <p:nvPr>
            <p:ph type="body" sz="quarter" idx="14" hasCustomPrompt="1"/>
          </p:nvPr>
        </p:nvSpPr>
        <p:spPr>
          <a:xfrm>
            <a:off x="474382" y="67163"/>
            <a:ext cx="2466051" cy="255733"/>
          </a:xfrm>
        </p:spPr>
        <p:txBody>
          <a:bodyPr wrap="square"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Footer Placeholder 4"/>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6" name="Slide Number Placeholder 5"/>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pic>
        <p:nvPicPr>
          <p:cNvPr id="3" name="Picture 2" descr="A close up of a sign&#10;&#10;Description automatically generated">
            <a:extLst>
              <a:ext uri="{FF2B5EF4-FFF2-40B4-BE49-F238E27FC236}">
                <a16:creationId xmlns:a16="http://schemas.microsoft.com/office/drawing/2014/main" id="{3A71D2DC-C98E-9863-87AD-1BE1A910EDDD}"/>
              </a:ext>
            </a:extLst>
          </p:cNvPr>
          <p:cNvPicPr>
            <a:picLocks noChangeAspect="1"/>
          </p:cNvPicPr>
          <p:nvPr userDrawn="1"/>
        </p:nvPicPr>
        <p:blipFill>
          <a:blip r:embed="rId2"/>
          <a:stretch>
            <a:fillRect/>
          </a:stretch>
        </p:blipFill>
        <p:spPr>
          <a:xfrm>
            <a:off x="4403268" y="9159613"/>
            <a:ext cx="2034000" cy="424681"/>
          </a:xfrm>
          <a:prstGeom prst="rect">
            <a:avLst/>
          </a:prstGeom>
        </p:spPr>
      </p:pic>
    </p:spTree>
    <p:extLst>
      <p:ext uri="{BB962C8B-B14F-4D97-AF65-F5344CB8AC3E}">
        <p14:creationId xmlns:p14="http://schemas.microsoft.com/office/powerpoint/2010/main" val="22005173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1A">
    <p:spTree>
      <p:nvGrpSpPr>
        <p:cNvPr id="1" name=""/>
        <p:cNvGrpSpPr/>
        <p:nvPr/>
      </p:nvGrpSpPr>
      <p:grpSpPr>
        <a:xfrm>
          <a:off x="0" y="0"/>
          <a:ext cx="0" cy="0"/>
          <a:chOff x="0" y="0"/>
          <a:chExt cx="0" cy="0"/>
        </a:xfrm>
      </p:grpSpPr>
      <p:sp>
        <p:nvSpPr>
          <p:cNvPr id="27" name="Title 1" descr="Page title">
            <a:extLst>
              <a:ext uri="{FF2B5EF4-FFF2-40B4-BE49-F238E27FC236}">
                <a16:creationId xmlns:a16="http://schemas.microsoft.com/office/drawing/2014/main" id="{1F18F430-DD2D-ED49-98F7-971D278437CB}"/>
              </a:ext>
            </a:extLst>
          </p:cNvPr>
          <p:cNvSpPr>
            <a:spLocks noGrp="1"/>
          </p:cNvSpPr>
          <p:nvPr>
            <p:ph type="title" hasCustomPrompt="1"/>
          </p:nvPr>
        </p:nvSpPr>
        <p:spPr>
          <a:xfrm>
            <a:off x="471487" y="797804"/>
            <a:ext cx="5906164" cy="537486"/>
          </a:xfrm>
          <a:ln>
            <a:noFill/>
          </a:ln>
        </p:spPr>
        <p:txBody>
          <a:bodyPr lIns="0" tIns="0" rIns="0" bIns="0" anchor="t">
            <a:noAutofit/>
          </a:bodyPr>
          <a:lstStyle>
            <a:lvl1pPr>
              <a:defRPr sz="2800"/>
            </a:lvl1pPr>
          </a:lstStyle>
          <a:p>
            <a:r>
              <a:rPr lang="en-GB"/>
              <a:t>Pull boxes</a:t>
            </a:r>
            <a:endParaRPr lang="en-US"/>
          </a:p>
        </p:txBody>
      </p:sp>
      <p:sp>
        <p:nvSpPr>
          <p:cNvPr id="12" name="Content Placeholder 2" descr="Content&#10;">
            <a:extLst>
              <a:ext uri="{FF2B5EF4-FFF2-40B4-BE49-F238E27FC236}">
                <a16:creationId xmlns:a16="http://schemas.microsoft.com/office/drawing/2014/main" id="{A53B4A87-CAC6-1749-899D-A201C2D83CC7}"/>
              </a:ext>
            </a:extLst>
          </p:cNvPr>
          <p:cNvSpPr>
            <a:spLocks noGrp="1"/>
          </p:cNvSpPr>
          <p:nvPr>
            <p:ph idx="1"/>
          </p:nvPr>
        </p:nvSpPr>
        <p:spPr>
          <a:xfrm>
            <a:off x="471489" y="1426288"/>
            <a:ext cx="2850446" cy="1412864"/>
          </a:xfrm>
          <a:solidFill>
            <a:srgbClr val="00E7BD">
              <a:alpha val="9000"/>
            </a:srgbClr>
          </a:solidFill>
        </p:spPr>
        <p:txBody>
          <a:bodyPr lIns="90000" tIns="90000" rIns="90000" bIns="90000" numCol="1" spcCol="360000">
            <a:sp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Content Placeholder 2" descr="Content&#10;">
            <a:extLst>
              <a:ext uri="{FF2B5EF4-FFF2-40B4-BE49-F238E27FC236}">
                <a16:creationId xmlns:a16="http://schemas.microsoft.com/office/drawing/2014/main" id="{8BC6EC23-515D-E742-87E3-6FC7C1EFE80C}"/>
              </a:ext>
            </a:extLst>
          </p:cNvPr>
          <p:cNvSpPr>
            <a:spLocks noGrp="1"/>
          </p:cNvSpPr>
          <p:nvPr>
            <p:ph idx="24"/>
          </p:nvPr>
        </p:nvSpPr>
        <p:spPr>
          <a:xfrm>
            <a:off x="3527205" y="1426288"/>
            <a:ext cx="2850446" cy="1412864"/>
          </a:xfrm>
          <a:solidFill>
            <a:srgbClr val="00E7BD">
              <a:alpha val="9000"/>
            </a:srgbClr>
          </a:solidFill>
        </p:spPr>
        <p:txBody>
          <a:bodyPr lIns="90000" tIns="90000" rIns="90000" bIns="90000" numCol="1" spcCol="360000">
            <a:sp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Content Placeholder - Full Width" descr="Content&#10;">
            <a:extLst>
              <a:ext uri="{FF2B5EF4-FFF2-40B4-BE49-F238E27FC236}">
                <a16:creationId xmlns:a16="http://schemas.microsoft.com/office/drawing/2014/main" id="{C642B3AE-A999-2242-8D36-CD2F832C25B4}"/>
              </a:ext>
            </a:extLst>
          </p:cNvPr>
          <p:cNvSpPr>
            <a:spLocks noGrp="1"/>
          </p:cNvSpPr>
          <p:nvPr>
            <p:ph idx="23"/>
          </p:nvPr>
        </p:nvSpPr>
        <p:spPr>
          <a:xfrm>
            <a:off x="471488" y="3009699"/>
            <a:ext cx="5906161" cy="1412864"/>
          </a:xfrm>
          <a:solidFill>
            <a:srgbClr val="00E7BD">
              <a:alpha val="9000"/>
            </a:srgbClr>
          </a:solidFill>
        </p:spPr>
        <p:txBody>
          <a:bodyPr wrap="square" lIns="90000" tIns="90000" rIns="90000" bIns="90000" numCol="1" spcCol="360000">
            <a:sp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Top TipRight">
            <a:extLst>
              <a:ext uri="{FF2B5EF4-FFF2-40B4-BE49-F238E27FC236}">
                <a16:creationId xmlns:a16="http://schemas.microsoft.com/office/drawing/2014/main" id="{B375502D-1206-874D-90C8-D14F0D6598C9}"/>
              </a:ext>
            </a:extLst>
          </p:cNvPr>
          <p:cNvSpPr>
            <a:spLocks noGrp="1"/>
          </p:cNvSpPr>
          <p:nvPr>
            <p:ph idx="25" hasCustomPrompt="1"/>
          </p:nvPr>
        </p:nvSpPr>
        <p:spPr>
          <a:xfrm>
            <a:off x="3503188" y="4593110"/>
            <a:ext cx="2874462" cy="1002940"/>
          </a:xfrm>
          <a:solidFill>
            <a:srgbClr val="30494C"/>
          </a:solidFill>
          <a:ln w="25400">
            <a:noFill/>
            <a:prstDash val="solid"/>
          </a:ln>
        </p:spPr>
        <p:txBody>
          <a:bodyPr wrap="square" lIns="108000" tIns="108000" rIns="108000" bIns="108000" numCol="1" spcCol="360000">
            <a:spAutoFit/>
          </a:bodyPr>
          <a:lstStyle>
            <a:lvl1pPr marL="0" indent="0">
              <a:lnSpc>
                <a:spcPct val="100000"/>
              </a:lnSpc>
              <a:buNone/>
              <a:defRPr sz="1200" b="0" i="0">
                <a:solidFill>
                  <a:schemeClr val="bg1"/>
                </a:solidFill>
                <a:latin typeface="Montserrat" pitchFamily="2" charset="77"/>
              </a:defRPr>
            </a:lvl1pPr>
            <a:lvl2pPr marL="0" indent="0">
              <a:lnSpc>
                <a:spcPct val="100000"/>
              </a:lnSpc>
              <a:buNone/>
              <a:defRPr sz="1000" b="0">
                <a:latin typeface="Montserrat" pitchFamily="2" charset="77"/>
              </a:defRPr>
            </a:lvl2pPr>
            <a:lvl3pPr marL="80550" indent="0">
              <a:lnSpc>
                <a:spcPct val="100000"/>
              </a:lnSpc>
              <a:buNone/>
              <a:defRPr sz="1000" b="0">
                <a:latin typeface="Montserrat" pitchFamily="2" charset="77"/>
              </a:defRPr>
            </a:lvl3pPr>
            <a:lvl4pPr marL="188550" indent="0">
              <a:lnSpc>
                <a:spcPct val="100000"/>
              </a:lnSpc>
              <a:buNone/>
              <a:defRPr sz="1000" b="0">
                <a:latin typeface="Montserrat" pitchFamily="2" charset="77"/>
              </a:defRPr>
            </a:lvl4pPr>
            <a:lvl5pPr marL="260550" indent="0">
              <a:lnSpc>
                <a:spcPct val="100000"/>
              </a:lnSpc>
              <a:buNone/>
              <a:defRPr sz="1000" b="0">
                <a:latin typeface="Montserrat" pitchFamily="2" charset="77"/>
              </a:defRPr>
            </a:lvl5pPr>
          </a:lstStyle>
          <a:p>
            <a:pPr lvl="0"/>
            <a:r>
              <a:rPr lang="en-US"/>
              <a:t>TOP TIP!</a:t>
            </a:r>
          </a:p>
          <a:p>
            <a:pPr lvl="0"/>
            <a:r>
              <a:rPr lang="en-US"/>
              <a:t>This is where you would write your top tip for the class.</a:t>
            </a:r>
          </a:p>
        </p:txBody>
      </p:sp>
      <p:sp>
        <p:nvSpPr>
          <p:cNvPr id="28" name="Top Tip Left">
            <a:extLst>
              <a:ext uri="{FF2B5EF4-FFF2-40B4-BE49-F238E27FC236}">
                <a16:creationId xmlns:a16="http://schemas.microsoft.com/office/drawing/2014/main" id="{A333F141-03EC-4041-821E-38D9EF936642}"/>
              </a:ext>
            </a:extLst>
          </p:cNvPr>
          <p:cNvSpPr>
            <a:spLocks noGrp="1"/>
          </p:cNvSpPr>
          <p:nvPr>
            <p:ph idx="16" hasCustomPrompt="1"/>
          </p:nvPr>
        </p:nvSpPr>
        <p:spPr>
          <a:xfrm>
            <a:off x="447472" y="4593110"/>
            <a:ext cx="2874462" cy="1002940"/>
          </a:xfrm>
          <a:solidFill>
            <a:srgbClr val="30494C"/>
          </a:solidFill>
          <a:ln w="25400">
            <a:noFill/>
            <a:prstDash val="solid"/>
          </a:ln>
        </p:spPr>
        <p:txBody>
          <a:bodyPr wrap="square" lIns="108000" tIns="108000" rIns="108000" bIns="108000" numCol="1" spcCol="360000">
            <a:spAutoFit/>
          </a:bodyPr>
          <a:lstStyle>
            <a:lvl1pPr marL="0" indent="0">
              <a:lnSpc>
                <a:spcPct val="100000"/>
              </a:lnSpc>
              <a:buNone/>
              <a:defRPr sz="1200" b="0" i="0">
                <a:solidFill>
                  <a:schemeClr val="bg1"/>
                </a:solidFill>
                <a:latin typeface="Montserrat" pitchFamily="2" charset="77"/>
              </a:defRPr>
            </a:lvl1pPr>
            <a:lvl2pPr marL="0" indent="0">
              <a:lnSpc>
                <a:spcPct val="100000"/>
              </a:lnSpc>
              <a:buNone/>
              <a:defRPr sz="1000" b="0">
                <a:latin typeface="Montserrat" pitchFamily="2" charset="77"/>
              </a:defRPr>
            </a:lvl2pPr>
            <a:lvl3pPr marL="80550" indent="0">
              <a:lnSpc>
                <a:spcPct val="100000"/>
              </a:lnSpc>
              <a:buNone/>
              <a:defRPr sz="1000" b="0">
                <a:latin typeface="Montserrat" pitchFamily="2" charset="77"/>
              </a:defRPr>
            </a:lvl3pPr>
            <a:lvl4pPr marL="188550" indent="0">
              <a:lnSpc>
                <a:spcPct val="100000"/>
              </a:lnSpc>
              <a:buNone/>
              <a:defRPr sz="1000" b="0">
                <a:latin typeface="Montserrat" pitchFamily="2" charset="77"/>
              </a:defRPr>
            </a:lvl4pPr>
            <a:lvl5pPr marL="260550" indent="0">
              <a:lnSpc>
                <a:spcPct val="100000"/>
              </a:lnSpc>
              <a:buNone/>
              <a:defRPr sz="1000" b="0">
                <a:latin typeface="Montserrat" pitchFamily="2" charset="77"/>
              </a:defRPr>
            </a:lvl5pPr>
          </a:lstStyle>
          <a:p>
            <a:pPr lvl="0"/>
            <a:r>
              <a:rPr lang="en-US"/>
              <a:t>TOP TIP!</a:t>
            </a:r>
          </a:p>
          <a:p>
            <a:pPr lvl="0"/>
            <a:r>
              <a:rPr lang="en-US"/>
              <a:t>This is where you would write your top tip for the class.</a:t>
            </a:r>
          </a:p>
        </p:txBody>
      </p:sp>
      <p:sp>
        <p:nvSpPr>
          <p:cNvPr id="31" name="Text Placeholder 2">
            <a:extLst>
              <a:ext uri="{FF2B5EF4-FFF2-40B4-BE49-F238E27FC236}">
                <a16:creationId xmlns:a16="http://schemas.microsoft.com/office/drawing/2014/main" id="{3E78B363-2E1D-604E-B420-8FE711FC7DEF}"/>
              </a:ext>
            </a:extLst>
          </p:cNvPr>
          <p:cNvSpPr>
            <a:spLocks noGrp="1"/>
          </p:cNvSpPr>
          <p:nvPr>
            <p:ph type="body" sz="quarter" idx="15"/>
          </p:nvPr>
        </p:nvSpPr>
        <p:spPr>
          <a:xfrm>
            <a:off x="446811" y="6632362"/>
            <a:ext cx="5930177" cy="1986125"/>
          </a:xfrm>
          <a:solidFill>
            <a:srgbClr val="00E7BD">
              <a:alpha val="14000"/>
            </a:srgbClr>
          </a:solidFill>
        </p:spPr>
        <p:txBody>
          <a:bodyPr lIns="90000" tIns="90000" rIns="90000" bIns="90000">
            <a:noAutofit/>
          </a:bodyPr>
          <a:lstStyle>
            <a:lvl1pPr marL="0" indent="0">
              <a:spcAft>
                <a:spcPts val="200"/>
              </a:spcAft>
              <a:buNone/>
              <a:defRPr sz="1200"/>
            </a:lvl1pPr>
            <a:lvl2pPr marL="0" indent="0">
              <a:spcAft>
                <a:spcPts val="200"/>
              </a:spcAft>
              <a:buNone/>
              <a:defRPr sz="1200"/>
            </a:lvl2pPr>
            <a:lvl3pPr marL="80550" indent="0">
              <a:spcAft>
                <a:spcPts val="200"/>
              </a:spcAft>
              <a:buNone/>
              <a:defRPr sz="1200"/>
            </a:lvl3pPr>
            <a:lvl4pPr marL="188550" indent="0">
              <a:spcAft>
                <a:spcPts val="200"/>
              </a:spcAft>
              <a:buNone/>
              <a:defRPr sz="1200"/>
            </a:lvl4pPr>
            <a:lvl5pPr marL="260550" indent="0">
              <a:spcAft>
                <a:spcPts val="200"/>
              </a:spcAft>
              <a:buNone/>
              <a:defRPr sz="1200"/>
            </a:lvl5pPr>
          </a:lstStyle>
          <a:p>
            <a:pPr lvl="0"/>
            <a:r>
              <a:rPr lang="en-GB"/>
              <a:t>Click to edit Master text styles</a:t>
            </a:r>
            <a:endParaRPr lang="en-US"/>
          </a:p>
        </p:txBody>
      </p:sp>
      <p:sp>
        <p:nvSpPr>
          <p:cNvPr id="32" name="Text Placeholder 2">
            <a:extLst>
              <a:ext uri="{FF2B5EF4-FFF2-40B4-BE49-F238E27FC236}">
                <a16:creationId xmlns:a16="http://schemas.microsoft.com/office/drawing/2014/main" id="{FB3B033D-89E6-C64A-A154-D8E49277EEC1}"/>
              </a:ext>
            </a:extLst>
          </p:cNvPr>
          <p:cNvSpPr>
            <a:spLocks noGrp="1"/>
          </p:cNvSpPr>
          <p:nvPr>
            <p:ph type="body" sz="quarter" idx="27"/>
          </p:nvPr>
        </p:nvSpPr>
        <p:spPr>
          <a:xfrm>
            <a:off x="567159" y="7066550"/>
            <a:ext cx="5683170" cy="1414749"/>
          </a:xfrm>
          <a:solidFill>
            <a:schemeClr val="bg1"/>
          </a:solidFill>
        </p:spPr>
        <p:txBody>
          <a:bodyPr wrap="square" lIns="90000" tIns="90000" rIns="90000" bIns="90000">
            <a:spAutoFit/>
          </a:bodyPr>
          <a:lstStyle>
            <a:lvl1pPr marL="0" indent="0">
              <a:spcAft>
                <a:spcPts val="200"/>
              </a:spcAft>
              <a:buNone/>
              <a:defRPr sz="1200"/>
            </a:lvl1pPr>
            <a:lvl2pPr marL="0" indent="0">
              <a:spcAft>
                <a:spcPts val="200"/>
              </a:spcAft>
              <a:buNone/>
              <a:defRPr sz="1200"/>
            </a:lvl2pPr>
            <a:lvl3pPr marL="80550" indent="0">
              <a:spcAft>
                <a:spcPts val="200"/>
              </a:spcAft>
              <a:buNone/>
              <a:defRPr sz="1200"/>
            </a:lvl3pPr>
            <a:lvl4pPr marL="188550" indent="0">
              <a:spcAft>
                <a:spcPts val="200"/>
              </a:spcAft>
              <a:buNone/>
              <a:defRPr sz="1200"/>
            </a:lvl4pPr>
            <a:lvl5pPr marL="260550" indent="0">
              <a:spcAft>
                <a:spcPts val="200"/>
              </a:spcAft>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Text Placeholder 21">
            <a:extLst>
              <a:ext uri="{FF2B5EF4-FFF2-40B4-BE49-F238E27FC236}">
                <a16:creationId xmlns:a16="http://schemas.microsoft.com/office/drawing/2014/main" id="{3C698922-88B3-674F-B3AB-B4BC5FFBA257}"/>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sp>
        <p:nvSpPr>
          <p:cNvPr id="5" name="Footer Placeholder 4"/>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6" name="Slide Number Placeholder 5"/>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30" name="Top Tip Full Width">
            <a:extLst>
              <a:ext uri="{FF2B5EF4-FFF2-40B4-BE49-F238E27FC236}">
                <a16:creationId xmlns:a16="http://schemas.microsoft.com/office/drawing/2014/main" id="{905D6DD1-F57B-CC48-BD8B-F4D5D1900C4A}"/>
              </a:ext>
            </a:extLst>
          </p:cNvPr>
          <p:cNvSpPr>
            <a:spLocks noGrp="1"/>
          </p:cNvSpPr>
          <p:nvPr>
            <p:ph idx="26" hasCustomPrompt="1"/>
          </p:nvPr>
        </p:nvSpPr>
        <p:spPr>
          <a:xfrm>
            <a:off x="447471" y="5750578"/>
            <a:ext cx="5930177" cy="715681"/>
          </a:xfrm>
          <a:solidFill>
            <a:srgbClr val="30494C"/>
          </a:solidFill>
          <a:ln w="25400">
            <a:noFill/>
            <a:prstDash val="solid"/>
          </a:ln>
        </p:spPr>
        <p:txBody>
          <a:bodyPr wrap="square" lIns="108000" tIns="108000" rIns="108000" bIns="108000" numCol="1" spcCol="360000">
            <a:spAutoFit/>
          </a:bodyPr>
          <a:lstStyle>
            <a:lvl1pPr marL="0" indent="0">
              <a:lnSpc>
                <a:spcPct val="100000"/>
              </a:lnSpc>
              <a:buNone/>
              <a:defRPr sz="1200" b="0" i="0">
                <a:solidFill>
                  <a:schemeClr val="bg1"/>
                </a:solidFill>
                <a:latin typeface="Montserrat" pitchFamily="2" charset="77"/>
              </a:defRPr>
            </a:lvl1pPr>
            <a:lvl2pPr marL="0" indent="0">
              <a:lnSpc>
                <a:spcPct val="100000"/>
              </a:lnSpc>
              <a:buNone/>
              <a:defRPr sz="1000" b="0">
                <a:latin typeface="Montserrat" pitchFamily="2" charset="77"/>
              </a:defRPr>
            </a:lvl2pPr>
            <a:lvl3pPr marL="80550" indent="0">
              <a:lnSpc>
                <a:spcPct val="100000"/>
              </a:lnSpc>
              <a:buNone/>
              <a:defRPr sz="1000" b="0">
                <a:latin typeface="Montserrat" pitchFamily="2" charset="77"/>
              </a:defRPr>
            </a:lvl3pPr>
            <a:lvl4pPr marL="188550" indent="0">
              <a:lnSpc>
                <a:spcPct val="100000"/>
              </a:lnSpc>
              <a:buNone/>
              <a:defRPr sz="1000" b="0">
                <a:latin typeface="Montserrat" pitchFamily="2" charset="77"/>
              </a:defRPr>
            </a:lvl4pPr>
            <a:lvl5pPr marL="260550" indent="0">
              <a:lnSpc>
                <a:spcPct val="100000"/>
              </a:lnSpc>
              <a:buNone/>
              <a:defRPr sz="1000" b="0">
                <a:latin typeface="Montserrat" pitchFamily="2" charset="77"/>
              </a:defRPr>
            </a:lvl5pPr>
          </a:lstStyle>
          <a:p>
            <a:pPr lvl="0"/>
            <a:r>
              <a:rPr lang="en-US"/>
              <a:t>TOP TIP!</a:t>
            </a:r>
          </a:p>
          <a:p>
            <a:pPr lvl="0"/>
            <a:r>
              <a:rPr lang="en-US"/>
              <a:t>This is where you would write your top tip for the class.</a:t>
            </a:r>
          </a:p>
        </p:txBody>
      </p:sp>
      <p:pic>
        <p:nvPicPr>
          <p:cNvPr id="17" name="Picture 16">
            <a:extLst>
              <a:ext uri="{FF2B5EF4-FFF2-40B4-BE49-F238E27FC236}">
                <a16:creationId xmlns:a16="http://schemas.microsoft.com/office/drawing/2014/main" id="{1526203F-7342-974F-BD50-DFD08CA5E65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241832437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1A">
    <p:bg>
      <p:bgPr>
        <a:solidFill>
          <a:srgbClr val="FF8BFF"/>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DD3C88E-E124-8144-95B1-FB658A264ECD}"/>
              </a:ext>
            </a:extLst>
          </p:cNvPr>
          <p:cNvPicPr>
            <a:picLocks noChangeAspect="1"/>
          </p:cNvPicPr>
          <p:nvPr userDrawn="1"/>
        </p:nvPicPr>
        <p:blipFill>
          <a:blip r:embed="rId2"/>
          <a:srcRect t="-934" r="4664" b="-1"/>
          <a:stretch>
            <a:fillRect/>
          </a:stretch>
        </p:blipFill>
        <p:spPr>
          <a:xfrm>
            <a:off x="192775" y="9168309"/>
            <a:ext cx="4639307" cy="428765"/>
          </a:xfrm>
          <a:prstGeom prst="rect">
            <a:avLst/>
          </a:prstGeom>
        </p:spPr>
      </p:pic>
      <p:pic>
        <p:nvPicPr>
          <p:cNvPr id="34" name="Picture 33" descr="A girl in glasses pondering with her finger on her chin">
            <a:extLst>
              <a:ext uri="{FF2B5EF4-FFF2-40B4-BE49-F238E27FC236}">
                <a16:creationId xmlns:a16="http://schemas.microsoft.com/office/drawing/2014/main" id="{75CF52E9-A851-374E-9776-20EC7D4CB9B9}"/>
              </a:ext>
            </a:extLst>
          </p:cNvPr>
          <p:cNvPicPr>
            <a:picLocks noChangeAspect="1"/>
          </p:cNvPicPr>
          <p:nvPr userDrawn="1"/>
        </p:nvPicPr>
        <p:blipFill>
          <a:blip r:embed="rId3"/>
          <a:srcRect r="18535"/>
          <a:stretch>
            <a:fillRect/>
          </a:stretch>
        </p:blipFill>
        <p:spPr>
          <a:xfrm>
            <a:off x="2779576" y="3949829"/>
            <a:ext cx="4089999" cy="5957758"/>
          </a:xfrm>
          <a:prstGeom prst="rect">
            <a:avLst/>
          </a:prstGeom>
        </p:spPr>
      </p:pic>
      <p:sp>
        <p:nvSpPr>
          <p:cNvPr id="26" name="URL">
            <a:extLst>
              <a:ext uri="{FF2B5EF4-FFF2-40B4-BE49-F238E27FC236}">
                <a16:creationId xmlns:a16="http://schemas.microsoft.com/office/drawing/2014/main" id="{9AFC29F8-C43F-AA49-B082-C294EBA97CE0}"/>
              </a:ext>
            </a:extLst>
          </p:cNvPr>
          <p:cNvSpPr>
            <a:spLocks noGrp="1"/>
          </p:cNvSpPr>
          <p:nvPr>
            <p:ph type="body" sz="quarter" idx="15" hasCustomPrompt="1"/>
          </p:nvPr>
        </p:nvSpPr>
        <p:spPr>
          <a:xfrm>
            <a:off x="420732" y="9297417"/>
            <a:ext cx="2119312" cy="193697"/>
          </a:xfrm>
        </p:spPr>
        <p:txBody>
          <a:bodyPr anchor="ctr">
            <a:normAutofit/>
          </a:bodyPr>
          <a:lstStyle>
            <a:lvl1pPr marL="0" indent="0">
              <a:buNone/>
              <a:defRPr sz="800" b="1" i="0">
                <a:latin typeface="Montserrat ExtraBold" pitchFamily="2" charset="77"/>
              </a:defRPr>
            </a:lvl1pPr>
          </a:lstStyle>
          <a:p>
            <a:pPr lvl="0"/>
            <a:r>
              <a:rPr lang="en-GB"/>
              <a:t>URL TO GO HERE</a:t>
            </a:r>
            <a:endParaRPr lang="en-US"/>
          </a:p>
        </p:txBody>
      </p:sp>
      <p:sp>
        <p:nvSpPr>
          <p:cNvPr id="19" name="Subtitle 2" descr="Document subtitle">
            <a:extLst>
              <a:ext uri="{FF2B5EF4-FFF2-40B4-BE49-F238E27FC236}">
                <a16:creationId xmlns:a16="http://schemas.microsoft.com/office/drawing/2014/main" id="{53705427-1E2C-B046-B9B7-BAD8912A7624}"/>
              </a:ext>
            </a:extLst>
          </p:cNvPr>
          <p:cNvSpPr>
            <a:spLocks noGrp="1"/>
          </p:cNvSpPr>
          <p:nvPr>
            <p:ph type="subTitle" idx="1"/>
          </p:nvPr>
        </p:nvSpPr>
        <p:spPr>
          <a:xfrm>
            <a:off x="334468" y="4016930"/>
            <a:ext cx="4251820" cy="1016548"/>
          </a:xfrm>
        </p:spPr>
        <p:txBody>
          <a:bodyPr lIns="90000" tIns="90000" rIns="90000" bIns="90000">
            <a:normAutofit/>
          </a:bodyPr>
          <a:lstStyle>
            <a:lvl1pPr marL="0" indent="0" algn="l">
              <a:buNone/>
              <a:defRPr sz="1400" b="1">
                <a:latin typeface="Montserra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18" name="Title 1" descr="Document title">
            <a:extLst>
              <a:ext uri="{FF2B5EF4-FFF2-40B4-BE49-F238E27FC236}">
                <a16:creationId xmlns:a16="http://schemas.microsoft.com/office/drawing/2014/main" id="{33873F94-DC39-F24C-A02B-071758F04699}"/>
              </a:ext>
            </a:extLst>
          </p:cNvPr>
          <p:cNvSpPr>
            <a:spLocks noGrp="1"/>
          </p:cNvSpPr>
          <p:nvPr>
            <p:ph type="ctrTitle" hasCustomPrompt="1"/>
          </p:nvPr>
        </p:nvSpPr>
        <p:spPr>
          <a:xfrm>
            <a:off x="334468" y="2304533"/>
            <a:ext cx="4550048" cy="1712397"/>
          </a:xfrm>
        </p:spPr>
        <p:txBody>
          <a:bodyPr anchor="b">
            <a:normAutofit/>
          </a:bodyPr>
          <a:lstStyle>
            <a:lvl1pPr algn="l">
              <a:lnSpc>
                <a:spcPts val="3880"/>
              </a:lnSpc>
              <a:defRPr sz="4400" b="1" i="0">
                <a:solidFill>
                  <a:schemeClr val="bg1"/>
                </a:solidFill>
                <a:latin typeface="Montserrat ExtraBold" pitchFamily="2" charset="77"/>
              </a:defRPr>
            </a:lvl1pPr>
          </a:lstStyle>
          <a:p>
            <a:r>
              <a:rPr lang="en-GB"/>
              <a:t>DOCUMENT ASSETS</a:t>
            </a:r>
            <a:endParaRPr lang="en-US"/>
          </a:p>
        </p:txBody>
      </p:sp>
      <p:sp>
        <p:nvSpPr>
          <p:cNvPr id="25" name="Rectangle 24">
            <a:extLst>
              <a:ext uri="{FF2B5EF4-FFF2-40B4-BE49-F238E27FC236}">
                <a16:creationId xmlns:a16="http://schemas.microsoft.com/office/drawing/2014/main" id="{16E92450-B902-F942-B770-58B4B98118A2}"/>
              </a:ext>
            </a:extLst>
          </p:cNvPr>
          <p:cNvSpPr/>
          <p:nvPr userDrawn="1"/>
        </p:nvSpPr>
        <p:spPr>
          <a:xfrm>
            <a:off x="4884516" y="0"/>
            <a:ext cx="1745672" cy="128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with medium confidence">
            <a:extLst>
              <a:ext uri="{FF2B5EF4-FFF2-40B4-BE49-F238E27FC236}">
                <a16:creationId xmlns:a16="http://schemas.microsoft.com/office/drawing/2014/main" id="{278D82DF-E3EC-A54A-8D8E-31B310F4EB17}"/>
              </a:ext>
            </a:extLst>
          </p:cNvPr>
          <p:cNvPicPr>
            <a:picLocks noChangeAspect="1"/>
          </p:cNvPicPr>
          <p:nvPr userDrawn="1"/>
        </p:nvPicPr>
        <p:blipFill>
          <a:blip r:embed="rId4"/>
          <a:stretch>
            <a:fillRect/>
          </a:stretch>
        </p:blipFill>
        <p:spPr>
          <a:xfrm>
            <a:off x="5034987" y="413351"/>
            <a:ext cx="1436640" cy="715782"/>
          </a:xfrm>
          <a:prstGeom prst="rect">
            <a:avLst/>
          </a:prstGeom>
        </p:spPr>
      </p:pic>
      <p:pic>
        <p:nvPicPr>
          <p:cNvPr id="11" name="Picture 10" descr="Your vote matters logo with a ballot icon on the right">
            <a:extLst>
              <a:ext uri="{FF2B5EF4-FFF2-40B4-BE49-F238E27FC236}">
                <a16:creationId xmlns:a16="http://schemas.microsoft.com/office/drawing/2014/main" id="{D2360D8A-8016-724D-9BA7-31107FA8D14B}"/>
              </a:ext>
            </a:extLst>
          </p:cNvPr>
          <p:cNvPicPr>
            <a:picLocks noChangeAspect="1"/>
          </p:cNvPicPr>
          <p:nvPr userDrawn="1"/>
        </p:nvPicPr>
        <p:blipFill>
          <a:blip r:embed="rId5"/>
          <a:stretch>
            <a:fillRect/>
          </a:stretch>
        </p:blipFill>
        <p:spPr>
          <a:xfrm>
            <a:off x="4528605" y="8816303"/>
            <a:ext cx="2032348" cy="1143196"/>
          </a:xfrm>
          <a:prstGeom prst="rect">
            <a:avLst/>
          </a:prstGeom>
        </p:spPr>
      </p:pic>
    </p:spTree>
    <p:extLst>
      <p:ext uri="{BB962C8B-B14F-4D97-AF65-F5344CB8AC3E}">
        <p14:creationId xmlns:p14="http://schemas.microsoft.com/office/powerpoint/2010/main" val="35448976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ntent 1A">
    <p:spTree>
      <p:nvGrpSpPr>
        <p:cNvPr id="1" name=""/>
        <p:cNvGrpSpPr/>
        <p:nvPr/>
      </p:nvGrpSpPr>
      <p:grpSpPr>
        <a:xfrm>
          <a:off x="0" y="0"/>
          <a:ext cx="0" cy="0"/>
          <a:chOff x="0" y="0"/>
          <a:chExt cx="0" cy="0"/>
        </a:xfrm>
      </p:grpSpPr>
      <p:sp>
        <p:nvSpPr>
          <p:cNvPr id="17" name="Title 1" descr="Page title">
            <a:extLst>
              <a:ext uri="{FF2B5EF4-FFF2-40B4-BE49-F238E27FC236}">
                <a16:creationId xmlns:a16="http://schemas.microsoft.com/office/drawing/2014/main" id="{9C105201-8F1B-3F40-A02B-D8EDEE7FD79F}"/>
              </a:ext>
            </a:extLst>
          </p:cNvPr>
          <p:cNvSpPr>
            <a:spLocks noGrp="1"/>
          </p:cNvSpPr>
          <p:nvPr>
            <p:ph type="title" hasCustomPrompt="1"/>
          </p:nvPr>
        </p:nvSpPr>
        <p:spPr>
          <a:xfrm>
            <a:off x="471487" y="797804"/>
            <a:ext cx="5906164" cy="537486"/>
          </a:xfrm>
          <a:ln>
            <a:noFill/>
          </a:ln>
        </p:spPr>
        <p:txBody>
          <a:bodyPr lIns="0" tIns="0" rIns="0" bIns="0" anchor="t">
            <a:noAutofit/>
          </a:bodyPr>
          <a:lstStyle>
            <a:lvl1pPr>
              <a:defRPr sz="2800"/>
            </a:lvl1pPr>
          </a:lstStyle>
          <a:p>
            <a:r>
              <a:rPr lang="en-GB"/>
              <a:t>Pull boxes</a:t>
            </a:r>
            <a:endParaRPr lang="en-US"/>
          </a:p>
        </p:txBody>
      </p:sp>
      <p:sp>
        <p:nvSpPr>
          <p:cNvPr id="19" name="Content Placeholder 2" descr="Content&#10;">
            <a:extLst>
              <a:ext uri="{FF2B5EF4-FFF2-40B4-BE49-F238E27FC236}">
                <a16:creationId xmlns:a16="http://schemas.microsoft.com/office/drawing/2014/main" id="{B4E80FFB-553A-F946-BA77-CC679CC44E06}"/>
              </a:ext>
            </a:extLst>
          </p:cNvPr>
          <p:cNvSpPr>
            <a:spLocks noGrp="1"/>
          </p:cNvSpPr>
          <p:nvPr>
            <p:ph idx="1"/>
          </p:nvPr>
        </p:nvSpPr>
        <p:spPr>
          <a:xfrm>
            <a:off x="471489" y="1426288"/>
            <a:ext cx="2850446" cy="1412864"/>
          </a:xfrm>
          <a:solidFill>
            <a:srgbClr val="FF8BFF">
              <a:alpha val="9000"/>
            </a:srgbClr>
          </a:solidFill>
        </p:spPr>
        <p:txBody>
          <a:bodyPr lIns="90000" tIns="90000" rIns="90000" bIns="90000" numCol="1" spcCol="360000">
            <a:sp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Content Placeholder 2" descr="Content&#10;">
            <a:extLst>
              <a:ext uri="{FF2B5EF4-FFF2-40B4-BE49-F238E27FC236}">
                <a16:creationId xmlns:a16="http://schemas.microsoft.com/office/drawing/2014/main" id="{107F188D-3DD6-F34C-BA05-E185B9EA75E5}"/>
              </a:ext>
            </a:extLst>
          </p:cNvPr>
          <p:cNvSpPr>
            <a:spLocks noGrp="1"/>
          </p:cNvSpPr>
          <p:nvPr>
            <p:ph idx="24"/>
          </p:nvPr>
        </p:nvSpPr>
        <p:spPr>
          <a:xfrm>
            <a:off x="3527205" y="1426288"/>
            <a:ext cx="2850446" cy="1412864"/>
          </a:xfrm>
          <a:solidFill>
            <a:srgbClr val="FF8BFF">
              <a:alpha val="9000"/>
            </a:srgbClr>
          </a:solidFill>
        </p:spPr>
        <p:txBody>
          <a:bodyPr lIns="90000" tIns="90000" rIns="90000" bIns="90000" numCol="1" spcCol="360000">
            <a:sp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Content Placeholder - Full Width" descr="Content&#10;">
            <a:extLst>
              <a:ext uri="{FF2B5EF4-FFF2-40B4-BE49-F238E27FC236}">
                <a16:creationId xmlns:a16="http://schemas.microsoft.com/office/drawing/2014/main" id="{A1C6EE08-D00F-3F49-9689-A86C02F8EED3}"/>
              </a:ext>
            </a:extLst>
          </p:cNvPr>
          <p:cNvSpPr>
            <a:spLocks noGrp="1"/>
          </p:cNvSpPr>
          <p:nvPr>
            <p:ph idx="23"/>
          </p:nvPr>
        </p:nvSpPr>
        <p:spPr>
          <a:xfrm>
            <a:off x="471488" y="3009699"/>
            <a:ext cx="5906161" cy="1412864"/>
          </a:xfrm>
          <a:solidFill>
            <a:srgbClr val="FF8BFF">
              <a:alpha val="9000"/>
            </a:srgbClr>
          </a:solidFill>
        </p:spPr>
        <p:txBody>
          <a:bodyPr wrap="square" lIns="90000" tIns="90000" rIns="90000" bIns="90000" numCol="1" spcCol="360000">
            <a:sp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Top TipRight">
            <a:extLst>
              <a:ext uri="{FF2B5EF4-FFF2-40B4-BE49-F238E27FC236}">
                <a16:creationId xmlns:a16="http://schemas.microsoft.com/office/drawing/2014/main" id="{A22C80F5-D3D0-F543-AB91-A9A88774DE24}"/>
              </a:ext>
            </a:extLst>
          </p:cNvPr>
          <p:cNvSpPr>
            <a:spLocks noGrp="1"/>
          </p:cNvSpPr>
          <p:nvPr>
            <p:ph idx="25" hasCustomPrompt="1"/>
          </p:nvPr>
        </p:nvSpPr>
        <p:spPr>
          <a:xfrm>
            <a:off x="3503188" y="4593110"/>
            <a:ext cx="2874462" cy="1002940"/>
          </a:xfrm>
          <a:solidFill>
            <a:srgbClr val="30494C"/>
          </a:solidFill>
          <a:ln w="25400">
            <a:noFill/>
            <a:prstDash val="solid"/>
          </a:ln>
        </p:spPr>
        <p:txBody>
          <a:bodyPr wrap="square" lIns="108000" tIns="108000" rIns="108000" bIns="108000" numCol="1" spcCol="360000">
            <a:spAutoFit/>
          </a:bodyPr>
          <a:lstStyle>
            <a:lvl1pPr marL="0" indent="0">
              <a:lnSpc>
                <a:spcPct val="100000"/>
              </a:lnSpc>
              <a:buNone/>
              <a:defRPr sz="1200" b="0" i="0">
                <a:solidFill>
                  <a:schemeClr val="bg1"/>
                </a:solidFill>
                <a:latin typeface="Montserrat" pitchFamily="2" charset="77"/>
              </a:defRPr>
            </a:lvl1pPr>
            <a:lvl2pPr marL="0" indent="0">
              <a:lnSpc>
                <a:spcPct val="100000"/>
              </a:lnSpc>
              <a:buNone/>
              <a:defRPr sz="1000" b="0">
                <a:latin typeface="Montserrat" pitchFamily="2" charset="77"/>
              </a:defRPr>
            </a:lvl2pPr>
            <a:lvl3pPr marL="80550" indent="0">
              <a:lnSpc>
                <a:spcPct val="100000"/>
              </a:lnSpc>
              <a:buNone/>
              <a:defRPr sz="1000" b="0">
                <a:latin typeface="Montserrat" pitchFamily="2" charset="77"/>
              </a:defRPr>
            </a:lvl3pPr>
            <a:lvl4pPr marL="188550" indent="0">
              <a:lnSpc>
                <a:spcPct val="100000"/>
              </a:lnSpc>
              <a:buNone/>
              <a:defRPr sz="1000" b="0">
                <a:latin typeface="Montserrat" pitchFamily="2" charset="77"/>
              </a:defRPr>
            </a:lvl4pPr>
            <a:lvl5pPr marL="260550" indent="0">
              <a:lnSpc>
                <a:spcPct val="100000"/>
              </a:lnSpc>
              <a:buNone/>
              <a:defRPr sz="1000" b="0">
                <a:latin typeface="Montserrat" pitchFamily="2" charset="77"/>
              </a:defRPr>
            </a:lvl5pPr>
          </a:lstStyle>
          <a:p>
            <a:pPr lvl="0"/>
            <a:r>
              <a:rPr lang="en-US"/>
              <a:t>TOP TIP!</a:t>
            </a:r>
          </a:p>
          <a:p>
            <a:pPr lvl="0"/>
            <a:r>
              <a:rPr lang="en-US"/>
              <a:t>This is where you would write your top tip for the class.</a:t>
            </a:r>
          </a:p>
        </p:txBody>
      </p:sp>
      <p:sp>
        <p:nvSpPr>
          <p:cNvPr id="33" name="Top Tip Left">
            <a:extLst>
              <a:ext uri="{FF2B5EF4-FFF2-40B4-BE49-F238E27FC236}">
                <a16:creationId xmlns:a16="http://schemas.microsoft.com/office/drawing/2014/main" id="{6966B4BD-BC0B-5D4E-BAEA-693068EE99F8}"/>
              </a:ext>
            </a:extLst>
          </p:cNvPr>
          <p:cNvSpPr>
            <a:spLocks noGrp="1"/>
          </p:cNvSpPr>
          <p:nvPr>
            <p:ph idx="16" hasCustomPrompt="1"/>
          </p:nvPr>
        </p:nvSpPr>
        <p:spPr>
          <a:xfrm>
            <a:off x="447472" y="4593110"/>
            <a:ext cx="2874462" cy="1002940"/>
          </a:xfrm>
          <a:solidFill>
            <a:srgbClr val="30494C"/>
          </a:solidFill>
          <a:ln w="25400">
            <a:noFill/>
            <a:prstDash val="solid"/>
          </a:ln>
        </p:spPr>
        <p:txBody>
          <a:bodyPr wrap="square" lIns="108000" tIns="108000" rIns="108000" bIns="108000" numCol="1" spcCol="360000">
            <a:spAutoFit/>
          </a:bodyPr>
          <a:lstStyle>
            <a:lvl1pPr marL="0" indent="0">
              <a:lnSpc>
                <a:spcPct val="100000"/>
              </a:lnSpc>
              <a:buNone/>
              <a:defRPr sz="1200" b="0" i="0">
                <a:solidFill>
                  <a:schemeClr val="bg1"/>
                </a:solidFill>
                <a:latin typeface="Montserrat" pitchFamily="2" charset="77"/>
              </a:defRPr>
            </a:lvl1pPr>
            <a:lvl2pPr marL="0" indent="0">
              <a:lnSpc>
                <a:spcPct val="100000"/>
              </a:lnSpc>
              <a:buNone/>
              <a:defRPr sz="1000" b="0">
                <a:latin typeface="Montserrat" pitchFamily="2" charset="77"/>
              </a:defRPr>
            </a:lvl2pPr>
            <a:lvl3pPr marL="80550" indent="0">
              <a:lnSpc>
                <a:spcPct val="100000"/>
              </a:lnSpc>
              <a:buNone/>
              <a:defRPr sz="1000" b="0">
                <a:latin typeface="Montserrat" pitchFamily="2" charset="77"/>
              </a:defRPr>
            </a:lvl3pPr>
            <a:lvl4pPr marL="188550" indent="0">
              <a:lnSpc>
                <a:spcPct val="100000"/>
              </a:lnSpc>
              <a:buNone/>
              <a:defRPr sz="1000" b="0">
                <a:latin typeface="Montserrat" pitchFamily="2" charset="77"/>
              </a:defRPr>
            </a:lvl4pPr>
            <a:lvl5pPr marL="260550" indent="0">
              <a:lnSpc>
                <a:spcPct val="100000"/>
              </a:lnSpc>
              <a:buNone/>
              <a:defRPr sz="1000" b="0">
                <a:latin typeface="Montserrat" pitchFamily="2" charset="77"/>
              </a:defRPr>
            </a:lvl5pPr>
          </a:lstStyle>
          <a:p>
            <a:pPr lvl="0"/>
            <a:r>
              <a:rPr lang="en-US"/>
              <a:t>TOP TIP!</a:t>
            </a:r>
          </a:p>
          <a:p>
            <a:pPr lvl="0"/>
            <a:r>
              <a:rPr lang="en-US"/>
              <a:t>This is where you would write your top tip for the class.</a:t>
            </a:r>
          </a:p>
        </p:txBody>
      </p:sp>
      <p:sp>
        <p:nvSpPr>
          <p:cNvPr id="34" name="Text Placeholder 2">
            <a:extLst>
              <a:ext uri="{FF2B5EF4-FFF2-40B4-BE49-F238E27FC236}">
                <a16:creationId xmlns:a16="http://schemas.microsoft.com/office/drawing/2014/main" id="{5F32BDF8-213F-F549-BB5F-237E6CE0859C}"/>
              </a:ext>
            </a:extLst>
          </p:cNvPr>
          <p:cNvSpPr>
            <a:spLocks noGrp="1"/>
          </p:cNvSpPr>
          <p:nvPr>
            <p:ph type="body" sz="quarter" idx="15"/>
          </p:nvPr>
        </p:nvSpPr>
        <p:spPr>
          <a:xfrm>
            <a:off x="446811" y="6632362"/>
            <a:ext cx="5930177" cy="1986125"/>
          </a:xfrm>
          <a:solidFill>
            <a:srgbClr val="FF8BFF">
              <a:alpha val="9000"/>
            </a:srgbClr>
          </a:solidFill>
        </p:spPr>
        <p:txBody>
          <a:bodyPr lIns="90000" tIns="90000" rIns="90000" bIns="90000">
            <a:noAutofit/>
          </a:bodyPr>
          <a:lstStyle>
            <a:lvl1pPr marL="0" indent="0">
              <a:spcAft>
                <a:spcPts val="200"/>
              </a:spcAft>
              <a:buNone/>
              <a:defRPr sz="1200"/>
            </a:lvl1pPr>
            <a:lvl2pPr marL="0" indent="0">
              <a:spcAft>
                <a:spcPts val="200"/>
              </a:spcAft>
              <a:buNone/>
              <a:defRPr sz="1200"/>
            </a:lvl2pPr>
            <a:lvl3pPr marL="80550" indent="0">
              <a:spcAft>
                <a:spcPts val="200"/>
              </a:spcAft>
              <a:buNone/>
              <a:defRPr sz="1200"/>
            </a:lvl3pPr>
            <a:lvl4pPr marL="188550" indent="0">
              <a:spcAft>
                <a:spcPts val="200"/>
              </a:spcAft>
              <a:buNone/>
              <a:defRPr sz="1200"/>
            </a:lvl4pPr>
            <a:lvl5pPr marL="260550" indent="0">
              <a:spcAft>
                <a:spcPts val="200"/>
              </a:spcAft>
              <a:buNone/>
              <a:defRPr sz="1200"/>
            </a:lvl5pPr>
          </a:lstStyle>
          <a:p>
            <a:pPr lvl="0"/>
            <a:r>
              <a:rPr lang="en-GB"/>
              <a:t>Click to edit Master text styles</a:t>
            </a:r>
            <a:endParaRPr lang="en-US"/>
          </a:p>
        </p:txBody>
      </p:sp>
      <p:sp>
        <p:nvSpPr>
          <p:cNvPr id="35" name="Text Placeholder 2">
            <a:extLst>
              <a:ext uri="{FF2B5EF4-FFF2-40B4-BE49-F238E27FC236}">
                <a16:creationId xmlns:a16="http://schemas.microsoft.com/office/drawing/2014/main" id="{670E2814-3C96-6F45-9344-98D4AF4A1FD1}"/>
              </a:ext>
            </a:extLst>
          </p:cNvPr>
          <p:cNvSpPr>
            <a:spLocks noGrp="1"/>
          </p:cNvSpPr>
          <p:nvPr>
            <p:ph type="body" sz="quarter" idx="27"/>
          </p:nvPr>
        </p:nvSpPr>
        <p:spPr>
          <a:xfrm>
            <a:off x="567159" y="7066550"/>
            <a:ext cx="5683170" cy="1414749"/>
          </a:xfrm>
          <a:solidFill>
            <a:schemeClr val="bg1"/>
          </a:solidFill>
        </p:spPr>
        <p:txBody>
          <a:bodyPr wrap="square" lIns="90000" tIns="90000" rIns="90000" bIns="90000">
            <a:spAutoFit/>
          </a:bodyPr>
          <a:lstStyle>
            <a:lvl1pPr marL="0" indent="0">
              <a:spcAft>
                <a:spcPts val="200"/>
              </a:spcAft>
              <a:buNone/>
              <a:defRPr sz="1200"/>
            </a:lvl1pPr>
            <a:lvl2pPr marL="0" indent="0">
              <a:spcAft>
                <a:spcPts val="200"/>
              </a:spcAft>
              <a:buNone/>
              <a:defRPr sz="1200"/>
            </a:lvl2pPr>
            <a:lvl3pPr marL="80550" indent="0">
              <a:spcAft>
                <a:spcPts val="200"/>
              </a:spcAft>
              <a:buNone/>
              <a:defRPr sz="1200"/>
            </a:lvl3pPr>
            <a:lvl4pPr marL="188550" indent="0">
              <a:spcAft>
                <a:spcPts val="200"/>
              </a:spcAft>
              <a:buNone/>
              <a:defRPr sz="1200"/>
            </a:lvl4pPr>
            <a:lvl5pPr marL="260550" indent="0">
              <a:spcAft>
                <a:spcPts val="200"/>
              </a:spcAft>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Rectangle 35">
            <a:extLst>
              <a:ext uri="{FF2B5EF4-FFF2-40B4-BE49-F238E27FC236}">
                <a16:creationId xmlns:a16="http://schemas.microsoft.com/office/drawing/2014/main" id="{DEF7EF7D-6048-8F48-899B-829166724824}"/>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7" name="Rectangle 36">
            <a:extLst>
              <a:ext uri="{FF2B5EF4-FFF2-40B4-BE49-F238E27FC236}">
                <a16:creationId xmlns:a16="http://schemas.microsoft.com/office/drawing/2014/main" id="{1EC2256D-694D-1A4F-9A58-7B40E0D71E21}"/>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FF8BFF">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8" name="Text Placeholder 21">
            <a:extLst>
              <a:ext uri="{FF2B5EF4-FFF2-40B4-BE49-F238E27FC236}">
                <a16:creationId xmlns:a16="http://schemas.microsoft.com/office/drawing/2014/main" id="{69F296DB-A702-5C47-A1FC-86CC666D9E3D}"/>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sp>
        <p:nvSpPr>
          <p:cNvPr id="39" name="Footer Placeholder 4">
            <a:extLst>
              <a:ext uri="{FF2B5EF4-FFF2-40B4-BE49-F238E27FC236}">
                <a16:creationId xmlns:a16="http://schemas.microsoft.com/office/drawing/2014/main" id="{66D58B7F-1A42-B940-9E91-195EDFDC5E1E}"/>
              </a:ext>
            </a:extLst>
          </p:cNvPr>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40" name="Slide Number Placeholder 5">
            <a:extLst>
              <a:ext uri="{FF2B5EF4-FFF2-40B4-BE49-F238E27FC236}">
                <a16:creationId xmlns:a16="http://schemas.microsoft.com/office/drawing/2014/main" id="{BAB6B115-F581-9442-8B72-CA77E4F3D116}"/>
              </a:ext>
            </a:extLst>
          </p:cNvPr>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41" name="Top Tip Full Width">
            <a:extLst>
              <a:ext uri="{FF2B5EF4-FFF2-40B4-BE49-F238E27FC236}">
                <a16:creationId xmlns:a16="http://schemas.microsoft.com/office/drawing/2014/main" id="{41D638B3-5493-1649-8BCB-E05F9E61A276}"/>
              </a:ext>
            </a:extLst>
          </p:cNvPr>
          <p:cNvSpPr>
            <a:spLocks noGrp="1"/>
          </p:cNvSpPr>
          <p:nvPr>
            <p:ph idx="26" hasCustomPrompt="1"/>
          </p:nvPr>
        </p:nvSpPr>
        <p:spPr>
          <a:xfrm>
            <a:off x="447471" y="5750578"/>
            <a:ext cx="5930177" cy="715681"/>
          </a:xfrm>
          <a:solidFill>
            <a:srgbClr val="30494C"/>
          </a:solidFill>
          <a:ln w="25400">
            <a:noFill/>
            <a:prstDash val="solid"/>
          </a:ln>
        </p:spPr>
        <p:txBody>
          <a:bodyPr wrap="square" lIns="108000" tIns="108000" rIns="108000" bIns="108000" numCol="1" spcCol="360000">
            <a:spAutoFit/>
          </a:bodyPr>
          <a:lstStyle>
            <a:lvl1pPr marL="0" indent="0">
              <a:lnSpc>
                <a:spcPct val="100000"/>
              </a:lnSpc>
              <a:buNone/>
              <a:defRPr sz="1200" b="0" i="0">
                <a:solidFill>
                  <a:schemeClr val="bg1"/>
                </a:solidFill>
                <a:latin typeface="Montserrat" pitchFamily="2" charset="77"/>
              </a:defRPr>
            </a:lvl1pPr>
            <a:lvl2pPr marL="0" indent="0">
              <a:lnSpc>
                <a:spcPct val="100000"/>
              </a:lnSpc>
              <a:buNone/>
              <a:defRPr sz="1000" b="0">
                <a:latin typeface="Montserrat" pitchFamily="2" charset="77"/>
              </a:defRPr>
            </a:lvl2pPr>
            <a:lvl3pPr marL="80550" indent="0">
              <a:lnSpc>
                <a:spcPct val="100000"/>
              </a:lnSpc>
              <a:buNone/>
              <a:defRPr sz="1000" b="0">
                <a:latin typeface="Montserrat" pitchFamily="2" charset="77"/>
              </a:defRPr>
            </a:lvl3pPr>
            <a:lvl4pPr marL="188550" indent="0">
              <a:lnSpc>
                <a:spcPct val="100000"/>
              </a:lnSpc>
              <a:buNone/>
              <a:defRPr sz="1000" b="0">
                <a:latin typeface="Montserrat" pitchFamily="2" charset="77"/>
              </a:defRPr>
            </a:lvl4pPr>
            <a:lvl5pPr marL="260550" indent="0">
              <a:lnSpc>
                <a:spcPct val="100000"/>
              </a:lnSpc>
              <a:buNone/>
              <a:defRPr sz="1000" b="0">
                <a:latin typeface="Montserrat" pitchFamily="2" charset="77"/>
              </a:defRPr>
            </a:lvl5pPr>
          </a:lstStyle>
          <a:p>
            <a:pPr lvl="0"/>
            <a:r>
              <a:rPr lang="en-US"/>
              <a:t>TOP TIP!</a:t>
            </a:r>
          </a:p>
          <a:p>
            <a:pPr lvl="0"/>
            <a:r>
              <a:rPr lang="en-US"/>
              <a:t>This is where you would write your top tip for the class.</a:t>
            </a:r>
          </a:p>
        </p:txBody>
      </p:sp>
      <p:pic>
        <p:nvPicPr>
          <p:cNvPr id="42" name="Picture 41">
            <a:extLst>
              <a:ext uri="{FF2B5EF4-FFF2-40B4-BE49-F238E27FC236}">
                <a16:creationId xmlns:a16="http://schemas.microsoft.com/office/drawing/2014/main" id="{6C0CDF84-F657-0C4D-9613-A586255CDB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26089179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A">
    <p:spTree>
      <p:nvGrpSpPr>
        <p:cNvPr id="1" name=""/>
        <p:cNvGrpSpPr/>
        <p:nvPr/>
      </p:nvGrpSpPr>
      <p:grpSpPr>
        <a:xfrm>
          <a:off x="0" y="0"/>
          <a:ext cx="0" cy="0"/>
          <a:chOff x="0" y="0"/>
          <a:chExt cx="0" cy="0"/>
        </a:xfrm>
      </p:grpSpPr>
      <p:sp>
        <p:nvSpPr>
          <p:cNvPr id="12" name="Content Placeholder 2" descr="Content&#10;">
            <a:extLst>
              <a:ext uri="{FF2B5EF4-FFF2-40B4-BE49-F238E27FC236}">
                <a16:creationId xmlns:a16="http://schemas.microsoft.com/office/drawing/2014/main" id="{A53B4A87-CAC6-1749-899D-A201C2D83CC7}"/>
              </a:ext>
            </a:extLst>
          </p:cNvPr>
          <p:cNvSpPr>
            <a:spLocks noGrp="1"/>
          </p:cNvSpPr>
          <p:nvPr>
            <p:ph idx="1"/>
          </p:nvPr>
        </p:nvSpPr>
        <p:spPr>
          <a:xfrm>
            <a:off x="471488" y="729205"/>
            <a:ext cx="5906163" cy="7859718"/>
          </a:xfrm>
        </p:spPr>
        <p:txBody>
          <a:bodyPr lIns="0" tIns="0" rIns="0" bIns="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0" name="Picture 9">
            <a:extLst>
              <a:ext uri="{FF2B5EF4-FFF2-40B4-BE49-F238E27FC236}">
                <a16:creationId xmlns:a16="http://schemas.microsoft.com/office/drawing/2014/main" id="{2C816D28-C533-8446-89D8-A788023AF19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
        <p:nvSpPr>
          <p:cNvPr id="6" name="Slide Number Placeholder 5"/>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5" name="Footer Placeholder 4"/>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24" name="Document Type">
            <a:extLst>
              <a:ext uri="{FF2B5EF4-FFF2-40B4-BE49-F238E27FC236}">
                <a16:creationId xmlns:a16="http://schemas.microsoft.com/office/drawing/2014/main" id="{3C698922-88B3-674F-B3AB-B4BC5FFBA257}"/>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spTree>
    <p:extLst>
      <p:ext uri="{BB962C8B-B14F-4D97-AF65-F5344CB8AC3E}">
        <p14:creationId xmlns:p14="http://schemas.microsoft.com/office/powerpoint/2010/main" val="18795084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A + Image A">
    <p:spTree>
      <p:nvGrpSpPr>
        <p:cNvPr id="1" name=""/>
        <p:cNvGrpSpPr/>
        <p:nvPr/>
      </p:nvGrpSpPr>
      <p:grpSpPr>
        <a:xfrm>
          <a:off x="0" y="0"/>
          <a:ext cx="0" cy="0"/>
          <a:chOff x="0" y="0"/>
          <a:chExt cx="0" cy="0"/>
        </a:xfrm>
      </p:grpSpPr>
      <p:sp>
        <p:nvSpPr>
          <p:cNvPr id="19" name="Chapter Number" descr="Chapter number">
            <a:extLst>
              <a:ext uri="{FF2B5EF4-FFF2-40B4-BE49-F238E27FC236}">
                <a16:creationId xmlns:a16="http://schemas.microsoft.com/office/drawing/2014/main" id="{6900B05D-FBF8-D04E-8E7A-9AF5A6E12B8A}"/>
              </a:ext>
            </a:extLst>
          </p:cNvPr>
          <p:cNvSpPr>
            <a:spLocks noGrp="1"/>
          </p:cNvSpPr>
          <p:nvPr>
            <p:ph type="body" sz="quarter" idx="13" hasCustomPrompt="1"/>
          </p:nvPr>
        </p:nvSpPr>
        <p:spPr>
          <a:xfrm>
            <a:off x="471488" y="928716"/>
            <a:ext cx="5906164" cy="337128"/>
          </a:xfrm>
        </p:spPr>
        <p:txBody>
          <a:bodyPr lIns="0" tIns="0" rIns="0" bIns="0">
            <a:noAutofit/>
          </a:bodyPr>
          <a:lstStyle>
            <a:lvl1pPr marL="0" indent="0">
              <a:buNone/>
              <a:defRPr sz="2400" b="1" i="0">
                <a:solidFill>
                  <a:srgbClr val="00E7BD"/>
                </a:solidFill>
                <a:latin typeface="Montserrat ExtraBold" pitchFamily="2" charset="77"/>
              </a:defRPr>
            </a:lvl1pPr>
          </a:lstStyle>
          <a:p>
            <a:pPr lvl="0"/>
            <a:r>
              <a:rPr lang="en-GB"/>
              <a:t>0X.</a:t>
            </a:r>
            <a:endParaRPr lang="en-US"/>
          </a:p>
        </p:txBody>
      </p:sp>
      <p:sp>
        <p:nvSpPr>
          <p:cNvPr id="18" name="Title 1" descr="Page title">
            <a:extLst>
              <a:ext uri="{FF2B5EF4-FFF2-40B4-BE49-F238E27FC236}">
                <a16:creationId xmlns:a16="http://schemas.microsoft.com/office/drawing/2014/main" id="{2C4C4C8B-24C3-BF4F-A4D7-C3D5FA896062}"/>
              </a:ext>
            </a:extLst>
          </p:cNvPr>
          <p:cNvSpPr>
            <a:spLocks noGrp="1"/>
          </p:cNvSpPr>
          <p:nvPr>
            <p:ph type="title" hasCustomPrompt="1"/>
          </p:nvPr>
        </p:nvSpPr>
        <p:spPr>
          <a:xfrm>
            <a:off x="471487" y="1318665"/>
            <a:ext cx="5906164" cy="806620"/>
          </a:xfrm>
          <a:ln>
            <a:noFill/>
          </a:ln>
        </p:spPr>
        <p:txBody>
          <a:bodyPr lIns="0" tIns="0" rIns="0" bIns="0" anchor="t">
            <a:noAutofit/>
          </a:bodyPr>
          <a:lstStyle>
            <a:lvl1pPr>
              <a:defRPr sz="2800"/>
            </a:lvl1pPr>
          </a:lstStyle>
          <a:p>
            <a:r>
              <a:rPr lang="en-GB"/>
              <a:t>Title to go here</a:t>
            </a:r>
            <a:br>
              <a:rPr lang="en-GB"/>
            </a:br>
            <a:r>
              <a:rPr lang="en-GB"/>
              <a:t>double line</a:t>
            </a:r>
            <a:endParaRPr lang="en-US"/>
          </a:p>
        </p:txBody>
      </p:sp>
      <p:sp>
        <p:nvSpPr>
          <p:cNvPr id="17" name="Sub header">
            <a:extLst>
              <a:ext uri="{FF2B5EF4-FFF2-40B4-BE49-F238E27FC236}">
                <a16:creationId xmlns:a16="http://schemas.microsoft.com/office/drawing/2014/main" id="{B488A0C4-9DD7-A646-80B4-E3C1DA45AB19}"/>
              </a:ext>
            </a:extLst>
          </p:cNvPr>
          <p:cNvSpPr>
            <a:spLocks noGrp="1"/>
          </p:cNvSpPr>
          <p:nvPr>
            <p:ph idx="15"/>
          </p:nvPr>
        </p:nvSpPr>
        <p:spPr>
          <a:xfrm>
            <a:off x="471487" y="2257636"/>
            <a:ext cx="5906163" cy="639150"/>
          </a:xfrm>
        </p:spPr>
        <p:txBody>
          <a:bodyPr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14" name="Content Placeholder 2" descr="Content&#10;">
            <a:extLst>
              <a:ext uri="{FF2B5EF4-FFF2-40B4-BE49-F238E27FC236}">
                <a16:creationId xmlns:a16="http://schemas.microsoft.com/office/drawing/2014/main" id="{80FDF9EA-C188-7445-B7F1-1B6D9475AF4D}"/>
              </a:ext>
            </a:extLst>
          </p:cNvPr>
          <p:cNvSpPr>
            <a:spLocks noGrp="1"/>
          </p:cNvSpPr>
          <p:nvPr>
            <p:ph idx="1"/>
          </p:nvPr>
        </p:nvSpPr>
        <p:spPr>
          <a:xfrm>
            <a:off x="471488" y="3218400"/>
            <a:ext cx="5906163" cy="5559786"/>
          </a:xfrm>
        </p:spPr>
        <p:txBody>
          <a:bodyPr lIns="0" tIns="0" rIns="0" bIns="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31" name="Image" descr="A boy with rucksack over one shoulder">
            <a:extLst>
              <a:ext uri="{FF2B5EF4-FFF2-40B4-BE49-F238E27FC236}">
                <a16:creationId xmlns:a16="http://schemas.microsoft.com/office/drawing/2014/main" id="{95AD7EDB-9B96-184F-9098-B58B5083DA65}"/>
              </a:ext>
            </a:extLst>
          </p:cNvPr>
          <p:cNvPicPr>
            <a:picLocks noChangeAspect="1"/>
          </p:cNvPicPr>
          <p:nvPr userDrawn="1"/>
        </p:nvPicPr>
        <p:blipFill>
          <a:blip r:embed="rId2"/>
          <a:srcRect l="7159" t="1669" r="30301" b="40361"/>
          <a:stretch>
            <a:fillRect/>
          </a:stretch>
        </p:blipFill>
        <p:spPr>
          <a:xfrm>
            <a:off x="3399803" y="6071837"/>
            <a:ext cx="3458197" cy="3835752"/>
          </a:xfrm>
          <a:prstGeom prst="rect">
            <a:avLst/>
          </a:prstGeom>
        </p:spPr>
      </p:pic>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Footer Placeholder 4"/>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6" name="Slide Number Placeholder 5"/>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20" name="Document Type">
            <a:extLst>
              <a:ext uri="{FF2B5EF4-FFF2-40B4-BE49-F238E27FC236}">
                <a16:creationId xmlns:a16="http://schemas.microsoft.com/office/drawing/2014/main" id="{FCCD99AA-316E-3440-86A8-CC200D0CE80E}"/>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2" name="Picture 1" descr="A close up of a sign&#10;&#10;Description automatically generated">
            <a:extLst>
              <a:ext uri="{FF2B5EF4-FFF2-40B4-BE49-F238E27FC236}">
                <a16:creationId xmlns:a16="http://schemas.microsoft.com/office/drawing/2014/main" id="{721FB3CA-D6BA-B39B-47C6-3E7D119D7B35}"/>
              </a:ext>
            </a:extLst>
          </p:cNvPr>
          <p:cNvPicPr>
            <a:picLocks noChangeAspect="1"/>
          </p:cNvPicPr>
          <p:nvPr userDrawn="1"/>
        </p:nvPicPr>
        <p:blipFill>
          <a:blip r:embed="rId3"/>
          <a:stretch>
            <a:fillRect/>
          </a:stretch>
        </p:blipFill>
        <p:spPr>
          <a:xfrm>
            <a:off x="4403268" y="9159613"/>
            <a:ext cx="2034000" cy="424681"/>
          </a:xfrm>
          <a:prstGeom prst="rect">
            <a:avLst/>
          </a:prstGeom>
        </p:spPr>
      </p:pic>
    </p:spTree>
    <p:extLst>
      <p:ext uri="{BB962C8B-B14F-4D97-AF65-F5344CB8AC3E}">
        <p14:creationId xmlns:p14="http://schemas.microsoft.com/office/powerpoint/2010/main" val="475333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A + Image B">
    <p:spTree>
      <p:nvGrpSpPr>
        <p:cNvPr id="1" name=""/>
        <p:cNvGrpSpPr/>
        <p:nvPr/>
      </p:nvGrpSpPr>
      <p:grpSpPr>
        <a:xfrm>
          <a:off x="0" y="0"/>
          <a:ext cx="0" cy="0"/>
          <a:chOff x="0" y="0"/>
          <a:chExt cx="0" cy="0"/>
        </a:xfrm>
      </p:grpSpPr>
      <p:sp>
        <p:nvSpPr>
          <p:cNvPr id="19" name="Chapter Number" descr="Chapter number">
            <a:extLst>
              <a:ext uri="{FF2B5EF4-FFF2-40B4-BE49-F238E27FC236}">
                <a16:creationId xmlns:a16="http://schemas.microsoft.com/office/drawing/2014/main" id="{EF5E6EB3-EE50-D245-B6FF-7A2399864622}"/>
              </a:ext>
            </a:extLst>
          </p:cNvPr>
          <p:cNvSpPr>
            <a:spLocks noGrp="1"/>
          </p:cNvSpPr>
          <p:nvPr>
            <p:ph type="body" sz="quarter" idx="13" hasCustomPrompt="1"/>
          </p:nvPr>
        </p:nvSpPr>
        <p:spPr>
          <a:xfrm>
            <a:off x="471488" y="928716"/>
            <a:ext cx="5906164" cy="337128"/>
          </a:xfrm>
        </p:spPr>
        <p:txBody>
          <a:bodyPr lIns="0" tIns="0" rIns="0" bIns="0">
            <a:noAutofit/>
          </a:bodyPr>
          <a:lstStyle>
            <a:lvl1pPr marL="0" indent="0">
              <a:buNone/>
              <a:defRPr sz="2400" b="1" i="0">
                <a:solidFill>
                  <a:srgbClr val="00E7BD"/>
                </a:solidFill>
                <a:latin typeface="Montserrat ExtraBold" pitchFamily="2" charset="77"/>
              </a:defRPr>
            </a:lvl1pPr>
          </a:lstStyle>
          <a:p>
            <a:pPr lvl="0"/>
            <a:r>
              <a:rPr lang="en-GB"/>
              <a:t>0X.</a:t>
            </a:r>
            <a:endParaRPr lang="en-US"/>
          </a:p>
        </p:txBody>
      </p:sp>
      <p:sp>
        <p:nvSpPr>
          <p:cNvPr id="17" name="Title 1" descr="Page title">
            <a:extLst>
              <a:ext uri="{FF2B5EF4-FFF2-40B4-BE49-F238E27FC236}">
                <a16:creationId xmlns:a16="http://schemas.microsoft.com/office/drawing/2014/main" id="{C51B8462-BEC7-8148-B559-0E74CC724F66}"/>
              </a:ext>
            </a:extLst>
          </p:cNvPr>
          <p:cNvSpPr>
            <a:spLocks noGrp="1"/>
          </p:cNvSpPr>
          <p:nvPr>
            <p:ph type="title" hasCustomPrompt="1"/>
          </p:nvPr>
        </p:nvSpPr>
        <p:spPr>
          <a:xfrm>
            <a:off x="471487" y="1318665"/>
            <a:ext cx="5906164" cy="806620"/>
          </a:xfrm>
          <a:ln>
            <a:noFill/>
          </a:ln>
        </p:spPr>
        <p:txBody>
          <a:bodyPr lIns="0" tIns="0" rIns="0" bIns="0" anchor="t">
            <a:noAutofit/>
          </a:bodyPr>
          <a:lstStyle>
            <a:lvl1pPr>
              <a:defRPr sz="2800"/>
            </a:lvl1pPr>
          </a:lstStyle>
          <a:p>
            <a:r>
              <a:rPr lang="en-GB"/>
              <a:t>Title to go here</a:t>
            </a:r>
            <a:br>
              <a:rPr lang="en-GB"/>
            </a:br>
            <a:r>
              <a:rPr lang="en-GB"/>
              <a:t>double line</a:t>
            </a:r>
            <a:endParaRPr lang="en-US"/>
          </a:p>
        </p:txBody>
      </p:sp>
      <p:sp>
        <p:nvSpPr>
          <p:cNvPr id="13" name="Content Placeholder 2" descr="Content&#10;">
            <a:extLst>
              <a:ext uri="{FF2B5EF4-FFF2-40B4-BE49-F238E27FC236}">
                <a16:creationId xmlns:a16="http://schemas.microsoft.com/office/drawing/2014/main" id="{9C2D3B1F-A066-9346-91A2-881F1993E973}"/>
              </a:ext>
            </a:extLst>
          </p:cNvPr>
          <p:cNvSpPr>
            <a:spLocks noGrp="1"/>
          </p:cNvSpPr>
          <p:nvPr>
            <p:ph idx="1"/>
          </p:nvPr>
        </p:nvSpPr>
        <p:spPr>
          <a:xfrm>
            <a:off x="471488" y="3218400"/>
            <a:ext cx="5906163" cy="5559786"/>
          </a:xfrm>
        </p:spPr>
        <p:txBody>
          <a:bodyPr lIns="0" tIns="0" rIns="0" bIns="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Sub header">
            <a:extLst>
              <a:ext uri="{FF2B5EF4-FFF2-40B4-BE49-F238E27FC236}">
                <a16:creationId xmlns:a16="http://schemas.microsoft.com/office/drawing/2014/main" id="{C7B30D19-0FA6-154F-9EB0-C2AA4D2120D0}"/>
              </a:ext>
            </a:extLst>
          </p:cNvPr>
          <p:cNvSpPr>
            <a:spLocks noGrp="1"/>
          </p:cNvSpPr>
          <p:nvPr>
            <p:ph idx="15"/>
          </p:nvPr>
        </p:nvSpPr>
        <p:spPr>
          <a:xfrm>
            <a:off x="471487" y="2257636"/>
            <a:ext cx="5906163" cy="639150"/>
          </a:xfrm>
        </p:spPr>
        <p:txBody>
          <a:bodyPr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2" name="Picture 11" descr="A girl in glasses pondering with her finger on her chin">
            <a:extLst>
              <a:ext uri="{FF2B5EF4-FFF2-40B4-BE49-F238E27FC236}">
                <a16:creationId xmlns:a16="http://schemas.microsoft.com/office/drawing/2014/main" id="{89D52C8B-ED8A-994D-8A12-48F13F50CE33}"/>
              </a:ext>
            </a:extLst>
          </p:cNvPr>
          <p:cNvPicPr>
            <a:picLocks noChangeAspect="1"/>
          </p:cNvPicPr>
          <p:nvPr userDrawn="1"/>
        </p:nvPicPr>
        <p:blipFill>
          <a:blip r:embed="rId2"/>
          <a:srcRect r="18535"/>
          <a:stretch>
            <a:fillRect/>
          </a:stretch>
        </p:blipFill>
        <p:spPr>
          <a:xfrm>
            <a:off x="3877519" y="5566025"/>
            <a:ext cx="2980481" cy="4341562"/>
          </a:xfrm>
          <a:prstGeom prst="rect">
            <a:avLst/>
          </a:prstGeom>
        </p:spPr>
      </p:pic>
      <p:sp>
        <p:nvSpPr>
          <p:cNvPr id="5" name="Footer Placeholder 4"/>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6" name="Slide Number Placeholder 5"/>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20" name="Document Type">
            <a:extLst>
              <a:ext uri="{FF2B5EF4-FFF2-40B4-BE49-F238E27FC236}">
                <a16:creationId xmlns:a16="http://schemas.microsoft.com/office/drawing/2014/main" id="{8F32B1BD-E640-F444-B6FA-87E52C12DA74}"/>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5" name="Picture 14">
            <a:extLst>
              <a:ext uri="{FF2B5EF4-FFF2-40B4-BE49-F238E27FC236}">
                <a16:creationId xmlns:a16="http://schemas.microsoft.com/office/drawing/2014/main" id="{04989C20-5BE4-D441-ABF2-43EF8A320B0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5440764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A + Image C">
    <p:spTree>
      <p:nvGrpSpPr>
        <p:cNvPr id="1" name=""/>
        <p:cNvGrpSpPr/>
        <p:nvPr/>
      </p:nvGrpSpPr>
      <p:grpSpPr>
        <a:xfrm>
          <a:off x="0" y="0"/>
          <a:ext cx="0" cy="0"/>
          <a:chOff x="0" y="0"/>
          <a:chExt cx="0" cy="0"/>
        </a:xfrm>
      </p:grpSpPr>
      <p:sp>
        <p:nvSpPr>
          <p:cNvPr id="20" name="Chapter Number" descr="Chapter number">
            <a:extLst>
              <a:ext uri="{FF2B5EF4-FFF2-40B4-BE49-F238E27FC236}">
                <a16:creationId xmlns:a16="http://schemas.microsoft.com/office/drawing/2014/main" id="{60A7605B-B143-134B-9DA8-34B64185D86C}"/>
              </a:ext>
            </a:extLst>
          </p:cNvPr>
          <p:cNvSpPr>
            <a:spLocks noGrp="1"/>
          </p:cNvSpPr>
          <p:nvPr>
            <p:ph type="body" sz="quarter" idx="13" hasCustomPrompt="1"/>
          </p:nvPr>
        </p:nvSpPr>
        <p:spPr>
          <a:xfrm>
            <a:off x="471488" y="928716"/>
            <a:ext cx="5906164" cy="337128"/>
          </a:xfrm>
        </p:spPr>
        <p:txBody>
          <a:bodyPr lIns="0" tIns="0" rIns="0" bIns="0">
            <a:noAutofit/>
          </a:bodyPr>
          <a:lstStyle>
            <a:lvl1pPr marL="0" indent="0">
              <a:buNone/>
              <a:defRPr sz="2400" b="1" i="0">
                <a:solidFill>
                  <a:srgbClr val="00E7BD"/>
                </a:solidFill>
                <a:latin typeface="Montserrat ExtraBold" pitchFamily="2" charset="77"/>
              </a:defRPr>
            </a:lvl1pPr>
          </a:lstStyle>
          <a:p>
            <a:pPr lvl="0"/>
            <a:r>
              <a:rPr lang="en-GB"/>
              <a:t>0X.</a:t>
            </a:r>
            <a:endParaRPr lang="en-US"/>
          </a:p>
        </p:txBody>
      </p:sp>
      <p:sp>
        <p:nvSpPr>
          <p:cNvPr id="18" name="Title 1" descr="Page title">
            <a:extLst>
              <a:ext uri="{FF2B5EF4-FFF2-40B4-BE49-F238E27FC236}">
                <a16:creationId xmlns:a16="http://schemas.microsoft.com/office/drawing/2014/main" id="{74984A66-FA2C-7845-8762-E54E665E22D6}"/>
              </a:ext>
            </a:extLst>
          </p:cNvPr>
          <p:cNvSpPr>
            <a:spLocks noGrp="1"/>
          </p:cNvSpPr>
          <p:nvPr>
            <p:ph type="title" hasCustomPrompt="1"/>
          </p:nvPr>
        </p:nvSpPr>
        <p:spPr>
          <a:xfrm>
            <a:off x="471487" y="1318665"/>
            <a:ext cx="5906164" cy="806620"/>
          </a:xfrm>
          <a:ln>
            <a:noFill/>
          </a:ln>
        </p:spPr>
        <p:txBody>
          <a:bodyPr lIns="0" tIns="0" rIns="0" bIns="0" anchor="t">
            <a:noAutofit/>
          </a:bodyPr>
          <a:lstStyle>
            <a:lvl1pPr>
              <a:defRPr sz="2800"/>
            </a:lvl1pPr>
          </a:lstStyle>
          <a:p>
            <a:r>
              <a:rPr lang="en-GB"/>
              <a:t>Title to go here</a:t>
            </a:r>
            <a:br>
              <a:rPr lang="en-GB"/>
            </a:br>
            <a:r>
              <a:rPr lang="en-GB"/>
              <a:t>double line</a:t>
            </a:r>
            <a:endParaRPr lang="en-US"/>
          </a:p>
        </p:txBody>
      </p:sp>
      <p:sp>
        <p:nvSpPr>
          <p:cNvPr id="17" name="Sub header">
            <a:extLst>
              <a:ext uri="{FF2B5EF4-FFF2-40B4-BE49-F238E27FC236}">
                <a16:creationId xmlns:a16="http://schemas.microsoft.com/office/drawing/2014/main" id="{2DA20DCF-E792-7540-9533-02C1922CAA7F}"/>
              </a:ext>
            </a:extLst>
          </p:cNvPr>
          <p:cNvSpPr>
            <a:spLocks noGrp="1"/>
          </p:cNvSpPr>
          <p:nvPr>
            <p:ph idx="15"/>
          </p:nvPr>
        </p:nvSpPr>
        <p:spPr>
          <a:xfrm>
            <a:off x="471487" y="2257636"/>
            <a:ext cx="5906163" cy="639150"/>
          </a:xfrm>
        </p:spPr>
        <p:txBody>
          <a:bodyPr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13" name="Content Placeholder 2" descr="Content&#10;">
            <a:extLst>
              <a:ext uri="{FF2B5EF4-FFF2-40B4-BE49-F238E27FC236}">
                <a16:creationId xmlns:a16="http://schemas.microsoft.com/office/drawing/2014/main" id="{89E327DD-CA29-D841-8C7B-89BA012165E6}"/>
              </a:ext>
            </a:extLst>
          </p:cNvPr>
          <p:cNvSpPr>
            <a:spLocks noGrp="1"/>
          </p:cNvSpPr>
          <p:nvPr>
            <p:ph idx="1"/>
          </p:nvPr>
        </p:nvSpPr>
        <p:spPr>
          <a:xfrm>
            <a:off x="471488" y="3218400"/>
            <a:ext cx="5906163" cy="5559786"/>
          </a:xfrm>
        </p:spPr>
        <p:txBody>
          <a:bodyPr lIns="0" tIns="0" rIns="0" bIns="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Footer Placeholder 4"/>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6" name="Slide Number Placeholder 5"/>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21" name="Document Type">
            <a:extLst>
              <a:ext uri="{FF2B5EF4-FFF2-40B4-BE49-F238E27FC236}">
                <a16:creationId xmlns:a16="http://schemas.microsoft.com/office/drawing/2014/main" id="{731AEAE8-DFC5-7D46-AA93-F5336B3FEDD9}"/>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5" name="Picture 14" descr="A girl with glasses and rucksack over one shoulder">
            <a:extLst>
              <a:ext uri="{FF2B5EF4-FFF2-40B4-BE49-F238E27FC236}">
                <a16:creationId xmlns:a16="http://schemas.microsoft.com/office/drawing/2014/main" id="{E7DACB85-1425-8C4E-BAA3-5012CEE880DF}"/>
              </a:ext>
            </a:extLst>
          </p:cNvPr>
          <p:cNvPicPr>
            <a:picLocks noChangeAspect="1"/>
          </p:cNvPicPr>
          <p:nvPr userDrawn="1"/>
        </p:nvPicPr>
        <p:blipFill>
          <a:blip r:embed="rId2"/>
          <a:srcRect r="10786" b="9890"/>
          <a:stretch>
            <a:fillRect/>
          </a:stretch>
        </p:blipFill>
        <p:spPr>
          <a:xfrm>
            <a:off x="4057286" y="5765861"/>
            <a:ext cx="2812290" cy="4141725"/>
          </a:xfrm>
          <a:prstGeom prst="rect">
            <a:avLst/>
          </a:prstGeom>
        </p:spPr>
      </p:pic>
      <p:pic>
        <p:nvPicPr>
          <p:cNvPr id="19" name="Picture 18">
            <a:extLst>
              <a:ext uri="{FF2B5EF4-FFF2-40B4-BE49-F238E27FC236}">
                <a16:creationId xmlns:a16="http://schemas.microsoft.com/office/drawing/2014/main" id="{64B67708-267C-AF4B-BE2C-7FC22FA08BE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28653508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Sub Page">
    <p:spTree>
      <p:nvGrpSpPr>
        <p:cNvPr id="1" name=""/>
        <p:cNvGrpSpPr/>
        <p:nvPr/>
      </p:nvGrpSpPr>
      <p:grpSpPr>
        <a:xfrm>
          <a:off x="0" y="0"/>
          <a:ext cx="0" cy="0"/>
          <a:chOff x="0" y="0"/>
          <a:chExt cx="0" cy="0"/>
        </a:xfrm>
      </p:grpSpPr>
      <p:sp>
        <p:nvSpPr>
          <p:cNvPr id="11" name="Content Placeholder 2" descr="Content&#10;">
            <a:extLst>
              <a:ext uri="{FF2B5EF4-FFF2-40B4-BE49-F238E27FC236}">
                <a16:creationId xmlns:a16="http://schemas.microsoft.com/office/drawing/2014/main" id="{EDBC5FF4-E7B9-A246-938F-C64C5354F3E4}"/>
              </a:ext>
            </a:extLst>
          </p:cNvPr>
          <p:cNvSpPr>
            <a:spLocks noGrp="1"/>
          </p:cNvSpPr>
          <p:nvPr>
            <p:ph idx="1"/>
          </p:nvPr>
        </p:nvSpPr>
        <p:spPr>
          <a:xfrm>
            <a:off x="471488" y="2570400"/>
            <a:ext cx="5906163" cy="6019343"/>
          </a:xfrm>
        </p:spPr>
        <p:txBody>
          <a:bodyPr lIns="0" tIns="0" rIns="0" bIns="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Sub header">
            <a:extLst>
              <a:ext uri="{FF2B5EF4-FFF2-40B4-BE49-F238E27FC236}">
                <a16:creationId xmlns:a16="http://schemas.microsoft.com/office/drawing/2014/main" id="{B53D54D2-99E3-3441-A333-A5FB5C48899F}"/>
              </a:ext>
            </a:extLst>
          </p:cNvPr>
          <p:cNvSpPr>
            <a:spLocks noGrp="1"/>
          </p:cNvSpPr>
          <p:nvPr>
            <p:ph type="body" sz="quarter" idx="16"/>
          </p:nvPr>
        </p:nvSpPr>
        <p:spPr>
          <a:xfrm>
            <a:off x="471488" y="1488936"/>
            <a:ext cx="5905500" cy="733403"/>
          </a:xfrm>
        </p:spPr>
        <p:txBody>
          <a:bodyPr lIns="0" tIns="0" rIns="0" bIns="0"/>
          <a:lstStyle>
            <a:lvl1pPr marL="0" indent="0">
              <a:buNone/>
              <a:defRPr/>
            </a:lvl1pPr>
            <a:lvl2pPr marL="0" indent="0">
              <a:buNone/>
              <a:defRPr/>
            </a:lvl2pPr>
            <a:lvl3pPr marL="80550" indent="0">
              <a:buNone/>
              <a:defRPr/>
            </a:lvl3pPr>
            <a:lvl4pPr marL="188550" indent="0">
              <a:buNone/>
              <a:defRPr/>
            </a:lvl4pPr>
            <a:lvl5pPr marL="260550" indent="0">
              <a:buNone/>
              <a:defRPr/>
            </a:lvl5pPr>
          </a:lstStyle>
          <a:p>
            <a:pPr lvl="0"/>
            <a:r>
              <a:rPr lang="en-GB"/>
              <a:t>Click to edit Master text styles</a:t>
            </a:r>
          </a:p>
        </p:txBody>
      </p:sp>
      <p:sp>
        <p:nvSpPr>
          <p:cNvPr id="12" name="Title" descr="Page title">
            <a:extLst>
              <a:ext uri="{FF2B5EF4-FFF2-40B4-BE49-F238E27FC236}">
                <a16:creationId xmlns:a16="http://schemas.microsoft.com/office/drawing/2014/main" id="{A14962C8-BF13-0A44-98D6-8051946B1899}"/>
              </a:ext>
            </a:extLst>
          </p:cNvPr>
          <p:cNvSpPr>
            <a:spLocks noGrp="1"/>
          </p:cNvSpPr>
          <p:nvPr>
            <p:ph type="title" hasCustomPrompt="1"/>
          </p:nvPr>
        </p:nvSpPr>
        <p:spPr>
          <a:xfrm>
            <a:off x="471487" y="917140"/>
            <a:ext cx="5906164" cy="401525"/>
          </a:xfrm>
          <a:ln>
            <a:noFill/>
          </a:ln>
        </p:spPr>
        <p:txBody>
          <a:bodyPr lIns="0" tIns="0" rIns="0" bIns="0" anchor="t">
            <a:noAutofit/>
          </a:bodyPr>
          <a:lstStyle>
            <a:lvl1pPr>
              <a:defRPr sz="1600"/>
            </a:lvl1pPr>
          </a:lstStyle>
          <a:p>
            <a:r>
              <a:rPr lang="en-GB"/>
              <a:t>Title to go here</a:t>
            </a:r>
            <a:br>
              <a:rPr lang="en-GB"/>
            </a:br>
            <a:r>
              <a:rPr lang="en-GB"/>
              <a:t>double line</a:t>
            </a:r>
            <a:endParaRPr lang="en-US"/>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0"/>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3" name="Picture 12">
            <a:extLst>
              <a:ext uri="{FF2B5EF4-FFF2-40B4-BE49-F238E27FC236}">
                <a16:creationId xmlns:a16="http://schemas.microsoft.com/office/drawing/2014/main" id="{BEE00022-8636-1648-8F1E-3122FD1311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
        <p:nvSpPr>
          <p:cNvPr id="5" name="Footer Placeholder 4"/>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6" name="Slide Number Placeholder 5"/>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24" name="Document Type">
            <a:extLst>
              <a:ext uri="{FF2B5EF4-FFF2-40B4-BE49-F238E27FC236}">
                <a16:creationId xmlns:a16="http://schemas.microsoft.com/office/drawing/2014/main" id="{3C698922-88B3-674F-B3AB-B4BC5FFBA257}"/>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spTree>
    <p:extLst>
      <p:ext uri="{BB962C8B-B14F-4D97-AF65-F5344CB8AC3E}">
        <p14:creationId xmlns:p14="http://schemas.microsoft.com/office/powerpoint/2010/main" val="37611964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A Vocab Box">
    <p:spTree>
      <p:nvGrpSpPr>
        <p:cNvPr id="1" name=""/>
        <p:cNvGrpSpPr/>
        <p:nvPr/>
      </p:nvGrpSpPr>
      <p:grpSpPr>
        <a:xfrm>
          <a:off x="0" y="0"/>
          <a:ext cx="0" cy="0"/>
          <a:chOff x="0" y="0"/>
          <a:chExt cx="0" cy="0"/>
        </a:xfrm>
      </p:grpSpPr>
      <p:sp>
        <p:nvSpPr>
          <p:cNvPr id="15" name="Chapter Number" descr="Chapter number">
            <a:extLst>
              <a:ext uri="{FF2B5EF4-FFF2-40B4-BE49-F238E27FC236}">
                <a16:creationId xmlns:a16="http://schemas.microsoft.com/office/drawing/2014/main" id="{C6758C12-22F0-264A-9ED2-9B971E120C0B}"/>
              </a:ext>
            </a:extLst>
          </p:cNvPr>
          <p:cNvSpPr>
            <a:spLocks noGrp="1"/>
          </p:cNvSpPr>
          <p:nvPr>
            <p:ph type="body" sz="quarter" idx="13" hasCustomPrompt="1"/>
          </p:nvPr>
        </p:nvSpPr>
        <p:spPr>
          <a:xfrm>
            <a:off x="471488" y="928716"/>
            <a:ext cx="5906164" cy="337128"/>
          </a:xfrm>
        </p:spPr>
        <p:txBody>
          <a:bodyPr lIns="0" tIns="0" rIns="0" bIns="0">
            <a:noAutofit/>
          </a:bodyPr>
          <a:lstStyle>
            <a:lvl1pPr marL="0" indent="0">
              <a:buNone/>
              <a:defRPr sz="2400" b="1" i="0">
                <a:solidFill>
                  <a:srgbClr val="00E7BD"/>
                </a:solidFill>
                <a:latin typeface="Montserrat ExtraBold" pitchFamily="2" charset="77"/>
              </a:defRPr>
            </a:lvl1pPr>
          </a:lstStyle>
          <a:p>
            <a:pPr lvl="0"/>
            <a:r>
              <a:rPr lang="en-GB"/>
              <a:t>0X.</a:t>
            </a:r>
            <a:endParaRPr lang="en-US"/>
          </a:p>
        </p:txBody>
      </p:sp>
      <p:sp>
        <p:nvSpPr>
          <p:cNvPr id="2" name="Title 1" descr="Page title"/>
          <p:cNvSpPr>
            <a:spLocks noGrp="1"/>
          </p:cNvSpPr>
          <p:nvPr>
            <p:ph type="title" hasCustomPrompt="1"/>
          </p:nvPr>
        </p:nvSpPr>
        <p:spPr>
          <a:xfrm>
            <a:off x="471487" y="1318665"/>
            <a:ext cx="5906164" cy="806620"/>
          </a:xfrm>
          <a:ln>
            <a:noFill/>
          </a:ln>
        </p:spPr>
        <p:txBody>
          <a:bodyPr lIns="0" tIns="0" rIns="0" bIns="0" anchor="t">
            <a:noAutofit/>
          </a:bodyPr>
          <a:lstStyle>
            <a:lvl1pPr>
              <a:defRPr sz="2800"/>
            </a:lvl1pPr>
          </a:lstStyle>
          <a:p>
            <a:r>
              <a:rPr lang="en-GB"/>
              <a:t>Title to go here</a:t>
            </a:r>
            <a:br>
              <a:rPr lang="en-GB"/>
            </a:br>
            <a:r>
              <a:rPr lang="en-GB"/>
              <a:t>double line</a:t>
            </a:r>
            <a:endParaRPr lang="en-US"/>
          </a:p>
        </p:txBody>
      </p:sp>
      <p:sp>
        <p:nvSpPr>
          <p:cNvPr id="26" name="Sub header">
            <a:extLst>
              <a:ext uri="{FF2B5EF4-FFF2-40B4-BE49-F238E27FC236}">
                <a16:creationId xmlns:a16="http://schemas.microsoft.com/office/drawing/2014/main" id="{AC113B2C-645C-8141-A461-8D9F540F5CD5}"/>
              </a:ext>
            </a:extLst>
          </p:cNvPr>
          <p:cNvSpPr>
            <a:spLocks noGrp="1"/>
          </p:cNvSpPr>
          <p:nvPr>
            <p:ph idx="15"/>
          </p:nvPr>
        </p:nvSpPr>
        <p:spPr>
          <a:xfrm>
            <a:off x="471487" y="2257636"/>
            <a:ext cx="5906163" cy="639150"/>
          </a:xfrm>
        </p:spPr>
        <p:txBody>
          <a:bodyPr lIns="0" tIns="0" rIns="0" bIns="0" numCol="1">
            <a:noAutofit/>
          </a:bodyPr>
          <a:lstStyle>
            <a:lvl1pPr marL="0" indent="0">
              <a:buNone/>
              <a:defRPr sz="1400" b="0">
                <a:latin typeface="Montserrat" pitchFamily="2" charset="77"/>
              </a:defRPr>
            </a:lvl1pPr>
            <a:lvl2pPr marL="342900" indent="0">
              <a:buNone/>
              <a:defRPr sz="1400"/>
            </a:lvl2pPr>
            <a:lvl3pPr>
              <a:defRPr sz="1200"/>
            </a:lvl3pPr>
            <a:lvl4pPr>
              <a:defRPr sz="1100"/>
            </a:lvl4pPr>
            <a:lvl5pPr>
              <a:defRPr sz="1100"/>
            </a:lvl5pPr>
          </a:lstStyle>
          <a:p>
            <a:pPr lvl="0"/>
            <a:r>
              <a:rPr lang="en-GB"/>
              <a:t>Click to edit Master text styles</a:t>
            </a:r>
          </a:p>
        </p:txBody>
      </p:sp>
      <p:sp>
        <p:nvSpPr>
          <p:cNvPr id="13" name="Content Placeholder 2" descr="Content&#10;">
            <a:extLst>
              <a:ext uri="{FF2B5EF4-FFF2-40B4-BE49-F238E27FC236}">
                <a16:creationId xmlns:a16="http://schemas.microsoft.com/office/drawing/2014/main" id="{20BE4151-248C-8A4A-97C4-390AA2E43891}"/>
              </a:ext>
            </a:extLst>
          </p:cNvPr>
          <p:cNvSpPr>
            <a:spLocks noGrp="1"/>
          </p:cNvSpPr>
          <p:nvPr>
            <p:ph idx="1"/>
          </p:nvPr>
        </p:nvSpPr>
        <p:spPr>
          <a:xfrm>
            <a:off x="471488" y="3218400"/>
            <a:ext cx="5906163" cy="3639518"/>
          </a:xfrm>
        </p:spPr>
        <p:txBody>
          <a:bodyPr lIns="0" tIns="0" rIns="0" bIns="0" numCol="2" spcCol="360000">
            <a:noAutofit/>
          </a:bodyPr>
          <a:lstStyle>
            <a:lvl1pPr>
              <a:lnSpc>
                <a:spcPct val="100000"/>
              </a:lnSpc>
              <a:spcAft>
                <a:spcPts val="200"/>
              </a:spcAft>
              <a:defRPr sz="1200" b="0">
                <a:latin typeface="Montserrat" pitchFamily="2" charset="77"/>
              </a:defRPr>
            </a:lvl1pPr>
            <a:lvl2pPr>
              <a:lnSpc>
                <a:spcPct val="100000"/>
              </a:lnSpc>
              <a:spcAft>
                <a:spcPts val="200"/>
              </a:spcAft>
              <a:defRPr sz="1200" b="0">
                <a:latin typeface="Montserrat" pitchFamily="2" charset="77"/>
              </a:defRPr>
            </a:lvl2pPr>
            <a:lvl3pPr>
              <a:lnSpc>
                <a:spcPct val="100000"/>
              </a:lnSpc>
              <a:spcAft>
                <a:spcPts val="200"/>
              </a:spcAft>
              <a:defRPr sz="1200" b="0">
                <a:latin typeface="Montserrat" pitchFamily="2" charset="77"/>
              </a:defRPr>
            </a:lvl3pPr>
            <a:lvl4pPr>
              <a:lnSpc>
                <a:spcPct val="100000"/>
              </a:lnSpc>
              <a:spcAft>
                <a:spcPts val="200"/>
              </a:spcAft>
              <a:defRPr sz="1200" b="0">
                <a:latin typeface="Montserrat" pitchFamily="2" charset="77"/>
              </a:defRPr>
            </a:lvl4pPr>
            <a:lvl5pPr>
              <a:lnSpc>
                <a:spcPct val="100000"/>
              </a:lnSpc>
              <a:spcAft>
                <a:spcPts val="200"/>
              </a:spcAft>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Accent Box">
            <a:extLst>
              <a:ext uri="{FF2B5EF4-FFF2-40B4-BE49-F238E27FC236}">
                <a16:creationId xmlns:a16="http://schemas.microsoft.com/office/drawing/2014/main" id="{751CE661-FBD2-0645-82D8-DD6E55FFB53F}"/>
              </a:ext>
            </a:extLst>
          </p:cNvPr>
          <p:cNvSpPr>
            <a:spLocks noGrp="1"/>
          </p:cNvSpPr>
          <p:nvPr>
            <p:ph idx="16"/>
          </p:nvPr>
        </p:nvSpPr>
        <p:spPr>
          <a:xfrm>
            <a:off x="447472" y="6863787"/>
            <a:ext cx="5954196" cy="1725136"/>
          </a:xfrm>
          <a:noFill/>
          <a:ln w="25400">
            <a:solidFill>
              <a:srgbClr val="00E7BD"/>
            </a:solidFill>
            <a:prstDash val="solid"/>
          </a:ln>
        </p:spPr>
        <p:txBody>
          <a:bodyPr wrap="square" lIns="108000" tIns="108000" rIns="108000" bIns="108000" numCol="2" spcCol="360000">
            <a:noAutofit/>
          </a:bodyPr>
          <a:lstStyle>
            <a:lvl1pPr marL="0" indent="0">
              <a:lnSpc>
                <a:spcPct val="100000"/>
              </a:lnSpc>
              <a:spcAft>
                <a:spcPts val="200"/>
              </a:spcAft>
              <a:buNone/>
              <a:defRPr sz="1200" b="0">
                <a:latin typeface="Montserrat" pitchFamily="2" charset="77"/>
              </a:defRPr>
            </a:lvl1pPr>
            <a:lvl2pPr marL="0" indent="0">
              <a:lnSpc>
                <a:spcPct val="100000"/>
              </a:lnSpc>
              <a:spcAft>
                <a:spcPts val="200"/>
              </a:spcAft>
              <a:buNone/>
              <a:defRPr sz="1200" b="0">
                <a:latin typeface="Montserrat" pitchFamily="2" charset="77"/>
              </a:defRPr>
            </a:lvl2pPr>
            <a:lvl3pPr marL="80550" indent="0">
              <a:lnSpc>
                <a:spcPct val="100000"/>
              </a:lnSpc>
              <a:spcAft>
                <a:spcPts val="200"/>
              </a:spcAft>
              <a:buNone/>
              <a:defRPr sz="1200" b="0">
                <a:latin typeface="Montserrat" pitchFamily="2" charset="77"/>
              </a:defRPr>
            </a:lvl3pPr>
            <a:lvl4pPr marL="188550" indent="0">
              <a:lnSpc>
                <a:spcPct val="100000"/>
              </a:lnSpc>
              <a:spcAft>
                <a:spcPts val="200"/>
              </a:spcAft>
              <a:buNone/>
              <a:defRPr sz="1200" b="0">
                <a:latin typeface="Montserrat" pitchFamily="2" charset="77"/>
              </a:defRPr>
            </a:lvl4pPr>
            <a:lvl5pPr marL="260550" indent="0">
              <a:lnSpc>
                <a:spcPct val="100000"/>
              </a:lnSpc>
              <a:spcAft>
                <a:spcPts val="200"/>
              </a:spcAft>
              <a:buNone/>
              <a:defRPr sz="1200" b="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Rectangle 7">
            <a:extLst>
              <a:ext uri="{FF2B5EF4-FFF2-40B4-BE49-F238E27FC236}">
                <a16:creationId xmlns:a16="http://schemas.microsoft.com/office/drawing/2014/main" id="{CA82988D-7D52-C346-A84E-BED312F9E03A}"/>
              </a:ext>
              <a:ext uri="{C183D7F6-B498-43B3-948B-1728B52AA6E4}">
                <adec:decorative xmlns:adec="http://schemas.microsoft.com/office/drawing/2017/decorative" val="1"/>
              </a:ext>
            </a:extLst>
          </p:cNvPr>
          <p:cNvSpPr/>
          <p:nvPr userDrawn="1"/>
        </p:nvSpPr>
        <p:spPr>
          <a:xfrm>
            <a:off x="0" y="8923710"/>
            <a:ext cx="6858000" cy="983877"/>
          </a:xfrm>
          <a:prstGeom prst="rect">
            <a:avLst/>
          </a:prstGeom>
          <a:solidFill>
            <a:srgbClr val="00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B0D10110-A6D4-C246-9B66-E7061075F112}"/>
              </a:ext>
              <a:ext uri="{C183D7F6-B498-43B3-948B-1728B52AA6E4}">
                <adec:decorative xmlns:adec="http://schemas.microsoft.com/office/drawing/2017/decorative" val="1"/>
              </a:ext>
            </a:extLst>
          </p:cNvPr>
          <p:cNvSpPr/>
          <p:nvPr userDrawn="1"/>
        </p:nvSpPr>
        <p:spPr>
          <a:xfrm>
            <a:off x="0" y="7004"/>
            <a:ext cx="6858000" cy="347612"/>
          </a:xfrm>
          <a:prstGeom prst="rect">
            <a:avLst/>
          </a:prstGeom>
          <a:solidFill>
            <a:srgbClr val="00E7B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Footer Placeholder 4"/>
          <p:cNvSpPr>
            <a:spLocks noGrp="1"/>
          </p:cNvSpPr>
          <p:nvPr>
            <p:ph type="ftr" sz="quarter" idx="11"/>
          </p:nvPr>
        </p:nvSpPr>
        <p:spPr>
          <a:xfrm>
            <a:off x="957985" y="8923709"/>
            <a:ext cx="2531781" cy="983880"/>
          </a:xfrm>
        </p:spPr>
        <p:txBody>
          <a:bodyPr>
            <a:noAutofit/>
          </a:bodyPr>
          <a:lstStyle>
            <a:lvl1pPr algn="l">
              <a:defRPr/>
            </a:lvl1pPr>
          </a:lstStyle>
          <a:p>
            <a:r>
              <a:rPr lang="en-US"/>
              <a:t>Hosting a voter registration drive</a:t>
            </a:r>
          </a:p>
        </p:txBody>
      </p:sp>
      <p:sp>
        <p:nvSpPr>
          <p:cNvPr id="6" name="Slide Number Placeholder 5"/>
          <p:cNvSpPr>
            <a:spLocks noGrp="1"/>
          </p:cNvSpPr>
          <p:nvPr>
            <p:ph type="sldNum" sz="quarter" idx="12"/>
          </p:nvPr>
        </p:nvSpPr>
        <p:spPr>
          <a:xfrm flipH="1">
            <a:off x="390465" y="8923708"/>
            <a:ext cx="567520" cy="983879"/>
          </a:xfrm>
        </p:spPr>
        <p:txBody>
          <a:bodyPr>
            <a:noAutofit/>
          </a:bodyPr>
          <a:lstStyle>
            <a:lvl1pPr algn="l">
              <a:defRPr/>
            </a:lvl1pPr>
          </a:lstStyle>
          <a:p>
            <a:fld id="{F7145DB1-CFD2-D946-8DB8-48A07C891EE2}" type="slidenum">
              <a:rPr lang="en-US" smtClean="0"/>
              <a:t>‹#›</a:t>
            </a:fld>
            <a:endParaRPr lang="en-US"/>
          </a:p>
        </p:txBody>
      </p:sp>
      <p:sp>
        <p:nvSpPr>
          <p:cNvPr id="24" name="Document Type">
            <a:extLst>
              <a:ext uri="{FF2B5EF4-FFF2-40B4-BE49-F238E27FC236}">
                <a16:creationId xmlns:a16="http://schemas.microsoft.com/office/drawing/2014/main" id="{3C698922-88B3-674F-B3AB-B4BC5FFBA257}"/>
              </a:ext>
            </a:extLst>
          </p:cNvPr>
          <p:cNvSpPr>
            <a:spLocks noGrp="1"/>
          </p:cNvSpPr>
          <p:nvPr>
            <p:ph type="body" sz="quarter" idx="14" hasCustomPrompt="1"/>
          </p:nvPr>
        </p:nvSpPr>
        <p:spPr>
          <a:xfrm>
            <a:off x="474382" y="67163"/>
            <a:ext cx="2466051" cy="255733"/>
          </a:xfrm>
        </p:spPr>
        <p:txBody>
          <a:bodyPr lIns="0" tIns="0" rIns="0" bIns="0" anchor="ctr">
            <a:noAutofit/>
          </a:bodyPr>
          <a:lstStyle>
            <a:lvl1pPr marL="0" indent="0" algn="l">
              <a:buNone/>
              <a:defRPr sz="700" b="1" kern="1200" spc="120" baseline="0">
                <a:solidFill>
                  <a:schemeClr val="tx1">
                    <a:lumMod val="95000"/>
                    <a:lumOff val="5000"/>
                  </a:schemeClr>
                </a:solidFill>
              </a:defRPr>
            </a:lvl1pPr>
            <a:lvl2pPr algn="r">
              <a:defRPr/>
            </a:lvl2pPr>
            <a:lvl3pPr algn="r">
              <a:defRPr/>
            </a:lvl3pPr>
            <a:lvl4pPr algn="r">
              <a:defRPr/>
            </a:lvl4pPr>
            <a:lvl5pPr algn="r">
              <a:defRPr/>
            </a:lvl5pPr>
          </a:lstStyle>
          <a:p>
            <a:pPr lvl="0"/>
            <a:r>
              <a:rPr lang="en-GB"/>
              <a:t>DOCUMENT TYPE</a:t>
            </a:r>
            <a:endParaRPr lang="en-US"/>
          </a:p>
        </p:txBody>
      </p:sp>
      <p:pic>
        <p:nvPicPr>
          <p:cNvPr id="16" name="Picture 15">
            <a:extLst>
              <a:ext uri="{FF2B5EF4-FFF2-40B4-BE49-F238E27FC236}">
                <a16:creationId xmlns:a16="http://schemas.microsoft.com/office/drawing/2014/main" id="{47B558E0-87D2-8C49-A3FD-48D85FB6784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11839" y="8923711"/>
            <a:ext cx="1749114" cy="983877"/>
          </a:xfrm>
          <a:prstGeom prst="rect">
            <a:avLst/>
          </a:prstGeom>
        </p:spPr>
      </p:pic>
    </p:spTree>
    <p:extLst>
      <p:ext uri="{BB962C8B-B14F-4D97-AF65-F5344CB8AC3E}">
        <p14:creationId xmlns:p14="http://schemas.microsoft.com/office/powerpoint/2010/main" val="28286195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71488" y="9182869"/>
            <a:ext cx="1543050" cy="527487"/>
          </a:xfrm>
          <a:prstGeom prst="rect">
            <a:avLst/>
          </a:prstGeom>
        </p:spPr>
        <p:txBody>
          <a:bodyPr vert="horz" lIns="91440" tIns="45720" rIns="91440" bIns="45720" rtlCol="0" anchor="ctr"/>
          <a:lstStyle>
            <a:lvl1pPr algn="l">
              <a:defRPr sz="900" b="1" i="0">
                <a:solidFill>
                  <a:schemeClr val="tx1"/>
                </a:solidFill>
                <a:latin typeface="Montserrat ExtraBold" pitchFamily="2" charset="77"/>
              </a:defRPr>
            </a:lvl1pPr>
          </a:lstStyle>
          <a:p>
            <a:endParaRPr 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b="1" i="0">
                <a:solidFill>
                  <a:schemeClr val="tx1"/>
                </a:solidFill>
                <a:latin typeface="Montserrat ExtraBold" pitchFamily="2" charset="77"/>
              </a:defRPr>
            </a:lvl1pPr>
          </a:lstStyle>
          <a:p>
            <a:r>
              <a:rPr lang="en-US"/>
              <a:t>Hosting a voter registration drive</a:t>
            </a:r>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b="1" i="0">
                <a:solidFill>
                  <a:schemeClr val="tx1"/>
                </a:solidFill>
                <a:latin typeface="Montserrat ExtraBold" pitchFamily="2" charset="77"/>
              </a:defRPr>
            </a:lvl1pPr>
          </a:lstStyle>
          <a:p>
            <a:fld id="{F7145DB1-CFD2-D946-8DB8-48A07C891EE2}" type="slidenum">
              <a:rPr lang="en-US" smtClean="0"/>
              <a:t>‹#›</a:t>
            </a:fld>
            <a:endParaRPr lang="en-US"/>
          </a:p>
        </p:txBody>
      </p:sp>
      <p:sp>
        <p:nvSpPr>
          <p:cNvPr id="3" name="Text Placeholder 2"/>
          <p:cNvSpPr>
            <a:spLocks noGrp="1"/>
          </p:cNvSpPr>
          <p:nvPr>
            <p:ph type="body" idx="1"/>
          </p:nvPr>
        </p:nvSpPr>
        <p:spPr>
          <a:xfrm>
            <a:off x="471488" y="3218400"/>
            <a:ext cx="5915025" cy="6286274"/>
          </a:xfrm>
          <a:prstGeom prst="rect">
            <a:avLst/>
          </a:prstGeom>
        </p:spPr>
        <p:txBody>
          <a:bodyPr vert="horz" wrap="square" lIns="90000" tIns="90000" rIns="90000" bIns="900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p:cNvSpPr>
            <a:spLocks noGrp="1"/>
          </p:cNvSpPr>
          <p:nvPr>
            <p:ph type="title"/>
          </p:nvPr>
        </p:nvSpPr>
        <p:spPr>
          <a:xfrm>
            <a:off x="471488" y="527490"/>
            <a:ext cx="5915025" cy="1915009"/>
          </a:xfrm>
          <a:prstGeom prst="rect">
            <a:avLst/>
          </a:prstGeom>
          <a:noFill/>
        </p:spPr>
        <p:txBody>
          <a:bodyPr vert="horz" lIns="90000" tIns="90000" rIns="90000" bIns="90000" rtlCol="0" anchor="ctr">
            <a:normAutofit/>
          </a:bodyPr>
          <a:lstStyle/>
          <a:p>
            <a:r>
              <a:rPr lang="en-GB"/>
              <a:t>Click to edit Master title style</a:t>
            </a:r>
            <a:endParaRPr lang="en-US"/>
          </a:p>
        </p:txBody>
      </p:sp>
    </p:spTree>
    <p:extLst>
      <p:ext uri="{BB962C8B-B14F-4D97-AF65-F5344CB8AC3E}">
        <p14:creationId xmlns:p14="http://schemas.microsoft.com/office/powerpoint/2010/main" val="75386427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97" r:id="rId4"/>
    <p:sldLayoutId id="2147483662" r:id="rId5"/>
    <p:sldLayoutId id="2147483694" r:id="rId6"/>
    <p:sldLayoutId id="2147483695" r:id="rId7"/>
    <p:sldLayoutId id="2147483680" r:id="rId8"/>
    <p:sldLayoutId id="2147483673" r:id="rId9"/>
    <p:sldLayoutId id="2147483676" r:id="rId10"/>
    <p:sldLayoutId id="2147483677" r:id="rId11"/>
    <p:sldLayoutId id="2147483678" r:id="rId12"/>
    <p:sldLayoutId id="2147483675" r:id="rId13"/>
    <p:sldLayoutId id="2147483679" r:id="rId14"/>
  </p:sldLayoutIdLst>
  <p:transition/>
  <p:hf hdr="0" dt="0"/>
  <p:txStyles>
    <p:titleStyle>
      <a:lvl1pPr algn="l" defTabSz="685800" rtl="0" eaLnBrk="1" latinLnBrk="0" hangingPunct="1">
        <a:lnSpc>
          <a:spcPct val="90000"/>
        </a:lnSpc>
        <a:spcBef>
          <a:spcPct val="0"/>
        </a:spcBef>
        <a:buNone/>
        <a:defRPr sz="3300" b="1" i="0" kern="1200">
          <a:solidFill>
            <a:schemeClr val="tx1"/>
          </a:solidFill>
          <a:latin typeface="Montserrat ExtraBold" pitchFamily="2" charset="77"/>
          <a:ea typeface="+mj-ea"/>
          <a:cs typeface="+mj-cs"/>
        </a:defRPr>
      </a:lvl1pPr>
    </p:titleStyle>
    <p:bodyStyle>
      <a:lvl1pPr marL="171450" indent="-171450" algn="l" defTabSz="685800" rtl="0" eaLnBrk="1" latinLnBrk="0" hangingPunct="1">
        <a:lnSpc>
          <a:spcPct val="100000"/>
        </a:lnSpc>
        <a:spcBef>
          <a:spcPts val="750"/>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1pPr>
      <a:lvl2pPr marL="17145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2pPr>
      <a:lvl3pPr marL="252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3pPr>
      <a:lvl4pPr marL="360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4pPr>
      <a:lvl5pPr marL="432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0" tIns="0" rIns="0" bIns="0" rtlCol="0" anchor="ctr">
            <a:normAutofit/>
          </a:bodyPr>
          <a:lstStyle/>
          <a:p>
            <a:r>
              <a:rPr lang="en-GB"/>
              <a:t>Click to edit Master title style</a:t>
            </a:r>
            <a:endParaRPr lang="en-US"/>
          </a:p>
        </p:txBody>
      </p:sp>
      <p:sp>
        <p:nvSpPr>
          <p:cNvPr id="3" name="Text Placeholder 2" descr="Content"/>
          <p:cNvSpPr>
            <a:spLocks noGrp="1"/>
          </p:cNvSpPr>
          <p:nvPr>
            <p:ph type="body" idx="1"/>
          </p:nvPr>
        </p:nvSpPr>
        <p:spPr>
          <a:xfrm>
            <a:off x="471488" y="2637436"/>
            <a:ext cx="5915025" cy="6286274"/>
          </a:xfrm>
          <a:prstGeom prst="rect">
            <a:avLst/>
          </a:prstGeom>
        </p:spPr>
        <p:txBody>
          <a:bodyPr vert="horz" wrap="square"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71488" y="9182869"/>
            <a:ext cx="1543050" cy="527487"/>
          </a:xfrm>
          <a:prstGeom prst="rect">
            <a:avLst/>
          </a:prstGeom>
        </p:spPr>
        <p:txBody>
          <a:bodyPr vert="horz" lIns="91440" tIns="45720" rIns="91440" bIns="45720" rtlCol="0" anchor="ctr"/>
          <a:lstStyle>
            <a:lvl1pPr algn="l">
              <a:defRPr sz="900" b="1" i="0">
                <a:solidFill>
                  <a:schemeClr val="tx1"/>
                </a:solidFill>
                <a:latin typeface="Montserrat ExtraBold" pitchFamily="2" charset="77"/>
              </a:defRPr>
            </a:lvl1pPr>
          </a:lstStyle>
          <a:p>
            <a:endParaRPr 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b="1" i="0">
                <a:solidFill>
                  <a:schemeClr val="tx1"/>
                </a:solidFill>
                <a:latin typeface="Montserrat ExtraBold" pitchFamily="2" charset="77"/>
              </a:defRPr>
            </a:lvl1pPr>
          </a:lstStyle>
          <a:p>
            <a:r>
              <a:rPr lang="en-US"/>
              <a:t>Hosting a voter registration drive</a:t>
            </a:r>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b="1" i="0">
                <a:solidFill>
                  <a:schemeClr val="tx1"/>
                </a:solidFill>
                <a:latin typeface="Montserrat ExtraBold" pitchFamily="2" charset="77"/>
              </a:defRPr>
            </a:lvl1pPr>
          </a:lstStyle>
          <a:p>
            <a:fld id="{F7145DB1-CFD2-D946-8DB8-48A07C891EE2}" type="slidenum">
              <a:rPr lang="en-US" smtClean="0"/>
              <a:t>‹#›</a:t>
            </a:fld>
            <a:endParaRPr lang="en-US"/>
          </a:p>
        </p:txBody>
      </p:sp>
    </p:spTree>
    <p:extLst>
      <p:ext uri="{BB962C8B-B14F-4D97-AF65-F5344CB8AC3E}">
        <p14:creationId xmlns:p14="http://schemas.microsoft.com/office/powerpoint/2010/main" val="100261254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 id="2147483698" r:id="rId4"/>
    <p:sldLayoutId id="2147483684" r:id="rId5"/>
    <p:sldLayoutId id="2147483693" r:id="rId6"/>
    <p:sldLayoutId id="2147483696" r:id="rId7"/>
    <p:sldLayoutId id="2147483686" r:id="rId8"/>
    <p:sldLayoutId id="2147483687" r:id="rId9"/>
    <p:sldLayoutId id="2147483688" r:id="rId10"/>
    <p:sldLayoutId id="2147483689" r:id="rId11"/>
    <p:sldLayoutId id="2147483690" r:id="rId12"/>
    <p:sldLayoutId id="2147483691" r:id="rId13"/>
    <p:sldLayoutId id="2147483692" r:id="rId14"/>
  </p:sldLayoutIdLst>
  <p:transition/>
  <p:hf hdr="0" dt="0"/>
  <p:txStyles>
    <p:titleStyle>
      <a:lvl1pPr algn="l" defTabSz="685800" rtl="0" eaLnBrk="1" latinLnBrk="0" hangingPunct="1">
        <a:lnSpc>
          <a:spcPct val="90000"/>
        </a:lnSpc>
        <a:spcBef>
          <a:spcPct val="0"/>
        </a:spcBef>
        <a:buNone/>
        <a:defRPr sz="3300" b="1" i="0" kern="1200">
          <a:solidFill>
            <a:schemeClr val="tx1"/>
          </a:solidFill>
          <a:latin typeface="Montserrat ExtraBold" pitchFamily="2" charset="77"/>
          <a:ea typeface="+mj-ea"/>
          <a:cs typeface="+mj-cs"/>
        </a:defRPr>
      </a:lvl1pPr>
    </p:titleStyle>
    <p:bodyStyle>
      <a:lvl1pPr marL="171450" indent="-171450" algn="l" defTabSz="685800" rtl="0" eaLnBrk="1" latinLnBrk="0" hangingPunct="1">
        <a:lnSpc>
          <a:spcPct val="100000"/>
        </a:lnSpc>
        <a:spcBef>
          <a:spcPts val="750"/>
        </a:spcBef>
        <a:spcAft>
          <a:spcPts val="200"/>
        </a:spcAft>
        <a:buClr>
          <a:srgbClr val="FF8BFF"/>
        </a:buClr>
        <a:buFont typeface="Wingdings" pitchFamily="2" charset="2"/>
        <a:buChar char="§"/>
        <a:defRPr sz="1200" b="0" i="0" kern="1200">
          <a:solidFill>
            <a:schemeClr val="tx1"/>
          </a:solidFill>
          <a:latin typeface="Montserrat" pitchFamily="2" charset="77"/>
          <a:ea typeface="+mn-ea"/>
          <a:cs typeface="+mn-cs"/>
        </a:defRPr>
      </a:lvl1pPr>
      <a:lvl2pPr marL="171450" indent="-171450" algn="l" defTabSz="685800" rtl="0" eaLnBrk="1" latinLnBrk="0" hangingPunct="1">
        <a:lnSpc>
          <a:spcPct val="100000"/>
        </a:lnSpc>
        <a:spcBef>
          <a:spcPts val="375"/>
        </a:spcBef>
        <a:spcAft>
          <a:spcPts val="200"/>
        </a:spcAft>
        <a:buClr>
          <a:srgbClr val="FF8BFF"/>
        </a:buClr>
        <a:buFont typeface="Wingdings" pitchFamily="2" charset="2"/>
        <a:buChar char="§"/>
        <a:defRPr sz="1200" b="0" i="0" kern="1200">
          <a:solidFill>
            <a:schemeClr val="tx1"/>
          </a:solidFill>
          <a:latin typeface="Montserrat" pitchFamily="2" charset="77"/>
          <a:ea typeface="+mn-ea"/>
          <a:cs typeface="+mn-cs"/>
        </a:defRPr>
      </a:lvl2pPr>
      <a:lvl3pPr marL="252000" indent="-171450" algn="l" defTabSz="685800" rtl="0" eaLnBrk="1" latinLnBrk="0" hangingPunct="1">
        <a:lnSpc>
          <a:spcPct val="100000"/>
        </a:lnSpc>
        <a:spcBef>
          <a:spcPts val="375"/>
        </a:spcBef>
        <a:spcAft>
          <a:spcPts val="200"/>
        </a:spcAft>
        <a:buClr>
          <a:srgbClr val="FF8BFF"/>
        </a:buClr>
        <a:buFont typeface="Wingdings" pitchFamily="2" charset="2"/>
        <a:buChar char="§"/>
        <a:defRPr sz="1200" b="0" i="0" kern="1200">
          <a:solidFill>
            <a:schemeClr val="tx1"/>
          </a:solidFill>
          <a:latin typeface="Montserrat" pitchFamily="2" charset="77"/>
          <a:ea typeface="+mn-ea"/>
          <a:cs typeface="+mn-cs"/>
        </a:defRPr>
      </a:lvl3pPr>
      <a:lvl4pPr marL="360000" indent="-171450" algn="l" defTabSz="685800" rtl="0" eaLnBrk="1" latinLnBrk="0" hangingPunct="1">
        <a:lnSpc>
          <a:spcPct val="100000"/>
        </a:lnSpc>
        <a:spcBef>
          <a:spcPts val="375"/>
        </a:spcBef>
        <a:spcAft>
          <a:spcPts val="200"/>
        </a:spcAft>
        <a:buClr>
          <a:srgbClr val="FF8BFF"/>
        </a:buClr>
        <a:buFont typeface="Wingdings" pitchFamily="2" charset="2"/>
        <a:buChar char="§"/>
        <a:defRPr sz="1200" b="0" i="0" kern="1200">
          <a:solidFill>
            <a:schemeClr val="tx1"/>
          </a:solidFill>
          <a:latin typeface="Montserrat" pitchFamily="2" charset="77"/>
          <a:ea typeface="+mn-ea"/>
          <a:cs typeface="+mn-cs"/>
        </a:defRPr>
      </a:lvl4pPr>
      <a:lvl5pPr marL="432000" indent="-171450" algn="l" defTabSz="685800" rtl="0" eaLnBrk="1" latinLnBrk="0" hangingPunct="1">
        <a:lnSpc>
          <a:spcPct val="100000"/>
        </a:lnSpc>
        <a:spcBef>
          <a:spcPts val="375"/>
        </a:spcBef>
        <a:spcAft>
          <a:spcPts val="200"/>
        </a:spcAft>
        <a:buClr>
          <a:srgbClr val="FF8BFF"/>
        </a:buClr>
        <a:buFont typeface="Wingdings" pitchFamily="2" charset="2"/>
        <a:buChar char="§"/>
        <a:defRPr sz="1200" b="0" i="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71488" y="3218400"/>
            <a:ext cx="5915025" cy="6286274"/>
          </a:xfrm>
          <a:prstGeom prst="rect">
            <a:avLst/>
          </a:prstGeom>
        </p:spPr>
        <p:txBody>
          <a:bodyPr vert="horz" wrap="square"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71488" y="9182869"/>
            <a:ext cx="1543050" cy="527487"/>
          </a:xfrm>
          <a:prstGeom prst="rect">
            <a:avLst/>
          </a:prstGeom>
        </p:spPr>
        <p:txBody>
          <a:bodyPr vert="horz" lIns="91440" tIns="45720" rIns="91440" bIns="45720" rtlCol="0" anchor="ctr"/>
          <a:lstStyle>
            <a:lvl1pPr algn="l">
              <a:defRPr sz="900" b="1" i="0">
                <a:solidFill>
                  <a:schemeClr val="tx1"/>
                </a:solidFill>
                <a:latin typeface="Montserrat ExtraBold" pitchFamily="2" charset="77"/>
              </a:defRPr>
            </a:lvl1pPr>
          </a:lstStyle>
          <a:p>
            <a:endParaRPr 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b="1" i="0">
                <a:solidFill>
                  <a:schemeClr val="tx1"/>
                </a:solidFill>
                <a:latin typeface="Montserrat ExtraBold" pitchFamily="2" charset="77"/>
              </a:defRPr>
            </a:lvl1pPr>
          </a:lstStyle>
          <a:p>
            <a:r>
              <a:rPr lang="en-US"/>
              <a:t>Hosting a voter registration drive</a:t>
            </a:r>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b="1" i="0">
                <a:solidFill>
                  <a:schemeClr val="tx1"/>
                </a:solidFill>
                <a:latin typeface="Montserrat ExtraBold" pitchFamily="2" charset="77"/>
              </a:defRPr>
            </a:lvl1pPr>
          </a:lstStyle>
          <a:p>
            <a:fld id="{F7145DB1-CFD2-D946-8DB8-48A07C891EE2}" type="slidenum">
              <a:rPr lang="en-US" smtClean="0"/>
              <a:t>‹#›</a:t>
            </a:fld>
            <a:endParaRPr lang="en-US"/>
          </a:p>
        </p:txBody>
      </p:sp>
    </p:spTree>
    <p:extLst>
      <p:ext uri="{BB962C8B-B14F-4D97-AF65-F5344CB8AC3E}">
        <p14:creationId xmlns:p14="http://schemas.microsoft.com/office/powerpoint/2010/main" val="3673296130"/>
      </p:ext>
    </p:extLst>
  </p:cSld>
  <p:clrMap bg1="lt1" tx1="dk1" bg2="lt2" tx2="dk2" accent1="accent1" accent2="accent2" accent3="accent3" accent4="accent4" accent5="accent5" accent6="accent6" hlink="hlink" folHlink="folHlink"/>
  <p:sldLayoutIdLst>
    <p:sldLayoutId id="2147483721" r:id="rId1"/>
    <p:sldLayoutId id="2147483716" r:id="rId2"/>
  </p:sldLayoutIdLst>
  <p:transition/>
  <p:hf hdr="0" dt="0"/>
  <p:txStyles>
    <p:titleStyle>
      <a:lvl1pPr algn="l" defTabSz="685800" rtl="0" eaLnBrk="1" latinLnBrk="0" hangingPunct="1">
        <a:lnSpc>
          <a:spcPct val="90000"/>
        </a:lnSpc>
        <a:spcBef>
          <a:spcPct val="0"/>
        </a:spcBef>
        <a:buNone/>
        <a:defRPr sz="3300" b="1" i="0" kern="1200">
          <a:solidFill>
            <a:schemeClr val="tx1"/>
          </a:solidFill>
          <a:latin typeface="Montserrat ExtraBold" pitchFamily="2" charset="77"/>
          <a:ea typeface="+mj-ea"/>
          <a:cs typeface="+mj-cs"/>
        </a:defRPr>
      </a:lvl1pPr>
    </p:titleStyle>
    <p:bodyStyle>
      <a:lvl1pPr marL="171450" indent="-171450" algn="l" defTabSz="685800" rtl="0" eaLnBrk="1" latinLnBrk="0" hangingPunct="1">
        <a:lnSpc>
          <a:spcPct val="100000"/>
        </a:lnSpc>
        <a:spcBef>
          <a:spcPts val="750"/>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1pPr>
      <a:lvl2pPr marL="17145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2pPr>
      <a:lvl3pPr marL="252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3pPr>
      <a:lvl4pPr marL="360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4pPr>
      <a:lvl5pPr marL="432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71488" y="3218400"/>
            <a:ext cx="5915025" cy="6286274"/>
          </a:xfrm>
          <a:prstGeom prst="rect">
            <a:avLst/>
          </a:prstGeom>
        </p:spPr>
        <p:txBody>
          <a:bodyPr vert="horz" wrap="square"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71488" y="9182869"/>
            <a:ext cx="1543050" cy="527487"/>
          </a:xfrm>
          <a:prstGeom prst="rect">
            <a:avLst/>
          </a:prstGeom>
        </p:spPr>
        <p:txBody>
          <a:bodyPr vert="horz" lIns="91440" tIns="45720" rIns="91440" bIns="45720" rtlCol="0" anchor="ctr"/>
          <a:lstStyle>
            <a:lvl1pPr algn="l">
              <a:defRPr sz="900" b="1" i="0">
                <a:solidFill>
                  <a:schemeClr val="tx1"/>
                </a:solidFill>
                <a:latin typeface="Montserrat ExtraBold" pitchFamily="2" charset="77"/>
              </a:defRPr>
            </a:lvl1pPr>
          </a:lstStyle>
          <a:p>
            <a:endParaRPr 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b="1" i="0">
                <a:solidFill>
                  <a:schemeClr val="tx1"/>
                </a:solidFill>
                <a:latin typeface="Montserrat ExtraBold" pitchFamily="2" charset="77"/>
              </a:defRPr>
            </a:lvl1pPr>
          </a:lstStyle>
          <a:p>
            <a:r>
              <a:rPr lang="en-US"/>
              <a:t>Hosting a voter registration drive</a:t>
            </a:r>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b="1" i="0">
                <a:solidFill>
                  <a:schemeClr val="tx1"/>
                </a:solidFill>
                <a:latin typeface="Montserrat ExtraBold" pitchFamily="2" charset="77"/>
              </a:defRPr>
            </a:lvl1pPr>
          </a:lstStyle>
          <a:p>
            <a:fld id="{F7145DB1-CFD2-D946-8DB8-48A07C891EE2}" type="slidenum">
              <a:rPr lang="en-US" smtClean="0"/>
              <a:t>‹#›</a:t>
            </a:fld>
            <a:endParaRPr lang="en-US"/>
          </a:p>
        </p:txBody>
      </p:sp>
    </p:spTree>
    <p:extLst>
      <p:ext uri="{BB962C8B-B14F-4D97-AF65-F5344CB8AC3E}">
        <p14:creationId xmlns:p14="http://schemas.microsoft.com/office/powerpoint/2010/main" val="3334012818"/>
      </p:ext>
    </p:extLst>
  </p:cSld>
  <p:clrMap bg1="lt1" tx1="dk1" bg2="lt2" tx2="dk2" accent1="accent1" accent2="accent2" accent3="accent3" accent4="accent4" accent5="accent5" accent6="accent6" hlink="hlink" folHlink="folHlink"/>
  <p:sldLayoutIdLst>
    <p:sldLayoutId id="2147483722" r:id="rId1"/>
    <p:sldLayoutId id="2147483718" r:id="rId2"/>
  </p:sldLayoutIdLst>
  <p:transition/>
  <p:hf hdr="0" dt="0"/>
  <p:txStyles>
    <p:titleStyle>
      <a:lvl1pPr algn="l" defTabSz="685800" rtl="0" eaLnBrk="1" latinLnBrk="0" hangingPunct="1">
        <a:lnSpc>
          <a:spcPct val="90000"/>
        </a:lnSpc>
        <a:spcBef>
          <a:spcPct val="0"/>
        </a:spcBef>
        <a:buNone/>
        <a:defRPr sz="3300" b="1" i="0" kern="1200">
          <a:solidFill>
            <a:schemeClr val="tx1"/>
          </a:solidFill>
          <a:latin typeface="Montserrat ExtraBold" pitchFamily="2" charset="77"/>
          <a:ea typeface="+mj-ea"/>
          <a:cs typeface="+mj-cs"/>
        </a:defRPr>
      </a:lvl1pPr>
    </p:titleStyle>
    <p:bodyStyle>
      <a:lvl1pPr marL="171450" indent="-171450" algn="l" defTabSz="685800" rtl="0" eaLnBrk="1" latinLnBrk="0" hangingPunct="1">
        <a:lnSpc>
          <a:spcPct val="100000"/>
        </a:lnSpc>
        <a:spcBef>
          <a:spcPts val="750"/>
        </a:spcBef>
        <a:spcAft>
          <a:spcPts val="200"/>
        </a:spcAft>
        <a:buClr>
          <a:srgbClr val="FF8BFF"/>
        </a:buClr>
        <a:buFont typeface="Wingdings" pitchFamily="2" charset="2"/>
        <a:buChar char="§"/>
        <a:defRPr sz="1200" b="0" i="0" kern="1200">
          <a:solidFill>
            <a:schemeClr val="tx1"/>
          </a:solidFill>
          <a:latin typeface="Montserrat" pitchFamily="2" charset="77"/>
          <a:ea typeface="+mn-ea"/>
          <a:cs typeface="+mn-cs"/>
        </a:defRPr>
      </a:lvl1pPr>
      <a:lvl2pPr marL="171450" indent="-171450" algn="l" defTabSz="685800" rtl="0" eaLnBrk="1" latinLnBrk="0" hangingPunct="1">
        <a:lnSpc>
          <a:spcPct val="100000"/>
        </a:lnSpc>
        <a:spcBef>
          <a:spcPts val="375"/>
        </a:spcBef>
        <a:spcAft>
          <a:spcPts val="200"/>
        </a:spcAft>
        <a:buClr>
          <a:srgbClr val="FF8BFF"/>
        </a:buClr>
        <a:buFont typeface="Wingdings" pitchFamily="2" charset="2"/>
        <a:buChar char="§"/>
        <a:defRPr sz="1200" b="0" i="0" kern="1200">
          <a:solidFill>
            <a:schemeClr val="tx1"/>
          </a:solidFill>
          <a:latin typeface="Montserrat" pitchFamily="2" charset="77"/>
          <a:ea typeface="+mn-ea"/>
          <a:cs typeface="+mn-cs"/>
        </a:defRPr>
      </a:lvl2pPr>
      <a:lvl3pPr marL="252000" indent="-171450" algn="l" defTabSz="685800" rtl="0" eaLnBrk="1" latinLnBrk="0" hangingPunct="1">
        <a:lnSpc>
          <a:spcPct val="100000"/>
        </a:lnSpc>
        <a:spcBef>
          <a:spcPts val="375"/>
        </a:spcBef>
        <a:spcAft>
          <a:spcPts val="200"/>
        </a:spcAft>
        <a:buClr>
          <a:srgbClr val="FF8BFF"/>
        </a:buClr>
        <a:buFont typeface="Wingdings" pitchFamily="2" charset="2"/>
        <a:buChar char="§"/>
        <a:defRPr sz="1200" b="0" i="0" kern="1200">
          <a:solidFill>
            <a:schemeClr val="tx1"/>
          </a:solidFill>
          <a:latin typeface="Montserrat" pitchFamily="2" charset="77"/>
          <a:ea typeface="+mn-ea"/>
          <a:cs typeface="+mn-cs"/>
        </a:defRPr>
      </a:lvl3pPr>
      <a:lvl4pPr marL="360000" indent="-171450" algn="l" defTabSz="685800" rtl="0" eaLnBrk="1" latinLnBrk="0" hangingPunct="1">
        <a:lnSpc>
          <a:spcPct val="100000"/>
        </a:lnSpc>
        <a:spcBef>
          <a:spcPts val="375"/>
        </a:spcBef>
        <a:spcAft>
          <a:spcPts val="200"/>
        </a:spcAft>
        <a:buClr>
          <a:srgbClr val="FF8BFF"/>
        </a:buClr>
        <a:buFont typeface="Wingdings" pitchFamily="2" charset="2"/>
        <a:buChar char="§"/>
        <a:defRPr sz="1200" b="0" i="0" kern="1200">
          <a:solidFill>
            <a:schemeClr val="tx1"/>
          </a:solidFill>
          <a:latin typeface="Montserrat" pitchFamily="2" charset="77"/>
          <a:ea typeface="+mn-ea"/>
          <a:cs typeface="+mn-cs"/>
        </a:defRPr>
      </a:lvl4pPr>
      <a:lvl5pPr marL="432000" indent="-171450" algn="l" defTabSz="685800" rtl="0" eaLnBrk="1" latinLnBrk="0" hangingPunct="1">
        <a:lnSpc>
          <a:spcPct val="100000"/>
        </a:lnSpc>
        <a:spcBef>
          <a:spcPts val="375"/>
        </a:spcBef>
        <a:spcAft>
          <a:spcPts val="200"/>
        </a:spcAft>
        <a:buClr>
          <a:srgbClr val="FF8BFF"/>
        </a:buClr>
        <a:buFont typeface="Wingdings" pitchFamily="2" charset="2"/>
        <a:buChar char="§"/>
        <a:defRPr sz="1200" b="0" i="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educationengagement@electoralcommission.org.uk"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AD953-8B3E-B24B-9FB4-DAA73C0DF66C}"/>
              </a:ext>
            </a:extLst>
          </p:cNvPr>
          <p:cNvSpPr>
            <a:spLocks noGrp="1"/>
          </p:cNvSpPr>
          <p:nvPr>
            <p:ph type="ctrTitle"/>
          </p:nvPr>
        </p:nvSpPr>
        <p:spPr>
          <a:xfrm>
            <a:off x="334963" y="2305050"/>
            <a:ext cx="4549775" cy="1711325"/>
          </a:xfrm>
        </p:spPr>
        <p:txBody>
          <a:bodyPr>
            <a:normAutofit fontScale="90000"/>
          </a:bodyPr>
          <a:lstStyle/>
          <a:p>
            <a:pPr>
              <a:defRPr b="0" i="0"/>
            </a:pPr>
            <a:r>
              <a:rPr lang="1106" b="1" dirty="0"/>
              <a:t>Cynnal ymgyrch i gofrestru pleidleiswyr</a:t>
            </a:r>
          </a:p>
        </p:txBody>
      </p:sp>
      <p:sp>
        <p:nvSpPr>
          <p:cNvPr id="9" name="Subtitle 8">
            <a:extLst>
              <a:ext uri="{FF2B5EF4-FFF2-40B4-BE49-F238E27FC236}">
                <a16:creationId xmlns:a16="http://schemas.microsoft.com/office/drawing/2014/main" id="{323B414E-DDE3-5C48-9462-AC05311B82EC}"/>
              </a:ext>
            </a:extLst>
          </p:cNvPr>
          <p:cNvSpPr>
            <a:spLocks noGrp="1"/>
          </p:cNvSpPr>
          <p:nvPr>
            <p:ph type="subTitle" idx="1"/>
          </p:nvPr>
        </p:nvSpPr>
        <p:spPr>
          <a:xfrm>
            <a:off x="334468" y="4016930"/>
            <a:ext cx="3589832" cy="1016548"/>
          </a:xfrm>
        </p:spPr>
        <p:txBody>
          <a:bodyPr/>
          <a:lstStyle/>
          <a:p>
            <a:pPr>
              <a:defRPr b="0" i="0"/>
            </a:pPr>
            <a:r>
              <a:rPr lang="1106" b="1" i="0">
                <a:solidFill>
                  <a:srgbClr val="000000"/>
                </a:solidFill>
                <a:effectLst/>
                <a:latin typeface="Montserrat" pitchFamily="2" charset="77"/>
              </a:rPr>
              <a:t>Gwybodaeth i ysgolion, colegau a phrifysgolion yng Nghymru</a:t>
            </a:r>
            <a:endParaRPr lang="en-US">
              <a:latin typeface="Montserrat" pitchFamily="2" charset="77"/>
            </a:endParaRPr>
          </a:p>
        </p:txBody>
      </p:sp>
      <p:sp>
        <p:nvSpPr>
          <p:cNvPr id="10" name="Text Placeholder 9">
            <a:extLst>
              <a:ext uri="{FF2B5EF4-FFF2-40B4-BE49-F238E27FC236}">
                <a16:creationId xmlns:a16="http://schemas.microsoft.com/office/drawing/2014/main" id="{EE980708-152A-7D47-BA6E-BC685AAC340F}"/>
              </a:ext>
            </a:extLst>
          </p:cNvPr>
          <p:cNvSpPr>
            <a:spLocks noGrp="1"/>
          </p:cNvSpPr>
          <p:nvPr>
            <p:ph type="body" sz="quarter" idx="15"/>
          </p:nvPr>
        </p:nvSpPr>
        <p:spPr>
          <a:xfrm>
            <a:off x="420732" y="9297417"/>
            <a:ext cx="2627268" cy="193697"/>
          </a:xfrm>
        </p:spPr>
        <p:txBody>
          <a:bodyPr>
            <a:noAutofit/>
          </a:bodyPr>
          <a:lstStyle/>
          <a:p>
            <a:pPr>
              <a:defRPr b="0" i="0"/>
            </a:pPr>
            <a:r>
              <a:rPr lang="1106" b="1"/>
              <a:t>comisiwnetholiadol.org.uk/dysgu</a:t>
            </a:r>
          </a:p>
        </p:txBody>
      </p:sp>
    </p:spTree>
    <p:extLst>
      <p:ext uri="{BB962C8B-B14F-4D97-AF65-F5344CB8AC3E}">
        <p14:creationId xmlns:p14="http://schemas.microsoft.com/office/powerpoint/2010/main" val="11586516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1">
            <a:extLst>
              <a:ext uri="{FF2B5EF4-FFF2-40B4-BE49-F238E27FC236}">
                <a16:creationId xmlns:a16="http://schemas.microsoft.com/office/drawing/2014/main" id="{5DAC57B1-97CC-6842-7B5D-A8B50AF0B4A2}"/>
              </a:ext>
            </a:extLst>
          </p:cNvPr>
          <p:cNvSpPr txBox="1"/>
          <p:nvPr/>
        </p:nvSpPr>
        <p:spPr>
          <a:xfrm>
            <a:off x="475918" y="60235"/>
            <a:ext cx="3843618" cy="337128"/>
          </a:xfrm>
          <a:prstGeom prst="rect">
            <a:avLst/>
          </a:prstGeom>
        </p:spPr>
        <p:txBody>
          <a:bodyPr vert="horz" wrap="square" lIns="0" tIns="0" rIns="0" bIns="0" rtlCol="0" anchor="ctr">
            <a:normAutofit/>
          </a:bodyPr>
          <a:lstStyle>
            <a:lvl1pPr marL="0" indent="0" algn="l" defTabSz="685800" rtl="0" eaLnBrk="1" latinLnBrk="0" hangingPunct="1">
              <a:lnSpc>
                <a:spcPct val="100000"/>
              </a:lnSpc>
              <a:spcBef>
                <a:spcPts val="750"/>
              </a:spcBef>
              <a:spcAft>
                <a:spcPts val="200"/>
              </a:spcAft>
              <a:buClr>
                <a:srgbClr val="00E7BD"/>
              </a:buClr>
              <a:buFont typeface="Wingdings" pitchFamily="2" charset="2"/>
              <a:buNone/>
              <a:defRPr sz="700" b="1" i="0" kern="1200" spc="120" baseline="0">
                <a:solidFill>
                  <a:schemeClr val="tx1">
                    <a:lumMod val="95000"/>
                    <a:lumOff val="5000"/>
                  </a:schemeClr>
                </a:solidFill>
                <a:latin typeface="Montserrat" pitchFamily="2" charset="77"/>
                <a:ea typeface="+mn-ea"/>
                <a:cs typeface="+mn-cs"/>
              </a:defRPr>
            </a:lvl1pPr>
            <a:lvl2pPr marL="171450" indent="-171450" algn="r"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2pPr>
            <a:lvl3pPr marL="252000" indent="-171450" algn="r"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3pPr>
            <a:lvl4pPr marL="360000" indent="-171450" algn="r"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4pPr>
            <a:lvl5pPr marL="432000" indent="-171450" algn="r"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b="0" i="0"/>
            </a:pPr>
            <a:r>
              <a:rPr lang="1106" b="1" dirty="0">
                <a:solidFill>
                  <a:srgbClr val="000000"/>
                </a:solidFill>
                <a:latin typeface="Montserrat" pitchFamily="2" charset="77"/>
              </a:rPr>
              <a:t>Gwybodaeth i golegau a phrifysgolion yng Nghymru</a:t>
            </a:r>
            <a:endParaRPr lang="en-US" dirty="0">
              <a:latin typeface="Montserrat" pitchFamily="2" charset="77"/>
            </a:endParaRPr>
          </a:p>
        </p:txBody>
      </p:sp>
      <p:sp>
        <p:nvSpPr>
          <p:cNvPr id="4" name="Text Placeholder 3" descr="Chapter number">
            <a:extLst>
              <a:ext uri="{FF2B5EF4-FFF2-40B4-BE49-F238E27FC236}">
                <a16:creationId xmlns:a16="http://schemas.microsoft.com/office/drawing/2014/main" id="{84F5EC71-6E8D-CF4E-94F6-F5C24088A190}"/>
              </a:ext>
            </a:extLst>
          </p:cNvPr>
          <p:cNvSpPr>
            <a:spLocks noGrp="1"/>
          </p:cNvSpPr>
          <p:nvPr>
            <p:ph type="body" sz="quarter" idx="13"/>
          </p:nvPr>
        </p:nvSpPr>
        <p:spPr>
          <a:xfrm>
            <a:off x="464100" y="709886"/>
            <a:ext cx="5906164" cy="337128"/>
          </a:xfrm>
        </p:spPr>
        <p:txBody>
          <a:bodyPr/>
          <a:lstStyle/>
          <a:p>
            <a:pPr>
              <a:defRPr b="0" i="0"/>
            </a:pPr>
            <a:r>
              <a:rPr lang="1106" b="1" dirty="0"/>
              <a:t>01.</a:t>
            </a:r>
            <a:endParaRPr lang="en-US" dirty="0"/>
          </a:p>
        </p:txBody>
      </p:sp>
      <p:sp>
        <p:nvSpPr>
          <p:cNvPr id="2" name="Title 1">
            <a:extLst>
              <a:ext uri="{FF2B5EF4-FFF2-40B4-BE49-F238E27FC236}">
                <a16:creationId xmlns:a16="http://schemas.microsoft.com/office/drawing/2014/main" id="{C7CE4C71-1F58-1348-827E-819402EBD93C}"/>
              </a:ext>
            </a:extLst>
          </p:cNvPr>
          <p:cNvSpPr>
            <a:spLocks noGrp="1"/>
          </p:cNvSpPr>
          <p:nvPr>
            <p:ph type="title"/>
          </p:nvPr>
        </p:nvSpPr>
        <p:spPr>
          <a:xfrm>
            <a:off x="471487" y="1116897"/>
            <a:ext cx="5906164" cy="372501"/>
          </a:xfrm>
        </p:spPr>
        <p:txBody>
          <a:bodyPr>
            <a:normAutofit fontScale="90000"/>
          </a:bodyPr>
          <a:lstStyle/>
          <a:p>
            <a:pPr>
              <a:defRPr b="0" i="0"/>
            </a:pPr>
            <a:r>
              <a:rPr lang="1106" b="1" dirty="0"/>
              <a:t>Cyflwyniad</a:t>
            </a:r>
          </a:p>
        </p:txBody>
      </p:sp>
      <p:sp>
        <p:nvSpPr>
          <p:cNvPr id="73" name="Content Placeholder 72" descr="Sub header">
            <a:extLst>
              <a:ext uri="{FF2B5EF4-FFF2-40B4-BE49-F238E27FC236}">
                <a16:creationId xmlns:a16="http://schemas.microsoft.com/office/drawing/2014/main" id="{BF2B8B90-F98D-3548-BEC6-00717E271B03}"/>
              </a:ext>
            </a:extLst>
          </p:cNvPr>
          <p:cNvSpPr>
            <a:spLocks noGrp="1"/>
          </p:cNvSpPr>
          <p:nvPr>
            <p:ph idx="15"/>
          </p:nvPr>
        </p:nvSpPr>
        <p:spPr>
          <a:xfrm>
            <a:off x="475918" y="1489398"/>
            <a:ext cx="5906163" cy="460703"/>
          </a:xfrm>
        </p:spPr>
        <p:txBody>
          <a:bodyPr/>
          <a:lstStyle/>
          <a:p>
            <a:pPr algn="l" rtl="0" fontAlgn="base">
              <a:defRPr b="0" i="0"/>
            </a:pPr>
            <a:r>
              <a:rPr lang="1106" sz="1600" b="0" i="0" dirty="0">
                <a:solidFill>
                  <a:srgbClr val="000000"/>
                </a:solidFill>
                <a:effectLst/>
                <a:highlight>
                  <a:srgbClr val="FFFFFF"/>
                </a:highlight>
                <a:latin typeface="Montserrat" pitchFamily="2" charset="77"/>
              </a:rPr>
              <a:t>Gall ysgolion, colegau a phrifysgolion yng Nghymru gynnal ymgyrchoedd i gofrestru pleidleiswyr ar gyfer eu myfyrwyr.</a:t>
            </a:r>
            <a:endParaRPr lang="en-US" sz="1200" b="0" i="0" dirty="0">
              <a:solidFill>
                <a:srgbClr val="000000"/>
              </a:solidFill>
              <a:effectLst/>
              <a:highlight>
                <a:srgbClr val="FFFFFF"/>
              </a:highlight>
              <a:latin typeface="Montserrat" pitchFamily="2" charset="77"/>
            </a:endParaRPr>
          </a:p>
        </p:txBody>
      </p:sp>
      <p:cxnSp>
        <p:nvCxnSpPr>
          <p:cNvPr id="6" name="Straight Connector 5">
            <a:extLst>
              <a:ext uri="{FF2B5EF4-FFF2-40B4-BE49-F238E27FC236}">
                <a16:creationId xmlns:a16="http://schemas.microsoft.com/office/drawing/2014/main" id="{6CCB46BF-25CA-A341-88AF-AD73F03647A9}"/>
              </a:ext>
            </a:extLst>
          </p:cNvPr>
          <p:cNvCxnSpPr/>
          <p:nvPr/>
        </p:nvCxnSpPr>
        <p:spPr>
          <a:xfrm>
            <a:off x="471486" y="2259501"/>
            <a:ext cx="5906163"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BCF940-087F-3144-BEAB-C358DF3D65C0}"/>
              </a:ext>
            </a:extLst>
          </p:cNvPr>
          <p:cNvSpPr>
            <a:spLocks noGrp="1"/>
          </p:cNvSpPr>
          <p:nvPr>
            <p:ph idx="1"/>
          </p:nvPr>
        </p:nvSpPr>
        <p:spPr>
          <a:xfrm>
            <a:off x="464100" y="2299390"/>
            <a:ext cx="5917981" cy="6086670"/>
          </a:xfrm>
        </p:spPr>
        <p:txBody>
          <a:bodyPr wrap="square" numCol="2" spcCol="360000">
            <a:spAutoFit/>
          </a:bodyPr>
          <a:lstStyle/>
          <a:p>
            <a:pPr marL="0" indent="0" algn="l" rtl="0" fontAlgn="base">
              <a:buNone/>
              <a:defRPr b="0" i="0"/>
            </a:pPr>
            <a:r>
              <a:rPr lang="1106" sz="1200" b="0" i="0" dirty="0">
                <a:solidFill>
                  <a:srgbClr val="000000"/>
                </a:solidFill>
                <a:effectLst/>
                <a:highlight>
                  <a:srgbClr val="FFFFFF"/>
                </a:highlight>
                <a:latin typeface="Montserrat" pitchFamily="2" charset="77"/>
                <a:cs typeface="Mongolian Baiti" panose="03000500000000000000" pitchFamily="66" charset="0"/>
              </a:rPr>
              <a:t>Mae ymgyrchoedd cofrestru yn ffordd wych o addysgu myfyrwyr am eu pleidlais, democratiaeth y DU a sut y gallant wneud gwahaniaeth yn eu cymunedau. </a:t>
            </a:r>
          </a:p>
          <a:p>
            <a:pPr marL="0" indent="0" algn="l" rtl="0" fontAlgn="base">
              <a:buNone/>
              <a:defRPr b="0" i="0"/>
            </a:pPr>
            <a:r>
              <a:rPr lang="1106" sz="1200" b="0" i="0" dirty="0">
                <a:solidFill>
                  <a:srgbClr val="000000"/>
                </a:solidFill>
                <a:effectLst/>
                <a:highlight>
                  <a:srgbClr val="FFFFFF"/>
                </a:highlight>
                <a:latin typeface="Montserrat" pitchFamily="2" charset="77"/>
                <a:cs typeface="Mongolian Baiti" panose="03000500000000000000" pitchFamily="66" charset="0"/>
              </a:rPr>
              <a:t>Mae'n bwysig nad yw ymgyrchoedd cofrestru a gynhelir gan ysgolion, colegau a phrifysgol yn wleidyddol a'u bod yn ddiduedd. Ni all gweithgarwch hyrwyddo ar gyfer eich ymgyrch gofrestru awgrymu y dylai myfyrwyr bleidleisio dros ymgeisydd penodol neu blaid wleidyddol, nac y dylent bleidleisio o blaid neu yn erbyn mater penodol.  </a:t>
            </a:r>
          </a:p>
          <a:p>
            <a:pPr marL="0" indent="0" algn="l" rtl="0" fontAlgn="base">
              <a:buNone/>
              <a:defRPr b="0" i="0"/>
            </a:pPr>
            <a:r>
              <a:rPr lang="1106" sz="1200" b="0" i="0" dirty="0">
                <a:solidFill>
                  <a:srgbClr val="000000"/>
                </a:solidFill>
                <a:effectLst/>
                <a:highlight>
                  <a:srgbClr val="FFFFFF"/>
                </a:highlight>
                <a:latin typeface="Montserrat" pitchFamily="2" charset="77"/>
                <a:cs typeface="Mongolian Baiti" panose="03000500000000000000" pitchFamily="66" charset="0"/>
              </a:rPr>
              <a:t>Nid yw cynnal ymgyrch ddiduedd i gofrestru pleidleiswyr ar gyfer myfyrwyr yn fath o ymgyrchu. </a:t>
            </a:r>
          </a:p>
          <a:p>
            <a:pPr marL="0" indent="0" algn="l" rtl="0" fontAlgn="base">
              <a:buNone/>
              <a:defRPr b="0" i="0"/>
            </a:pPr>
            <a:r>
              <a:rPr lang="1106" sz="1200" b="0" i="0" dirty="0">
                <a:solidFill>
                  <a:srgbClr val="000000"/>
                </a:solidFill>
                <a:effectLst/>
                <a:highlight>
                  <a:srgbClr val="FFFFFF"/>
                </a:highlight>
                <a:latin typeface="Montserrat" pitchFamily="2" charset="77"/>
                <a:cs typeface="Mongolian Baiti" panose="03000500000000000000" pitchFamily="66" charset="0"/>
              </a:rPr>
              <a:t>Efallai y byddwch yn dewis cyflwyno addysg ddemocrataidd i'ch myfyrwyr cyn eich ymgyrch gofrestru er mwyn rhoi rhagor o wybodaeth iddynt am y broses bleidleisio a democratiaeth.  </a:t>
            </a:r>
          </a:p>
          <a:p>
            <a:pPr marL="0" indent="0" algn="l" rtl="0" fontAlgn="base">
              <a:buNone/>
            </a:pPr>
            <a:endParaRPr lang="en-US" dirty="0">
              <a:solidFill>
                <a:srgbClr val="000000"/>
              </a:solidFill>
              <a:highlight>
                <a:srgbClr val="FFFFFF"/>
              </a:highlight>
              <a:latin typeface="Montserrat" pitchFamily="2" charset="77"/>
              <a:cs typeface="Mongolian Baiti" panose="03000500000000000000" pitchFamily="66" charset="0"/>
            </a:endParaRPr>
          </a:p>
          <a:p>
            <a:pPr marL="0" indent="0" algn="l" rtl="0" fontAlgn="base">
              <a:buNone/>
            </a:pPr>
            <a:endParaRPr lang="en-US" sz="1200" b="0" i="0" dirty="0">
              <a:solidFill>
                <a:srgbClr val="000000"/>
              </a:solidFill>
              <a:effectLst/>
              <a:highlight>
                <a:srgbClr val="FFFFFF"/>
              </a:highlight>
              <a:latin typeface="Montserrat" pitchFamily="2" charset="77"/>
              <a:cs typeface="Mongolian Baiti" panose="03000500000000000000" pitchFamily="66" charset="0"/>
            </a:endParaRPr>
          </a:p>
          <a:p>
            <a:pPr marL="0" indent="0" algn="l" rtl="0" fontAlgn="base">
              <a:buNone/>
            </a:pPr>
            <a:endParaRPr lang="en-US" dirty="0">
              <a:solidFill>
                <a:srgbClr val="000000"/>
              </a:solidFill>
              <a:highlight>
                <a:srgbClr val="FFFFFF"/>
              </a:highlight>
              <a:latin typeface="Montserrat" pitchFamily="2" charset="77"/>
              <a:cs typeface="Mongolian Baiti" panose="03000500000000000000" pitchFamily="66" charset="0"/>
            </a:endParaRPr>
          </a:p>
          <a:p>
            <a:pPr marL="0" indent="0" algn="l" rtl="0" fontAlgn="base">
              <a:buNone/>
              <a:defRPr b="0" i="0"/>
            </a:pPr>
            <a:r>
              <a:rPr lang="1106" sz="1200" b="0" i="0" dirty="0">
                <a:solidFill>
                  <a:srgbClr val="000000"/>
                </a:solidFill>
                <a:effectLst/>
                <a:highlight>
                  <a:srgbClr val="FFFFFF"/>
                </a:highlight>
                <a:latin typeface="Montserrat" pitchFamily="2" charset="77"/>
                <a:cs typeface="Mongolian Baiti" panose="03000500000000000000" pitchFamily="66" charset="0"/>
              </a:rPr>
              <a:t>Mae adnoddau addysgol ar gael ar wefan y Comisiwn Etholiadol, gan gynnwys: </a:t>
            </a:r>
          </a:p>
          <a:p>
            <a:pPr fontAlgn="base">
              <a:defRPr b="0" i="0"/>
            </a:pPr>
            <a:r>
              <a:rPr lang="1106" sz="1200" b="0" i="0" dirty="0">
                <a:solidFill>
                  <a:srgbClr val="000000"/>
                </a:solidFill>
                <a:effectLst/>
                <a:highlight>
                  <a:srgbClr val="FFFFFF"/>
                </a:highlight>
                <a:latin typeface="Montserrat" pitchFamily="2" charset="77"/>
                <a:cs typeface="Mongolian Baiti" panose="03000500000000000000" pitchFamily="66" charset="0"/>
              </a:rPr>
              <a:t>Cynlluniau gwersi </a:t>
            </a:r>
          </a:p>
          <a:p>
            <a:pPr fontAlgn="base">
              <a:defRPr b="0" i="0"/>
            </a:pPr>
            <a:r>
              <a:rPr lang="1106" sz="1200" b="0" i="0" dirty="0">
                <a:solidFill>
                  <a:srgbClr val="000000"/>
                </a:solidFill>
                <a:effectLst/>
                <a:highlight>
                  <a:srgbClr val="FFFFFF"/>
                </a:highlight>
                <a:latin typeface="Montserrat" pitchFamily="2" charset="77"/>
                <a:cs typeface="Mongolian Baiti" panose="03000500000000000000" pitchFamily="66" charset="0"/>
              </a:rPr>
              <a:t>Gweithgareddau byr </a:t>
            </a:r>
          </a:p>
          <a:p>
            <a:pPr fontAlgn="base">
              <a:defRPr b="0" i="0"/>
            </a:pPr>
            <a:r>
              <a:rPr lang="1106" sz="1200" b="0" i="0" dirty="0">
                <a:solidFill>
                  <a:srgbClr val="000000"/>
                </a:solidFill>
                <a:effectLst/>
                <a:highlight>
                  <a:srgbClr val="FFFFFF"/>
                </a:highlight>
                <a:latin typeface="Montserrat" pitchFamily="2" charset="77"/>
                <a:cs typeface="Mongolian Baiti" panose="03000500000000000000" pitchFamily="66" charset="0"/>
              </a:rPr>
              <a:t>Fideos gwybodaeth </a:t>
            </a:r>
          </a:p>
          <a:p>
            <a:pPr fontAlgn="base">
              <a:defRPr b="0" i="0"/>
            </a:pPr>
            <a:r>
              <a:rPr lang="1106" sz="1200" b="0" i="0" dirty="0">
                <a:solidFill>
                  <a:srgbClr val="000000"/>
                </a:solidFill>
                <a:effectLst/>
                <a:highlight>
                  <a:srgbClr val="FFFFFF"/>
                </a:highlight>
                <a:latin typeface="Montserrat" pitchFamily="2" charset="77"/>
                <a:cs typeface="Mongolian Baiti" panose="03000500000000000000" pitchFamily="66" charset="0"/>
              </a:rPr>
              <a:t>Adnoddau a grëwyd gan bobl ifanc </a:t>
            </a:r>
          </a:p>
          <a:p>
            <a:pPr fontAlgn="base">
              <a:defRPr b="0" i="0"/>
            </a:pPr>
            <a:r>
              <a:rPr lang="1106" sz="1200" b="0" i="0" dirty="0">
                <a:solidFill>
                  <a:srgbClr val="000000"/>
                </a:solidFill>
                <a:effectLst/>
                <a:highlight>
                  <a:srgbClr val="FFFFFF"/>
                </a:highlight>
                <a:latin typeface="Montserrat" pitchFamily="2" charset="77"/>
                <a:cs typeface="Mongolian Baiti" panose="03000500000000000000" pitchFamily="66" charset="0"/>
              </a:rPr>
              <a:t>Cyflwyniadau ar gyfer gwasanaeth ysgol </a:t>
            </a:r>
            <a:endParaRPr lang="en-US" b="0" i="0" dirty="0">
              <a:solidFill>
                <a:srgbClr val="000000"/>
              </a:solidFill>
              <a:effectLst/>
              <a:highlight>
                <a:srgbClr val="FFFFFF"/>
              </a:highlight>
              <a:latin typeface="Montserrat" pitchFamily="2" charset="77"/>
              <a:cs typeface="Mongolian Baiti" panose="03000500000000000000" pitchFamily="66" charset="0"/>
            </a:endParaRPr>
          </a:p>
        </p:txBody>
      </p:sp>
      <p:sp>
        <p:nvSpPr>
          <p:cNvPr id="15" name="Content Placeholder 2">
            <a:extLst>
              <a:ext uri="{FF2B5EF4-FFF2-40B4-BE49-F238E27FC236}">
                <a16:creationId xmlns:a16="http://schemas.microsoft.com/office/drawing/2014/main" id="{83701042-BEB3-BA16-B9CD-98DB9139B6AD}"/>
              </a:ext>
            </a:extLst>
          </p:cNvPr>
          <p:cNvSpPr txBox="1"/>
          <p:nvPr/>
        </p:nvSpPr>
        <p:spPr>
          <a:xfrm>
            <a:off x="3302000" y="4953794"/>
            <a:ext cx="3416300" cy="3787873"/>
          </a:xfrm>
          <a:prstGeom prst="rect">
            <a:avLst/>
          </a:prstGeom>
          <a:solidFill>
            <a:srgbClr val="00E7BD">
              <a:alpha val="9000"/>
            </a:srgbClr>
          </a:solidFill>
        </p:spPr>
        <p:txBody>
          <a:bodyPr vert="horz" wrap="square" lIns="90000" tIns="90000" rIns="90000" bIns="90000" numCol="1" spcCol="360000" rtlCol="0">
            <a:spAutoFit/>
          </a:bodyPr>
          <a:lstStyle>
            <a:lvl1pPr marL="171450" indent="-171450" algn="l" defTabSz="685800" rtl="0" eaLnBrk="1" latinLnBrk="0" hangingPunct="1">
              <a:lnSpc>
                <a:spcPct val="100000"/>
              </a:lnSpc>
              <a:spcBef>
                <a:spcPts val="750"/>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1pPr>
            <a:lvl2pPr marL="17145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2pPr>
            <a:lvl3pPr marL="252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3pPr>
            <a:lvl4pPr marL="360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4pPr>
            <a:lvl5pPr marL="432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defRPr b="0" i="0"/>
            </a:pPr>
            <a:r>
              <a:rPr lang="1106" sz="1100" b="1" i="0" dirty="0">
                <a:solidFill>
                  <a:srgbClr val="000000"/>
                </a:solidFill>
                <a:effectLst/>
                <a:latin typeface="Montserrat" pitchFamily="2" charset="77"/>
              </a:rPr>
              <a:t>Yr hyn y bydd ei angen arnoch ar gyfer eich ymgyrch i gofrestru pleidleiswyr</a:t>
            </a:r>
          </a:p>
          <a:p>
            <a:pPr algn="l" rtl="0" fontAlgn="base">
              <a:buFont typeface="Arial" panose="020B0604020202020204" pitchFamily="34" charset="0"/>
              <a:buChar char="•"/>
              <a:defRPr b="0" i="0"/>
            </a:pPr>
            <a:r>
              <a:rPr lang="1106" sz="1100" b="0" i="0" dirty="0">
                <a:solidFill>
                  <a:srgbClr val="000000"/>
                </a:solidFill>
                <a:effectLst/>
                <a:latin typeface="Montserrat" pitchFamily="2" charset="77"/>
              </a:rPr>
              <a:t>Lleoliad</a:t>
            </a:r>
          </a:p>
          <a:p>
            <a:pPr algn="l" rtl="0" fontAlgn="base">
              <a:buFont typeface="Arial" panose="020B0604020202020204" pitchFamily="34" charset="0"/>
              <a:buChar char="•"/>
              <a:defRPr b="0" i="0"/>
            </a:pPr>
            <a:r>
              <a:rPr lang="1106" sz="1100" b="0" i="0" dirty="0">
                <a:solidFill>
                  <a:srgbClr val="000000"/>
                </a:solidFill>
                <a:effectLst/>
                <a:latin typeface="Montserrat" pitchFamily="2" charset="77"/>
              </a:rPr>
              <a:t>Staff sy'n gallu helpu myfyrwyr i gofrestru i bleidleisio </a:t>
            </a:r>
          </a:p>
          <a:p>
            <a:pPr algn="l" rtl="0" fontAlgn="base">
              <a:buFont typeface="Arial" panose="020B0604020202020204" pitchFamily="34" charset="0"/>
              <a:buChar char="•"/>
              <a:defRPr b="0" i="0"/>
            </a:pPr>
            <a:r>
              <a:rPr lang="1106" sz="1100" b="0" i="0" dirty="0">
                <a:solidFill>
                  <a:srgbClr val="000000"/>
                </a:solidFill>
                <a:effectLst/>
                <a:latin typeface="Montserrat" pitchFamily="2" charset="77"/>
              </a:rPr>
              <a:t>Cysylltiad da â'r rhyngrwyd</a:t>
            </a:r>
          </a:p>
          <a:p>
            <a:pPr algn="l" rtl="0" fontAlgn="base">
              <a:buFont typeface="Arial" panose="020B0604020202020204" pitchFamily="34" charset="0"/>
              <a:buChar char="•"/>
              <a:defRPr b="0" i="0"/>
            </a:pPr>
            <a:r>
              <a:rPr lang="1106" sz="1100" b="0" i="0" dirty="0">
                <a:solidFill>
                  <a:srgbClr val="000000"/>
                </a:solidFill>
                <a:effectLst/>
                <a:latin typeface="Montserrat" pitchFamily="2" charset="77"/>
              </a:rPr>
              <a:t>Gliniaduron neu lechi</a:t>
            </a:r>
          </a:p>
          <a:p>
            <a:pPr algn="l" rtl="0" fontAlgn="base">
              <a:buFont typeface="Arial" panose="020B0604020202020204" pitchFamily="34" charset="0"/>
              <a:buChar char="•"/>
              <a:defRPr b="0" i="0"/>
            </a:pPr>
            <a:r>
              <a:rPr lang="1106" sz="1100" b="0" i="0" dirty="0">
                <a:solidFill>
                  <a:srgbClr val="000000"/>
                </a:solidFill>
                <a:effectLst/>
                <a:latin typeface="Montserrat" pitchFamily="2" charset="77"/>
              </a:rPr>
              <a:t>Deunyddiau ymwybyddiaeth o'r Comisiwn Etholiadol, neu gallwch ddylunio rhai eich hunain</a:t>
            </a:r>
          </a:p>
          <a:p>
            <a:pPr algn="l" rtl="0" fontAlgn="base">
              <a:buFont typeface="Arial" panose="020B0604020202020204" pitchFamily="34" charset="0"/>
              <a:buChar char="•"/>
              <a:defRPr b="0" i="0"/>
            </a:pPr>
            <a:r>
              <a:rPr lang="1106" sz="1100" b="0" i="0" dirty="0">
                <a:solidFill>
                  <a:srgbClr val="000000"/>
                </a:solidFill>
                <a:effectLst/>
                <a:latin typeface="Montserrat" pitchFamily="2" charset="77"/>
              </a:rPr>
              <a:t>Hyrwyddo bod angen i fyfyrwyr wybod eu rhif Yswiriant Gwladol er mwyn gallu cofrestru, os ydynt yn 16 oed neu drosodd</a:t>
            </a:r>
          </a:p>
          <a:p>
            <a:pPr algn="l" rtl="0" fontAlgn="base">
              <a:buFont typeface="Arial" panose="020B0604020202020204" pitchFamily="34" charset="0"/>
              <a:buChar char="•"/>
              <a:defRPr b="0" i="0"/>
            </a:pPr>
            <a:r>
              <a:rPr lang="1106" sz="1100" b="0" i="0" dirty="0">
                <a:solidFill>
                  <a:srgbClr val="000000"/>
                </a:solidFill>
                <a:effectLst/>
                <a:latin typeface="Montserrat" pitchFamily="2" charset="77"/>
              </a:rPr>
              <a:t>Bod yn ymwybodol o derfynau amser cofrestru ar gyfer etholiadau sydd ar ddod yn eich ardal</a:t>
            </a:r>
          </a:p>
        </p:txBody>
      </p:sp>
      <p:sp>
        <p:nvSpPr>
          <p:cNvPr id="74" name="Slide Number Placeholder 73">
            <a:extLst>
              <a:ext uri="{FF2B5EF4-FFF2-40B4-BE49-F238E27FC236}">
                <a16:creationId xmlns:a16="http://schemas.microsoft.com/office/drawing/2014/main" id="{8E798763-ED7B-7D49-8C72-CA631024AF35}"/>
              </a:ext>
            </a:extLst>
          </p:cNvPr>
          <p:cNvSpPr>
            <a:spLocks noGrp="1"/>
          </p:cNvSpPr>
          <p:nvPr>
            <p:ph type="sldNum" sz="quarter" idx="12"/>
          </p:nvPr>
        </p:nvSpPr>
        <p:spPr>
          <a:xfrm flipH="1">
            <a:off x="390465" y="8923708"/>
            <a:ext cx="567520" cy="983879"/>
          </a:xfrm>
        </p:spPr>
        <p:txBody>
          <a:bodyPr/>
          <a:lstStyle/>
          <a:p>
            <a:pPr>
              <a:defRPr b="0" i="0"/>
            </a:pPr>
            <a:fld id="{ACE2D727-4E7F-4F37-8224-41E4B4AD009D}" type="slidenum">
              <a:rPr lang="en-US" b="0" smtClean="0"/>
              <a:t>2</a:t>
            </a:fld>
            <a:endParaRPr lang="en-US"/>
          </a:p>
        </p:txBody>
      </p:sp>
      <p:sp>
        <p:nvSpPr>
          <p:cNvPr id="11" name="Footer Placeholder 10">
            <a:extLst>
              <a:ext uri="{FF2B5EF4-FFF2-40B4-BE49-F238E27FC236}">
                <a16:creationId xmlns:a16="http://schemas.microsoft.com/office/drawing/2014/main" id="{CD83C11D-2797-CB44-923D-9040EB92828A}"/>
              </a:ext>
            </a:extLst>
          </p:cNvPr>
          <p:cNvSpPr>
            <a:spLocks noGrp="1"/>
          </p:cNvSpPr>
          <p:nvPr>
            <p:ph type="ftr" sz="quarter" idx="11"/>
          </p:nvPr>
        </p:nvSpPr>
        <p:spPr>
          <a:xfrm>
            <a:off x="957985" y="8923709"/>
            <a:ext cx="3055215" cy="983880"/>
          </a:xfrm>
        </p:spPr>
        <p:txBody>
          <a:bodyPr/>
          <a:lstStyle/>
          <a:p>
            <a:pPr>
              <a:defRPr b="0" i="0"/>
            </a:pPr>
            <a:r>
              <a:rPr lang="1106" b="1" dirty="0"/>
              <a:t>Cynnal ymgyrch i gofrestru pleidleiswyr</a:t>
            </a:r>
            <a:endParaRPr lang="en-US" dirty="0"/>
          </a:p>
        </p:txBody>
      </p:sp>
    </p:spTree>
    <p:extLst>
      <p:ext uri="{BB962C8B-B14F-4D97-AF65-F5344CB8AC3E}">
        <p14:creationId xmlns:p14="http://schemas.microsoft.com/office/powerpoint/2010/main" val="40820098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99F5B34B-6592-4D4F-952D-36174C304111}"/>
              </a:ext>
            </a:extLst>
          </p:cNvPr>
          <p:cNvSpPr>
            <a:spLocks noGrp="1"/>
          </p:cNvSpPr>
          <p:nvPr>
            <p:ph type="body" sz="quarter" idx="14"/>
          </p:nvPr>
        </p:nvSpPr>
        <p:spPr>
          <a:xfrm>
            <a:off x="474382" y="67163"/>
            <a:ext cx="3843618" cy="337128"/>
          </a:xfrm>
        </p:spPr>
        <p:txBody>
          <a:bodyPr>
            <a:normAutofit/>
          </a:bodyPr>
          <a:lstStyle/>
          <a:p>
            <a:pPr>
              <a:defRPr b="0" i="0"/>
            </a:pPr>
            <a:r>
              <a:rPr lang="1106" b="1" i="0">
                <a:solidFill>
                  <a:srgbClr val="000000"/>
                </a:solidFill>
                <a:effectLst/>
                <a:latin typeface="Montserrat" pitchFamily="2" charset="77"/>
              </a:rPr>
              <a:t>Gwybodaeth i golegau a phrifysgolion yng Nghymru	 </a:t>
            </a:r>
            <a:endParaRPr lang="en-US">
              <a:latin typeface="Montserrat" pitchFamily="2" charset="77"/>
            </a:endParaRPr>
          </a:p>
        </p:txBody>
      </p:sp>
      <p:sp>
        <p:nvSpPr>
          <p:cNvPr id="4" name="Text Placeholder 3" descr="Chapter number">
            <a:extLst>
              <a:ext uri="{FF2B5EF4-FFF2-40B4-BE49-F238E27FC236}">
                <a16:creationId xmlns:a16="http://schemas.microsoft.com/office/drawing/2014/main" id="{84F5EC71-6E8D-CF4E-94F6-F5C24088A190}"/>
              </a:ext>
            </a:extLst>
          </p:cNvPr>
          <p:cNvSpPr>
            <a:spLocks noGrp="1"/>
          </p:cNvSpPr>
          <p:nvPr>
            <p:ph type="body" sz="quarter" idx="13"/>
          </p:nvPr>
        </p:nvSpPr>
        <p:spPr>
          <a:xfrm>
            <a:off x="471488" y="735233"/>
            <a:ext cx="5906164" cy="337128"/>
          </a:xfrm>
        </p:spPr>
        <p:txBody>
          <a:bodyPr/>
          <a:lstStyle/>
          <a:p>
            <a:pPr>
              <a:defRPr b="0" i="0"/>
            </a:pPr>
            <a:r>
              <a:rPr lang="1106" b="1"/>
              <a:t>02.</a:t>
            </a:r>
          </a:p>
        </p:txBody>
      </p:sp>
      <p:sp>
        <p:nvSpPr>
          <p:cNvPr id="2" name="Title 1">
            <a:extLst>
              <a:ext uri="{FF2B5EF4-FFF2-40B4-BE49-F238E27FC236}">
                <a16:creationId xmlns:a16="http://schemas.microsoft.com/office/drawing/2014/main" id="{C7CE4C71-1F58-1348-827E-819402EBD93C}"/>
              </a:ext>
            </a:extLst>
          </p:cNvPr>
          <p:cNvSpPr>
            <a:spLocks noGrp="1"/>
          </p:cNvSpPr>
          <p:nvPr>
            <p:ph type="title"/>
          </p:nvPr>
        </p:nvSpPr>
        <p:spPr>
          <a:xfrm>
            <a:off x="471487" y="1118331"/>
            <a:ext cx="5906164" cy="806620"/>
          </a:xfrm>
        </p:spPr>
        <p:txBody>
          <a:bodyPr>
            <a:normAutofit/>
          </a:bodyPr>
          <a:lstStyle/>
          <a:p>
            <a:pPr>
              <a:defRPr b="0" i="0"/>
            </a:pPr>
            <a:r>
              <a:rPr lang="1106" b="1" dirty="0"/>
              <a:t>Cofrestru i bleidleisio</a:t>
            </a:r>
          </a:p>
        </p:txBody>
      </p:sp>
      <p:cxnSp>
        <p:nvCxnSpPr>
          <p:cNvPr id="6" name="Straight Connector 5">
            <a:extLst>
              <a:ext uri="{FF2B5EF4-FFF2-40B4-BE49-F238E27FC236}">
                <a16:creationId xmlns:a16="http://schemas.microsoft.com/office/drawing/2014/main" id="{6CCB46BF-25CA-A341-88AF-AD73F03647A9}"/>
              </a:ext>
            </a:extLst>
          </p:cNvPr>
          <p:cNvCxnSpPr/>
          <p:nvPr/>
        </p:nvCxnSpPr>
        <p:spPr>
          <a:xfrm>
            <a:off x="459913" y="1521641"/>
            <a:ext cx="5906163"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BCF940-087F-3144-BEAB-C358DF3D65C0}"/>
              </a:ext>
            </a:extLst>
          </p:cNvPr>
          <p:cNvSpPr>
            <a:spLocks noGrp="1"/>
          </p:cNvSpPr>
          <p:nvPr>
            <p:ph idx="1"/>
          </p:nvPr>
        </p:nvSpPr>
        <p:spPr>
          <a:xfrm>
            <a:off x="491925" y="1691498"/>
            <a:ext cx="2705378" cy="2037676"/>
          </a:xfrm>
        </p:spPr>
        <p:txBody>
          <a:bodyPr numCol="1" spcCol="360000">
            <a:spAutoFit/>
          </a:bodyPr>
          <a:lstStyle/>
          <a:p>
            <a:pPr marL="0" indent="0" algn="l" rtl="0" fontAlgn="base">
              <a:buNone/>
              <a:defRPr b="0" i="0"/>
            </a:pPr>
            <a:r>
              <a:rPr lang="1106" sz="1200" b="1" i="0" dirty="0">
                <a:solidFill>
                  <a:srgbClr val="000000"/>
                </a:solidFill>
                <a:effectLst/>
                <a:highlight>
                  <a:srgbClr val="FFFFFF"/>
                </a:highlight>
                <a:latin typeface="Montserrat" pitchFamily="2" charset="77"/>
              </a:rPr>
              <a:t>Beth sydd angen i chi ei wneud i gofrestru i bleidleisio? </a:t>
            </a:r>
            <a:endParaRPr lang="en-US" b="1" i="0" dirty="0">
              <a:solidFill>
                <a:srgbClr val="000000"/>
              </a:solidFill>
              <a:effectLst/>
              <a:highlight>
                <a:srgbClr val="FFFFFF"/>
              </a:highlight>
              <a:latin typeface="Montserrat" pitchFamily="2" charset="77"/>
            </a:endParaRPr>
          </a:p>
          <a:p>
            <a:pPr marL="0" indent="0" algn="l" rtl="0" fontAlgn="base">
              <a:buNone/>
              <a:defRPr b="0" i="0"/>
            </a:pPr>
            <a:r>
              <a:rPr lang="1106" sz="1200" i="0" dirty="0">
                <a:solidFill>
                  <a:srgbClr val="000000"/>
                </a:solidFill>
                <a:effectLst/>
                <a:highlight>
                  <a:srgbClr val="FFFFFF"/>
                </a:highlight>
                <a:latin typeface="Montserrat" pitchFamily="2" charset="77"/>
              </a:rPr>
              <a:t>Dim ond pum munud mae'n ei gymryd i gofrestru i bleidleisio ar-lein.</a:t>
            </a:r>
            <a:endParaRPr lang="en-US" i="0" dirty="0">
              <a:solidFill>
                <a:srgbClr val="000000"/>
              </a:solidFill>
              <a:effectLst/>
              <a:highlight>
                <a:srgbClr val="FFFFFF"/>
              </a:highlight>
              <a:latin typeface="Montserrat" pitchFamily="2" charset="77"/>
            </a:endParaRPr>
          </a:p>
          <a:p>
            <a:pPr marL="0" indent="0" algn="l" rtl="0" fontAlgn="base">
              <a:buNone/>
              <a:defRPr b="0" i="0"/>
            </a:pPr>
            <a:r>
              <a:rPr lang="1106" sz="1200" i="0" dirty="0">
                <a:solidFill>
                  <a:srgbClr val="000000"/>
                </a:solidFill>
                <a:effectLst/>
                <a:highlight>
                  <a:srgbClr val="FFFFFF"/>
                </a:highlight>
                <a:latin typeface="Montserrat" pitchFamily="2" charset="77"/>
              </a:rPr>
              <a:t>Y cyfan sydd ei angen arnoch yw: </a:t>
            </a:r>
            <a:endParaRPr lang="en-US" i="0" dirty="0">
              <a:solidFill>
                <a:srgbClr val="000000"/>
              </a:solidFill>
              <a:effectLst/>
              <a:highlight>
                <a:srgbClr val="FFFFFF"/>
              </a:highlight>
              <a:latin typeface="Montserrat" pitchFamily="2" charset="77"/>
            </a:endParaRPr>
          </a:p>
          <a:p>
            <a:pPr fontAlgn="base">
              <a:defRPr b="0" i="0"/>
            </a:pPr>
            <a:r>
              <a:rPr lang="1106" sz="1200" i="0" dirty="0">
                <a:solidFill>
                  <a:srgbClr val="000000"/>
                </a:solidFill>
                <a:effectLst/>
                <a:highlight>
                  <a:srgbClr val="FFFFFF"/>
                </a:highlight>
                <a:latin typeface="Montserrat" pitchFamily="2" charset="77"/>
              </a:rPr>
              <a:t>Eich enw a'ch cyfeiriad  </a:t>
            </a:r>
          </a:p>
          <a:p>
            <a:pPr fontAlgn="base">
              <a:defRPr b="0" i="0"/>
            </a:pPr>
            <a:r>
              <a:rPr lang="1106" sz="1200" i="0" dirty="0">
                <a:solidFill>
                  <a:srgbClr val="000000"/>
                </a:solidFill>
                <a:effectLst/>
                <a:highlight>
                  <a:srgbClr val="FFFFFF"/>
                </a:highlight>
                <a:latin typeface="Montserrat" pitchFamily="2" charset="77"/>
              </a:rPr>
              <a:t>Eich rhif Yswiriant Gwladol  </a:t>
            </a:r>
          </a:p>
        </p:txBody>
      </p:sp>
      <p:sp>
        <p:nvSpPr>
          <p:cNvPr id="12" name="Content Placeholder 2">
            <a:extLst>
              <a:ext uri="{FF2B5EF4-FFF2-40B4-BE49-F238E27FC236}">
                <a16:creationId xmlns:a16="http://schemas.microsoft.com/office/drawing/2014/main" id="{E59BC72A-2FFC-5846-BBB3-5246C21EB287}"/>
              </a:ext>
            </a:extLst>
          </p:cNvPr>
          <p:cNvSpPr txBox="1"/>
          <p:nvPr/>
        </p:nvSpPr>
        <p:spPr>
          <a:xfrm>
            <a:off x="196485" y="3854840"/>
            <a:ext cx="3147050" cy="3946891"/>
          </a:xfrm>
          <a:prstGeom prst="rect">
            <a:avLst/>
          </a:prstGeom>
          <a:solidFill>
            <a:srgbClr val="00E7BD">
              <a:alpha val="9000"/>
            </a:srgbClr>
          </a:solidFill>
        </p:spPr>
        <p:txBody>
          <a:bodyPr vert="horz" wrap="square" lIns="90000" tIns="90000" rIns="90000" bIns="90000" numCol="1" spcCol="360000" rtlCol="0">
            <a:spAutoFit/>
          </a:bodyPr>
          <a:lstStyle>
            <a:lvl1pPr marL="171450" indent="-171450" algn="l" defTabSz="685800" rtl="0" eaLnBrk="1" latinLnBrk="0" hangingPunct="1">
              <a:lnSpc>
                <a:spcPct val="100000"/>
              </a:lnSpc>
              <a:spcBef>
                <a:spcPts val="750"/>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1pPr>
            <a:lvl2pPr marL="17145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2pPr>
            <a:lvl3pPr marL="252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3pPr>
            <a:lvl4pPr marL="360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4pPr>
            <a:lvl5pPr marL="432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defRPr b="0" i="0"/>
            </a:pPr>
            <a:r>
              <a:rPr lang="1106" sz="1200" b="0" i="0" dirty="0">
                <a:solidFill>
                  <a:srgbClr val="000000"/>
                </a:solidFill>
                <a:effectLst/>
                <a:latin typeface="Montserrat" pitchFamily="2" charset="77"/>
              </a:rPr>
              <a:t>Mae'n annhebygol y bydd myfyrwyr yn gwybod eu rhif Yswiriant Gwladol ar eu cof. Os yw'r bobl ifanc rydych yn gweithio gyda nhw yn 16 oed neu drosodd, mae'n bwysig codi ymwybyddiaeth o'r angen i fyfyrwyr ddod â'u rhif Yswiriant Gwladol gyda nhw i'ch ymgyrch gofrestru.  </a:t>
            </a:r>
          </a:p>
          <a:p>
            <a:pPr marL="0" indent="0" algn="l" rtl="0" fontAlgn="base">
              <a:buNone/>
              <a:defRPr b="0" i="0"/>
            </a:pPr>
            <a:r>
              <a:rPr lang="1106" sz="1200" b="0" i="0" dirty="0">
                <a:solidFill>
                  <a:srgbClr val="000000"/>
                </a:solidFill>
                <a:effectLst/>
                <a:latin typeface="Montserrat" pitchFamily="2" charset="77"/>
              </a:rPr>
              <a:t>Mae'n bosibl y gall myfyrwyr heb eu rhif Yswiriant Gwladol gofrestru o hyd, ond bydd eu tîm etholiadau lleol yn gofyn iddynt brofi pwy ydynt mewn ffordd arall yn ddiweddarach. </a:t>
            </a:r>
          </a:p>
          <a:p>
            <a:pPr marL="0" indent="0" algn="l" rtl="0" fontAlgn="base">
              <a:buNone/>
              <a:defRPr b="0" i="0"/>
            </a:pPr>
            <a:r>
              <a:rPr lang="1106" sz="1200" b="0" i="0" dirty="0">
                <a:solidFill>
                  <a:srgbClr val="000000"/>
                </a:solidFill>
                <a:effectLst/>
                <a:latin typeface="Montserrat" pitchFamily="2" charset="77"/>
              </a:rPr>
              <a:t>Os na fydd myfyriwr yn gwybod ei rif Yswiriant Gwladol a'i fod dros 16 oed, gall ddod o hyd iddo mewn sawl ffordd. I gael rhagor o wybodaeth, ewch i https://www.gov.uk/rhif-yswiriant-gwladol-coll </a:t>
            </a:r>
            <a:endParaRPr lang="en-US" b="0" i="0" dirty="0">
              <a:solidFill>
                <a:srgbClr val="000000"/>
              </a:solidFill>
              <a:effectLst/>
              <a:latin typeface="Montserrat" pitchFamily="2" charset="77"/>
            </a:endParaRPr>
          </a:p>
        </p:txBody>
      </p:sp>
      <p:sp>
        <p:nvSpPr>
          <p:cNvPr id="10" name="Content Placeholder 2">
            <a:extLst>
              <a:ext uri="{FF2B5EF4-FFF2-40B4-BE49-F238E27FC236}">
                <a16:creationId xmlns:a16="http://schemas.microsoft.com/office/drawing/2014/main" id="{0961D9C0-7E77-B949-9F32-7D28C198A9DD}"/>
              </a:ext>
            </a:extLst>
          </p:cNvPr>
          <p:cNvSpPr txBox="1"/>
          <p:nvPr/>
        </p:nvSpPr>
        <p:spPr>
          <a:xfrm>
            <a:off x="3429000" y="1691498"/>
            <a:ext cx="3163056" cy="7480855"/>
          </a:xfrm>
          <a:prstGeom prst="rect">
            <a:avLst/>
          </a:prstGeom>
        </p:spPr>
        <p:txBody>
          <a:bodyPr vert="horz" wrap="square" lIns="0" tIns="0" rIns="0" bIns="0" numCol="1" spcCol="360000" rtlCol="0">
            <a:noAutofit/>
          </a:bodyPr>
          <a:lstStyle>
            <a:lvl1pPr marL="171450" indent="-171450" algn="l" defTabSz="685800" rtl="0" eaLnBrk="1" latinLnBrk="0" hangingPunct="1">
              <a:lnSpc>
                <a:spcPct val="100000"/>
              </a:lnSpc>
              <a:spcBef>
                <a:spcPts val="750"/>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1pPr>
            <a:lvl2pPr marL="17145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2pPr>
            <a:lvl3pPr marL="252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3pPr>
            <a:lvl4pPr marL="360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4pPr>
            <a:lvl5pPr marL="432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defRPr b="0" i="0"/>
            </a:pPr>
            <a:r>
              <a:rPr lang="1106" b="0" i="0" dirty="0">
                <a:solidFill>
                  <a:srgbClr val="000000"/>
                </a:solidFill>
                <a:effectLst/>
                <a:highlight>
                  <a:srgbClr val="FFFFFF"/>
                </a:highlight>
                <a:latin typeface="Montserrat" pitchFamily="2" charset="77"/>
              </a:rPr>
              <a:t>Mae angen i chi gofrestru:</a:t>
            </a:r>
          </a:p>
          <a:p>
            <a:pPr algn="l" rtl="0" fontAlgn="base">
              <a:buFont typeface="Arial" panose="020B0604020202020204" pitchFamily="34" charset="0"/>
              <a:buChar char="•"/>
              <a:defRPr b="0" i="0"/>
            </a:pPr>
            <a:r>
              <a:rPr lang="1106" b="0" i="0" dirty="0">
                <a:solidFill>
                  <a:srgbClr val="000000"/>
                </a:solidFill>
                <a:effectLst/>
                <a:highlight>
                  <a:srgbClr val="FFFFFF"/>
                </a:highlight>
                <a:latin typeface="Montserrat" pitchFamily="2" charset="77"/>
              </a:rPr>
              <a:t>Os nad ydych erioed wedi cofrestru i bleidleisio o'r blaen </a:t>
            </a:r>
          </a:p>
          <a:p>
            <a:pPr algn="l" rtl="0" fontAlgn="base">
              <a:buFont typeface="Arial" panose="020B0604020202020204" pitchFamily="34" charset="0"/>
              <a:buChar char="•"/>
              <a:defRPr b="0" i="0"/>
            </a:pPr>
            <a:r>
              <a:rPr lang="1106" b="0" i="0" dirty="0">
                <a:solidFill>
                  <a:srgbClr val="000000"/>
                </a:solidFill>
                <a:effectLst/>
                <a:highlight>
                  <a:srgbClr val="FFFFFF"/>
                </a:highlight>
                <a:latin typeface="Montserrat" pitchFamily="2" charset="77"/>
              </a:rPr>
              <a:t>Os ydych wedi newid eich enw am unrhyw reswm</a:t>
            </a:r>
          </a:p>
          <a:p>
            <a:pPr algn="l" rtl="0" fontAlgn="base">
              <a:buFont typeface="Arial" panose="020B0604020202020204" pitchFamily="34" charset="0"/>
              <a:buChar char="•"/>
              <a:defRPr b="0" i="0"/>
            </a:pPr>
            <a:r>
              <a:rPr lang="1106" b="0" i="0" dirty="0">
                <a:solidFill>
                  <a:srgbClr val="000000"/>
                </a:solidFill>
                <a:effectLst/>
                <a:highlight>
                  <a:srgbClr val="FFFFFF"/>
                </a:highlight>
                <a:latin typeface="Montserrat" pitchFamily="2" charset="77"/>
              </a:rPr>
              <a:t>Os ydych wedi symud tŷ yn ddiweddar</a:t>
            </a:r>
          </a:p>
          <a:p>
            <a:pPr marL="0" indent="0" algn="l" rtl="0" fontAlgn="base">
              <a:buNone/>
              <a:defRPr b="0" i="0"/>
            </a:pPr>
            <a:r>
              <a:rPr lang="1106" b="0" i="0" dirty="0">
                <a:solidFill>
                  <a:srgbClr val="000000"/>
                </a:solidFill>
                <a:effectLst/>
                <a:highlight>
                  <a:srgbClr val="FFFFFF"/>
                </a:highlight>
                <a:latin typeface="Montserrat" pitchFamily="2" charset="77"/>
              </a:rPr>
              <a:t>Nid oes angen i chi gofrestru cyn pob etholiad yn eich ardal.</a:t>
            </a:r>
          </a:p>
          <a:p>
            <a:pPr marL="0" indent="0" algn="l" rtl="0" fontAlgn="base">
              <a:buNone/>
              <a:defRPr b="0" i="0"/>
            </a:pPr>
            <a:r>
              <a:rPr lang="1106" b="1" i="0" dirty="0">
                <a:solidFill>
                  <a:srgbClr val="000000"/>
                </a:solidFill>
                <a:effectLst/>
                <a:highlight>
                  <a:srgbClr val="FFFFFF"/>
                </a:highlight>
                <a:latin typeface="Montserrat" pitchFamily="2" charset="77"/>
              </a:rPr>
              <a:t>Pwy all gofrestru?</a:t>
            </a:r>
            <a:r>
              <a:rPr lang="1106" b="0" i="0" dirty="0">
                <a:solidFill>
                  <a:srgbClr val="000000"/>
                </a:solidFill>
                <a:effectLst/>
                <a:highlight>
                  <a:srgbClr val="FFFFFF"/>
                </a:highlight>
                <a:latin typeface="Montserrat" pitchFamily="2" charset="77"/>
              </a:rPr>
              <a:t> </a:t>
            </a:r>
          </a:p>
          <a:p>
            <a:pPr algn="l" rtl="0" fontAlgn="base">
              <a:defRPr b="0" i="0"/>
            </a:pPr>
            <a:r>
              <a:rPr lang="1106" b="0" i="0" dirty="0">
                <a:solidFill>
                  <a:srgbClr val="000000"/>
                </a:solidFill>
                <a:effectLst/>
                <a:highlight>
                  <a:srgbClr val="FFFFFF"/>
                </a:highlight>
                <a:latin typeface="Montserrat" pitchFamily="2" charset="77"/>
              </a:rPr>
              <a:t>Gallwch gofrestru i bleidleisio os ydych: </a:t>
            </a:r>
          </a:p>
          <a:p>
            <a:pPr algn="l" rtl="0" fontAlgn="base">
              <a:buFont typeface="Arial" panose="020B0604020202020204" pitchFamily="34" charset="0"/>
              <a:buChar char="•"/>
              <a:defRPr b="0" i="0"/>
            </a:pPr>
            <a:r>
              <a:rPr lang="1106" b="0" i="0" dirty="0">
                <a:solidFill>
                  <a:srgbClr val="000000"/>
                </a:solidFill>
                <a:effectLst/>
                <a:highlight>
                  <a:srgbClr val="FFFFFF"/>
                </a:highlight>
                <a:latin typeface="Montserrat" pitchFamily="2" charset="77"/>
              </a:rPr>
              <a:t>Yn 14 oed neu'n hŷn</a:t>
            </a:r>
          </a:p>
          <a:p>
            <a:pPr marL="0" indent="0" algn="l" rtl="0" fontAlgn="base">
              <a:buNone/>
              <a:defRPr b="0" i="0"/>
            </a:pPr>
            <a:r>
              <a:rPr lang="1106" b="0" i="0" dirty="0">
                <a:solidFill>
                  <a:srgbClr val="000000"/>
                </a:solidFill>
                <a:effectLst/>
                <a:highlight>
                  <a:srgbClr val="FFFFFF"/>
                </a:highlight>
                <a:latin typeface="Montserrat" pitchFamily="2" charset="77"/>
              </a:rPr>
              <a:t>A naill ai:</a:t>
            </a:r>
          </a:p>
          <a:p>
            <a:pPr algn="l" rtl="0" fontAlgn="base">
              <a:buFont typeface="Arial" panose="020B0604020202020204" pitchFamily="34" charset="0"/>
              <a:buChar char="•"/>
              <a:defRPr b="0" i="0"/>
            </a:pPr>
            <a:r>
              <a:rPr lang="1106" b="0" i="0" dirty="0">
                <a:solidFill>
                  <a:srgbClr val="000000"/>
                </a:solidFill>
                <a:effectLst/>
                <a:highlight>
                  <a:srgbClr val="FFFFFF"/>
                </a:highlight>
                <a:latin typeface="Montserrat" pitchFamily="2" charset="77"/>
              </a:rPr>
              <a:t>Yn ddinesydd Prydeinig neu Wyddelig, neu</a:t>
            </a:r>
          </a:p>
          <a:p>
            <a:pPr algn="l" rtl="0" fontAlgn="base">
              <a:buFont typeface="Arial" panose="020B0604020202020204" pitchFamily="34" charset="0"/>
              <a:buChar char="•"/>
              <a:defRPr b="0" i="0"/>
            </a:pPr>
            <a:r>
              <a:rPr lang="1106" b="0" i="0" dirty="0">
                <a:solidFill>
                  <a:srgbClr val="000000"/>
                </a:solidFill>
                <a:effectLst/>
                <a:highlight>
                  <a:srgbClr val="FFFFFF"/>
                </a:highlight>
                <a:latin typeface="Montserrat" pitchFamily="2" charset="77"/>
              </a:rPr>
              <a:t>Yn ddinesydd o'r Gymanwlad  </a:t>
            </a:r>
          </a:p>
          <a:p>
            <a:pPr marL="0" indent="0" algn="l" rtl="0" fontAlgn="base">
              <a:buNone/>
              <a:defRPr b="0" i="0"/>
            </a:pPr>
            <a:r>
              <a:rPr lang="1106" b="0" i="0" dirty="0">
                <a:solidFill>
                  <a:srgbClr val="000000"/>
                </a:solidFill>
                <a:effectLst/>
                <a:highlight>
                  <a:srgbClr val="FFFFFF"/>
                </a:highlight>
                <a:latin typeface="Montserrat" pitchFamily="2" charset="77"/>
              </a:rPr>
              <a:t>Gallwch ddechrau pleidleisio mewn rhai etholiadau cyn gynted ag y byddwch yn 16 oed, hyd yn oed os byddwch yn cael eich pen-blwydd yn 16 oed ar y diwrnod pleidleisio.  </a:t>
            </a:r>
          </a:p>
          <a:p>
            <a:pPr marL="0" indent="0" algn="l" rtl="0" fontAlgn="base">
              <a:buNone/>
              <a:defRPr b="0" i="0"/>
            </a:pPr>
            <a:r>
              <a:rPr lang="1106" b="0" i="0" dirty="0">
                <a:solidFill>
                  <a:srgbClr val="000000"/>
                </a:solidFill>
                <a:effectLst/>
                <a:highlight>
                  <a:srgbClr val="FFFFFF"/>
                </a:highlight>
                <a:latin typeface="Montserrat" pitchFamily="2" charset="77"/>
              </a:rPr>
              <a:t>Mae'n bosibl na fyddwch yn gallu pleidleisio ym mhob etholiad, yn dibynnu ar eich oedran a'ch dinasyddiaeth. </a:t>
            </a:r>
          </a:p>
          <a:p>
            <a:pPr marL="0" indent="0" algn="l" rtl="0" fontAlgn="base">
              <a:buNone/>
              <a:defRPr b="0" i="0"/>
            </a:pPr>
            <a:r>
              <a:rPr lang="1106" b="0" i="0" dirty="0">
                <a:solidFill>
                  <a:srgbClr val="000000"/>
                </a:solidFill>
                <a:effectLst/>
                <a:highlight>
                  <a:srgbClr val="FFFFFF"/>
                </a:highlight>
                <a:latin typeface="Montserrat" pitchFamily="2" charset="77"/>
              </a:rPr>
              <a:t>Gallwch bleidleisio yn etholiadau cyffredinol Senedd y DU os ydych yn 18 oed neu drosodd a naill ai'n ddinesydd Prydeinig neu Wyddelig neu'n ddinesydd cymwys o'r Gymanwlad sy'n byw yn y DU.  </a:t>
            </a:r>
          </a:p>
        </p:txBody>
      </p:sp>
      <p:sp>
        <p:nvSpPr>
          <p:cNvPr id="74" name="Slide Number Placeholder 73">
            <a:extLst>
              <a:ext uri="{FF2B5EF4-FFF2-40B4-BE49-F238E27FC236}">
                <a16:creationId xmlns:a16="http://schemas.microsoft.com/office/drawing/2014/main" id="{8E798763-ED7B-7D49-8C72-CA631024AF35}"/>
              </a:ext>
            </a:extLst>
          </p:cNvPr>
          <p:cNvSpPr>
            <a:spLocks noGrp="1"/>
          </p:cNvSpPr>
          <p:nvPr>
            <p:ph type="sldNum" sz="quarter" idx="12"/>
          </p:nvPr>
        </p:nvSpPr>
        <p:spPr>
          <a:xfrm flipH="1">
            <a:off x="390465" y="8923708"/>
            <a:ext cx="567520" cy="983879"/>
          </a:xfrm>
        </p:spPr>
        <p:txBody>
          <a:bodyPr/>
          <a:lstStyle/>
          <a:p>
            <a:pPr>
              <a:defRPr b="0" i="0"/>
            </a:pPr>
            <a:fld id="{AEA47C5F-9443-44AA-9AC7-3E426708DD84}" type="slidenum">
              <a:rPr lang="en-US" b="0" smtClean="0"/>
              <a:t>3</a:t>
            </a:fld>
            <a:endParaRPr lang="en-US"/>
          </a:p>
        </p:txBody>
      </p:sp>
      <p:sp>
        <p:nvSpPr>
          <p:cNvPr id="11" name="Footer Placeholder 10">
            <a:extLst>
              <a:ext uri="{FF2B5EF4-FFF2-40B4-BE49-F238E27FC236}">
                <a16:creationId xmlns:a16="http://schemas.microsoft.com/office/drawing/2014/main" id="{CD83C11D-2797-CB44-923D-9040EB92828A}"/>
              </a:ext>
            </a:extLst>
          </p:cNvPr>
          <p:cNvSpPr>
            <a:spLocks noGrp="1"/>
          </p:cNvSpPr>
          <p:nvPr>
            <p:ph type="ftr" sz="quarter" idx="11"/>
          </p:nvPr>
        </p:nvSpPr>
        <p:spPr>
          <a:xfrm>
            <a:off x="957985" y="8923709"/>
            <a:ext cx="3147050" cy="983880"/>
          </a:xfrm>
        </p:spPr>
        <p:txBody>
          <a:bodyPr/>
          <a:lstStyle/>
          <a:p>
            <a:pPr>
              <a:defRPr b="0" i="0"/>
            </a:pPr>
            <a:r>
              <a:rPr lang="1106" b="1" dirty="0"/>
              <a:t>Cynnal ymgyrch i gofrestru pleidleiswyr</a:t>
            </a:r>
            <a:endParaRPr lang="en-US" dirty="0"/>
          </a:p>
        </p:txBody>
      </p:sp>
    </p:spTree>
    <p:extLst>
      <p:ext uri="{BB962C8B-B14F-4D97-AF65-F5344CB8AC3E}">
        <p14:creationId xmlns:p14="http://schemas.microsoft.com/office/powerpoint/2010/main" val="10173926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1">
            <a:extLst>
              <a:ext uri="{FF2B5EF4-FFF2-40B4-BE49-F238E27FC236}">
                <a16:creationId xmlns:a16="http://schemas.microsoft.com/office/drawing/2014/main" id="{7551B987-1F22-6DD8-3D1B-5356441BC228}"/>
              </a:ext>
            </a:extLst>
          </p:cNvPr>
          <p:cNvSpPr txBox="1"/>
          <p:nvPr/>
        </p:nvSpPr>
        <p:spPr>
          <a:xfrm>
            <a:off x="474382" y="67163"/>
            <a:ext cx="3843618" cy="337128"/>
          </a:xfrm>
          <a:prstGeom prst="rect">
            <a:avLst/>
          </a:prstGeom>
        </p:spPr>
        <p:txBody>
          <a:bodyPr vert="horz" wrap="square" lIns="0" tIns="0" rIns="0" bIns="0" rtlCol="0" anchor="ctr">
            <a:normAutofit/>
          </a:bodyPr>
          <a:lstStyle>
            <a:lvl1pPr marL="0" indent="0" algn="l" defTabSz="685800" rtl="0" eaLnBrk="1" latinLnBrk="0" hangingPunct="1">
              <a:lnSpc>
                <a:spcPct val="100000"/>
              </a:lnSpc>
              <a:spcBef>
                <a:spcPts val="750"/>
              </a:spcBef>
              <a:spcAft>
                <a:spcPts val="200"/>
              </a:spcAft>
              <a:buClr>
                <a:srgbClr val="00E7BD"/>
              </a:buClr>
              <a:buFont typeface="Wingdings" pitchFamily="2" charset="2"/>
              <a:buNone/>
              <a:defRPr sz="700" b="1" i="0" kern="1200" spc="120" baseline="0">
                <a:solidFill>
                  <a:schemeClr val="tx1">
                    <a:lumMod val="95000"/>
                    <a:lumOff val="5000"/>
                  </a:schemeClr>
                </a:solidFill>
                <a:latin typeface="Montserrat" pitchFamily="2" charset="77"/>
                <a:ea typeface="+mn-ea"/>
                <a:cs typeface="+mn-cs"/>
              </a:defRPr>
            </a:lvl1pPr>
            <a:lvl2pPr marL="171450" indent="-171450" algn="r"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2pPr>
            <a:lvl3pPr marL="252000" indent="-171450" algn="r"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3pPr>
            <a:lvl4pPr marL="360000" indent="-171450" algn="r"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4pPr>
            <a:lvl5pPr marL="432000" indent="-171450" algn="r"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b="0" i="0"/>
            </a:pPr>
            <a:r>
              <a:rPr lang="1106" b="1">
                <a:solidFill>
                  <a:srgbClr val="000000"/>
                </a:solidFill>
                <a:latin typeface="Montserrat" pitchFamily="2" charset="77"/>
              </a:rPr>
              <a:t>Gwybodaeth i golegau a phrifysgolion yng Nghymru</a:t>
            </a:r>
            <a:endParaRPr lang="en-US">
              <a:latin typeface="Montserrat" pitchFamily="2" charset="77"/>
            </a:endParaRPr>
          </a:p>
        </p:txBody>
      </p:sp>
      <p:sp>
        <p:nvSpPr>
          <p:cNvPr id="4" name="Text Placeholder 3" descr="Chapter number">
            <a:extLst>
              <a:ext uri="{FF2B5EF4-FFF2-40B4-BE49-F238E27FC236}">
                <a16:creationId xmlns:a16="http://schemas.microsoft.com/office/drawing/2014/main" id="{84F5EC71-6E8D-CF4E-94F6-F5C24088A190}"/>
              </a:ext>
            </a:extLst>
          </p:cNvPr>
          <p:cNvSpPr>
            <a:spLocks noGrp="1"/>
          </p:cNvSpPr>
          <p:nvPr>
            <p:ph type="body" sz="quarter" idx="13"/>
          </p:nvPr>
        </p:nvSpPr>
        <p:spPr>
          <a:xfrm>
            <a:off x="471488" y="760152"/>
            <a:ext cx="5906164" cy="337128"/>
          </a:xfrm>
        </p:spPr>
        <p:txBody>
          <a:bodyPr/>
          <a:lstStyle/>
          <a:p>
            <a:pPr>
              <a:defRPr b="0" i="0"/>
            </a:pPr>
            <a:r>
              <a:rPr lang="1106" b="1"/>
              <a:t>03.</a:t>
            </a:r>
          </a:p>
        </p:txBody>
      </p:sp>
      <p:sp>
        <p:nvSpPr>
          <p:cNvPr id="2" name="Title 1">
            <a:extLst>
              <a:ext uri="{FF2B5EF4-FFF2-40B4-BE49-F238E27FC236}">
                <a16:creationId xmlns:a16="http://schemas.microsoft.com/office/drawing/2014/main" id="{C7CE4C71-1F58-1348-827E-819402EBD93C}"/>
              </a:ext>
            </a:extLst>
          </p:cNvPr>
          <p:cNvSpPr>
            <a:spLocks noGrp="1"/>
          </p:cNvSpPr>
          <p:nvPr>
            <p:ph type="title"/>
          </p:nvPr>
        </p:nvSpPr>
        <p:spPr>
          <a:xfrm>
            <a:off x="471487" y="1183194"/>
            <a:ext cx="5906164" cy="806620"/>
          </a:xfrm>
        </p:spPr>
        <p:txBody>
          <a:bodyPr>
            <a:normAutofit/>
          </a:bodyPr>
          <a:lstStyle/>
          <a:p>
            <a:pPr>
              <a:defRPr b="0" i="0"/>
            </a:pPr>
            <a:r>
              <a:rPr lang="1106" b="1" dirty="0"/>
              <a:t>Eich ymgyrch i gofrestru pleidleiswyr</a:t>
            </a:r>
          </a:p>
        </p:txBody>
      </p:sp>
      <p:cxnSp>
        <p:nvCxnSpPr>
          <p:cNvPr id="6" name="Straight Connector 5">
            <a:extLst>
              <a:ext uri="{FF2B5EF4-FFF2-40B4-BE49-F238E27FC236}">
                <a16:creationId xmlns:a16="http://schemas.microsoft.com/office/drawing/2014/main" id="{6CCB46BF-25CA-A341-88AF-AD73F03647A9}"/>
              </a:ext>
            </a:extLst>
          </p:cNvPr>
          <p:cNvCxnSpPr/>
          <p:nvPr/>
        </p:nvCxnSpPr>
        <p:spPr>
          <a:xfrm>
            <a:off x="382007" y="1985584"/>
            <a:ext cx="5906163"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Content Placeholder 72" descr="Sub header">
            <a:extLst>
              <a:ext uri="{FF2B5EF4-FFF2-40B4-BE49-F238E27FC236}">
                <a16:creationId xmlns:a16="http://schemas.microsoft.com/office/drawing/2014/main" id="{BF2B8B90-F98D-3548-BEC6-00717E271B03}"/>
              </a:ext>
            </a:extLst>
          </p:cNvPr>
          <p:cNvSpPr>
            <a:spLocks noGrp="1"/>
          </p:cNvSpPr>
          <p:nvPr>
            <p:ph idx="15"/>
          </p:nvPr>
        </p:nvSpPr>
        <p:spPr>
          <a:xfrm>
            <a:off x="474381" y="2075728"/>
            <a:ext cx="5769047" cy="2335924"/>
          </a:xfrm>
        </p:spPr>
        <p:txBody>
          <a:bodyPr/>
          <a:lstStyle/>
          <a:p>
            <a:pPr marL="0" marR="0" lvl="0" indent="0" algn="l" defTabSz="457200" rtl="0" eaLnBrk="1" fontAlgn="base" latinLnBrk="0" hangingPunct="1">
              <a:lnSpc>
                <a:spcPct val="100000"/>
              </a:lnSpc>
              <a:spcBef>
                <a:spcPct val="0"/>
              </a:spcBef>
              <a:spcAft>
                <a:spcPct val="0"/>
              </a:spcAft>
              <a:buClrTx/>
              <a:buSzTx/>
              <a:buFontTx/>
              <a:buNone/>
              <a:defRPr b="0" i="0"/>
            </a:pPr>
            <a:r>
              <a:rPr kumimoji="0" lang="1106" sz="1200" b="1" i="0" u="none" strike="noStrike" kern="1200" cap="none" spc="0" normalizeH="0" baseline="0" noProof="0" dirty="0">
                <a:ln>
                  <a:noFill/>
                </a:ln>
                <a:solidFill>
                  <a:srgbClr val="000000"/>
                </a:solidFill>
                <a:effectLst/>
                <a:highlight>
                  <a:srgbClr val="FFFFFF"/>
                </a:highlight>
                <a:uLnTx/>
                <a:uFillTx/>
                <a:latin typeface="Montserrat" pitchFamily="2" charset="77"/>
              </a:rPr>
              <a:t>Sut y gall rhywun gofrestru i bleidleisio? </a:t>
            </a:r>
            <a:br>
              <a:rPr kumimoji="0" lang="1106" sz="1200" b="0" i="0" u="none" strike="noStrike" kern="1200" cap="none" spc="0" normalizeH="0" baseline="0" noProof="0" dirty="0">
                <a:ln>
                  <a:noFill/>
                </a:ln>
                <a:solidFill>
                  <a:srgbClr val="000000"/>
                </a:solidFill>
                <a:effectLst/>
                <a:highlight>
                  <a:srgbClr val="FFFFFF"/>
                </a:highlight>
                <a:uLnTx/>
                <a:uFillTx/>
                <a:latin typeface="Montserrat" pitchFamily="2" charset="77"/>
              </a:rPr>
            </a:br>
            <a:endParaRPr kumimoji="0" lang="en-US" sz="1200" b="0" i="0" u="none" strike="noStrike" kern="1200" cap="none" spc="0" normalizeH="0" baseline="0" noProof="0" dirty="0">
              <a:ln>
                <a:noFill/>
              </a:ln>
              <a:solidFill>
                <a:srgbClr val="000000"/>
              </a:solidFill>
              <a:effectLst/>
              <a:highlight>
                <a:srgbClr val="FFFFFF"/>
              </a:highlight>
              <a:uLnTx/>
              <a:uFillTx/>
              <a:latin typeface="Montserrat" pitchFamily="2" charset="77"/>
            </a:endParaRPr>
          </a:p>
          <a:p>
            <a:pPr marL="0" marR="0" lvl="0" indent="0" algn="l" defTabSz="457200" rtl="0" eaLnBrk="1" fontAlgn="base" latinLnBrk="0" hangingPunct="1">
              <a:lnSpc>
                <a:spcPct val="100000"/>
              </a:lnSpc>
              <a:spcBef>
                <a:spcPct val="0"/>
              </a:spcBef>
              <a:spcAft>
                <a:spcPct val="0"/>
              </a:spcAft>
              <a:buClrTx/>
              <a:buSzTx/>
              <a:buFontTx/>
              <a:buNone/>
              <a:defRPr b="0" i="0"/>
            </a:pPr>
            <a:r>
              <a:rPr kumimoji="0" lang="1106" sz="1200" b="0" i="0" u="none" strike="noStrike" kern="1200" cap="none" spc="0" normalizeH="0" baseline="0" noProof="0" dirty="0">
                <a:ln>
                  <a:noFill/>
                </a:ln>
                <a:solidFill>
                  <a:srgbClr val="000000"/>
                </a:solidFill>
                <a:effectLst/>
                <a:highlight>
                  <a:srgbClr val="FFFFFF"/>
                </a:highlight>
                <a:uLnTx/>
                <a:uFillTx/>
                <a:latin typeface="Montserrat" pitchFamily="2" charset="77"/>
              </a:rPr>
              <a:t>Y ffordd gyflymaf a hawsaf o gofrestru i bleidleisio yw ar-lein.</a:t>
            </a:r>
            <a:br>
              <a:rPr kumimoji="0" lang="1106" sz="1200" b="0" i="0" u="none" strike="noStrike" kern="1200" cap="none" spc="0" normalizeH="0" baseline="0" noProof="0" dirty="0">
                <a:ln>
                  <a:noFill/>
                </a:ln>
                <a:solidFill>
                  <a:srgbClr val="000000"/>
                </a:solidFill>
                <a:effectLst/>
                <a:highlight>
                  <a:srgbClr val="FFFFFF"/>
                </a:highlight>
                <a:uLnTx/>
                <a:uFillTx/>
                <a:latin typeface="Montserrat" pitchFamily="2" charset="77"/>
              </a:rPr>
            </a:br>
            <a:endParaRPr kumimoji="0" lang="en-US" sz="1200" b="0" i="0" u="none" strike="noStrike" kern="1200" cap="none" spc="0" normalizeH="0" baseline="0" noProof="0" dirty="0">
              <a:ln>
                <a:noFill/>
              </a:ln>
              <a:solidFill>
                <a:srgbClr val="000000"/>
              </a:solidFill>
              <a:effectLst/>
              <a:highlight>
                <a:srgbClr val="FFFFFF"/>
              </a:highlight>
              <a:uLnTx/>
              <a:uFillTx/>
              <a:latin typeface="Montserrat" pitchFamily="2" charset="77"/>
            </a:endParaRPr>
          </a:p>
          <a:p>
            <a:pPr marL="0" marR="0" lvl="0" indent="0" algn="l" defTabSz="457200" rtl="0" eaLnBrk="1" fontAlgn="base" latinLnBrk="0" hangingPunct="1">
              <a:lnSpc>
                <a:spcPct val="100000"/>
              </a:lnSpc>
              <a:spcBef>
                <a:spcPct val="0"/>
              </a:spcBef>
              <a:spcAft>
                <a:spcPct val="0"/>
              </a:spcAft>
              <a:buClrTx/>
              <a:buSzTx/>
              <a:buFontTx/>
              <a:buNone/>
              <a:defRPr b="0" i="0"/>
            </a:pPr>
            <a:r>
              <a:rPr kumimoji="0" lang="1106" sz="1200" b="0" i="0" u="none" strike="noStrike" kern="1200" cap="none" spc="0" normalizeH="0" baseline="0" noProof="0" dirty="0">
                <a:ln>
                  <a:noFill/>
                </a:ln>
                <a:solidFill>
                  <a:srgbClr val="000000"/>
                </a:solidFill>
                <a:effectLst/>
                <a:highlight>
                  <a:srgbClr val="FFFFFF"/>
                </a:highlight>
                <a:uLnTx/>
                <a:uFillTx/>
                <a:latin typeface="Montserrat" pitchFamily="2" charset="77"/>
              </a:rPr>
              <a:t>Ewch i gov.uk/cofrestru-i-bleidleisio </a:t>
            </a:r>
            <a:br>
              <a:rPr kumimoji="0" lang="1106" sz="1200" b="0" i="0" u="none" strike="noStrike" kern="1200" cap="none" spc="0" normalizeH="0" baseline="0" noProof="0" dirty="0">
                <a:ln>
                  <a:noFill/>
                </a:ln>
                <a:solidFill>
                  <a:srgbClr val="000000"/>
                </a:solidFill>
                <a:effectLst/>
                <a:highlight>
                  <a:srgbClr val="FFFFFF"/>
                </a:highlight>
                <a:uLnTx/>
                <a:uFillTx/>
                <a:latin typeface="Montserrat" pitchFamily="2" charset="77"/>
              </a:rPr>
            </a:br>
            <a:endParaRPr kumimoji="0" lang="en-US" sz="1200" b="0" i="0" u="none" strike="noStrike" kern="1200" cap="none" spc="0" normalizeH="0" baseline="0" noProof="0" dirty="0">
              <a:ln>
                <a:noFill/>
              </a:ln>
              <a:solidFill>
                <a:srgbClr val="000000"/>
              </a:solidFill>
              <a:effectLst/>
              <a:highlight>
                <a:srgbClr val="FFFFFF"/>
              </a:highlight>
              <a:uLnTx/>
              <a:uFillTx/>
              <a:latin typeface="Montserrat" pitchFamily="2" charset="77"/>
            </a:endParaRPr>
          </a:p>
          <a:p>
            <a:pPr marL="0" marR="0" lvl="0" indent="0" algn="l" defTabSz="457200" rtl="0" eaLnBrk="1" fontAlgn="base" latinLnBrk="0" hangingPunct="1">
              <a:lnSpc>
                <a:spcPct val="100000"/>
              </a:lnSpc>
              <a:spcBef>
                <a:spcPct val="0"/>
              </a:spcBef>
              <a:spcAft>
                <a:spcPct val="0"/>
              </a:spcAft>
              <a:buClrTx/>
              <a:buSzTx/>
              <a:buFontTx/>
              <a:buNone/>
              <a:defRPr b="0" i="0"/>
            </a:pPr>
            <a:r>
              <a:rPr kumimoji="0" lang="1106" sz="1200" b="0" i="0" u="none" strike="noStrike" kern="1200" cap="none" spc="0" normalizeH="0" baseline="0" noProof="0" dirty="0">
                <a:ln>
                  <a:noFill/>
                </a:ln>
                <a:solidFill>
                  <a:srgbClr val="000000"/>
                </a:solidFill>
                <a:effectLst/>
                <a:highlight>
                  <a:srgbClr val="FFFFFF"/>
                </a:highlight>
                <a:uLnTx/>
                <a:uFillTx/>
                <a:latin typeface="Montserrat" pitchFamily="2" charset="77"/>
              </a:rPr>
              <a:t>Bydd angen i chi ddarparu eich manylion personol, gan gynnwys eich enw, eich cyfeiriad a'ch rhif Yswiriant Gwladol.</a:t>
            </a:r>
            <a:br>
              <a:rPr kumimoji="0" lang="1106" sz="1200" b="0" i="0" u="none" strike="noStrike" kern="1200" cap="none" spc="0" normalizeH="0" baseline="0" noProof="0" dirty="0">
                <a:ln>
                  <a:noFill/>
                </a:ln>
                <a:solidFill>
                  <a:srgbClr val="000000"/>
                </a:solidFill>
                <a:effectLst/>
                <a:highlight>
                  <a:srgbClr val="FFFFFF"/>
                </a:highlight>
                <a:uLnTx/>
                <a:uFillTx/>
                <a:latin typeface="Montserrat" pitchFamily="2" charset="77"/>
              </a:rPr>
            </a:br>
            <a:br>
              <a:rPr kumimoji="0" lang="1106" sz="1200" b="0" i="0" u="none" strike="noStrike" kern="1200" cap="none" spc="0" normalizeH="0" baseline="0" noProof="0" dirty="0">
                <a:ln>
                  <a:noFill/>
                </a:ln>
                <a:solidFill>
                  <a:srgbClr val="000000"/>
                </a:solidFill>
                <a:effectLst/>
                <a:highlight>
                  <a:srgbClr val="FFFFFF"/>
                </a:highlight>
                <a:uLnTx/>
                <a:uFillTx/>
                <a:latin typeface="Montserrat" pitchFamily="2" charset="77"/>
              </a:rPr>
            </a:br>
            <a:r>
              <a:rPr kumimoji="0" lang="1106" sz="1200" b="0" i="0" u="none" strike="noStrike" kern="1200" cap="none" spc="0" normalizeH="0" baseline="0" noProof="0" dirty="0">
                <a:ln>
                  <a:noFill/>
                </a:ln>
                <a:solidFill>
                  <a:srgbClr val="000000"/>
                </a:solidFill>
                <a:effectLst/>
                <a:highlight>
                  <a:srgbClr val="FFFFFF"/>
                </a:highlight>
                <a:uLnTx/>
                <a:uFillTx/>
                <a:latin typeface="Montserrat" pitchFamily="2" charset="77"/>
              </a:rPr>
              <a:t>Os na allwch gofrestru ar-lein, gallwch lawrlwytho ffurflen gais bapur, neu ofyn am ffurflen gan eich tîm etholiadau lleol. Mae angen i chi anfon eich ffurflenni wedi'u cwblhau at eich tîm etholiadau lleol i'w prosesu. </a:t>
            </a:r>
          </a:p>
        </p:txBody>
      </p:sp>
      <p:sp>
        <p:nvSpPr>
          <p:cNvPr id="24" name="Content Placeholder 2">
            <a:extLst>
              <a:ext uri="{FF2B5EF4-FFF2-40B4-BE49-F238E27FC236}">
                <a16:creationId xmlns:a16="http://schemas.microsoft.com/office/drawing/2014/main" id="{66BCF940-087F-3144-BEAB-C358DF3D65C0}"/>
              </a:ext>
            </a:extLst>
          </p:cNvPr>
          <p:cNvSpPr>
            <a:spLocks noGrp="1"/>
          </p:cNvSpPr>
          <p:nvPr>
            <p:ph idx="1"/>
          </p:nvPr>
        </p:nvSpPr>
        <p:spPr>
          <a:xfrm>
            <a:off x="485249" y="4537113"/>
            <a:ext cx="5828321" cy="4051368"/>
          </a:xfrm>
        </p:spPr>
        <p:txBody>
          <a:bodyPr wrap="square" numCol="1" spcCol="360000">
            <a:spAutoFit/>
          </a:bodyPr>
          <a:lstStyle/>
          <a:p>
            <a:pPr marL="0" indent="0" algn="l" rtl="0" fontAlgn="base">
              <a:buNone/>
              <a:defRPr b="0" i="0"/>
            </a:pPr>
            <a:r>
              <a:rPr lang="1106" sz="1200" b="1" i="0" dirty="0">
                <a:solidFill>
                  <a:srgbClr val="000000"/>
                </a:solidFill>
                <a:effectLst/>
                <a:highlight>
                  <a:srgbClr val="FFFFFF"/>
                </a:highlight>
                <a:latin typeface="Montserrat" pitchFamily="2" charset="77"/>
              </a:rPr>
              <a:t>Lleoliad a dyddiad eich digwyddiad</a:t>
            </a:r>
            <a:endParaRPr lang="en-US" b="0" i="0" dirty="0">
              <a:solidFill>
                <a:srgbClr val="000000"/>
              </a:solidFill>
              <a:effectLst/>
              <a:highlight>
                <a:srgbClr val="FFFFFF"/>
              </a:highlight>
              <a:latin typeface="Montserrat" pitchFamily="2" charset="77"/>
            </a:endParaRPr>
          </a:p>
          <a:p>
            <a:pPr marL="0" indent="0" algn="l" rtl="0" fontAlgn="base">
              <a:buNone/>
              <a:defRPr b="0" i="0"/>
            </a:pPr>
            <a:r>
              <a:rPr lang="1106" sz="1200" b="0" i="0" dirty="0">
                <a:solidFill>
                  <a:srgbClr val="000000"/>
                </a:solidFill>
                <a:effectLst/>
                <a:highlight>
                  <a:srgbClr val="FFFFFF"/>
                </a:highlight>
                <a:latin typeface="Montserrat" pitchFamily="2" charset="77"/>
              </a:rPr>
              <a:t>Wrth ddewis lleoliad ar gyfer eich ymgyrch i gofrestru pleidleiswyr, ystyriwch leoliad sy'n ganolog i'ch sefydliad lle mae eich myfyrwyr yn gyfarwydd ag ef. Os oes gennych gampws neu safle mawr, mae'n bosibl y byddwch yn penderfynu cynnal eich digwyddiad mewn ardaloedd gwahanol ar yr un pryd.  </a:t>
            </a:r>
          </a:p>
          <a:p>
            <a:pPr marL="0" indent="0" algn="l" rtl="0" fontAlgn="base">
              <a:buNone/>
              <a:defRPr b="0" i="0"/>
            </a:pPr>
            <a:r>
              <a:rPr lang="1106" sz="1200" b="0" i="0" dirty="0">
                <a:solidFill>
                  <a:srgbClr val="000000"/>
                </a:solidFill>
                <a:effectLst/>
                <a:highlight>
                  <a:srgbClr val="FFFFFF"/>
                </a:highlight>
                <a:latin typeface="Montserrat" pitchFamily="2" charset="77"/>
              </a:rPr>
              <a:t>Bydd angen i chi ddarparu gliniaduron neu lechi i'ch myfyrwyr at ddiben cofrestru. Fel arall, dylech ganiatáu i'ch myfyrwyr gofrestru i bleidleisio ar eu ffonau. Gall fod yn ddefnyddiol os byddwch yn darparu'r cysylltiad â'r rhyngrwyd. Cofiwch ystyried sawl myfyriwr rydych yn disgwyl iddo gofrestru wrth gynllunio eich cyfarpar. </a:t>
            </a:r>
          </a:p>
          <a:p>
            <a:pPr marL="0" indent="0" algn="l" rtl="0" fontAlgn="base">
              <a:buNone/>
              <a:defRPr b="0" i="0"/>
            </a:pPr>
            <a:r>
              <a:rPr lang="1106" sz="1200" b="0" i="0" dirty="0">
                <a:solidFill>
                  <a:srgbClr val="000000"/>
                </a:solidFill>
                <a:effectLst/>
                <a:highlight>
                  <a:srgbClr val="FFFFFF"/>
                </a:highlight>
                <a:latin typeface="Montserrat" pitchFamily="2" charset="77"/>
              </a:rPr>
              <a:t>Er mwyn annog cofrestriadau, gall fod yn ddefnyddiol pe byddech yn caniatáu i’r myfyrwyr ddefnyddio cyfnod byr o amser o'u hamserlen i fynychu eich ymgyrch gofrestru.  </a:t>
            </a:r>
          </a:p>
          <a:p>
            <a:pPr marL="0" indent="0" algn="l" rtl="0" fontAlgn="base">
              <a:buNone/>
              <a:defRPr b="0" i="0"/>
            </a:pPr>
            <a:r>
              <a:rPr lang="1106" sz="1200" b="0" i="0" dirty="0">
                <a:solidFill>
                  <a:srgbClr val="000000"/>
                </a:solidFill>
                <a:effectLst/>
                <a:highlight>
                  <a:srgbClr val="FFFFFF"/>
                </a:highlight>
                <a:latin typeface="Montserrat" pitchFamily="2" charset="77"/>
              </a:rPr>
              <a:t>Gall fod yn syniad da cynnal eich ymgyrch gofrestru mewn perthynas ag etholiadau yn eich ardal leol er mwyn helpu i ennyn diddordeb eich myfyrwyr. Gallech hefyd ddewis cynnal eich digwyddiad yn ystod pwyntiau allweddol yng nghalendr eich myfyrwyr, fel yn ystod digwyddiadau wythnos y glas. </a:t>
            </a:r>
            <a:endParaRPr lang="en-US" b="0" i="0" dirty="0">
              <a:solidFill>
                <a:srgbClr val="000000"/>
              </a:solidFill>
              <a:effectLst/>
              <a:highlight>
                <a:srgbClr val="FFFFFF"/>
              </a:highlight>
              <a:latin typeface="Montserrat" pitchFamily="2" charset="77"/>
            </a:endParaRPr>
          </a:p>
        </p:txBody>
      </p:sp>
      <p:sp>
        <p:nvSpPr>
          <p:cNvPr id="74" name="Slide Number Placeholder 73">
            <a:extLst>
              <a:ext uri="{FF2B5EF4-FFF2-40B4-BE49-F238E27FC236}">
                <a16:creationId xmlns:a16="http://schemas.microsoft.com/office/drawing/2014/main" id="{8E798763-ED7B-7D49-8C72-CA631024AF35}"/>
              </a:ext>
            </a:extLst>
          </p:cNvPr>
          <p:cNvSpPr>
            <a:spLocks noGrp="1"/>
          </p:cNvSpPr>
          <p:nvPr>
            <p:ph type="sldNum" sz="quarter" idx="12"/>
          </p:nvPr>
        </p:nvSpPr>
        <p:spPr>
          <a:xfrm flipH="1">
            <a:off x="390465" y="8923708"/>
            <a:ext cx="567520" cy="983879"/>
          </a:xfrm>
        </p:spPr>
        <p:txBody>
          <a:bodyPr/>
          <a:lstStyle/>
          <a:p>
            <a:pPr>
              <a:defRPr b="0" i="0"/>
            </a:pPr>
            <a:fld id="{0E1A701C-121A-49B0-AF8D-13C4E3B6819C}" type="slidenum">
              <a:rPr lang="en-US" b="0" smtClean="0"/>
              <a:t>4</a:t>
            </a:fld>
            <a:endParaRPr lang="en-US"/>
          </a:p>
        </p:txBody>
      </p:sp>
      <p:sp>
        <p:nvSpPr>
          <p:cNvPr id="11" name="Footer Placeholder 10">
            <a:extLst>
              <a:ext uri="{FF2B5EF4-FFF2-40B4-BE49-F238E27FC236}">
                <a16:creationId xmlns:a16="http://schemas.microsoft.com/office/drawing/2014/main" id="{CD83C11D-2797-CB44-923D-9040EB92828A}"/>
              </a:ext>
            </a:extLst>
          </p:cNvPr>
          <p:cNvSpPr>
            <a:spLocks noGrp="1"/>
          </p:cNvSpPr>
          <p:nvPr>
            <p:ph type="ftr" sz="quarter" idx="11"/>
          </p:nvPr>
        </p:nvSpPr>
        <p:spPr>
          <a:xfrm>
            <a:off x="957985" y="8923709"/>
            <a:ext cx="2979015" cy="983880"/>
          </a:xfrm>
        </p:spPr>
        <p:txBody>
          <a:bodyPr/>
          <a:lstStyle/>
          <a:p>
            <a:pPr>
              <a:defRPr b="0" i="0"/>
            </a:pPr>
            <a:r>
              <a:rPr lang="1106" b="1" dirty="0"/>
              <a:t>Cynnal ymgyrch i gofrestru pleidleiswyr</a:t>
            </a:r>
            <a:endParaRPr lang="en-US" dirty="0"/>
          </a:p>
        </p:txBody>
      </p:sp>
    </p:spTree>
    <p:extLst>
      <p:ext uri="{BB962C8B-B14F-4D97-AF65-F5344CB8AC3E}">
        <p14:creationId xmlns:p14="http://schemas.microsoft.com/office/powerpoint/2010/main" val="989894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1">
            <a:extLst>
              <a:ext uri="{FF2B5EF4-FFF2-40B4-BE49-F238E27FC236}">
                <a16:creationId xmlns:a16="http://schemas.microsoft.com/office/drawing/2014/main" id="{F5DEBE42-6339-B056-C48E-56040BDC52B4}"/>
              </a:ext>
            </a:extLst>
          </p:cNvPr>
          <p:cNvSpPr txBox="1"/>
          <p:nvPr/>
        </p:nvSpPr>
        <p:spPr>
          <a:xfrm>
            <a:off x="474382" y="67163"/>
            <a:ext cx="3843618" cy="337128"/>
          </a:xfrm>
          <a:prstGeom prst="rect">
            <a:avLst/>
          </a:prstGeom>
        </p:spPr>
        <p:txBody>
          <a:bodyPr vert="horz" wrap="square" lIns="0" tIns="0" rIns="0" bIns="0" rtlCol="0" anchor="ctr">
            <a:normAutofit/>
          </a:bodyPr>
          <a:lstStyle>
            <a:lvl1pPr marL="0" indent="0" algn="l" defTabSz="685800" rtl="0" eaLnBrk="1" latinLnBrk="0" hangingPunct="1">
              <a:lnSpc>
                <a:spcPct val="100000"/>
              </a:lnSpc>
              <a:spcBef>
                <a:spcPts val="750"/>
              </a:spcBef>
              <a:spcAft>
                <a:spcPts val="200"/>
              </a:spcAft>
              <a:buClr>
                <a:srgbClr val="00E7BD"/>
              </a:buClr>
              <a:buFont typeface="Wingdings" pitchFamily="2" charset="2"/>
              <a:buNone/>
              <a:defRPr sz="700" b="1" i="0" kern="1200" spc="120" baseline="0">
                <a:solidFill>
                  <a:schemeClr val="tx1">
                    <a:lumMod val="95000"/>
                    <a:lumOff val="5000"/>
                  </a:schemeClr>
                </a:solidFill>
                <a:latin typeface="Montserrat" pitchFamily="2" charset="77"/>
                <a:ea typeface="+mn-ea"/>
                <a:cs typeface="+mn-cs"/>
              </a:defRPr>
            </a:lvl1pPr>
            <a:lvl2pPr marL="171450" indent="-171450" algn="r"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2pPr>
            <a:lvl3pPr marL="252000" indent="-171450" algn="r"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3pPr>
            <a:lvl4pPr marL="360000" indent="-171450" algn="r"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4pPr>
            <a:lvl5pPr marL="432000" indent="-171450" algn="r"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b="0" i="0"/>
            </a:pPr>
            <a:r>
              <a:rPr lang="1106" b="1">
                <a:solidFill>
                  <a:srgbClr val="000000"/>
                </a:solidFill>
                <a:latin typeface="Montserrat" pitchFamily="2" charset="77"/>
              </a:rPr>
              <a:t>Gwybodaeth i golegau a phrifysgolion yng Nghymru	 </a:t>
            </a:r>
            <a:endParaRPr lang="en-US">
              <a:latin typeface="Montserrat" pitchFamily="2" charset="77"/>
            </a:endParaRPr>
          </a:p>
        </p:txBody>
      </p:sp>
      <p:sp>
        <p:nvSpPr>
          <p:cNvPr id="4" name="Text Placeholder 3" descr="Chapter number">
            <a:extLst>
              <a:ext uri="{FF2B5EF4-FFF2-40B4-BE49-F238E27FC236}">
                <a16:creationId xmlns:a16="http://schemas.microsoft.com/office/drawing/2014/main" id="{84F5EC71-6E8D-CF4E-94F6-F5C24088A190}"/>
              </a:ext>
            </a:extLst>
          </p:cNvPr>
          <p:cNvSpPr>
            <a:spLocks noGrp="1"/>
          </p:cNvSpPr>
          <p:nvPr>
            <p:ph type="body" sz="quarter" idx="13"/>
          </p:nvPr>
        </p:nvSpPr>
        <p:spPr>
          <a:xfrm>
            <a:off x="471488" y="743222"/>
            <a:ext cx="5906164" cy="337128"/>
          </a:xfrm>
        </p:spPr>
        <p:txBody>
          <a:bodyPr/>
          <a:lstStyle/>
          <a:p>
            <a:pPr>
              <a:defRPr b="0" i="0"/>
            </a:pPr>
            <a:r>
              <a:rPr lang="1106" b="1"/>
              <a:t>04.</a:t>
            </a:r>
          </a:p>
        </p:txBody>
      </p:sp>
      <p:sp>
        <p:nvSpPr>
          <p:cNvPr id="2" name="Title 1">
            <a:extLst>
              <a:ext uri="{FF2B5EF4-FFF2-40B4-BE49-F238E27FC236}">
                <a16:creationId xmlns:a16="http://schemas.microsoft.com/office/drawing/2014/main" id="{C7CE4C71-1F58-1348-827E-819402EBD93C}"/>
              </a:ext>
            </a:extLst>
          </p:cNvPr>
          <p:cNvSpPr>
            <a:spLocks noGrp="1"/>
          </p:cNvSpPr>
          <p:nvPr>
            <p:ph type="title"/>
          </p:nvPr>
        </p:nvSpPr>
        <p:spPr>
          <a:xfrm>
            <a:off x="471487" y="1133709"/>
            <a:ext cx="5906164" cy="806620"/>
          </a:xfrm>
        </p:spPr>
        <p:txBody>
          <a:bodyPr>
            <a:normAutofit/>
          </a:bodyPr>
          <a:lstStyle/>
          <a:p>
            <a:pPr>
              <a:defRPr b="0" i="0"/>
            </a:pPr>
            <a:r>
              <a:rPr lang="1106" b="1" dirty="0"/>
              <a:t>Eich ymgyrch i gofrestru pleidleiswyr</a:t>
            </a:r>
          </a:p>
        </p:txBody>
      </p:sp>
      <p:cxnSp>
        <p:nvCxnSpPr>
          <p:cNvPr id="6" name="Straight Connector 5">
            <a:extLst>
              <a:ext uri="{FF2B5EF4-FFF2-40B4-BE49-F238E27FC236}">
                <a16:creationId xmlns:a16="http://schemas.microsoft.com/office/drawing/2014/main" id="{6CCB46BF-25CA-A341-88AF-AD73F03647A9}"/>
              </a:ext>
            </a:extLst>
          </p:cNvPr>
          <p:cNvCxnSpPr/>
          <p:nvPr/>
        </p:nvCxnSpPr>
        <p:spPr>
          <a:xfrm>
            <a:off x="382175" y="1993688"/>
            <a:ext cx="5906163"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BCF940-087F-3144-BEAB-C358DF3D65C0}"/>
              </a:ext>
            </a:extLst>
          </p:cNvPr>
          <p:cNvSpPr>
            <a:spLocks noGrp="1"/>
          </p:cNvSpPr>
          <p:nvPr>
            <p:ph idx="1"/>
          </p:nvPr>
        </p:nvSpPr>
        <p:spPr>
          <a:xfrm>
            <a:off x="285750" y="2191819"/>
            <a:ext cx="6286500" cy="6065059"/>
          </a:xfrm>
        </p:spPr>
        <p:txBody>
          <a:bodyPr wrap="square" numCol="2" spcCol="360000">
            <a:spAutoFit/>
          </a:bodyPr>
          <a:lstStyle/>
          <a:p>
            <a:pPr marL="0" indent="0" algn="l" rtl="0" fontAlgn="base">
              <a:buNone/>
              <a:defRPr b="0" i="0"/>
            </a:pPr>
            <a:r>
              <a:rPr lang="1106" b="1" i="0" dirty="0">
                <a:solidFill>
                  <a:srgbClr val="000000"/>
                </a:solidFill>
                <a:effectLst/>
                <a:latin typeface="Montserrat" pitchFamily="2" charset="77"/>
              </a:rPr>
              <a:t>Staff a chymorth</a:t>
            </a:r>
          </a:p>
          <a:p>
            <a:pPr marL="0" indent="0" algn="l" rtl="0" fontAlgn="base">
              <a:buNone/>
              <a:defRPr b="0" i="0"/>
            </a:pPr>
            <a:r>
              <a:rPr lang="1106" b="0" i="0" dirty="0">
                <a:solidFill>
                  <a:srgbClr val="000000"/>
                </a:solidFill>
                <a:effectLst/>
                <a:latin typeface="Montserrat" pitchFamily="2" charset="77"/>
              </a:rPr>
              <a:t>Byddwch angen aelodau o staff i hwyluso eich ymgyrch gofrestru. Bydd eu rôl yn cynnwys helpu myfyrwyr i gofrestru. Dylai’r aelodau hyn o staff sicrhau eu bod yn gyfarwydd â'r broses a'u bod yn meddu ar wybodaeth ehangach am bleidleisio a chofrestru cyn y digwyddiad. </a:t>
            </a:r>
          </a:p>
          <a:p>
            <a:pPr marL="0" indent="0" algn="l" rtl="0" fontAlgn="base">
              <a:buNone/>
              <a:defRPr b="0" i="0"/>
            </a:pPr>
            <a:r>
              <a:rPr lang="1106" b="0" i="0" dirty="0">
                <a:solidFill>
                  <a:srgbClr val="000000"/>
                </a:solidFill>
                <a:effectLst/>
                <a:latin typeface="Montserrat" pitchFamily="2" charset="77"/>
              </a:rPr>
              <a:t>Mae'n bosibl y gall timau etholiadau lleol ymuno â'ch digwyddiad er mwyn cofrestru myfyrwyr yn uniongyrchol a darparu adnoddau pellach er mwyn helpu i gynnal y diwrnod, o bosibl. </a:t>
            </a:r>
          </a:p>
          <a:p>
            <a:pPr marL="0" indent="0" algn="l" rtl="0" fontAlgn="base">
              <a:buNone/>
              <a:defRPr b="0" i="0"/>
            </a:pPr>
            <a:r>
              <a:rPr lang="1106" b="0" i="0" dirty="0">
                <a:solidFill>
                  <a:srgbClr val="000000"/>
                </a:solidFill>
                <a:effectLst/>
                <a:latin typeface="Montserrat" pitchFamily="2" charset="77"/>
              </a:rPr>
              <a:t>Os na fydd y tîm etholiadau lleol yn gallu mynychu eich ymgyrch gofrestru, gall fod yn syniad da rhoi gwybod iddo am eich digwyddiad er mwyn sicrhau y gall ei aelodau baratoi ar gyfer niferoedd uwch o gofrestriadau. Mae'n bosibl y gallant hefyd roi cyngor ar ystyriaethau diogelu data os byddwch yn bwriadu darparu ffurflenni cais papur. </a:t>
            </a:r>
          </a:p>
          <a:p>
            <a:pPr marL="0" indent="0" algn="l" rtl="0" fontAlgn="base">
              <a:buNone/>
              <a:defRPr b="0" i="0"/>
            </a:pPr>
            <a:r>
              <a:rPr lang="1106" b="0" i="0" dirty="0">
                <a:solidFill>
                  <a:srgbClr val="000000"/>
                </a:solidFill>
                <a:effectLst/>
                <a:latin typeface="Montserrat" pitchFamily="2" charset="77"/>
              </a:rPr>
              <a:t>Gallwch ddod o hyd i fanylion cyswllt y tîm drwy nodi cod post eich sefydliad yn comisiwnetholiadol.org.uk/pleidleisiwr</a:t>
            </a:r>
            <a:r>
              <a:rPr lang="en-GB" b="0" i="0" dirty="0">
                <a:solidFill>
                  <a:srgbClr val="000000"/>
                </a:solidFill>
                <a:effectLst/>
                <a:latin typeface="Montserrat" pitchFamily="2" charset="77"/>
              </a:rPr>
              <a:t> </a:t>
            </a:r>
            <a:r>
              <a:rPr lang="1106" b="0" i="0" dirty="0">
                <a:solidFill>
                  <a:srgbClr val="000000"/>
                </a:solidFill>
                <a:effectLst/>
                <a:latin typeface="Montserrat" pitchFamily="2" charset="77"/>
              </a:rPr>
              <a:t> </a:t>
            </a:r>
            <a:endParaRPr lang="en-US" b="0" i="0" dirty="0">
              <a:solidFill>
                <a:srgbClr val="000000"/>
              </a:solidFill>
              <a:effectLst/>
              <a:highlight>
                <a:srgbClr val="FFFFFF"/>
              </a:highlight>
              <a:latin typeface="Montserrat" pitchFamily="2" charset="77"/>
            </a:endParaRPr>
          </a:p>
          <a:p>
            <a:pPr marL="0" indent="0" fontAlgn="base">
              <a:buNone/>
            </a:pPr>
            <a:endParaRPr lang="en-US" b="1" dirty="0">
              <a:solidFill>
                <a:srgbClr val="000000"/>
              </a:solidFill>
              <a:highlight>
                <a:srgbClr val="FFFFFF"/>
              </a:highlight>
              <a:latin typeface="Montserrat" pitchFamily="2" charset="77"/>
            </a:endParaRPr>
          </a:p>
          <a:p>
            <a:pPr marL="0" indent="0" fontAlgn="base">
              <a:buNone/>
            </a:pPr>
            <a:endParaRPr lang="en-US" b="1" dirty="0">
              <a:solidFill>
                <a:srgbClr val="000000"/>
              </a:solidFill>
              <a:highlight>
                <a:srgbClr val="FFFFFF"/>
              </a:highlight>
              <a:latin typeface="Montserrat" pitchFamily="2" charset="77"/>
            </a:endParaRPr>
          </a:p>
          <a:p>
            <a:pPr marL="0" indent="0" fontAlgn="base">
              <a:buNone/>
              <a:defRPr b="0" i="0"/>
            </a:pPr>
            <a:r>
              <a:rPr lang="1106" b="1" dirty="0">
                <a:solidFill>
                  <a:srgbClr val="000000"/>
                </a:solidFill>
                <a:highlight>
                  <a:srgbClr val="FFFFFF"/>
                </a:highlight>
                <a:latin typeface="Montserrat" pitchFamily="2" charset="77"/>
              </a:rPr>
              <a:t>Pleidleisio drwy'r post a phleidleisio drwy ddirprwy</a:t>
            </a:r>
          </a:p>
          <a:p>
            <a:pPr marL="0" indent="0" fontAlgn="base">
              <a:buNone/>
              <a:defRPr b="0" i="0"/>
            </a:pPr>
            <a:r>
              <a:rPr lang="1106" dirty="0">
                <a:solidFill>
                  <a:srgbClr val="000000"/>
                </a:solidFill>
                <a:highlight>
                  <a:srgbClr val="FFFFFF"/>
                </a:highlight>
                <a:latin typeface="Montserrat" pitchFamily="2" charset="77"/>
              </a:rPr>
              <a:t>Mae'n bosibl y bydd myfyrwyr sydd wedi'u cofrestru mewn dau gyfeiriad, neu a fyddai'n well ganddynt fod wedi'u cofrestru yn eu cyfeiriad cartref yn unig, yn dymuno ystyried pleidleisio drwy'r post neu bleidleisio drwy ddirprwy (lle rydych yn dewis rhywun rydych yn ymddiried ynddo i bleidleisio ar eich rhan).</a:t>
            </a:r>
          </a:p>
          <a:p>
            <a:pPr marL="0" indent="0" algn="l" rtl="0" fontAlgn="base">
              <a:buNone/>
              <a:defRPr b="0" i="0"/>
            </a:pPr>
            <a:r>
              <a:rPr lang="1106" b="0" i="0" dirty="0">
                <a:solidFill>
                  <a:srgbClr val="000000"/>
                </a:solidFill>
                <a:effectLst/>
                <a:highlight>
                  <a:srgbClr val="FFFFFF"/>
                </a:highlight>
                <a:latin typeface="Montserrat" pitchFamily="2" charset="77"/>
              </a:rPr>
              <a:t>Gall pleidleiswyr wneud cais i bleidleisio drwy'r post neu drwy ddirprwy ar gyfer etholiad cyffredinol Senedd y DU wrth gofrestru i bleidleisio.</a:t>
            </a:r>
          </a:p>
          <a:p>
            <a:pPr marL="0" indent="0" algn="l" rtl="0" fontAlgn="base">
              <a:buNone/>
              <a:defRPr b="0" i="0"/>
            </a:pPr>
            <a:r>
              <a:rPr lang="1106" b="0" i="0" dirty="0">
                <a:solidFill>
                  <a:srgbClr val="000000"/>
                </a:solidFill>
                <a:effectLst/>
                <a:highlight>
                  <a:srgbClr val="FFFFFF"/>
                </a:highlight>
                <a:latin typeface="Montserrat" pitchFamily="2" charset="77"/>
              </a:rPr>
              <a:t>Dysgwch fwy am bleidleisio drwy'r post a thrwy ddirprwy yn comisiwnetholiadol.org.uk/pleidleisiwr</a:t>
            </a:r>
          </a:p>
          <a:p>
            <a:pPr marL="0" indent="0" algn="l" rtl="0" fontAlgn="base">
              <a:buNone/>
            </a:pPr>
            <a:endParaRPr lang="en-US" b="0" i="0" dirty="0">
              <a:solidFill>
                <a:srgbClr val="000000"/>
              </a:solidFill>
              <a:effectLst/>
              <a:highlight>
                <a:srgbClr val="FFFFFF"/>
              </a:highlight>
              <a:latin typeface="Montserrat" pitchFamily="2" charset="77"/>
            </a:endParaRPr>
          </a:p>
        </p:txBody>
      </p:sp>
      <p:sp>
        <p:nvSpPr>
          <p:cNvPr id="74" name="Slide Number Placeholder 73">
            <a:extLst>
              <a:ext uri="{FF2B5EF4-FFF2-40B4-BE49-F238E27FC236}">
                <a16:creationId xmlns:a16="http://schemas.microsoft.com/office/drawing/2014/main" id="{8E798763-ED7B-7D49-8C72-CA631024AF35}"/>
              </a:ext>
            </a:extLst>
          </p:cNvPr>
          <p:cNvSpPr>
            <a:spLocks noGrp="1"/>
          </p:cNvSpPr>
          <p:nvPr>
            <p:ph type="sldNum" sz="quarter" idx="12"/>
          </p:nvPr>
        </p:nvSpPr>
        <p:spPr>
          <a:xfrm flipH="1">
            <a:off x="390465" y="8923708"/>
            <a:ext cx="567520" cy="983879"/>
          </a:xfrm>
        </p:spPr>
        <p:txBody>
          <a:bodyPr/>
          <a:lstStyle/>
          <a:p>
            <a:pPr>
              <a:defRPr b="0" i="0"/>
            </a:pPr>
            <a:fld id="{CF60EA92-8E90-4BC9-B370-4BA19C3B4DB0}" type="slidenum">
              <a:rPr lang="en-US" b="0" smtClean="0"/>
              <a:t>5</a:t>
            </a:fld>
            <a:endParaRPr lang="en-US"/>
          </a:p>
        </p:txBody>
      </p:sp>
      <p:sp>
        <p:nvSpPr>
          <p:cNvPr id="11" name="Footer Placeholder 10">
            <a:extLst>
              <a:ext uri="{FF2B5EF4-FFF2-40B4-BE49-F238E27FC236}">
                <a16:creationId xmlns:a16="http://schemas.microsoft.com/office/drawing/2014/main" id="{CD83C11D-2797-CB44-923D-9040EB92828A}"/>
              </a:ext>
            </a:extLst>
          </p:cNvPr>
          <p:cNvSpPr>
            <a:spLocks noGrp="1"/>
          </p:cNvSpPr>
          <p:nvPr>
            <p:ph type="ftr" sz="quarter" idx="11"/>
          </p:nvPr>
        </p:nvSpPr>
        <p:spPr>
          <a:xfrm>
            <a:off x="957985" y="8923709"/>
            <a:ext cx="2839315" cy="983880"/>
          </a:xfrm>
        </p:spPr>
        <p:txBody>
          <a:bodyPr/>
          <a:lstStyle/>
          <a:p>
            <a:pPr>
              <a:defRPr b="0" i="0"/>
            </a:pPr>
            <a:r>
              <a:rPr lang="1106" b="1" dirty="0"/>
              <a:t>Cynnal ymgyrch i gofrestru pleidleiswyr</a:t>
            </a:r>
            <a:endParaRPr lang="en-US" dirty="0"/>
          </a:p>
        </p:txBody>
      </p:sp>
    </p:spTree>
    <p:extLst>
      <p:ext uri="{BB962C8B-B14F-4D97-AF65-F5344CB8AC3E}">
        <p14:creationId xmlns:p14="http://schemas.microsoft.com/office/powerpoint/2010/main" val="18426903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1">
            <a:extLst>
              <a:ext uri="{FF2B5EF4-FFF2-40B4-BE49-F238E27FC236}">
                <a16:creationId xmlns:a16="http://schemas.microsoft.com/office/drawing/2014/main" id="{32E20803-D9F8-4C5E-25AA-8BA2C9369E92}"/>
              </a:ext>
            </a:extLst>
          </p:cNvPr>
          <p:cNvSpPr>
            <a:spLocks noGrp="1"/>
          </p:cNvSpPr>
          <p:nvPr>
            <p:ph type="body" sz="quarter" idx="14"/>
          </p:nvPr>
        </p:nvSpPr>
        <p:spPr>
          <a:xfrm>
            <a:off x="474382" y="67163"/>
            <a:ext cx="3843618" cy="337128"/>
          </a:xfrm>
        </p:spPr>
        <p:txBody>
          <a:bodyPr>
            <a:normAutofit/>
          </a:bodyPr>
          <a:lstStyle/>
          <a:p>
            <a:pPr>
              <a:defRPr b="0" i="0"/>
            </a:pPr>
            <a:r>
              <a:rPr lang="1106" b="1" i="0">
                <a:solidFill>
                  <a:srgbClr val="000000"/>
                </a:solidFill>
                <a:effectLst/>
                <a:latin typeface="Montserrat" pitchFamily="2" charset="77"/>
              </a:rPr>
              <a:t>Gwybodaeth i golegau a phrifysgolion yng Nghymru</a:t>
            </a:r>
            <a:endParaRPr lang="en-US">
              <a:latin typeface="Montserrat" pitchFamily="2" charset="77"/>
            </a:endParaRPr>
          </a:p>
        </p:txBody>
      </p:sp>
      <p:sp>
        <p:nvSpPr>
          <p:cNvPr id="4" name="Text Placeholder 3">
            <a:extLst>
              <a:ext uri="{FF2B5EF4-FFF2-40B4-BE49-F238E27FC236}">
                <a16:creationId xmlns:a16="http://schemas.microsoft.com/office/drawing/2014/main" id="{84F5EC71-6E8D-CF4E-94F6-F5C24088A190}"/>
              </a:ext>
            </a:extLst>
          </p:cNvPr>
          <p:cNvSpPr>
            <a:spLocks noGrp="1"/>
          </p:cNvSpPr>
          <p:nvPr>
            <p:ph type="body" sz="quarter" idx="13"/>
          </p:nvPr>
        </p:nvSpPr>
        <p:spPr>
          <a:xfrm>
            <a:off x="471488" y="777053"/>
            <a:ext cx="5906164" cy="337128"/>
          </a:xfrm>
        </p:spPr>
        <p:txBody>
          <a:bodyPr/>
          <a:lstStyle/>
          <a:p>
            <a:pPr>
              <a:defRPr b="0" i="0"/>
            </a:pPr>
            <a:r>
              <a:rPr lang="1106" b="1" dirty="0"/>
              <a:t>05.</a:t>
            </a:r>
          </a:p>
        </p:txBody>
      </p:sp>
      <p:sp>
        <p:nvSpPr>
          <p:cNvPr id="2" name="Title 1">
            <a:extLst>
              <a:ext uri="{FF2B5EF4-FFF2-40B4-BE49-F238E27FC236}">
                <a16:creationId xmlns:a16="http://schemas.microsoft.com/office/drawing/2014/main" id="{C7CE4C71-1F58-1348-827E-819402EBD93C}"/>
              </a:ext>
            </a:extLst>
          </p:cNvPr>
          <p:cNvSpPr>
            <a:spLocks noGrp="1"/>
          </p:cNvSpPr>
          <p:nvPr>
            <p:ph type="title"/>
          </p:nvPr>
        </p:nvSpPr>
        <p:spPr>
          <a:xfrm>
            <a:off x="471487" y="1168817"/>
            <a:ext cx="5906164" cy="806620"/>
          </a:xfrm>
        </p:spPr>
        <p:txBody>
          <a:bodyPr>
            <a:normAutofit/>
          </a:bodyPr>
          <a:lstStyle/>
          <a:p>
            <a:pPr>
              <a:defRPr b="0" i="0"/>
            </a:pPr>
            <a:r>
              <a:rPr lang="1106" b="1" dirty="0"/>
              <a:t>Eich ymgyrch i gofrestru pleidleiswyr</a:t>
            </a:r>
          </a:p>
        </p:txBody>
      </p:sp>
      <p:cxnSp>
        <p:nvCxnSpPr>
          <p:cNvPr id="109" name="Straight Connector 108">
            <a:extLst>
              <a:ext uri="{FF2B5EF4-FFF2-40B4-BE49-F238E27FC236}">
                <a16:creationId xmlns:a16="http://schemas.microsoft.com/office/drawing/2014/main" id="{EC88648B-5B43-524F-8F92-392DC896CE1E}"/>
              </a:ext>
            </a:extLst>
          </p:cNvPr>
          <p:cNvCxnSpPr/>
          <p:nvPr/>
        </p:nvCxnSpPr>
        <p:spPr>
          <a:xfrm>
            <a:off x="470825" y="1963256"/>
            <a:ext cx="5906163"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Content Placeholder 38">
            <a:extLst>
              <a:ext uri="{FF2B5EF4-FFF2-40B4-BE49-F238E27FC236}">
                <a16:creationId xmlns:a16="http://schemas.microsoft.com/office/drawing/2014/main" id="{5D831FA7-C1C0-5E4D-B52A-54298A069EF9}"/>
              </a:ext>
            </a:extLst>
          </p:cNvPr>
          <p:cNvSpPr>
            <a:spLocks noGrp="1"/>
          </p:cNvSpPr>
          <p:nvPr>
            <p:ph idx="1"/>
          </p:nvPr>
        </p:nvSpPr>
        <p:spPr>
          <a:xfrm>
            <a:off x="241300" y="2030072"/>
            <a:ext cx="6426200" cy="4454473"/>
          </a:xfrm>
        </p:spPr>
        <p:txBody>
          <a:bodyPr numCol="1"/>
          <a:lstStyle/>
          <a:p>
            <a:pPr marL="0" indent="0" algn="l" rtl="0" fontAlgn="base">
              <a:buNone/>
              <a:defRPr b="0" i="0"/>
            </a:pPr>
            <a:r>
              <a:rPr lang="1106" b="1" i="0" dirty="0">
                <a:solidFill>
                  <a:srgbClr val="000000"/>
                </a:solidFill>
                <a:effectLst/>
                <a:latin typeface="Montserrat" pitchFamily="2" charset="77"/>
              </a:rPr>
              <a:t>Byw mewn dau gyfeiriad</a:t>
            </a:r>
          </a:p>
          <a:p>
            <a:pPr marL="0" indent="0" algn="l" rtl="0" fontAlgn="base">
              <a:buNone/>
              <a:defRPr b="0" i="0"/>
            </a:pPr>
            <a:r>
              <a:rPr lang="1106" i="0" dirty="0">
                <a:solidFill>
                  <a:srgbClr val="000000"/>
                </a:solidFill>
                <a:effectLst/>
                <a:latin typeface="Montserrat" pitchFamily="2" charset="77"/>
              </a:rPr>
              <a:t>Gall pleidleiswyr sy'n byw mewn dau gyfeiriad gofrestru i bleidleisio yn y ddau leoliad. </a:t>
            </a:r>
          </a:p>
          <a:p>
            <a:pPr marL="0" indent="0" algn="l" rtl="0" fontAlgn="base">
              <a:buNone/>
              <a:defRPr b="0" i="0"/>
            </a:pPr>
            <a:r>
              <a:rPr lang="1106" i="0" dirty="0">
                <a:solidFill>
                  <a:srgbClr val="000000"/>
                </a:solidFill>
                <a:effectLst/>
                <a:latin typeface="Montserrat" pitchFamily="2" charset="77"/>
              </a:rPr>
              <a:t>Mae'n bosibl fod gan eich myfyrwyr gyfeiriad yn ystod y tymor, yn ogystal â chyfeiriad cartref, neu gallant fod yn rhannu eu hamser rhwng dau gartref eu rhieni.  </a:t>
            </a:r>
          </a:p>
          <a:p>
            <a:pPr marL="0" indent="0" algn="l" rtl="0" fontAlgn="base">
              <a:buNone/>
              <a:defRPr b="0" i="0"/>
            </a:pPr>
            <a:r>
              <a:rPr lang="1106" i="0" dirty="0">
                <a:solidFill>
                  <a:srgbClr val="000000"/>
                </a:solidFill>
                <a:effectLst/>
                <a:latin typeface="Montserrat" pitchFamily="2" charset="77"/>
              </a:rPr>
              <a:t>Mae'n bwysig nodi'r canlynol yn glir ymysg eich myfyrwyr sy'n cofrestru mewn dau gyfeiriad: </a:t>
            </a:r>
          </a:p>
          <a:p>
            <a:pPr fontAlgn="base">
              <a:defRPr b="0" i="0"/>
            </a:pPr>
            <a:r>
              <a:rPr lang="1106" i="0" dirty="0">
                <a:solidFill>
                  <a:srgbClr val="000000"/>
                </a:solidFill>
                <a:effectLst/>
                <a:latin typeface="Montserrat" pitchFamily="2" charset="77"/>
              </a:rPr>
              <a:t>Mae'n rhaid iddynt ddewis pa un o'r cyfeiriadau y maent am bleidleisio ohono ar gyfer Etholiad Cyffredinol Senedd y DU. Mae yn erbyn y gyfraith i bleidleisio fwy nag unwaith yn yr etholiad hwn </a:t>
            </a:r>
          </a:p>
          <a:p>
            <a:pPr fontAlgn="base">
              <a:defRPr b="0" i="0"/>
            </a:pPr>
            <a:r>
              <a:rPr lang="1106" i="0" dirty="0">
                <a:solidFill>
                  <a:srgbClr val="000000"/>
                </a:solidFill>
                <a:effectLst/>
                <a:latin typeface="Montserrat" pitchFamily="2" charset="77"/>
              </a:rPr>
              <a:t>Yn etholiad y Senedd, mae'n rhaid iddynt ddewis pa un o'r cyfeiriadau y maent am bleidleisio ohono. Mae yn erbyn y gyfraith i bleidleisio o fwy nag un cyfeiriad yn yr etholiad hwn </a:t>
            </a:r>
          </a:p>
          <a:p>
            <a:pPr fontAlgn="base">
              <a:defRPr b="0" i="0"/>
            </a:pPr>
            <a:r>
              <a:rPr lang="1106" i="0" dirty="0">
                <a:solidFill>
                  <a:srgbClr val="000000"/>
                </a:solidFill>
                <a:effectLst/>
                <a:latin typeface="Montserrat" pitchFamily="2" charset="77"/>
              </a:rPr>
              <a:t>Os bydd etholiadau cynghorau lleol neu etholiadau Comisiynwyr yr Heddlu a Throseddu yn y ddwy ardal lle y mae myfyriwr wedi'i gofrestru i bleidleisio, gall y myfyriwr bleidleisio yn y ddwy ardal </a:t>
            </a:r>
          </a:p>
          <a:p>
            <a:pPr marL="0" indent="0" fontAlgn="base">
              <a:buNone/>
              <a:defRPr b="0" i="0"/>
            </a:pPr>
            <a:r>
              <a:rPr lang="1106" i="0" dirty="0">
                <a:solidFill>
                  <a:srgbClr val="000000"/>
                </a:solidFill>
                <a:effectLst/>
                <a:latin typeface="Montserrat" pitchFamily="2" charset="77"/>
              </a:rPr>
              <a:t>Gall myfyrwyr sydd heb gyfeiriad sefydlog cyfredol gofrestru i bleidleisio gan ddefnyddio'r cyfeiriad lle maent yn treulio'r rhan fwyaf o'u hamser drwy gwblhau ffurflen benodol. </a:t>
            </a:r>
          </a:p>
        </p:txBody>
      </p:sp>
      <p:sp>
        <p:nvSpPr>
          <p:cNvPr id="3" name="Content Placeholder 2">
            <a:extLst>
              <a:ext uri="{FF2B5EF4-FFF2-40B4-BE49-F238E27FC236}">
                <a16:creationId xmlns:a16="http://schemas.microsoft.com/office/drawing/2014/main" id="{7A0E78E6-B462-6EA0-1068-2F8620C79AB8}"/>
              </a:ext>
            </a:extLst>
          </p:cNvPr>
          <p:cNvSpPr txBox="1"/>
          <p:nvPr/>
        </p:nvSpPr>
        <p:spPr>
          <a:xfrm>
            <a:off x="390465" y="6669484"/>
            <a:ext cx="4707342" cy="2069287"/>
          </a:xfrm>
          <a:prstGeom prst="rect">
            <a:avLst/>
          </a:prstGeom>
          <a:solidFill>
            <a:srgbClr val="00E7BD">
              <a:alpha val="9000"/>
            </a:srgbClr>
          </a:solidFill>
        </p:spPr>
        <p:txBody>
          <a:bodyPr vert="horz" wrap="square" lIns="90000" tIns="90000" rIns="90000" bIns="90000" numCol="1" spcCol="360000" rtlCol="0">
            <a:spAutoFit/>
          </a:bodyPr>
          <a:lstStyle>
            <a:lvl1pPr marL="171450" indent="-171450" algn="l" defTabSz="685800" rtl="0" eaLnBrk="1" latinLnBrk="0" hangingPunct="1">
              <a:lnSpc>
                <a:spcPct val="100000"/>
              </a:lnSpc>
              <a:spcBef>
                <a:spcPts val="750"/>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1pPr>
            <a:lvl2pPr marL="17145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2pPr>
            <a:lvl3pPr marL="252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3pPr>
            <a:lvl4pPr marL="360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4pPr>
            <a:lvl5pPr marL="432000" indent="-171450" algn="l" defTabSz="685800" rtl="0" eaLnBrk="1" latinLnBrk="0" hangingPunct="1">
              <a:lnSpc>
                <a:spcPct val="100000"/>
              </a:lnSpc>
              <a:spcBef>
                <a:spcPts val="375"/>
              </a:spcBef>
              <a:spcAft>
                <a:spcPts val="200"/>
              </a:spcAft>
              <a:buClr>
                <a:srgbClr val="00E7BD"/>
              </a:buClr>
              <a:buFont typeface="Wingdings" pitchFamily="2" charset="2"/>
              <a:buChar char="§"/>
              <a:defRPr sz="1200" b="0" i="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buNone/>
              <a:defRPr b="0" i="0"/>
            </a:pPr>
            <a:r>
              <a:rPr lang="1106" i="0" dirty="0">
                <a:solidFill>
                  <a:srgbClr val="000000"/>
                </a:solidFill>
                <a:effectLst/>
                <a:latin typeface="Montserrat" pitchFamily="2" charset="77"/>
              </a:rPr>
              <a:t>Dysgwch fwy am bleidleisio, gan gynnwys cofrestru i bleidleisio a gwneud cais am bleidleisio drwy'r post a thrwy ddirprwy yn comisiwnetholiadol.org.uk/pleidleisiwr </a:t>
            </a:r>
            <a:r>
              <a:rPr lang="1106" b="0" i="0" dirty="0">
                <a:solidFill>
                  <a:srgbClr val="000000"/>
                </a:solidFill>
                <a:effectLst/>
                <a:latin typeface="Aptos" panose="020B0004020202020204" pitchFamily="34" charset="0"/>
              </a:rPr>
              <a:t> </a:t>
            </a:r>
            <a:endParaRPr lang="en-US" dirty="0">
              <a:solidFill>
                <a:srgbClr val="000000"/>
              </a:solidFill>
              <a:latin typeface="Montserrat" pitchFamily="2" charset="77"/>
            </a:endParaRPr>
          </a:p>
          <a:p>
            <a:pPr marL="0" indent="0" algn="l" rtl="0" fontAlgn="base">
              <a:buNone/>
              <a:defRPr b="0" i="0"/>
            </a:pPr>
            <a:r>
              <a:rPr lang="1106" b="0" i="0" dirty="0">
                <a:solidFill>
                  <a:srgbClr val="000000"/>
                </a:solidFill>
                <a:effectLst/>
                <a:latin typeface="Montserrat" pitchFamily="2" charset="77"/>
              </a:rPr>
              <a:t>Os bydd gennych unrhyw gwestiynau ynglŷn â chynnal ymgyrch i gofrestru pleidleiswyr, neu ynglŷn ag addysg ddemocrataidd i bobl ifanc, cysylltwch â thîm Ymgysylltu Addysg y Comisiwn Etholiadol yn </a:t>
            </a:r>
            <a:r>
              <a:rPr lang="1106" b="0" i="0" u="sng" strike="noStrike" dirty="0">
                <a:solidFill>
                  <a:srgbClr val="467886"/>
                </a:solidFill>
                <a:effectLst/>
                <a:latin typeface="Montserrat" pitchFamily="2" charset="77"/>
                <a:hlinkClick r:id="rId2"/>
              </a:rPr>
              <a:t>electoralcommission.org.uk</a:t>
            </a:r>
            <a:endParaRPr lang="1106" b="0" i="0" u="sng" dirty="0">
              <a:solidFill>
                <a:srgbClr val="000000"/>
              </a:solidFill>
              <a:effectLst/>
              <a:latin typeface="Montserrat" pitchFamily="2" charset="77"/>
            </a:endParaRPr>
          </a:p>
          <a:p>
            <a:pPr marL="0" indent="0" algn="l" rtl="0" fontAlgn="base">
              <a:buNone/>
            </a:pPr>
            <a:endParaRPr lang="en-US" b="0" i="0" dirty="0">
              <a:solidFill>
                <a:srgbClr val="000000"/>
              </a:solidFill>
              <a:effectLst/>
              <a:latin typeface="Segoe UI" panose="020B0502040204020203" pitchFamily="34" charset="0"/>
            </a:endParaRPr>
          </a:p>
        </p:txBody>
      </p:sp>
      <p:sp>
        <p:nvSpPr>
          <p:cNvPr id="74" name="Slide Number Placeholder 73">
            <a:extLst>
              <a:ext uri="{FF2B5EF4-FFF2-40B4-BE49-F238E27FC236}">
                <a16:creationId xmlns:a16="http://schemas.microsoft.com/office/drawing/2014/main" id="{8E798763-ED7B-7D49-8C72-CA631024AF35}"/>
              </a:ext>
            </a:extLst>
          </p:cNvPr>
          <p:cNvSpPr>
            <a:spLocks noGrp="1"/>
          </p:cNvSpPr>
          <p:nvPr>
            <p:ph type="sldNum" sz="quarter" idx="12"/>
          </p:nvPr>
        </p:nvSpPr>
        <p:spPr>
          <a:xfrm flipH="1">
            <a:off x="390465" y="8923708"/>
            <a:ext cx="567520" cy="983879"/>
          </a:xfrm>
        </p:spPr>
        <p:txBody>
          <a:bodyPr/>
          <a:lstStyle/>
          <a:p>
            <a:pPr>
              <a:defRPr b="0" i="0"/>
            </a:pPr>
            <a:fld id="{ED0E03E3-C3CF-42EF-9E9F-C791F5E111DE}" type="slidenum">
              <a:rPr lang="en-US" b="0" smtClean="0"/>
              <a:t>6</a:t>
            </a:fld>
            <a:endParaRPr lang="en-US"/>
          </a:p>
        </p:txBody>
      </p:sp>
      <p:sp>
        <p:nvSpPr>
          <p:cNvPr id="11" name="Footer Placeholder 10">
            <a:extLst>
              <a:ext uri="{FF2B5EF4-FFF2-40B4-BE49-F238E27FC236}">
                <a16:creationId xmlns:a16="http://schemas.microsoft.com/office/drawing/2014/main" id="{CD83C11D-2797-CB44-923D-9040EB92828A}"/>
              </a:ext>
            </a:extLst>
          </p:cNvPr>
          <p:cNvSpPr>
            <a:spLocks noGrp="1"/>
          </p:cNvSpPr>
          <p:nvPr>
            <p:ph type="ftr" sz="quarter" idx="11"/>
          </p:nvPr>
        </p:nvSpPr>
        <p:spPr>
          <a:xfrm>
            <a:off x="957985" y="8923709"/>
            <a:ext cx="2902815" cy="983880"/>
          </a:xfrm>
        </p:spPr>
        <p:txBody>
          <a:bodyPr/>
          <a:lstStyle/>
          <a:p>
            <a:pPr>
              <a:defRPr b="0" i="0"/>
            </a:pPr>
            <a:r>
              <a:rPr lang="1106" b="1" dirty="0"/>
              <a:t>Cynnal ymgyrch i gofrestru pleidleiswyr</a:t>
            </a:r>
            <a:endParaRPr lang="en-US" dirty="0"/>
          </a:p>
        </p:txBody>
      </p:sp>
    </p:spTree>
    <p:extLst>
      <p:ext uri="{BB962C8B-B14F-4D97-AF65-F5344CB8AC3E}">
        <p14:creationId xmlns:p14="http://schemas.microsoft.com/office/powerpoint/2010/main" val="327724404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Electoral Commision">
      <a:dk1>
        <a:srgbClr val="000000"/>
      </a:dk1>
      <a:lt1>
        <a:srgbClr val="FFFFFF"/>
      </a:lt1>
      <a:dk2>
        <a:srgbClr val="44546A"/>
      </a:dk2>
      <a:lt2>
        <a:srgbClr val="E7E6E6"/>
      </a:lt2>
      <a:accent1>
        <a:srgbClr val="00E6BD"/>
      </a:accent1>
      <a:accent2>
        <a:srgbClr val="00E6BD"/>
      </a:accent2>
      <a:accent3>
        <a:srgbClr val="FF8AFF"/>
      </a:accent3>
      <a:accent4>
        <a:srgbClr val="FF8AFF"/>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lectoral Commision">
      <a:dk1>
        <a:srgbClr val="000000"/>
      </a:dk1>
      <a:lt1>
        <a:srgbClr val="FFFFFF"/>
      </a:lt1>
      <a:dk2>
        <a:srgbClr val="44546A"/>
      </a:dk2>
      <a:lt2>
        <a:srgbClr val="E7E6E6"/>
      </a:lt2>
      <a:accent1>
        <a:srgbClr val="00E6BD"/>
      </a:accent1>
      <a:accent2>
        <a:srgbClr val="00E6BD"/>
      </a:accent2>
      <a:accent3>
        <a:srgbClr val="FF8AFF"/>
      </a:accent3>
      <a:accent4>
        <a:srgbClr val="FF8AFF"/>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90F291EF195D4F868514DAE572F074" ma:contentTypeVersion="12" ma:contentTypeDescription="Create a new document." ma:contentTypeScope="" ma:versionID="8d9eb45a0a41f0e548d9a4a576ca6366">
  <xsd:schema xmlns:xsd="http://www.w3.org/2001/XMLSchema" xmlns:xs="http://www.w3.org/2001/XMLSchema" xmlns:p="http://schemas.microsoft.com/office/2006/metadata/properties" xmlns:ns2="1c1f4285-2815-43cb-9964-6388e3ed2cdf" xmlns:ns3="6d2e1d86-c86b-43fd-9db4-93ab99a38982" targetNamespace="http://schemas.microsoft.com/office/2006/metadata/properties" ma:root="true" ma:fieldsID="8e65cd9665988e4c0416c24714c745f4" ns2:_="" ns3:_="">
    <xsd:import namespace="1c1f4285-2815-43cb-9964-6388e3ed2cdf"/>
    <xsd:import namespace="6d2e1d86-c86b-43fd-9db4-93ab99a389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f4285-2815-43cb-9964-6388e3ed2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2e1d86-c86b-43fd-9db4-93ab99a3898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1D3E9-A2CF-47A6-92A8-EAD16EB6DB7B}">
  <ds:schemaRefs>
    <ds:schemaRef ds:uri="http://schemas.microsoft.com/sharepoint/v3/contenttype/forms"/>
  </ds:schemaRefs>
</ds:datastoreItem>
</file>

<file path=customXml/itemProps2.xml><?xml version="1.0" encoding="utf-8"?>
<ds:datastoreItem xmlns:ds="http://schemas.openxmlformats.org/officeDocument/2006/customXml" ds:itemID="{7FCF405B-3B1F-4AC4-9259-246546B40B0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8B050C2-B97B-49DA-B719-F3BDED520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1f4285-2815-43cb-9964-6388e3ed2cdf"/>
    <ds:schemaRef ds:uri="6d2e1d86-c86b-43fd-9db4-93ab99a389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11964</TotalTime>
  <Words>1499</Words>
  <Application>Microsoft Office PowerPoint</Application>
  <PresentationFormat>Custom</PresentationFormat>
  <Paragraphs>102</Paragraphs>
  <Slides>6</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vt:i4>
      </vt:variant>
    </vt:vector>
  </HeadingPairs>
  <TitlesOfParts>
    <vt:vector size="17" baseType="lpstr">
      <vt:lpstr>Wingdings</vt:lpstr>
      <vt:lpstr>Montserrat ExtraBold</vt:lpstr>
      <vt:lpstr>Arial</vt:lpstr>
      <vt:lpstr>Calibri</vt:lpstr>
      <vt:lpstr>Segoe UI</vt:lpstr>
      <vt:lpstr>Aptos</vt:lpstr>
      <vt:lpstr>Montserrat</vt:lpstr>
      <vt:lpstr>Office Theme</vt:lpstr>
      <vt:lpstr>1_Office Theme</vt:lpstr>
      <vt:lpstr>2_Office Theme</vt:lpstr>
      <vt:lpstr>3_Office Theme</vt:lpstr>
      <vt:lpstr>Cynnal ymgyrch i gofrestru pleidleiswyr</vt:lpstr>
      <vt:lpstr>Cyflwyniad</vt:lpstr>
      <vt:lpstr>Cofrestru i bleidleisio</vt:lpstr>
      <vt:lpstr>Eich ymgyrch i gofrestru pleidleiswyr</vt:lpstr>
      <vt:lpstr>Eich ymgyrch i gofrestru pleidleiswyr</vt:lpstr>
      <vt:lpstr>Eich ymgyrch i gofrestru pleidleiswyr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 Williamson</dc:creator>
  <cp:lastModifiedBy>Grace Harley</cp:lastModifiedBy>
  <cp:revision>46</cp:revision>
  <dcterms:created xsi:type="dcterms:W3CDTF">2021-11-03T17:24:43Z</dcterms:created>
  <dcterms:modified xsi:type="dcterms:W3CDTF">2024-06-14T12:58:56Z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0x010100ED90F291EF195D4F868514DAE572F074</vt:lpwstr>
  </property>
</Properties>
</file>