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7"/>
  </p:notesMasterIdLst>
  <p:sldIdLst>
    <p:sldId id="256" r:id="rId6"/>
    <p:sldId id="407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72" r:id="rId16"/>
  </p:sldIdLst>
  <p:sldSz cx="18288000" cy="10287000"/>
  <p:notesSz cx="6858000" cy="9144000"/>
  <p:embeddedFontLst>
    <p:embeddedFont>
      <p:font typeface="Catamaran Semi-Bold" panose="020B0604020202020204" charset="0"/>
      <p:regular r:id="rId18"/>
      <p:bold r:id="rId19"/>
    </p:embeddedFont>
    <p:embeddedFont>
      <p:font typeface="VAG Rounded Next" panose="020B0604020202020204" charset="0"/>
      <p:regular r:id="rId20"/>
    </p:embeddedFont>
    <p:embeddedFont>
      <p:font typeface="VAG Rounded Next 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9016-E291-16CD-F184-32B8BDFB7AD5}" name="Judy Edwards" initials="JE" userId="S::jedwards@electoralcommission.org.uk::97ec32ec-1920-4447-8ec7-1835dc49ef49" providerId="AD"/>
  <p188:author id="{56C32C70-2883-163F-5014-5FE16F94397E}" name="Billie Dunne" initials="BD" userId="S::BDunne@electoralcommission.org.uk::3844182d-c2e7-419d-8d32-c40b23cdb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BE633-FBF0-4862-B310-C0369EC72A3E}" v="1" dt="2025-10-08T10:41:25.167"/>
    <p1510:client id="{54FE4F5A-2913-442B-926F-53C2B072CB9B}" v="1" dt="2025-10-08T11:01:10.637"/>
    <p1510:client id="{7925AF9D-8522-4067-A864-F3CF5AD7D301}" v="1" dt="2025-10-07T12:37:5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ndO69WvryDfTleuWCzm33g2CmvtxEAL/rz6kifiDjrk=" providerId="None" clId="Web-{99BB41A7-917D-4D66-92F5-3CA098C5FA2B}"/>
    <pc:docChg chg="modSld">
      <pc:chgData name="Judy Edwards" userId="ndO69WvryDfTleuWCzm33g2CmvtxEAL/rz6kifiDjrk=" providerId="None" clId="Web-{99BB41A7-917D-4D66-92F5-3CA098C5FA2B}" dt="2025-10-08T10:00:13.093" v="7"/>
      <pc:docMkLst>
        <pc:docMk/>
      </pc:docMkLst>
      <pc:sldChg chg="modNotes">
        <pc:chgData name="Judy Edwards" userId="ndO69WvryDfTleuWCzm33g2CmvtxEAL/rz6kifiDjrk=" providerId="None" clId="Web-{99BB41A7-917D-4D66-92F5-3CA098C5FA2B}" dt="2025-10-08T09:59:48.343" v="0"/>
        <pc:sldMkLst>
          <pc:docMk/>
          <pc:sldMk cId="0" sldId="257"/>
        </pc:sldMkLst>
      </pc:sldChg>
      <pc:sldChg chg="modNotes">
        <pc:chgData name="Judy Edwards" userId="ndO69WvryDfTleuWCzm33g2CmvtxEAL/rz6kifiDjrk=" providerId="None" clId="Web-{99BB41A7-917D-4D66-92F5-3CA098C5FA2B}" dt="2025-10-08T09:59:53.968" v="1"/>
        <pc:sldMkLst>
          <pc:docMk/>
          <pc:sldMk cId="0" sldId="258"/>
        </pc:sldMkLst>
      </pc:sldChg>
      <pc:sldChg chg="modNotes">
        <pc:chgData name="Judy Edwards" userId="ndO69WvryDfTleuWCzm33g2CmvtxEAL/rz6kifiDjrk=" providerId="None" clId="Web-{99BB41A7-917D-4D66-92F5-3CA098C5FA2B}" dt="2025-10-08T10:00:03.702" v="3"/>
        <pc:sldMkLst>
          <pc:docMk/>
          <pc:sldMk cId="0" sldId="260"/>
        </pc:sldMkLst>
      </pc:sldChg>
      <pc:sldChg chg="modNotes">
        <pc:chgData name="Judy Edwards" userId="ndO69WvryDfTleuWCzm33g2CmvtxEAL/rz6kifiDjrk=" providerId="None" clId="Web-{99BB41A7-917D-4D66-92F5-3CA098C5FA2B}" dt="2025-10-08T10:00:09.202" v="5"/>
        <pc:sldMkLst>
          <pc:docMk/>
          <pc:sldMk cId="0" sldId="261"/>
        </pc:sldMkLst>
      </pc:sldChg>
      <pc:sldChg chg="modNotes">
        <pc:chgData name="Judy Edwards" userId="ndO69WvryDfTleuWCzm33g2CmvtxEAL/rz6kifiDjrk=" providerId="None" clId="Web-{99BB41A7-917D-4D66-92F5-3CA098C5FA2B}" dt="2025-10-08T10:00:13.093" v="7"/>
        <pc:sldMkLst>
          <pc:docMk/>
          <pc:sldMk cId="0" sldId="262"/>
        </pc:sldMkLst>
      </pc:sldChg>
    </pc:docChg>
  </pc:docChgLst>
  <pc:docChgLst>
    <pc:chgData name="Judy Edwards" userId="ndO69WvryDfTleuWCzm33g2CmvtxEAL/rz6kifiDjrk=" providerId="None" clId="Web-{1B5BE633-FBF0-4862-B310-C0369EC72A3E}"/>
    <pc:docChg chg="modSld">
      <pc:chgData name="Judy Edwards" userId="ndO69WvryDfTleuWCzm33g2CmvtxEAL/rz6kifiDjrk=" providerId="None" clId="Web-{1B5BE633-FBF0-4862-B310-C0369EC72A3E}" dt="2025-10-08T10:41:22.089" v="20"/>
      <pc:docMkLst>
        <pc:docMk/>
      </pc:docMkLst>
      <pc:sldChg chg="modNotes">
        <pc:chgData name="Judy Edwards" userId="ndO69WvryDfTleuWCzm33g2CmvtxEAL/rz6kifiDjrk=" providerId="None" clId="Web-{1B5BE633-FBF0-4862-B310-C0369EC72A3E}" dt="2025-10-08T10:40:14.509" v="18"/>
        <pc:sldMkLst>
          <pc:docMk/>
          <pc:sldMk cId="0" sldId="259"/>
        </pc:sldMkLst>
      </pc:sldChg>
      <pc:sldChg chg="modNotes">
        <pc:chgData name="Judy Edwards" userId="ndO69WvryDfTleuWCzm33g2CmvtxEAL/rz6kifiDjrk=" providerId="None" clId="Web-{1B5BE633-FBF0-4862-B310-C0369EC72A3E}" dt="2025-10-08T10:41:22.089" v="20"/>
        <pc:sldMkLst>
          <pc:docMk/>
          <pc:sldMk cId="0" sldId="263"/>
        </pc:sldMkLst>
      </pc:sldChg>
    </pc:docChg>
  </pc:docChgLst>
  <pc:docChgLst>
    <pc:chgData name="Judy Edwards" userId="ndO69WvryDfTleuWCzm33g2CmvtxEAL/rz6kifiDjrk=" providerId="None" clId="Web-{54FE4F5A-2913-442B-926F-53C2B072CB9B}"/>
    <pc:docChg chg="modSld">
      <pc:chgData name="Judy Edwards" userId="ndO69WvryDfTleuWCzm33g2CmvtxEAL/rz6kifiDjrk=" providerId="None" clId="Web-{54FE4F5A-2913-442B-926F-53C2B072CB9B}" dt="2025-10-08T11:01:10.559" v="1"/>
      <pc:docMkLst>
        <pc:docMk/>
      </pc:docMkLst>
      <pc:sldChg chg="modNotes">
        <pc:chgData name="Judy Edwards" userId="ndO69WvryDfTleuWCzm33g2CmvtxEAL/rz6kifiDjrk=" providerId="None" clId="Web-{54FE4F5A-2913-442B-926F-53C2B072CB9B}" dt="2025-10-08T11:01:10.559" v="1"/>
        <pc:sldMkLst>
          <pc:docMk/>
          <pc:sldMk cId="0" sldId="264"/>
        </pc:sldMkLst>
      </pc:sldChg>
    </pc:docChg>
  </pc:docChgLst>
  <pc:docChgLst>
    <pc:chgData name="Ella Griffiths-Downing" userId="30ZMDDe1rMr2sLtEeURYkmxE0bqEeDvm2FW3GDSUIaA=" providerId="None" clId="Web-{EA1B71CE-C95C-4E26-BE87-F7E3240F1B9D}"/>
    <pc:docChg chg="modSld">
      <pc:chgData name="Ella Griffiths-Downing" userId="30ZMDDe1rMr2sLtEeURYkmxE0bqEeDvm2FW3GDSUIaA=" providerId="None" clId="Web-{EA1B71CE-C95C-4E26-BE87-F7E3240F1B9D}" dt="2025-10-03T10:39:57.260" v="5"/>
      <pc:docMkLst>
        <pc:docMk/>
      </pc:docMkLst>
      <pc:sldChg chg="delSp modSp">
        <pc:chgData name="Ella Griffiths-Downing" userId="30ZMDDe1rMr2sLtEeURYkmxE0bqEeDvm2FW3GDSUIaA=" providerId="None" clId="Web-{EA1B71CE-C95C-4E26-BE87-F7E3240F1B9D}" dt="2025-10-03T10:34:26.993" v="3" actId="1076"/>
        <pc:sldMkLst>
          <pc:docMk/>
          <pc:sldMk cId="0" sldId="262"/>
        </pc:sldMkLst>
        <pc:spChg chg="mod">
          <ac:chgData name="Ella Griffiths-Downing" userId="30ZMDDe1rMr2sLtEeURYkmxE0bqEeDvm2FW3GDSUIaA=" providerId="None" clId="Web-{EA1B71CE-C95C-4E26-BE87-F7E3240F1B9D}" dt="2025-10-03T10:34:20.993" v="1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Ella Griffiths-Downing" userId="30ZMDDe1rMr2sLtEeURYkmxE0bqEeDvm2FW3GDSUIaA=" providerId="None" clId="Web-{EA1B71CE-C95C-4E26-BE87-F7E3240F1B9D}" dt="2025-10-03T10:34:26.993" v="3" actId="1076"/>
          <ac:spMkLst>
            <pc:docMk/>
            <pc:sldMk cId="0" sldId="262"/>
            <ac:spMk id="13" creationId="{00000000-0000-0000-0000-000000000000}"/>
          </ac:spMkLst>
        </pc:spChg>
      </pc:sldChg>
      <pc:sldChg chg="modNotes">
        <pc:chgData name="Ella Griffiths-Downing" userId="30ZMDDe1rMr2sLtEeURYkmxE0bqEeDvm2FW3GDSUIaA=" providerId="None" clId="Web-{EA1B71CE-C95C-4E26-BE87-F7E3240F1B9D}" dt="2025-10-03T10:39:57.260" v="5"/>
        <pc:sldMkLst>
          <pc:docMk/>
          <pc:sldMk cId="4051139262" sldId="407"/>
        </pc:sldMkLst>
      </pc:sldChg>
    </pc:docChg>
  </pc:docChgLst>
  <pc:docChgLst>
    <pc:chgData name="Judy Edwards" userId="ndO69WvryDfTleuWCzm33g2CmvtxEAL/rz6kifiDjrk=" providerId="None" clId="Web-{7925AF9D-8522-4067-A864-F3CF5AD7D301}"/>
    <pc:docChg chg="modSld">
      <pc:chgData name="Judy Edwards" userId="ndO69WvryDfTleuWCzm33g2CmvtxEAL/rz6kifiDjrk=" providerId="None" clId="Web-{7925AF9D-8522-4067-A864-F3CF5AD7D301}" dt="2025-10-07T12:37:52.463" v="1"/>
      <pc:docMkLst>
        <pc:docMk/>
      </pc:docMkLst>
      <pc:sldChg chg="modNotes">
        <pc:chgData name="Judy Edwards" userId="ndO69WvryDfTleuWCzm33g2CmvtxEAL/rz6kifiDjrk=" providerId="None" clId="Web-{7925AF9D-8522-4067-A864-F3CF5AD7D301}" dt="2025-10-07T12:37:52.463" v="1"/>
        <pc:sldMkLst>
          <pc:docMk/>
          <pc:sldMk cId="0" sldId="259"/>
        </pc:sldMkLst>
      </pc:sldChg>
    </pc:docChg>
  </pc:docChgLst>
  <pc:docChgLst>
    <pc:chgData name="Judy Edwards" userId="S::jedwards@electoralcommission.org.uk::97ec32ec-1920-4447-8ec7-1835dc49ef49" providerId="AD" clId="Web-{5B439A0B-8D6C-0730-4AFF-406685650293}"/>
    <pc:docChg chg="mod addSld modSld">
      <pc:chgData name="Judy Edwards" userId="S::jedwards@electoralcommission.org.uk::97ec32ec-1920-4447-8ec7-1835dc49ef49" providerId="AD" clId="Web-{5B439A0B-8D6C-0730-4AFF-406685650293}" dt="2025-09-24T13:50:59.297" v="18"/>
      <pc:docMkLst>
        <pc:docMk/>
      </pc:docMkLst>
      <pc:sldChg chg="modNotes">
        <pc:chgData name="Judy Edwards" userId="S::jedwards@electoralcommission.org.uk::97ec32ec-1920-4447-8ec7-1835dc49ef49" providerId="AD" clId="Web-{5B439A0B-8D6C-0730-4AFF-406685650293}" dt="2025-09-24T13:47:33.901" v="16"/>
        <pc:sldMkLst>
          <pc:docMk/>
          <pc:sldMk cId="0" sldId="257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23.307" v="14"/>
        <pc:sldMkLst>
          <pc:docMk/>
          <pc:sldMk cId="0" sldId="258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17.150" v="13"/>
        <pc:sldMkLst>
          <pc:docMk/>
          <pc:sldMk cId="0" sldId="259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8.822" v="11"/>
        <pc:sldMkLst>
          <pc:docMk/>
          <pc:sldMk cId="0" sldId="260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6.212" v="9"/>
        <pc:sldMkLst>
          <pc:docMk/>
          <pc:sldMk cId="0" sldId="261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4.493" v="7"/>
        <pc:sldMkLst>
          <pc:docMk/>
          <pc:sldMk cId="0" sldId="262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57.524" v="5"/>
        <pc:sldMkLst>
          <pc:docMk/>
          <pc:sldMk cId="0" sldId="263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50.493" v="3"/>
        <pc:sldMkLst>
          <pc:docMk/>
          <pc:sldMk cId="0" sldId="264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39.680" v="1"/>
        <pc:sldMkLst>
          <pc:docMk/>
          <pc:sldMk cId="0" sldId="272"/>
        </pc:sldMkLst>
      </pc:sldChg>
      <pc:sldChg chg="add">
        <pc:chgData name="Judy Edwards" userId="S::jedwards@electoralcommission.org.uk::97ec32ec-1920-4447-8ec7-1835dc49ef49" providerId="AD" clId="Web-{5B439A0B-8D6C-0730-4AFF-406685650293}" dt="2025-09-24T13:50:59.297" v="18"/>
        <pc:sldMkLst>
          <pc:docMk/>
          <pc:sldMk cId="4051139262" sldId="4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4/01/9681-CCfW-Know-Your-Rights-Poster-Artwork-English_AW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hildcomwales.org.uk/wp-content/uploads/2024/05/42_Articles_Welsh_English_85x110mm_cards_2024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9fxqVTxZe-lHkmWhW7EOIW4CH51F55q/view?usp=drive_lin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2E00-3AC1-8453-3863-4192CDB2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097AC-62EF-CD26-1E8F-217882F3E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0143A-F4DC-4B4A-4A4D-B045E72F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can be used to introduce the election. </a:t>
            </a:r>
            <a:endParaRPr lang="en-US" dirty="0">
              <a:solidFill>
                <a:srgbClr val="444444"/>
              </a:solidFill>
            </a:endParaRPr>
          </a:p>
          <a:p>
            <a:endParaRPr lang="en-US"/>
          </a:p>
          <a:p>
            <a:r>
              <a:rPr lang="en-US" dirty="0"/>
              <a:t>Key info: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The election will take place on 7 May 2026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You need to be 16, living in Wales and registered to vote to vote in this election 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You</a:t>
            </a:r>
            <a:r>
              <a:rPr lang="en-US">
                <a:solidFill>
                  <a:srgbClr val="000000"/>
                </a:solidFill>
              </a:rPr>
              <a:t> have a right to have your say, and casting your vote in the Senedd election is one way you can have your say and make your voice heard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E026-8407-5D01-79A5-4ADC7E67A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6723-1A60-0442-910D-F7FD6328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up the session by reflecting on these questions.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33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 video about children's rights.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/>
              <a:t>Explain to pupils that in this session you will be thinking about children’s rights and how it links to voting in the Senedd election.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/>
              <a:t>“Children’s rights are the things you need to grow up feeling happy, healthy and safe. Everyone child and young person in Wales has these rights.”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06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there is a person whose job it is to stand up for their rights.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2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Know your rights poster: </a:t>
            </a:r>
            <a:r>
              <a:rPr lang="en-US" dirty="0">
                <a:hlinkClick r:id="rId3"/>
              </a:rPr>
              <a:t>https://www.childcomwales.org.uk/wp-content/uploads/2024/01/9681-CCfW-Know-Your-Rights-Poster-Artwork-English_AW.pdf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/>
              <a:t>Symbols pack: </a:t>
            </a:r>
            <a:r>
              <a:rPr lang="en-GB" dirty="0">
                <a:solidFill>
                  <a:srgbClr val="444444"/>
                </a:solidFill>
                <a:hlinkClick r:id="rId4"/>
              </a:rPr>
              <a:t>42_Articles_Welsh_English_85x110mm_cards_2024.pdf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these slides to r</a:t>
            </a:r>
            <a:r>
              <a:rPr lang="en-GB" err="1"/>
              <a:t>emind</a:t>
            </a:r>
            <a:r>
              <a:rPr lang="en-GB" dirty="0"/>
              <a:t> pupils about who they can talk to if they are worried about being denied their rights.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3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these slides to r</a:t>
            </a:r>
            <a:r>
              <a:rPr lang="en-GB" err="1"/>
              <a:t>emind</a:t>
            </a:r>
            <a:r>
              <a:rPr lang="en-GB" dirty="0"/>
              <a:t> pupils about who they can talk to if they are worried about being denied their rights.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3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You can use these slides to r</a:t>
            </a:r>
            <a:r>
              <a:rPr lang="en-GB" dirty="0" err="1"/>
              <a:t>emind</a:t>
            </a:r>
            <a:r>
              <a:rPr lang="en-GB" dirty="0"/>
              <a:t> pupils about who they can talk to if they are worried about being denied their rights.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that you have a right to have your say, and casting your vote in the Senedd election is one way you can have your say and make your voice heard.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57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Worksheet: </a:t>
            </a:r>
            <a:r>
              <a:rPr lang="en-US" dirty="0">
                <a:solidFill>
                  <a:srgbClr val="444444"/>
                </a:solidFill>
                <a:hlinkClick r:id="rId3"/>
              </a:rPr>
              <a:t>https://drive.google.com/file/d/1k9fxqVTxZe-lHkmWhW7EOIW4CH51F55q/view?usp=drive_link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k9fxqVTxZe-lHkmWhW7EOIW4CH51F55q/view?usp=drive_link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complantcymru.org.uk" TargetMode="External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JPZ_31njq4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ildcomwales.org.uk/wp-content/uploads/2024/01/9681-CCfW-Know-Your-Rights-Poster-Artwork-English_AW.pdf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www.complantcymru.org.uk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s://www.childcomwales.org.uk/resources/monthly-matters/" TargetMode="External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QBtRPxzqu4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45083" y="6189910"/>
            <a:ext cx="4514107" cy="2572836"/>
          </a:xfrm>
          <a:custGeom>
            <a:avLst/>
            <a:gdLst/>
            <a:ahLst/>
            <a:cxnLst/>
            <a:rect l="l" t="t" r="r" b="b"/>
            <a:pathLst>
              <a:path w="4514107" h="2572836">
                <a:moveTo>
                  <a:pt x="0" y="0"/>
                </a:moveTo>
                <a:lnTo>
                  <a:pt x="4514106" y="0"/>
                </a:lnTo>
                <a:lnTo>
                  <a:pt x="4514106" y="2572835"/>
                </a:lnTo>
                <a:lnTo>
                  <a:pt x="0" y="2572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8" t="-6571" r="-9886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51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Children’s Rights and </a:t>
            </a:r>
          </a:p>
          <a:p>
            <a:pPr algn="ctr">
              <a:lnSpc>
                <a:spcPts val="17879"/>
              </a:lnSpc>
            </a:pPr>
            <a:r>
              <a:rPr lang="en-US" sz="9169" b="1" spc="577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the Senedd Election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76208" y="3299582"/>
            <a:ext cx="15606791" cy="6740137"/>
            <a:chOff x="0" y="0"/>
            <a:chExt cx="6324465" cy="2435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24465" cy="2435476"/>
            </a:xfrm>
            <a:custGeom>
              <a:avLst/>
              <a:gdLst/>
              <a:ahLst/>
              <a:cxnLst/>
              <a:rect l="l" t="t" r="r" b="b"/>
              <a:pathLst>
                <a:path w="6324465" h="2435476">
                  <a:moveTo>
                    <a:pt x="52823" y="0"/>
                  </a:moveTo>
                  <a:lnTo>
                    <a:pt x="6271642" y="0"/>
                  </a:lnTo>
                  <a:cubicBezTo>
                    <a:pt x="6285651" y="0"/>
                    <a:pt x="6299087" y="5565"/>
                    <a:pt x="6308993" y="15472"/>
                  </a:cubicBezTo>
                  <a:cubicBezTo>
                    <a:pt x="6318900" y="25378"/>
                    <a:pt x="6324465" y="38814"/>
                    <a:pt x="6324465" y="52823"/>
                  </a:cubicBezTo>
                  <a:lnTo>
                    <a:pt x="6324465" y="2382653"/>
                  </a:lnTo>
                  <a:cubicBezTo>
                    <a:pt x="6324465" y="2411826"/>
                    <a:pt x="6300815" y="2435476"/>
                    <a:pt x="6271642" y="2435476"/>
                  </a:cubicBezTo>
                  <a:lnTo>
                    <a:pt x="52823" y="2435476"/>
                  </a:lnTo>
                  <a:cubicBezTo>
                    <a:pt x="38814" y="2435476"/>
                    <a:pt x="25378" y="2429910"/>
                    <a:pt x="15472" y="2420004"/>
                  </a:cubicBezTo>
                  <a:cubicBezTo>
                    <a:pt x="5565" y="2410098"/>
                    <a:pt x="0" y="2396662"/>
                    <a:pt x="0" y="2382653"/>
                  </a:cubicBezTo>
                  <a:lnTo>
                    <a:pt x="0" y="52823"/>
                  </a:lnTo>
                  <a:cubicBezTo>
                    <a:pt x="0" y="23650"/>
                    <a:pt x="23650" y="0"/>
                    <a:pt x="52823" y="0"/>
                  </a:cubicBezTo>
                  <a:close/>
                </a:path>
              </a:pathLst>
            </a:custGeom>
            <a:solidFill>
              <a:srgbClr val="FFFCBE"/>
            </a:solidFill>
            <a:ln w="38100" cap="rnd">
              <a:solidFill>
                <a:srgbClr val="FF696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24465" cy="2454526"/>
            </a:xfrm>
            <a:prstGeom prst="rect">
              <a:avLst/>
            </a:prstGeom>
          </p:spPr>
          <p:txBody>
            <a:bodyPr lIns="32737" tIns="32737" rIns="32737" bIns="32737" rtlCol="0" anchor="ctr"/>
            <a:lstStyle/>
            <a:p>
              <a:pPr algn="ctr">
                <a:lnSpc>
                  <a:spcPts val="17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4" tooltip="https://www.complantcymru.org.uk"/>
          </p:cNvPr>
          <p:cNvSpPr/>
          <p:nvPr/>
        </p:nvSpPr>
        <p:spPr>
          <a:xfrm>
            <a:off x="15432492" y="8628403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1" y="0"/>
                </a:lnTo>
                <a:lnTo>
                  <a:pt x="2466941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29576" y="3501045"/>
            <a:ext cx="12688305" cy="605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2"/>
              </a:lnSpc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Using </a:t>
            </a:r>
            <a:r>
              <a:rPr lang="en-US" sz="4200" u="sng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drive.google.com/file/d/1k9fxqVTxZe-lHkmWhW7EOIW4CH51F55q/view?usp=drive_link"/>
              </a:rPr>
              <a:t>the worksheet: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Match your rights to the issues. All of the issues can be affected by politicians in the Senedd.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Cut the issues out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Work as a team to rank them in order of importance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Feedback to the whole group/ class</a:t>
            </a:r>
          </a:p>
        </p:txBody>
      </p:sp>
      <p:sp>
        <p:nvSpPr>
          <p:cNvPr id="8" name="Freeform 8"/>
          <p:cNvSpPr/>
          <p:nvPr/>
        </p:nvSpPr>
        <p:spPr>
          <a:xfrm rot="346619">
            <a:off x="14344232" y="402969"/>
            <a:ext cx="3328851" cy="4665435"/>
          </a:xfrm>
          <a:custGeom>
            <a:avLst/>
            <a:gdLst/>
            <a:ahLst/>
            <a:cxnLst/>
            <a:rect l="l" t="t" r="r" b="b"/>
            <a:pathLst>
              <a:path w="3328851" h="4665435">
                <a:moveTo>
                  <a:pt x="0" y="0"/>
                </a:moveTo>
                <a:lnTo>
                  <a:pt x="3328850" y="0"/>
                </a:lnTo>
                <a:lnTo>
                  <a:pt x="3328850" y="4665435"/>
                </a:lnTo>
                <a:lnTo>
                  <a:pt x="0" y="46654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69431" flipV="1">
            <a:off x="11330385" y="2597204"/>
            <a:ext cx="2938328" cy="833751"/>
          </a:xfrm>
          <a:custGeom>
            <a:avLst/>
            <a:gdLst/>
            <a:ahLst/>
            <a:cxnLst/>
            <a:rect l="l" t="t" r="r" b="b"/>
            <a:pathLst>
              <a:path w="2938328" h="833751">
                <a:moveTo>
                  <a:pt x="0" y="833751"/>
                </a:moveTo>
                <a:lnTo>
                  <a:pt x="2938328" y="833751"/>
                </a:lnTo>
                <a:lnTo>
                  <a:pt x="2938328" y="0"/>
                </a:lnTo>
                <a:lnTo>
                  <a:pt x="0" y="0"/>
                </a:lnTo>
                <a:lnTo>
                  <a:pt x="0" y="83375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09656" y="758026"/>
            <a:ext cx="9591744" cy="1752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How do my rights link to voting in Wales?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9" y="4195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28800" y="1562100"/>
            <a:ext cx="14164580" cy="744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4400">
                <a:latin typeface="VAGRounded Lt Normal" pitchFamily="2" charset="0"/>
              </a:rPr>
              <a:t>🤔 What issues are important to you? Can anyone link an issue to one of your rights?</a:t>
            </a:r>
          </a:p>
          <a:p>
            <a:br>
              <a:rPr lang="en-GB" sz="4400">
                <a:latin typeface="VAGRounded Lt Normal" pitchFamily="2" charset="0"/>
              </a:rPr>
            </a:br>
            <a:endParaRPr lang="en-GB" sz="4400">
              <a:latin typeface="VAGRounded Lt Normal" pitchFamily="2" charset="0"/>
            </a:endParaRPr>
          </a:p>
          <a:p>
            <a:r>
              <a:rPr lang="en-GB" sz="4400">
                <a:latin typeface="VAGRounded Lt Normal" pitchFamily="2" charset="0"/>
              </a:rPr>
              <a:t>📣 How can you have your say on these issues in your school, community, or nationally?</a:t>
            </a:r>
          </a:p>
          <a:p>
            <a:br>
              <a:rPr lang="en-GB" sz="4400">
                <a:latin typeface="VAGRounded Lt Normal" pitchFamily="2" charset="0"/>
              </a:rPr>
            </a:br>
            <a:endParaRPr lang="en-GB" sz="4400">
              <a:latin typeface="VAGRounded Lt Normal" pitchFamily="2" charset="0"/>
            </a:endParaRPr>
          </a:p>
          <a:p>
            <a:r>
              <a:rPr lang="en-GB" sz="4400">
                <a:latin typeface="VAGRounded Lt Normal" pitchFamily="2" charset="0"/>
              </a:rPr>
              <a:t>‼️ And remember - to have your say as part of the election, you need to register to vote. It’s quick, easy, and you can do it all online.</a:t>
            </a:r>
          </a:p>
        </p:txBody>
      </p:sp>
      <p:sp>
        <p:nvSpPr>
          <p:cNvPr id="4" name="Freeform 4"/>
          <p:cNvSpPr/>
          <p:nvPr/>
        </p:nvSpPr>
        <p:spPr>
          <a:xfrm rot="6361300">
            <a:off x="15882902" y="125956"/>
            <a:ext cx="1153706" cy="2342551"/>
          </a:xfrm>
          <a:custGeom>
            <a:avLst/>
            <a:gdLst/>
            <a:ahLst/>
            <a:cxnLst/>
            <a:rect l="l" t="t" r="r" b="b"/>
            <a:pathLst>
              <a:path w="1153706" h="2342551">
                <a:moveTo>
                  <a:pt x="0" y="0"/>
                </a:moveTo>
                <a:lnTo>
                  <a:pt x="1153707" y="0"/>
                </a:lnTo>
                <a:lnTo>
                  <a:pt x="1153707" y="2342551"/>
                </a:lnTo>
                <a:lnTo>
                  <a:pt x="0" y="2342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207875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50" y="0"/>
                </a:lnTo>
                <a:lnTo>
                  <a:pt x="2473150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EBA7-1196-F0EC-10C8-2B2078D9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EFD267-C2AB-6035-E30E-8928431CE77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21E089-633A-BC52-CDDB-0E47B1B6B65D}"/>
              </a:ext>
            </a:extLst>
          </p:cNvPr>
          <p:cNvSpPr/>
          <p:nvPr/>
        </p:nvSpPr>
        <p:spPr>
          <a:xfrm>
            <a:off x="16894521" y="374978"/>
            <a:ext cx="1139712" cy="1307447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4ED8BA-F100-A612-C241-C39F9CF214AF}"/>
              </a:ext>
            </a:extLst>
          </p:cNvPr>
          <p:cNvSpPr txBox="1"/>
          <p:nvPr/>
        </p:nvSpPr>
        <p:spPr>
          <a:xfrm>
            <a:off x="2435807" y="213053"/>
            <a:ext cx="13416389" cy="1377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</a:pPr>
            <a:r>
              <a:rPr lang="en-US" sz="7950" b="1" spc="504">
                <a:solidFill>
                  <a:srgbClr val="4EA96F"/>
                </a:solidFill>
                <a:latin typeface="VAG Rounded Next Bold"/>
                <a:sym typeface="VAG Rounded Next Bold"/>
              </a:rPr>
              <a:t>2026 Senedd Election</a:t>
            </a:r>
            <a:endParaRPr lang="en-US" sz="405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8C3DD-C12B-47EA-430D-34B0F8C3C3ED}"/>
              </a:ext>
            </a:extLst>
          </p:cNvPr>
          <p:cNvSpPr txBox="1"/>
          <p:nvPr/>
        </p:nvSpPr>
        <p:spPr>
          <a:xfrm>
            <a:off x="661284" y="2180900"/>
            <a:ext cx="16233237" cy="7355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sym typeface="VAG Rounded Next Bold"/>
              </a:rPr>
              <a:t>The election will take place on 7 May 2026</a:t>
            </a:r>
            <a:endParaRPr lang="en-US" sz="4050"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4067"/>
              </a:lnSpc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You need to be 16 and living in Wales to vote in this election</a:t>
            </a:r>
          </a:p>
          <a:p>
            <a:pPr>
              <a:lnSpc>
                <a:spcPts val="4067"/>
              </a:lnSpc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You must register to cast your vote</a:t>
            </a:r>
          </a:p>
          <a:p>
            <a:pPr marL="514350" indent="-514350" algn="l">
              <a:lnSpc>
                <a:spcPts val="4067"/>
              </a:lnSpc>
              <a:buFont typeface="Arial"/>
              <a:buChar char="•"/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</a:rPr>
              <a:t>You have a right to have your say, and casting your vote in the Senedd election is one way you can have your say</a:t>
            </a:r>
            <a:endParaRPr lang="en-US" sz="2850" b="1" spc="183">
              <a:solidFill>
                <a:srgbClr val="000000"/>
              </a:solidFill>
              <a:latin typeface="VAG Rounded Next Bold"/>
              <a:ea typeface="Calibri"/>
              <a:cs typeface="Calibri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  <a:spcBef>
                <a:spcPct val="0"/>
              </a:spcBef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13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descr="What are children's rights?">
            <a:hlinkClick r:id="" action="ppaction://media"/>
            <a:extLst>
              <a:ext uri="{FF2B5EF4-FFF2-40B4-BE49-F238E27FC236}">
                <a16:creationId xmlns:a16="http://schemas.microsoft.com/office/drawing/2014/main" id="{F8889798-1408-4D53-4540-2F0DCE9C05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0200" y="1031113"/>
            <a:ext cx="14557122" cy="822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028700"/>
            <a:ext cx="6074658" cy="6074658"/>
            <a:chOff x="0" y="0"/>
            <a:chExt cx="13884457" cy="13884457"/>
          </a:xfrm>
        </p:grpSpPr>
        <p:sp>
          <p:nvSpPr>
            <p:cNvPr id="4" name="Freeform 4"/>
            <p:cNvSpPr/>
            <p:nvPr/>
          </p:nvSpPr>
          <p:spPr>
            <a:xfrm>
              <a:off x="-342874" y="-11125"/>
              <a:ext cx="14570202" cy="13906705"/>
            </a:xfrm>
            <a:custGeom>
              <a:avLst/>
              <a:gdLst/>
              <a:ahLst/>
              <a:cxnLst/>
              <a:rect l="l" t="t" r="r" b="b"/>
              <a:pathLst>
                <a:path w="14570202" h="13906705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4EA9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254486" y="73238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4"/>
              <a:stretch>
                <a:fillRect l="-51449" r="-56899" b="-83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31559" y="291481"/>
            <a:ext cx="8896992" cy="9204577"/>
            <a:chOff x="0" y="0"/>
            <a:chExt cx="982662" cy="1016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2662" cy="1016635"/>
            </a:xfrm>
            <a:custGeom>
              <a:avLst/>
              <a:gdLst/>
              <a:ahLst/>
              <a:cxnLst/>
              <a:rect l="l" t="t" r="r" b="b"/>
              <a:pathLst>
                <a:path w="982662" h="1016635">
                  <a:moveTo>
                    <a:pt x="26105" y="0"/>
                  </a:moveTo>
                  <a:lnTo>
                    <a:pt x="956557" y="0"/>
                  </a:lnTo>
                  <a:cubicBezTo>
                    <a:pt x="970975" y="0"/>
                    <a:pt x="982662" y="11688"/>
                    <a:pt x="982662" y="26105"/>
                  </a:cubicBezTo>
                  <a:lnTo>
                    <a:pt x="982662" y="990530"/>
                  </a:lnTo>
                  <a:cubicBezTo>
                    <a:pt x="982662" y="1004947"/>
                    <a:pt x="970975" y="1016635"/>
                    <a:pt x="956557" y="1016635"/>
                  </a:cubicBezTo>
                  <a:lnTo>
                    <a:pt x="26105" y="1016635"/>
                  </a:lnTo>
                  <a:cubicBezTo>
                    <a:pt x="11688" y="1016635"/>
                    <a:pt x="0" y="1004947"/>
                    <a:pt x="0" y="990530"/>
                  </a:cubicBezTo>
                  <a:lnTo>
                    <a:pt x="0" y="26105"/>
                  </a:lnTo>
                  <a:cubicBezTo>
                    <a:pt x="0" y="11688"/>
                    <a:pt x="11688" y="0"/>
                    <a:pt x="261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551" y="162475"/>
            <a:ext cx="1180214" cy="1353910"/>
          </a:xfrm>
          <a:custGeom>
            <a:avLst/>
            <a:gdLst/>
            <a:ahLst/>
            <a:cxnLst/>
            <a:rect l="l" t="t" r="r" b="b"/>
            <a:pathLst>
              <a:path w="1180214" h="1353910">
                <a:moveTo>
                  <a:pt x="0" y="0"/>
                </a:moveTo>
                <a:lnTo>
                  <a:pt x="1180214" y="0"/>
                </a:lnTo>
                <a:lnTo>
                  <a:pt x="1180214" y="1353910"/>
                </a:lnTo>
                <a:lnTo>
                  <a:pt x="0" y="135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43266" flipH="1" flipV="1">
            <a:off x="3924676" y="7215323"/>
            <a:ext cx="3966579" cy="2037830"/>
          </a:xfrm>
          <a:custGeom>
            <a:avLst/>
            <a:gdLst/>
            <a:ahLst/>
            <a:cxnLst/>
            <a:rect l="l" t="t" r="r" b="b"/>
            <a:pathLst>
              <a:path w="3966579" h="2037830">
                <a:moveTo>
                  <a:pt x="3966578" y="2037830"/>
                </a:moveTo>
                <a:lnTo>
                  <a:pt x="0" y="2037830"/>
                </a:lnTo>
                <a:lnTo>
                  <a:pt x="0" y="0"/>
                </a:lnTo>
                <a:lnTo>
                  <a:pt x="3966578" y="0"/>
                </a:lnTo>
                <a:lnTo>
                  <a:pt x="3966578" y="20378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801503" y="991594"/>
            <a:ext cx="7557104" cy="772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In Wales, there is a person called the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Children’s Commissioner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 It’s their job to stand up for your rights.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Rocio Cifuentes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is the current Children’s Commissioner for Wales.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She is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not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 part of the Welsh Government. It’s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her job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to tell the Government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what they need to do to protect children’s rights.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6640" y="1412636"/>
            <a:ext cx="6387981" cy="8073278"/>
          </a:xfrm>
          <a:custGeom>
            <a:avLst/>
            <a:gdLst/>
            <a:ahLst/>
            <a:cxnLst/>
            <a:rect l="l" t="t" r="r" b="b"/>
            <a:pathLst>
              <a:path w="6387981" h="8073278">
                <a:moveTo>
                  <a:pt x="0" y="0"/>
                </a:moveTo>
                <a:lnTo>
                  <a:pt x="6387981" y="0"/>
                </a:lnTo>
                <a:lnTo>
                  <a:pt x="6387981" y="8073278"/>
                </a:lnTo>
                <a:lnTo>
                  <a:pt x="0" y="807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74621" y="2140766"/>
            <a:ext cx="10689860" cy="73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Draw an outline of a body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Work together to think about all the things you need to grow up feeling happy, healthy and safe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Write/draw them inside your body 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Use a </a:t>
            </a:r>
            <a:r>
              <a:rPr lang="en-US" sz="2778" u="sng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www.childcomwales.org.uk/wp-content/uploads/2024/01/9681-CCfW-Know-Your-Rights-Poster-Artwork-English_AW.pdf"/>
              </a:rPr>
              <a:t>‘Know your rights’ poster</a:t>
            </a: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- see if your thoughts match any of your rights. 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Think about the things that young people are denied - write them around the outside of the body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Feedback to the rest of the class/ group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70391" y="620249"/>
            <a:ext cx="7976393" cy="109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7"/>
              </a:lnSpc>
              <a:spcBef>
                <a:spcPct val="0"/>
              </a:spcBef>
            </a:pPr>
            <a:r>
              <a:rPr lang="en-US" sz="6405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Activity: Body of rights</a:t>
            </a:r>
          </a:p>
        </p:txBody>
      </p:sp>
      <p:sp>
        <p:nvSpPr>
          <p:cNvPr id="6" name="Freeform 6"/>
          <p:cNvSpPr/>
          <p:nvPr/>
        </p:nvSpPr>
        <p:spPr>
          <a:xfrm>
            <a:off x="16838158" y="8747552"/>
            <a:ext cx="1207521" cy="1297987"/>
          </a:xfrm>
          <a:custGeom>
            <a:avLst/>
            <a:gdLst/>
            <a:ahLst/>
            <a:cxnLst/>
            <a:rect l="l" t="t" r="r" b="b"/>
            <a:pathLst>
              <a:path w="1207521" h="1297987">
                <a:moveTo>
                  <a:pt x="0" y="0"/>
                </a:moveTo>
                <a:lnTo>
                  <a:pt x="1207521" y="0"/>
                </a:lnTo>
                <a:lnTo>
                  <a:pt x="1207521" y="1297987"/>
                </a:lnTo>
                <a:lnTo>
                  <a:pt x="0" y="1297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1842" y="1539448"/>
            <a:ext cx="7208104" cy="72081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9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18099" y="2607462"/>
            <a:ext cx="5175589" cy="5072077"/>
          </a:xfrm>
          <a:custGeom>
            <a:avLst/>
            <a:gdLst/>
            <a:ahLst/>
            <a:cxnLst/>
            <a:rect l="l" t="t" r="r" b="b"/>
            <a:pathLst>
              <a:path w="5175589" h="5072077">
                <a:moveTo>
                  <a:pt x="0" y="0"/>
                </a:moveTo>
                <a:lnTo>
                  <a:pt x="5175589" y="0"/>
                </a:lnTo>
                <a:lnTo>
                  <a:pt x="5175589" y="5072076"/>
                </a:lnTo>
                <a:lnTo>
                  <a:pt x="0" y="50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27041" y="4297497"/>
            <a:ext cx="8839978" cy="152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34"/>
              </a:lnSpc>
            </a:pPr>
            <a:r>
              <a:rPr lang="en-US" sz="8881" b="1" spc="355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Feeling worried?</a:t>
            </a:r>
          </a:p>
        </p:txBody>
      </p:sp>
      <p:sp>
        <p:nvSpPr>
          <p:cNvPr id="8" name="Freeform 8"/>
          <p:cNvSpPr/>
          <p:nvPr/>
        </p:nvSpPr>
        <p:spPr>
          <a:xfrm>
            <a:off x="16619121" y="8512105"/>
            <a:ext cx="1426558" cy="1533434"/>
          </a:xfrm>
          <a:custGeom>
            <a:avLst/>
            <a:gdLst/>
            <a:ahLst/>
            <a:cxnLst/>
            <a:rect l="l" t="t" r="r" b="b"/>
            <a:pathLst>
              <a:path w="1426558" h="1533434">
                <a:moveTo>
                  <a:pt x="0" y="0"/>
                </a:moveTo>
                <a:lnTo>
                  <a:pt x="1426558" y="0"/>
                </a:lnTo>
                <a:lnTo>
                  <a:pt x="1426558" y="1533434"/>
                </a:lnTo>
                <a:lnTo>
                  <a:pt x="0" y="153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43317" y="1028700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20238" y="1681491"/>
            <a:ext cx="4466540" cy="4114800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46522" y="3180693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91360" y="4383616"/>
            <a:ext cx="4530706" cy="3352723"/>
          </a:xfrm>
          <a:custGeom>
            <a:avLst/>
            <a:gdLst/>
            <a:ahLst/>
            <a:cxnLst/>
            <a:rect l="l" t="t" r="r" b="b"/>
            <a:pathLst>
              <a:path w="4530706" h="3352723">
                <a:moveTo>
                  <a:pt x="0" y="0"/>
                </a:moveTo>
                <a:lnTo>
                  <a:pt x="4530706" y="0"/>
                </a:lnTo>
                <a:lnTo>
                  <a:pt x="4530706" y="3352723"/>
                </a:lnTo>
                <a:lnTo>
                  <a:pt x="0" y="3352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04138" y="8601075"/>
            <a:ext cx="1278238" cy="1374002"/>
          </a:xfrm>
          <a:custGeom>
            <a:avLst/>
            <a:gdLst/>
            <a:ahLst/>
            <a:cxnLst/>
            <a:rect l="l" t="t" r="r" b="b"/>
            <a:pathLst>
              <a:path w="1278238" h="1374002">
                <a:moveTo>
                  <a:pt x="0" y="0"/>
                </a:moveTo>
                <a:lnTo>
                  <a:pt x="1278238" y="0"/>
                </a:lnTo>
                <a:lnTo>
                  <a:pt x="1278238" y="1374002"/>
                </a:lnTo>
                <a:lnTo>
                  <a:pt x="0" y="1374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16300" y="7277821"/>
            <a:ext cx="7564319" cy="198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sz="3673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Speak to an adult you trust in school.</a:t>
            </a:r>
          </a:p>
          <a:p>
            <a:pPr algn="ctr">
              <a:lnSpc>
                <a:spcPts val="8264"/>
              </a:lnSpc>
            </a:pPr>
            <a:r>
              <a:rPr lang="en-US" sz="3673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Speak to an adult you trust at home.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0561" y="657225"/>
            <a:ext cx="6565663" cy="194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3600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Contact a support service like Childline or MEIC.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4" tooltip="https://www.childcomwales.org.uk/resources/monthly-matters/"/>
          </p:cNvPr>
          <p:cNvSpPr/>
          <p:nvPr/>
        </p:nvSpPr>
        <p:spPr>
          <a:xfrm rot="600587">
            <a:off x="10136661" y="851205"/>
            <a:ext cx="7194942" cy="5312265"/>
          </a:xfrm>
          <a:custGeom>
            <a:avLst/>
            <a:gdLst/>
            <a:ahLst/>
            <a:cxnLst/>
            <a:rect l="l" t="t" r="r" b="b"/>
            <a:pathLst>
              <a:path w="7194942" h="5312265">
                <a:moveTo>
                  <a:pt x="0" y="0"/>
                </a:moveTo>
                <a:lnTo>
                  <a:pt x="7194942" y="0"/>
                </a:lnTo>
                <a:lnTo>
                  <a:pt x="7194942" y="5312265"/>
                </a:lnTo>
                <a:lnTo>
                  <a:pt x="0" y="5312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459660">
            <a:off x="521717" y="677244"/>
            <a:ext cx="2664387" cy="266438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C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59660">
            <a:off x="872711" y="1206282"/>
            <a:ext cx="1979152" cy="1730859"/>
          </a:xfrm>
          <a:custGeom>
            <a:avLst/>
            <a:gdLst/>
            <a:ahLst/>
            <a:cxnLst/>
            <a:rect l="l" t="t" r="r" b="b"/>
            <a:pathLst>
              <a:path w="1979152" h="1730859">
                <a:moveTo>
                  <a:pt x="0" y="0"/>
                </a:moveTo>
                <a:lnTo>
                  <a:pt x="1979153" y="0"/>
                </a:lnTo>
                <a:lnTo>
                  <a:pt x="1979153" y="1730859"/>
                </a:lnTo>
                <a:lnTo>
                  <a:pt x="0" y="1730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47771">
            <a:off x="10364439" y="6129426"/>
            <a:ext cx="2592044" cy="4788996"/>
          </a:xfrm>
          <a:custGeom>
            <a:avLst/>
            <a:gdLst/>
            <a:ahLst/>
            <a:cxnLst/>
            <a:rect l="l" t="t" r="r" b="b"/>
            <a:pathLst>
              <a:path w="2592044" h="4788996">
                <a:moveTo>
                  <a:pt x="0" y="0"/>
                </a:moveTo>
                <a:lnTo>
                  <a:pt x="2592045" y="0"/>
                </a:lnTo>
                <a:lnTo>
                  <a:pt x="2592045" y="4788996"/>
                </a:lnTo>
                <a:lnTo>
                  <a:pt x="0" y="4788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89444">
            <a:off x="11417948" y="1097132"/>
            <a:ext cx="4938970" cy="3103368"/>
          </a:xfrm>
          <a:custGeom>
            <a:avLst/>
            <a:gdLst/>
            <a:ahLst/>
            <a:cxnLst/>
            <a:rect l="l" t="t" r="r" b="b"/>
            <a:pathLst>
              <a:path w="4938970" h="3103368">
                <a:moveTo>
                  <a:pt x="0" y="0"/>
                </a:moveTo>
                <a:lnTo>
                  <a:pt x="4938971" y="0"/>
                </a:lnTo>
                <a:lnTo>
                  <a:pt x="4938971" y="3103368"/>
                </a:lnTo>
                <a:lnTo>
                  <a:pt x="0" y="3103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20" r="-109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346429" y="776757"/>
            <a:ext cx="6548222" cy="178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0"/>
              </a:lnSpc>
            </a:pPr>
            <a:r>
              <a:rPr lang="en-US" sz="5100" b="1" spc="204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Not getting your rights?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011" y="3872354"/>
            <a:ext cx="8540900" cy="287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20"/>
              </a:lnSpc>
            </a:pP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You can contact our advice and assistance team by: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calling</a:t>
            </a: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01792 765600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emailing</a:t>
            </a: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post@childcomwales.org.uk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send a message via the </a:t>
            </a: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website</a:t>
            </a:r>
          </a:p>
        </p:txBody>
      </p:sp>
      <p:sp>
        <p:nvSpPr>
          <p:cNvPr id="14" name="Freeform 14">
            <a:hlinkClick r:id="rId11" tooltip="https://www.complantcymru.org.uk"/>
          </p:cNvPr>
          <p:cNvSpPr/>
          <p:nvPr/>
        </p:nvSpPr>
        <p:spPr>
          <a:xfrm>
            <a:off x="15229902" y="8595360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0" y="0"/>
                </a:lnTo>
                <a:lnTo>
                  <a:pt x="2466940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Online Media 5" descr="Your right to have a say - Senedd Election">
            <a:hlinkClick r:id="" action="ppaction://media"/>
            <a:extLst>
              <a:ext uri="{FF2B5EF4-FFF2-40B4-BE49-F238E27FC236}">
                <a16:creationId xmlns:a16="http://schemas.microsoft.com/office/drawing/2014/main" id="{3C93101E-8CF5-79E4-7E47-7565351515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456567" y="876300"/>
            <a:ext cx="15239999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AC29DE987FA4A93E6A263AADF49E0" ma:contentTypeVersion="7" ma:contentTypeDescription="Create a new document." ma:contentTypeScope="" ma:versionID="a562b6de0f7200c6986494b0d67356cc">
  <xsd:schema xmlns:xsd="http://www.w3.org/2001/XMLSchema" xmlns:xs="http://www.w3.org/2001/XMLSchema" xmlns:p="http://schemas.microsoft.com/office/2006/metadata/properties" xmlns:ns2="f1dc5fc2-22f3-4bac-b797-10482b60afd2" xmlns:ns3="92102122-dd27-46c6-842b-543f5557a5dd" targetNamespace="http://schemas.microsoft.com/office/2006/metadata/properties" ma:root="true" ma:fieldsID="3fc082a0e05db70b07f4f252b379b19a" ns2:_="" ns3:_="">
    <xsd:import namespace="f1dc5fc2-22f3-4bac-b797-10482b60afd2"/>
    <xsd:import namespace="92102122-dd27-46c6-842b-543f5557a5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02122-dd27-46c6-842b-543f5557a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ECHDL-159348292-109</_dlc_DocId>
    <_dlc_DocIdUrl xmlns="f1dc5fc2-22f3-4bac-b797-10482b60afd2">
      <Url>https://electoralcommissionorguk.sharepoint.com/teams/CT_VE/_layouts/15/DocIdRedir.aspx?ID=ECHDL-159348292-109</Url>
      <Description>ECHDL-159348292-109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72B6DC-0A33-4E68-B31D-7D1652AE9009}">
  <ds:schemaRefs>
    <ds:schemaRef ds:uri="92102122-dd27-46c6-842b-543f5557a5dd"/>
    <ds:schemaRef ds:uri="f1dc5fc2-22f3-4bac-b797-10482b60a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38EFB4-8A1D-4038-AB71-26A6815CE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02520-0C5E-40D2-8B6F-EA927A73C9AE}">
  <ds:schemaRefs>
    <ds:schemaRef ds:uri="92102122-dd27-46c6-842b-543f5557a5dd"/>
    <ds:schemaRef ds:uri="f1dc5fc2-22f3-4bac-b797-10482b60a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71D1DE5-8DC8-4E2E-B9A5-FB184143881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- Senedd resources </dc:title>
  <cp:revision>29</cp:revision>
  <dcterms:created xsi:type="dcterms:W3CDTF">2006-08-16T00:00:00Z</dcterms:created>
  <dcterms:modified xsi:type="dcterms:W3CDTF">2025-10-08T11:01:13Z</dcterms:modified>
  <dc:identifier>DAGx9IcOVxQ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0x0101003C7AC29DE987FA4A93E6A263AADF49E0</vt:lpwstr>
  </property>
  <property fmtid="{D5CDD505-2E9C-101B-9397-08002B2CF9AE}" pid="3" name="MediaServiceImageTags">
    <vt:lpwstr/>
  </property>
  <property fmtid="{D5CDD505-2E9C-101B-9397-08002B2CF9AE}" pid="4" name="_dlc_DocIdItemGuid">
    <vt:lpwstr>e51ee720-67b6-4c0b-b442-cdd2b592a070</vt:lpwstr>
  </property>
</Properties>
</file>