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5"/>
  </p:sldMasterIdLst>
  <p:notesMasterIdLst>
    <p:notesMasterId r:id="rId8"/>
  </p:notesMasterIdLst>
  <p:sldIdLst>
    <p:sldId id="263" r:id="rId6"/>
    <p:sldId id="258" r:id="rId7"/>
  </p:sldIdLst>
  <p:sldSz cx="7559675" cy="1069181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9" roundtripDataSignature="AMtx7minvmrZGOSUIAbbigHrzWlXQx088A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6C32C70-2883-163F-5014-5FE16F94397E}" name="Billie Dunne" initials="BD" userId="S::BDunne@electoralcommission.org.uk::3844182d-c2e7-419d-8d32-c40b23cdb85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FA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A415192-4CD5-1BF7-20F9-4BFB15C2676E}" v="7" dt="2025-02-25T14:07:41.575"/>
  </p1510:revLst>
</p1510:revInfo>
</file>

<file path=ppt/tableStyles.xml><?xml version="1.0" encoding="utf-8"?>
<a:tblStyleLst xmlns:a="http://schemas.openxmlformats.org/drawingml/2006/main" def="{5A98F273-3978-49E3-9ED3-793EC6BCF09E}">
  <a:tblStyle styleId="{5A98F273-3978-49E3-9ED3-793EC6BCF09E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6FAF4"/>
          </a:solidFill>
        </a:fill>
      </a:tcStyle>
    </a:wholeTbl>
    <a:band1H>
      <a:tcTxStyle b="off" i="off"/>
      <a:tcStyle>
        <a:tcBdr/>
        <a:fill>
          <a:solidFill>
            <a:srgbClr val="CAF6E7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AF6E7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3" d="100"/>
          <a:sy n="63" d="100"/>
        </p:scale>
        <p:origin x="1692" y="-7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customschemas.google.com/relationships/presentationmetadata" Target="metadata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dy Edwards" userId="S::jedwards@electoralcommission.org.uk::97ec32ec-1920-4447-8ec7-1835dc49ef49" providerId="AD" clId="Web-{8A415192-4CD5-1BF7-20F9-4BFB15C2676E}"/>
    <pc:docChg chg="modSld">
      <pc:chgData name="Judy Edwards" userId="S::jedwards@electoralcommission.org.uk::97ec32ec-1920-4447-8ec7-1835dc49ef49" providerId="AD" clId="Web-{8A415192-4CD5-1BF7-20F9-4BFB15C2676E}" dt="2025-02-25T14:07:41.575" v="6" actId="14100"/>
      <pc:docMkLst>
        <pc:docMk/>
      </pc:docMkLst>
      <pc:sldChg chg="modSp">
        <pc:chgData name="Judy Edwards" userId="S::jedwards@electoralcommission.org.uk::97ec32ec-1920-4447-8ec7-1835dc49ef49" providerId="AD" clId="Web-{8A415192-4CD5-1BF7-20F9-4BFB15C2676E}" dt="2025-02-25T14:07:41.575" v="6" actId="14100"/>
        <pc:sldMkLst>
          <pc:docMk/>
          <pc:sldMk cId="0" sldId="258"/>
        </pc:sldMkLst>
        <pc:spChg chg="mod">
          <ac:chgData name="Judy Edwards" userId="S::jedwards@electoralcommission.org.uk::97ec32ec-1920-4447-8ec7-1835dc49ef49" providerId="AD" clId="Web-{8A415192-4CD5-1BF7-20F9-4BFB15C2676E}" dt="2025-02-25T14:07:41.575" v="6" actId="14100"/>
          <ac:spMkLst>
            <pc:docMk/>
            <pc:sldMk cId="0" sldId="258"/>
            <ac:spMk id="209" creationId="{00000000-0000-0000-0000-000000000000}"/>
          </ac:spMkLst>
        </pc:spChg>
        <pc:cxnChg chg="mod">
          <ac:chgData name="Judy Edwards" userId="S::jedwards@electoralcommission.org.uk::97ec32ec-1920-4447-8ec7-1835dc49ef49" providerId="AD" clId="Web-{8A415192-4CD5-1BF7-20F9-4BFB15C2676E}" dt="2025-02-25T14:07:36.653" v="5" actId="1076"/>
          <ac:cxnSpMkLst>
            <pc:docMk/>
            <pc:sldMk cId="0" sldId="258"/>
            <ac:cxnSpMk id="210" creationId="{00000000-0000-0000-0000-000000000000}"/>
          </ac:cxnSpMkLst>
        </pc:cxnChg>
      </pc:sldChg>
    </pc:docChg>
  </pc:docChgLst>
  <pc:docChgLst>
    <pc:chgData name="Lauren Valentine" userId="beef5a57-e985-43f7-be51-e6e522a875b7" providerId="ADAL" clId="{BE69278A-05E1-4F61-8FC5-9CBC5D9103D7}"/>
    <pc:docChg chg="undo redo custSel addSld delSld modSld sldOrd">
      <pc:chgData name="Lauren Valentine" userId="beef5a57-e985-43f7-be51-e6e522a875b7" providerId="ADAL" clId="{BE69278A-05E1-4F61-8FC5-9CBC5D9103D7}" dt="2025-02-11T15:47:05.457" v="72" actId="403"/>
      <pc:docMkLst>
        <pc:docMk/>
      </pc:docMkLst>
      <pc:sldChg chg="addSp delSp modSp mod">
        <pc:chgData name="Lauren Valentine" userId="beef5a57-e985-43f7-be51-e6e522a875b7" providerId="ADAL" clId="{BE69278A-05E1-4F61-8FC5-9CBC5D9103D7}" dt="2025-02-11T15:47:05.457" v="72" actId="403"/>
        <pc:sldMkLst>
          <pc:docMk/>
          <pc:sldMk cId="0" sldId="258"/>
        </pc:sldMkLst>
        <pc:spChg chg="mod">
          <ac:chgData name="Lauren Valentine" userId="beef5a57-e985-43f7-be51-e6e522a875b7" providerId="ADAL" clId="{BE69278A-05E1-4F61-8FC5-9CBC5D9103D7}" dt="2025-02-11T15:39:56.424" v="61"/>
          <ac:spMkLst>
            <pc:docMk/>
            <pc:sldMk cId="0" sldId="258"/>
            <ac:spMk id="209" creationId="{00000000-0000-0000-0000-000000000000}"/>
          </ac:spMkLst>
        </pc:spChg>
        <pc:graphicFrameChg chg="del modGraphic">
          <ac:chgData name="Lauren Valentine" userId="beef5a57-e985-43f7-be51-e6e522a875b7" providerId="ADAL" clId="{BE69278A-05E1-4F61-8FC5-9CBC5D9103D7}" dt="2025-02-11T15:46:35.978" v="62" actId="478"/>
          <ac:graphicFrameMkLst>
            <pc:docMk/>
            <pc:sldMk cId="0" sldId="258"/>
            <ac:graphicFrameMk id="2" creationId="{F29BBD68-65A2-1F3B-9E10-02E792F36ED1}"/>
          </ac:graphicFrameMkLst>
        </pc:graphicFrameChg>
        <pc:graphicFrameChg chg="add mod modGraphic">
          <ac:chgData name="Lauren Valentine" userId="beef5a57-e985-43f7-be51-e6e522a875b7" providerId="ADAL" clId="{BE69278A-05E1-4F61-8FC5-9CBC5D9103D7}" dt="2025-02-11T15:47:05.457" v="72" actId="403"/>
          <ac:graphicFrameMkLst>
            <pc:docMk/>
            <pc:sldMk cId="0" sldId="258"/>
            <ac:graphicFrameMk id="3" creationId="{C8AF094F-2AED-DF69-27BB-9F907CA8303E}"/>
          </ac:graphicFrameMkLst>
        </pc:graphicFrameChg>
      </pc:sldChg>
      <pc:sldChg chg="addSp modSp add mod ord modNotes">
        <pc:chgData name="Lauren Valentine" userId="beef5a57-e985-43f7-be51-e6e522a875b7" providerId="ADAL" clId="{BE69278A-05E1-4F61-8FC5-9CBC5D9103D7}" dt="2025-02-07T12:07:51.461" v="56" actId="14100"/>
        <pc:sldMkLst>
          <pc:docMk/>
          <pc:sldMk cId="0" sldId="263"/>
        </pc:sldMkLst>
        <pc:spChg chg="add mod">
          <ac:chgData name="Lauren Valentine" userId="beef5a57-e985-43f7-be51-e6e522a875b7" providerId="ADAL" clId="{BE69278A-05E1-4F61-8FC5-9CBC5D9103D7}" dt="2025-02-07T12:07:21.665" v="51" actId="2085"/>
          <ac:spMkLst>
            <pc:docMk/>
            <pc:sldMk cId="0" sldId="263"/>
            <ac:spMk id="2" creationId="{68CFC608-ECDF-6792-5640-A19D6DB79B1C}"/>
          </ac:spMkLst>
        </pc:spChg>
        <pc:spChg chg="mod">
          <ac:chgData name="Lauren Valentine" userId="beef5a57-e985-43f7-be51-e6e522a875b7" providerId="ADAL" clId="{BE69278A-05E1-4F61-8FC5-9CBC5D9103D7}" dt="2025-02-07T12:07:07.744" v="49" actId="20577"/>
          <ac:spMkLst>
            <pc:docMk/>
            <pc:sldMk cId="0" sldId="263"/>
            <ac:spMk id="185" creationId="{00000000-0000-0000-0000-000000000000}"/>
          </ac:spMkLst>
        </pc:spChg>
        <pc:spChg chg="mod">
          <ac:chgData name="Lauren Valentine" userId="beef5a57-e985-43f7-be51-e6e522a875b7" providerId="ADAL" clId="{BE69278A-05E1-4F61-8FC5-9CBC5D9103D7}" dt="2025-02-07T12:07:03.838" v="40" actId="20577"/>
          <ac:spMkLst>
            <pc:docMk/>
            <pc:sldMk cId="0" sldId="263"/>
            <ac:spMk id="186" creationId="{00000000-0000-0000-0000-000000000000}"/>
          </ac:spMkLst>
        </pc:spChg>
        <pc:picChg chg="add mod">
          <ac:chgData name="Lauren Valentine" userId="beef5a57-e985-43f7-be51-e6e522a875b7" providerId="ADAL" clId="{BE69278A-05E1-4F61-8FC5-9CBC5D9103D7}" dt="2025-02-07T12:07:51.461" v="56" actId="14100"/>
          <ac:picMkLst>
            <pc:docMk/>
            <pc:sldMk cId="0" sldId="263"/>
            <ac:picMk id="4" creationId="{258D61AF-42CD-CECA-DF23-6D18FF162BED}"/>
          </ac:picMkLst>
        </pc:picChg>
      </pc:sldChg>
      <pc:sldChg chg="modSp add del modNotes">
        <pc:chgData name="Lauren Valentine" userId="beef5a57-e985-43f7-be51-e6e522a875b7" providerId="ADAL" clId="{BE69278A-05E1-4F61-8FC5-9CBC5D9103D7}" dt="2025-02-11T15:46:55.389" v="68" actId="47"/>
        <pc:sldMkLst>
          <pc:docMk/>
          <pc:sldMk cId="2661118223" sldId="270"/>
        </pc:sldMkLst>
        <pc:graphicFrameChg chg="mod">
          <ac:chgData name="Lauren Valentine" userId="beef5a57-e985-43f7-be51-e6e522a875b7" providerId="ADAL" clId="{BE69278A-05E1-4F61-8FC5-9CBC5D9103D7}" dt="2025-02-11T15:46:36.558" v="63"/>
          <ac:graphicFrameMkLst>
            <pc:docMk/>
            <pc:sldMk cId="2661118223" sldId="270"/>
            <ac:graphicFrameMk id="2" creationId="{D6035FF3-9045-514A-3D30-D04D44F41313}"/>
          </ac:graphicFrameMkLst>
        </pc:graphicFrameChg>
      </pc:sldChg>
      <pc:sldMasterChg chg="delSldLayout">
        <pc:chgData name="Lauren Valentine" userId="beef5a57-e985-43f7-be51-e6e522a875b7" providerId="ADAL" clId="{BE69278A-05E1-4F61-8FC5-9CBC5D9103D7}" dt="2025-02-11T15:46:55.389" v="68" actId="47"/>
        <pc:sldMasterMkLst>
          <pc:docMk/>
          <pc:sldMasterMk cId="0" sldId="2147483648"/>
        </pc:sldMasterMkLst>
        <pc:sldLayoutChg chg="del">
          <pc:chgData name="Lauren Valentine" userId="beef5a57-e985-43f7-be51-e6e522a875b7" providerId="ADAL" clId="{BE69278A-05E1-4F61-8FC5-9CBC5D9103D7}" dt="2025-02-11T15:46:55.389" v="68" actId="47"/>
          <pc:sldLayoutMkLst>
            <pc:docMk/>
            <pc:sldMasterMk cId="0" sldId="2147483648"/>
            <pc:sldLayoutMk cId="3655639466" sldId="2147483657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338388" y="1143000"/>
            <a:ext cx="2181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329b9951ced_1_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286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 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g329b9951ced_1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olumn">
  <p:cSld name="2 Column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3"/>
          <p:cNvSpPr txBox="1">
            <a:spLocks noGrp="1"/>
          </p:cNvSpPr>
          <p:nvPr>
            <p:ph type="title"/>
          </p:nvPr>
        </p:nvSpPr>
        <p:spPr>
          <a:xfrm>
            <a:off x="536517" y="755650"/>
            <a:ext cx="6486641" cy="5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3"/>
          <p:cNvSpPr txBox="1">
            <a:spLocks noGrp="1"/>
          </p:cNvSpPr>
          <p:nvPr>
            <p:ph type="body" idx="1"/>
          </p:nvPr>
        </p:nvSpPr>
        <p:spPr>
          <a:xfrm>
            <a:off x="841119" y="1926372"/>
            <a:ext cx="2786400" cy="7144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60044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2286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13"/>
          <p:cNvSpPr txBox="1">
            <a:spLocks noGrp="1"/>
          </p:cNvSpPr>
          <p:nvPr>
            <p:ph type="ftr" idx="11"/>
          </p:nvPr>
        </p:nvSpPr>
        <p:spPr>
          <a:xfrm>
            <a:off x="2260253" y="10104581"/>
            <a:ext cx="2644255" cy="374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3"/>
          <p:cNvSpPr txBox="1">
            <a:spLocks noGrp="1"/>
          </p:cNvSpPr>
          <p:nvPr>
            <p:ph type="sldNum" idx="12"/>
          </p:nvPr>
        </p:nvSpPr>
        <p:spPr>
          <a:xfrm>
            <a:off x="559326" y="10104581"/>
            <a:ext cx="1700927" cy="374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0" name="Google Shape;30;p13"/>
          <p:cNvSpPr/>
          <p:nvPr/>
        </p:nvSpPr>
        <p:spPr>
          <a:xfrm>
            <a:off x="535678" y="1658471"/>
            <a:ext cx="6487200" cy="7756457"/>
          </a:xfrm>
          <a:prstGeom prst="rect">
            <a:avLst/>
          </a:prstGeom>
          <a:noFill/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13"/>
          <p:cNvSpPr txBox="1">
            <a:spLocks noGrp="1"/>
          </p:cNvSpPr>
          <p:nvPr>
            <p:ph type="body" idx="2"/>
          </p:nvPr>
        </p:nvSpPr>
        <p:spPr>
          <a:xfrm>
            <a:off x="3931998" y="1926372"/>
            <a:ext cx="2786400" cy="7144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60044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2286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 Column - 2 Heading">
  <p:cSld name="2 Column - 2 Heading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4"/>
          <p:cNvSpPr txBox="1">
            <a:spLocks noGrp="1"/>
          </p:cNvSpPr>
          <p:nvPr>
            <p:ph type="title"/>
          </p:nvPr>
        </p:nvSpPr>
        <p:spPr>
          <a:xfrm>
            <a:off x="536517" y="755650"/>
            <a:ext cx="6486641" cy="1073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4"/>
          <p:cNvSpPr txBox="1">
            <a:spLocks noGrp="1"/>
          </p:cNvSpPr>
          <p:nvPr>
            <p:ph type="body" idx="1"/>
          </p:nvPr>
        </p:nvSpPr>
        <p:spPr>
          <a:xfrm>
            <a:off x="841119" y="2219920"/>
            <a:ext cx="2786400" cy="7144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60044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2286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14"/>
          <p:cNvSpPr txBox="1">
            <a:spLocks noGrp="1"/>
          </p:cNvSpPr>
          <p:nvPr>
            <p:ph type="ftr" idx="11"/>
          </p:nvPr>
        </p:nvSpPr>
        <p:spPr>
          <a:xfrm>
            <a:off x="2260253" y="10104581"/>
            <a:ext cx="2644255" cy="374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4"/>
          <p:cNvSpPr txBox="1">
            <a:spLocks noGrp="1"/>
          </p:cNvSpPr>
          <p:nvPr>
            <p:ph type="sldNum" idx="12"/>
          </p:nvPr>
        </p:nvSpPr>
        <p:spPr>
          <a:xfrm>
            <a:off x="559326" y="10104581"/>
            <a:ext cx="1700927" cy="374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7" name="Google Shape;37;p14"/>
          <p:cNvSpPr/>
          <p:nvPr/>
        </p:nvSpPr>
        <p:spPr>
          <a:xfrm>
            <a:off x="535678" y="1952019"/>
            <a:ext cx="6487200" cy="7756457"/>
          </a:xfrm>
          <a:prstGeom prst="rect">
            <a:avLst/>
          </a:prstGeom>
          <a:noFill/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14"/>
          <p:cNvSpPr txBox="1">
            <a:spLocks noGrp="1"/>
          </p:cNvSpPr>
          <p:nvPr>
            <p:ph type="body" idx="2"/>
          </p:nvPr>
        </p:nvSpPr>
        <p:spPr>
          <a:xfrm>
            <a:off x="3931998" y="2219920"/>
            <a:ext cx="2786400" cy="7144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60044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2286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9" name="Google Shape;39;p14" descr="Text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05399" y="9940500"/>
            <a:ext cx="1912687" cy="4879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oxed Layout 1">
  <p:cSld name="Boxed Layout 1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5"/>
          <p:cNvSpPr txBox="1">
            <a:spLocks noGrp="1"/>
          </p:cNvSpPr>
          <p:nvPr>
            <p:ph type="title"/>
          </p:nvPr>
        </p:nvSpPr>
        <p:spPr>
          <a:xfrm>
            <a:off x="536517" y="755650"/>
            <a:ext cx="6486641" cy="5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5"/>
          <p:cNvSpPr txBox="1">
            <a:spLocks noGrp="1"/>
          </p:cNvSpPr>
          <p:nvPr>
            <p:ph type="body" idx="1"/>
          </p:nvPr>
        </p:nvSpPr>
        <p:spPr>
          <a:xfrm>
            <a:off x="841118" y="1926372"/>
            <a:ext cx="2530800" cy="7144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60044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2286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15"/>
          <p:cNvSpPr txBox="1">
            <a:spLocks noGrp="1"/>
          </p:cNvSpPr>
          <p:nvPr>
            <p:ph type="ftr" idx="11"/>
          </p:nvPr>
        </p:nvSpPr>
        <p:spPr>
          <a:xfrm>
            <a:off x="2260253" y="10104581"/>
            <a:ext cx="2644255" cy="374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5"/>
          <p:cNvSpPr txBox="1">
            <a:spLocks noGrp="1"/>
          </p:cNvSpPr>
          <p:nvPr>
            <p:ph type="sldNum" idx="12"/>
          </p:nvPr>
        </p:nvSpPr>
        <p:spPr>
          <a:xfrm>
            <a:off x="559326" y="10104581"/>
            <a:ext cx="1700927" cy="374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5" name="Google Shape;45;p15"/>
          <p:cNvSpPr/>
          <p:nvPr/>
        </p:nvSpPr>
        <p:spPr>
          <a:xfrm>
            <a:off x="535678" y="1658471"/>
            <a:ext cx="3142800" cy="7756457"/>
          </a:xfrm>
          <a:prstGeom prst="rect">
            <a:avLst/>
          </a:prstGeom>
          <a:noFill/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15"/>
          <p:cNvSpPr txBox="1">
            <a:spLocks noGrp="1"/>
          </p:cNvSpPr>
          <p:nvPr>
            <p:ph type="body" idx="2"/>
          </p:nvPr>
        </p:nvSpPr>
        <p:spPr>
          <a:xfrm>
            <a:off x="4185798" y="1926373"/>
            <a:ext cx="2530800" cy="26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60044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2286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15"/>
          <p:cNvSpPr/>
          <p:nvPr/>
        </p:nvSpPr>
        <p:spPr>
          <a:xfrm>
            <a:off x="3880358" y="1658471"/>
            <a:ext cx="3142800" cy="3279289"/>
          </a:xfrm>
          <a:prstGeom prst="rect">
            <a:avLst/>
          </a:prstGeom>
          <a:noFill/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riable Layout">
  <p:cSld name="Variable Layou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6"/>
          <p:cNvSpPr txBox="1">
            <a:spLocks noGrp="1"/>
          </p:cNvSpPr>
          <p:nvPr>
            <p:ph type="title"/>
          </p:nvPr>
        </p:nvSpPr>
        <p:spPr>
          <a:xfrm>
            <a:off x="536517" y="755650"/>
            <a:ext cx="6486641" cy="5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6"/>
          <p:cNvSpPr txBox="1">
            <a:spLocks noGrp="1"/>
          </p:cNvSpPr>
          <p:nvPr>
            <p:ph type="ftr" idx="11"/>
          </p:nvPr>
        </p:nvSpPr>
        <p:spPr>
          <a:xfrm>
            <a:off x="2260253" y="10104581"/>
            <a:ext cx="2644255" cy="374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6"/>
          <p:cNvSpPr txBox="1">
            <a:spLocks noGrp="1"/>
          </p:cNvSpPr>
          <p:nvPr>
            <p:ph type="sldNum" idx="12"/>
          </p:nvPr>
        </p:nvSpPr>
        <p:spPr>
          <a:xfrm>
            <a:off x="559326" y="10104581"/>
            <a:ext cx="1700927" cy="374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1A">
  <p:cSld name="Content 1A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 descr="Chapter number"/>
          <p:cNvSpPr txBox="1">
            <a:spLocks noGrp="1"/>
          </p:cNvSpPr>
          <p:nvPr>
            <p:ph type="body" idx="1"/>
          </p:nvPr>
        </p:nvSpPr>
        <p:spPr>
          <a:xfrm>
            <a:off x="519728" y="1002228"/>
            <a:ext cx="6510452" cy="363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93410" lvl="0" indent="-246705" algn="l">
              <a:lnSpc>
                <a:spcPct val="100000"/>
              </a:lnSpc>
              <a:spcBef>
                <a:spcPts val="809"/>
              </a:spcBef>
              <a:spcAft>
                <a:spcPts val="0"/>
              </a:spcAft>
              <a:buSzPts val="2400"/>
              <a:buNone/>
              <a:defRPr sz="2590" b="1" i="0">
                <a:solidFill>
                  <a:srgbClr val="00E7BD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986820" lvl="1" indent="-370058" algn="l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SzPts val="1800"/>
              <a:buChar char="▪"/>
              <a:defRPr/>
            </a:lvl2pPr>
            <a:lvl3pPr marL="1480231" lvl="2" indent="-370058" algn="l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SzPts val="1800"/>
              <a:buChar char="▪"/>
              <a:defRPr/>
            </a:lvl3pPr>
            <a:lvl4pPr marL="1973641" lvl="3" indent="-370058" algn="l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SzPts val="1800"/>
              <a:buChar char="▪"/>
              <a:defRPr/>
            </a:lvl4pPr>
            <a:lvl5pPr marL="2467051" lvl="4" indent="-370058" algn="l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SzPts val="1800"/>
              <a:buChar char="▪"/>
              <a:defRPr/>
            </a:lvl5pPr>
            <a:lvl6pPr marL="2960461" lvl="5" indent="-370058" algn="l">
              <a:lnSpc>
                <a:spcPct val="90000"/>
              </a:lnSpc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453872" lvl="6" indent="-370058" algn="l">
              <a:lnSpc>
                <a:spcPct val="90000"/>
              </a:lnSpc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947282" lvl="7" indent="-370058" algn="l">
              <a:lnSpc>
                <a:spcPct val="90000"/>
              </a:lnSpc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440692" lvl="8" indent="-370058" algn="l">
              <a:lnSpc>
                <a:spcPct val="90000"/>
              </a:lnSpc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9" descr="Page title"/>
          <p:cNvSpPr txBox="1">
            <a:spLocks noGrp="1"/>
          </p:cNvSpPr>
          <p:nvPr>
            <p:ph type="title"/>
          </p:nvPr>
        </p:nvSpPr>
        <p:spPr>
          <a:xfrm>
            <a:off x="519727" y="1423043"/>
            <a:ext cx="6510452" cy="870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ExtraBold"/>
              <a:buNone/>
              <a:defRPr sz="3022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9" descr="Content&#10;"/>
          <p:cNvSpPr txBox="1">
            <a:spLocks noGrp="1"/>
          </p:cNvSpPr>
          <p:nvPr>
            <p:ph type="body" idx="2"/>
          </p:nvPr>
        </p:nvSpPr>
        <p:spPr>
          <a:xfrm>
            <a:off x="519729" y="3268905"/>
            <a:ext cx="6510451" cy="5999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90000" anchor="t" anchorCtr="0">
            <a:noAutofit/>
          </a:bodyPr>
          <a:lstStyle>
            <a:lvl1pPr marL="493410" lvl="0" indent="-328940" algn="l">
              <a:lnSpc>
                <a:spcPct val="100000"/>
              </a:lnSpc>
              <a:spcBef>
                <a:spcPts val="809"/>
              </a:spcBef>
              <a:spcAft>
                <a:spcPts val="0"/>
              </a:spcAft>
              <a:buSzPts val="1200"/>
              <a:buChar char="▪"/>
              <a:defRPr sz="1295" b="0">
                <a:latin typeface="Montserrat"/>
                <a:ea typeface="Montserrat"/>
                <a:cs typeface="Montserrat"/>
                <a:sym typeface="Montserrat"/>
              </a:defRPr>
            </a:lvl1pPr>
            <a:lvl2pPr marL="986820" lvl="1" indent="-328940" algn="l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SzPts val="1200"/>
              <a:buChar char="▪"/>
              <a:defRPr sz="1295" b="0">
                <a:latin typeface="Montserrat"/>
                <a:ea typeface="Montserrat"/>
                <a:cs typeface="Montserrat"/>
                <a:sym typeface="Montserrat"/>
              </a:defRPr>
            </a:lvl2pPr>
            <a:lvl3pPr marL="1480231" lvl="2" indent="-328940" algn="l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SzPts val="1200"/>
              <a:buChar char="▪"/>
              <a:defRPr sz="1295" b="0">
                <a:latin typeface="Montserrat"/>
                <a:ea typeface="Montserrat"/>
                <a:cs typeface="Montserrat"/>
                <a:sym typeface="Montserrat"/>
              </a:defRPr>
            </a:lvl3pPr>
            <a:lvl4pPr marL="1973641" lvl="3" indent="-328940" algn="l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SzPts val="1200"/>
              <a:buChar char="▪"/>
              <a:defRPr sz="1295" b="0">
                <a:latin typeface="Montserrat"/>
                <a:ea typeface="Montserrat"/>
                <a:cs typeface="Montserrat"/>
                <a:sym typeface="Montserrat"/>
              </a:defRPr>
            </a:lvl4pPr>
            <a:lvl5pPr marL="2467051" lvl="4" indent="-328940" algn="l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SzPts val="1200"/>
              <a:buChar char="▪"/>
              <a:defRPr sz="1295" b="0">
                <a:latin typeface="Montserrat"/>
                <a:ea typeface="Montserrat"/>
                <a:cs typeface="Montserrat"/>
                <a:sym typeface="Montserrat"/>
              </a:defRPr>
            </a:lvl5pPr>
            <a:lvl6pPr marL="2960461" lvl="5" indent="-370058" algn="l">
              <a:lnSpc>
                <a:spcPct val="90000"/>
              </a:lnSpc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453872" lvl="6" indent="-370058" algn="l">
              <a:lnSpc>
                <a:spcPct val="90000"/>
              </a:lnSpc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947282" lvl="7" indent="-370058" algn="l">
              <a:lnSpc>
                <a:spcPct val="90000"/>
              </a:lnSpc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440692" lvl="8" indent="-370058" algn="l">
              <a:lnSpc>
                <a:spcPct val="90000"/>
              </a:lnSpc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body" idx="3"/>
          </p:nvPr>
        </p:nvSpPr>
        <p:spPr>
          <a:xfrm>
            <a:off x="519728" y="2436337"/>
            <a:ext cx="6510451" cy="689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93410" lvl="0" indent="-246705" algn="l">
              <a:lnSpc>
                <a:spcPct val="100000"/>
              </a:lnSpc>
              <a:spcBef>
                <a:spcPts val="809"/>
              </a:spcBef>
              <a:spcAft>
                <a:spcPts val="0"/>
              </a:spcAft>
              <a:buSzPts val="1400"/>
              <a:buNone/>
              <a:defRPr sz="1511" b="0">
                <a:latin typeface="Montserrat"/>
                <a:ea typeface="Montserrat"/>
                <a:cs typeface="Montserrat"/>
                <a:sym typeface="Montserrat"/>
              </a:defRPr>
            </a:lvl1pPr>
            <a:lvl2pPr marL="986820" lvl="1" indent="-246705" algn="l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SzPts val="1400"/>
              <a:buNone/>
              <a:defRPr sz="1511"/>
            </a:lvl2pPr>
            <a:lvl3pPr marL="1480231" lvl="2" indent="-328940" algn="l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SzPts val="1200"/>
              <a:buChar char="▪"/>
              <a:defRPr sz="1295"/>
            </a:lvl3pPr>
            <a:lvl4pPr marL="1973641" lvl="3" indent="-322087" algn="l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SzPts val="1100"/>
              <a:buChar char="▪"/>
              <a:defRPr sz="1187"/>
            </a:lvl4pPr>
            <a:lvl5pPr marL="2467051" lvl="4" indent="-322087" algn="l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SzPts val="1100"/>
              <a:buChar char="▪"/>
              <a:defRPr sz="1187"/>
            </a:lvl5pPr>
            <a:lvl6pPr marL="2960461" lvl="5" indent="-370058" algn="l">
              <a:lnSpc>
                <a:spcPct val="90000"/>
              </a:lnSpc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453872" lvl="6" indent="-370058" algn="l">
              <a:lnSpc>
                <a:spcPct val="90000"/>
              </a:lnSpc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947282" lvl="7" indent="-370058" algn="l">
              <a:lnSpc>
                <a:spcPct val="90000"/>
              </a:lnSpc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440692" lvl="8" indent="-370058" algn="l">
              <a:lnSpc>
                <a:spcPct val="90000"/>
              </a:lnSpc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9"/>
          <p:cNvSpPr/>
          <p:nvPr/>
        </p:nvSpPr>
        <p:spPr>
          <a:xfrm>
            <a:off x="0" y="0"/>
            <a:ext cx="7559675" cy="375127"/>
          </a:xfrm>
          <a:prstGeom prst="rect">
            <a:avLst/>
          </a:prstGeom>
          <a:solidFill>
            <a:srgbClr val="00E7BD">
              <a:alpha val="13725"/>
            </a:srgbClr>
          </a:solidFill>
          <a:ln>
            <a:noFill/>
          </a:ln>
        </p:spPr>
        <p:txBody>
          <a:bodyPr spcFirstLastPara="1" wrap="square" lIns="98662" tIns="49317" rIns="98662" bIns="49317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43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body" idx="4"/>
          </p:nvPr>
        </p:nvSpPr>
        <p:spPr>
          <a:xfrm>
            <a:off x="522919" y="72480"/>
            <a:ext cx="2718365" cy="275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93410" lvl="0" indent="-246705" algn="l">
              <a:lnSpc>
                <a:spcPct val="100000"/>
              </a:lnSpc>
              <a:spcBef>
                <a:spcPts val="809"/>
              </a:spcBef>
              <a:spcAft>
                <a:spcPts val="0"/>
              </a:spcAft>
              <a:buSzPts val="700"/>
              <a:buNone/>
              <a:defRPr sz="755" b="1">
                <a:solidFill>
                  <a:srgbClr val="0C0C0C"/>
                </a:solidFill>
              </a:defRPr>
            </a:lvl1pPr>
            <a:lvl2pPr marL="986820" lvl="1" indent="-328940" algn="r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SzPts val="1200"/>
              <a:buChar char="▪"/>
              <a:defRPr/>
            </a:lvl2pPr>
            <a:lvl3pPr marL="1480231" lvl="2" indent="-328940" algn="r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SzPts val="1200"/>
              <a:buChar char="▪"/>
              <a:defRPr/>
            </a:lvl3pPr>
            <a:lvl4pPr marL="1973641" lvl="3" indent="-328940" algn="r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SzPts val="1200"/>
              <a:buChar char="▪"/>
              <a:defRPr/>
            </a:lvl4pPr>
            <a:lvl5pPr marL="2467051" lvl="4" indent="-328940" algn="r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SzPts val="1200"/>
              <a:buChar char="▪"/>
              <a:defRPr/>
            </a:lvl5pPr>
            <a:lvl6pPr marL="2960461" lvl="5" indent="-370058" algn="l">
              <a:lnSpc>
                <a:spcPct val="90000"/>
              </a:lnSpc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453872" lvl="6" indent="-370058" algn="l">
              <a:lnSpc>
                <a:spcPct val="90000"/>
              </a:lnSpc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947282" lvl="7" indent="-370058" algn="l">
              <a:lnSpc>
                <a:spcPct val="90000"/>
              </a:lnSpc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440692" lvl="8" indent="-370058" algn="l">
              <a:lnSpc>
                <a:spcPct val="90000"/>
              </a:lnSpc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9"/>
          <p:cNvSpPr/>
          <p:nvPr/>
        </p:nvSpPr>
        <p:spPr>
          <a:xfrm>
            <a:off x="0" y="9630058"/>
            <a:ext cx="7559675" cy="1061755"/>
          </a:xfrm>
          <a:prstGeom prst="rect">
            <a:avLst/>
          </a:prstGeom>
          <a:solidFill>
            <a:srgbClr val="00E7BD"/>
          </a:solidFill>
          <a:ln>
            <a:noFill/>
          </a:ln>
        </p:spPr>
        <p:txBody>
          <a:bodyPr spcFirstLastPara="1" wrap="square" lIns="98662" tIns="49317" rIns="98662" bIns="49317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43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" name="Google Shape;39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304162" y="9630059"/>
            <a:ext cx="1928074" cy="1061755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9"/>
          <p:cNvSpPr txBox="1">
            <a:spLocks noGrp="1"/>
          </p:cNvSpPr>
          <p:nvPr>
            <p:ph type="ftr" idx="11"/>
          </p:nvPr>
        </p:nvSpPr>
        <p:spPr>
          <a:xfrm>
            <a:off x="1056001" y="9630056"/>
            <a:ext cx="2790820" cy="1061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sldNum" idx="12"/>
          </p:nvPr>
        </p:nvSpPr>
        <p:spPr>
          <a:xfrm flipH="1">
            <a:off x="430415" y="9630055"/>
            <a:ext cx="625586" cy="1061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971" b="1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0" lvl="1" indent="0" algn="l">
              <a:spcBef>
                <a:spcPts val="0"/>
              </a:spcBef>
              <a:buNone/>
              <a:defRPr sz="971" b="1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marL="0" lvl="2" indent="0" algn="l">
              <a:spcBef>
                <a:spcPts val="0"/>
              </a:spcBef>
              <a:buNone/>
              <a:defRPr sz="971" b="1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marL="0" lvl="3" indent="0" algn="l">
              <a:spcBef>
                <a:spcPts val="0"/>
              </a:spcBef>
              <a:buNone/>
              <a:defRPr sz="971" b="1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marL="0" lvl="4" indent="0" algn="l">
              <a:spcBef>
                <a:spcPts val="0"/>
              </a:spcBef>
              <a:buNone/>
              <a:defRPr sz="971" b="1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marL="0" lvl="5" indent="0" algn="l">
              <a:spcBef>
                <a:spcPts val="0"/>
              </a:spcBef>
              <a:buNone/>
              <a:defRPr sz="971" b="1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marL="0" lvl="6" indent="0" algn="l">
              <a:spcBef>
                <a:spcPts val="0"/>
              </a:spcBef>
              <a:buNone/>
              <a:defRPr sz="971" b="1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marL="0" lvl="7" indent="0" algn="l">
              <a:spcBef>
                <a:spcPts val="0"/>
              </a:spcBef>
              <a:buNone/>
              <a:defRPr sz="971" b="1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marL="0" lvl="8" indent="0" algn="l">
              <a:spcBef>
                <a:spcPts val="0"/>
              </a:spcBef>
              <a:buNone/>
              <a:defRPr sz="971" b="1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84942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B">
  <p:cSld name="Title Slide B">
    <p:bg>
      <p:bgPr>
        <a:solidFill>
          <a:srgbClr val="00E7BD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oogle Shape;16;p8"/>
          <p:cNvGrpSpPr/>
          <p:nvPr/>
        </p:nvGrpSpPr>
        <p:grpSpPr>
          <a:xfrm>
            <a:off x="5384274" y="0"/>
            <a:ext cx="1924280" cy="1385478"/>
            <a:chOff x="4884516" y="0"/>
            <a:chExt cx="1745672" cy="1283856"/>
          </a:xfrm>
        </p:grpSpPr>
        <p:sp>
          <p:nvSpPr>
            <p:cNvPr id="17" name="Google Shape;17;p8"/>
            <p:cNvSpPr/>
            <p:nvPr/>
          </p:nvSpPr>
          <p:spPr>
            <a:xfrm>
              <a:off x="4884516" y="0"/>
              <a:ext cx="1745672" cy="128385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943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8" name="Google Shape;18;p8" descr="Logo&#10;&#10;Description automatically generated with medium confidence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5034987" y="413351"/>
              <a:ext cx="1436640" cy="71578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9" name="Google Shape;19;p8"/>
          <p:cNvPicPr preferRelativeResize="0"/>
          <p:nvPr/>
        </p:nvPicPr>
        <p:blipFill rotWithShape="1">
          <a:blip r:embed="rId3">
            <a:alphaModFix/>
          </a:blip>
          <a:srcRect l="3463" r="3461" b="2122"/>
          <a:stretch/>
        </p:blipFill>
        <p:spPr>
          <a:xfrm>
            <a:off x="665993" y="5888427"/>
            <a:ext cx="4909667" cy="4803386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8" descr="Document title"/>
          <p:cNvSpPr txBox="1">
            <a:spLocks noGrp="1"/>
          </p:cNvSpPr>
          <p:nvPr>
            <p:ph type="ctrTitle"/>
          </p:nvPr>
        </p:nvSpPr>
        <p:spPr>
          <a:xfrm>
            <a:off x="368689" y="3064720"/>
            <a:ext cx="5015585" cy="1847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0000" rIns="90000" bIns="90000" anchor="b" anchorCtr="0">
            <a:normAutofit/>
          </a:bodyPr>
          <a:lstStyle>
            <a:lvl1pPr lvl="0" algn="l">
              <a:lnSpc>
                <a:spcPct val="88181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 ExtraBold"/>
              <a:buNone/>
              <a:defRPr sz="4748" b="1" i="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8" descr="Document subtitle"/>
          <p:cNvSpPr txBox="1">
            <a:spLocks noGrp="1"/>
          </p:cNvSpPr>
          <p:nvPr>
            <p:ph type="subTitle" idx="1"/>
          </p:nvPr>
        </p:nvSpPr>
        <p:spPr>
          <a:xfrm>
            <a:off x="368689" y="4845072"/>
            <a:ext cx="4686844" cy="1097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0000" rIns="90000" bIns="900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809"/>
              </a:spcBef>
              <a:spcAft>
                <a:spcPts val="0"/>
              </a:spcAft>
              <a:buSzPts val="1400"/>
              <a:buNone/>
              <a:defRPr sz="1511" b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SzPts val="1500"/>
              <a:buNone/>
              <a:defRPr sz="1619"/>
            </a:lvl2pPr>
            <a:lvl3pPr lvl="2" algn="ctr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SzPts val="1350"/>
              <a:buNone/>
              <a:defRPr sz="1457"/>
            </a:lvl3pPr>
            <a:lvl4pPr lvl="3" algn="ctr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SzPts val="1200"/>
              <a:buNone/>
              <a:defRPr sz="1295"/>
            </a:lvl4pPr>
            <a:lvl5pPr lvl="4" algn="ctr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SzPts val="1200"/>
              <a:buNone/>
              <a:defRPr sz="1295"/>
            </a:lvl5pPr>
            <a:lvl6pPr lvl="5" algn="ctr">
              <a:lnSpc>
                <a:spcPct val="90000"/>
              </a:lnSpc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95"/>
            </a:lvl6pPr>
            <a:lvl7pPr lvl="6" algn="ctr">
              <a:lnSpc>
                <a:spcPct val="90000"/>
              </a:lnSpc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95"/>
            </a:lvl7pPr>
            <a:lvl8pPr lvl="7" algn="ctr">
              <a:lnSpc>
                <a:spcPct val="90000"/>
              </a:lnSpc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95"/>
            </a:lvl8pPr>
            <a:lvl9pPr lvl="8" algn="ctr">
              <a:lnSpc>
                <a:spcPct val="90000"/>
              </a:lnSpc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95"/>
            </a:lvl9pPr>
          </a:lstStyle>
          <a:p>
            <a:endParaRPr/>
          </a:p>
        </p:txBody>
      </p:sp>
      <p:pic>
        <p:nvPicPr>
          <p:cNvPr id="22" name="Google Shape;22;p8"/>
          <p:cNvPicPr preferRelativeResize="0"/>
          <p:nvPr/>
        </p:nvPicPr>
        <p:blipFill rotWithShape="1">
          <a:blip r:embed="rId4">
            <a:alphaModFix/>
          </a:blip>
          <a:srcRect t="-934" r="4663" b="-1"/>
          <a:stretch/>
        </p:blipFill>
        <p:spPr>
          <a:xfrm>
            <a:off x="212499" y="9894018"/>
            <a:ext cx="5113977" cy="462703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body" idx="2"/>
          </p:nvPr>
        </p:nvSpPr>
        <p:spPr>
          <a:xfrm>
            <a:off x="463779" y="10033345"/>
            <a:ext cx="2336149" cy="209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0000" rIns="90000" bIns="90000" anchor="ctr" anchorCtr="0">
            <a:normAutofit/>
          </a:bodyPr>
          <a:lstStyle>
            <a:lvl1pPr marL="493410" lvl="0" indent="-246705" algn="l">
              <a:lnSpc>
                <a:spcPct val="100000"/>
              </a:lnSpc>
              <a:spcBef>
                <a:spcPts val="809"/>
              </a:spcBef>
              <a:spcAft>
                <a:spcPts val="0"/>
              </a:spcAft>
              <a:buSzPts val="800"/>
              <a:buNone/>
              <a:defRPr sz="863" b="1" i="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986820" lvl="1" indent="-370058" algn="l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SzPts val="1800"/>
              <a:buChar char="▪"/>
              <a:defRPr/>
            </a:lvl2pPr>
            <a:lvl3pPr marL="1480231" lvl="2" indent="-370058" algn="l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SzPts val="1800"/>
              <a:buChar char="▪"/>
              <a:defRPr/>
            </a:lvl3pPr>
            <a:lvl4pPr marL="1973641" lvl="3" indent="-370058" algn="l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SzPts val="1800"/>
              <a:buChar char="▪"/>
              <a:defRPr/>
            </a:lvl4pPr>
            <a:lvl5pPr marL="2467051" lvl="4" indent="-370058" algn="l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SzPts val="1800"/>
              <a:buChar char="▪"/>
              <a:defRPr/>
            </a:lvl5pPr>
            <a:lvl6pPr marL="2960461" lvl="5" indent="-370058" algn="l">
              <a:lnSpc>
                <a:spcPct val="90000"/>
              </a:lnSpc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453872" lvl="6" indent="-370058" algn="l">
              <a:lnSpc>
                <a:spcPct val="90000"/>
              </a:lnSpc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947282" lvl="7" indent="-370058" algn="l">
              <a:lnSpc>
                <a:spcPct val="90000"/>
              </a:lnSpc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440692" lvl="8" indent="-370058" algn="l">
              <a:lnSpc>
                <a:spcPct val="90000"/>
              </a:lnSpc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8"/>
          <p:cNvSpPr txBox="1">
            <a:spLocks noGrp="1"/>
          </p:cNvSpPr>
          <p:nvPr>
            <p:ph type="body" idx="3"/>
          </p:nvPr>
        </p:nvSpPr>
        <p:spPr>
          <a:xfrm>
            <a:off x="368689" y="2344713"/>
            <a:ext cx="4792763" cy="802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0000" rIns="90000" bIns="90000" anchor="t" anchorCtr="0">
            <a:noAutofit/>
          </a:bodyPr>
          <a:lstStyle>
            <a:lvl1pPr marL="493410" lvl="0" indent="-246705" algn="l">
              <a:lnSpc>
                <a:spcPct val="100000"/>
              </a:lnSpc>
              <a:spcBef>
                <a:spcPts val="809"/>
              </a:spcBef>
              <a:spcAft>
                <a:spcPts val="0"/>
              </a:spcAft>
              <a:buSzPts val="4400"/>
              <a:buNone/>
              <a:defRPr sz="4748" b="1" i="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986820" lvl="1" indent="-370058" algn="l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SzPts val="1800"/>
              <a:buChar char="▪"/>
              <a:defRPr/>
            </a:lvl2pPr>
            <a:lvl3pPr marL="1480231" lvl="2" indent="-370058" algn="l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SzPts val="1800"/>
              <a:buChar char="▪"/>
              <a:defRPr/>
            </a:lvl3pPr>
            <a:lvl4pPr marL="1973641" lvl="3" indent="-370058" algn="l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SzPts val="1800"/>
              <a:buChar char="▪"/>
              <a:defRPr/>
            </a:lvl4pPr>
            <a:lvl5pPr marL="2467051" lvl="4" indent="-370058" algn="l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SzPts val="1800"/>
              <a:buChar char="▪"/>
              <a:defRPr/>
            </a:lvl5pPr>
            <a:lvl6pPr marL="2960461" lvl="5" indent="-370058" algn="l">
              <a:lnSpc>
                <a:spcPct val="90000"/>
              </a:lnSpc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453872" lvl="6" indent="-370058" algn="l">
              <a:lnSpc>
                <a:spcPct val="90000"/>
              </a:lnSpc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947282" lvl="7" indent="-370058" algn="l">
              <a:lnSpc>
                <a:spcPct val="90000"/>
              </a:lnSpc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440692" lvl="8" indent="-370058" algn="l">
              <a:lnSpc>
                <a:spcPct val="90000"/>
              </a:lnSpc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8"/>
          <p:cNvSpPr txBox="1">
            <a:spLocks noGrp="1"/>
          </p:cNvSpPr>
          <p:nvPr>
            <p:ph type="body" idx="4"/>
          </p:nvPr>
        </p:nvSpPr>
        <p:spPr>
          <a:xfrm>
            <a:off x="368689" y="1782624"/>
            <a:ext cx="4792763" cy="802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0000" rIns="90000" bIns="90000" anchor="t" anchorCtr="0">
            <a:noAutofit/>
          </a:bodyPr>
          <a:lstStyle>
            <a:lvl1pPr marL="493410" lvl="0" indent="-246705" algn="l">
              <a:lnSpc>
                <a:spcPct val="100000"/>
              </a:lnSpc>
              <a:spcBef>
                <a:spcPts val="809"/>
              </a:spcBef>
              <a:spcAft>
                <a:spcPts val="0"/>
              </a:spcAft>
              <a:buSzPts val="4400"/>
              <a:buNone/>
              <a:defRPr sz="4748" b="1" i="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986820" lvl="1" indent="-370058" algn="l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SzPts val="1800"/>
              <a:buChar char="▪"/>
              <a:defRPr/>
            </a:lvl2pPr>
            <a:lvl3pPr marL="1480231" lvl="2" indent="-370058" algn="l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SzPts val="1800"/>
              <a:buChar char="▪"/>
              <a:defRPr/>
            </a:lvl3pPr>
            <a:lvl4pPr marL="1973641" lvl="3" indent="-370058" algn="l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SzPts val="1800"/>
              <a:buChar char="▪"/>
              <a:defRPr/>
            </a:lvl4pPr>
            <a:lvl5pPr marL="2467051" lvl="4" indent="-370058" algn="l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SzPts val="1800"/>
              <a:buChar char="▪"/>
              <a:defRPr/>
            </a:lvl5pPr>
            <a:lvl6pPr marL="2960461" lvl="5" indent="-370058" algn="l">
              <a:lnSpc>
                <a:spcPct val="90000"/>
              </a:lnSpc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453872" lvl="6" indent="-370058" algn="l">
              <a:lnSpc>
                <a:spcPct val="90000"/>
              </a:lnSpc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947282" lvl="7" indent="-370058" algn="l">
              <a:lnSpc>
                <a:spcPct val="90000"/>
              </a:lnSpc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440692" lvl="8" indent="-370058" algn="l">
              <a:lnSpc>
                <a:spcPct val="90000"/>
              </a:lnSpc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8"/>
          <p:cNvSpPr txBox="1">
            <a:spLocks noGrp="1"/>
          </p:cNvSpPr>
          <p:nvPr>
            <p:ph type="body" idx="5"/>
          </p:nvPr>
        </p:nvSpPr>
        <p:spPr>
          <a:xfrm>
            <a:off x="368689" y="1233026"/>
            <a:ext cx="4792763" cy="802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0000" rIns="90000" bIns="90000" anchor="t" anchorCtr="0">
            <a:noAutofit/>
          </a:bodyPr>
          <a:lstStyle>
            <a:lvl1pPr marL="493410" lvl="0" indent="-246705" algn="l">
              <a:lnSpc>
                <a:spcPct val="100000"/>
              </a:lnSpc>
              <a:spcBef>
                <a:spcPts val="809"/>
              </a:spcBef>
              <a:spcAft>
                <a:spcPts val="0"/>
              </a:spcAft>
              <a:buSzPts val="4400"/>
              <a:buNone/>
              <a:defRPr sz="4748" b="1" i="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986820" lvl="1" indent="-370058" algn="l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SzPts val="1800"/>
              <a:buChar char="▪"/>
              <a:defRPr/>
            </a:lvl2pPr>
            <a:lvl3pPr marL="1480231" lvl="2" indent="-370058" algn="l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SzPts val="1800"/>
              <a:buChar char="▪"/>
              <a:defRPr/>
            </a:lvl3pPr>
            <a:lvl4pPr marL="1973641" lvl="3" indent="-370058" algn="l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SzPts val="1800"/>
              <a:buChar char="▪"/>
              <a:defRPr/>
            </a:lvl4pPr>
            <a:lvl5pPr marL="2467051" lvl="4" indent="-370058" algn="l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SzPts val="1800"/>
              <a:buChar char="▪"/>
              <a:defRPr/>
            </a:lvl5pPr>
            <a:lvl6pPr marL="2960461" lvl="5" indent="-370058" algn="l">
              <a:lnSpc>
                <a:spcPct val="90000"/>
              </a:lnSpc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453872" lvl="6" indent="-370058" algn="l">
              <a:lnSpc>
                <a:spcPct val="90000"/>
              </a:lnSpc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947282" lvl="7" indent="-370058" algn="l">
              <a:lnSpc>
                <a:spcPct val="90000"/>
              </a:lnSpc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440692" lvl="8" indent="-370058" algn="l">
              <a:lnSpc>
                <a:spcPct val="90000"/>
              </a:lnSpc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8"/>
          <p:cNvSpPr txBox="1">
            <a:spLocks noGrp="1"/>
          </p:cNvSpPr>
          <p:nvPr>
            <p:ph type="body" idx="6"/>
          </p:nvPr>
        </p:nvSpPr>
        <p:spPr>
          <a:xfrm>
            <a:off x="368689" y="670936"/>
            <a:ext cx="4792763" cy="802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0000" rIns="90000" bIns="90000" anchor="t" anchorCtr="0">
            <a:noAutofit/>
          </a:bodyPr>
          <a:lstStyle>
            <a:lvl1pPr marL="493410" lvl="0" indent="-246705" algn="l">
              <a:lnSpc>
                <a:spcPct val="100000"/>
              </a:lnSpc>
              <a:spcBef>
                <a:spcPts val="809"/>
              </a:spcBef>
              <a:spcAft>
                <a:spcPts val="0"/>
              </a:spcAft>
              <a:buSzPts val="4400"/>
              <a:buNone/>
              <a:defRPr sz="4748" b="1" i="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986820" lvl="1" indent="-370058" algn="l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SzPts val="1800"/>
              <a:buChar char="▪"/>
              <a:defRPr/>
            </a:lvl2pPr>
            <a:lvl3pPr marL="1480231" lvl="2" indent="-370058" algn="l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SzPts val="1800"/>
              <a:buChar char="▪"/>
              <a:defRPr/>
            </a:lvl3pPr>
            <a:lvl4pPr marL="1973641" lvl="3" indent="-370058" algn="l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SzPts val="1800"/>
              <a:buChar char="▪"/>
              <a:defRPr/>
            </a:lvl4pPr>
            <a:lvl5pPr marL="2467051" lvl="4" indent="-370058" algn="l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SzPts val="1800"/>
              <a:buChar char="▪"/>
              <a:defRPr/>
            </a:lvl5pPr>
            <a:lvl6pPr marL="2960461" lvl="5" indent="-370058" algn="l">
              <a:lnSpc>
                <a:spcPct val="90000"/>
              </a:lnSpc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453872" lvl="6" indent="-370058" algn="l">
              <a:lnSpc>
                <a:spcPct val="90000"/>
              </a:lnSpc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947282" lvl="7" indent="-370058" algn="l">
              <a:lnSpc>
                <a:spcPct val="90000"/>
              </a:lnSpc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440692" lvl="8" indent="-370058" algn="l">
              <a:lnSpc>
                <a:spcPct val="90000"/>
              </a:lnSpc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8"/>
          <p:cNvSpPr txBox="1">
            <a:spLocks noGrp="1"/>
          </p:cNvSpPr>
          <p:nvPr>
            <p:ph type="body" idx="7"/>
          </p:nvPr>
        </p:nvSpPr>
        <p:spPr>
          <a:xfrm>
            <a:off x="368689" y="108847"/>
            <a:ext cx="4792763" cy="802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0000" rIns="90000" bIns="90000" anchor="t" anchorCtr="0">
            <a:noAutofit/>
          </a:bodyPr>
          <a:lstStyle>
            <a:lvl1pPr marL="493410" lvl="0" indent="-246705" algn="l">
              <a:lnSpc>
                <a:spcPct val="100000"/>
              </a:lnSpc>
              <a:spcBef>
                <a:spcPts val="809"/>
              </a:spcBef>
              <a:spcAft>
                <a:spcPts val="0"/>
              </a:spcAft>
              <a:buSzPts val="4400"/>
              <a:buNone/>
              <a:defRPr sz="4748" b="1" i="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986820" lvl="1" indent="-370058" algn="l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SzPts val="1800"/>
              <a:buChar char="▪"/>
              <a:defRPr/>
            </a:lvl2pPr>
            <a:lvl3pPr marL="1480231" lvl="2" indent="-370058" algn="l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SzPts val="1800"/>
              <a:buChar char="▪"/>
              <a:defRPr/>
            </a:lvl3pPr>
            <a:lvl4pPr marL="1973641" lvl="3" indent="-370058" algn="l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SzPts val="1800"/>
              <a:buChar char="▪"/>
              <a:defRPr/>
            </a:lvl4pPr>
            <a:lvl5pPr marL="2467051" lvl="4" indent="-370058" algn="l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SzPts val="1800"/>
              <a:buChar char="▪"/>
              <a:defRPr/>
            </a:lvl5pPr>
            <a:lvl6pPr marL="2960461" lvl="5" indent="-370058" algn="l">
              <a:lnSpc>
                <a:spcPct val="90000"/>
              </a:lnSpc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453872" lvl="6" indent="-370058" algn="l">
              <a:lnSpc>
                <a:spcPct val="90000"/>
              </a:lnSpc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947282" lvl="7" indent="-370058" algn="l">
              <a:lnSpc>
                <a:spcPct val="90000"/>
              </a:lnSpc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440692" lvl="8" indent="-370058" algn="l">
              <a:lnSpc>
                <a:spcPct val="90000"/>
              </a:lnSpc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9" name="Google Shape;29;p8" descr="Image of teenage girl"/>
          <p:cNvPicPr preferRelativeResize="0"/>
          <p:nvPr/>
        </p:nvPicPr>
        <p:blipFill rotWithShape="1">
          <a:blip r:embed="rId5">
            <a:alphaModFix/>
          </a:blip>
          <a:srcRect l="36757" t="2860" r="2619" b="8185"/>
          <a:stretch/>
        </p:blipFill>
        <p:spPr>
          <a:xfrm flipH="1">
            <a:off x="2223243" y="4390907"/>
            <a:ext cx="5349191" cy="630090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8" descr="Your vote matters logo with a ballot icon on the right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991949" y="9514148"/>
            <a:ext cx="2240287" cy="12336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6586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 txBox="1">
            <a:spLocks noGrp="1"/>
          </p:cNvSpPr>
          <p:nvPr>
            <p:ph type="title"/>
          </p:nvPr>
        </p:nvSpPr>
        <p:spPr>
          <a:xfrm>
            <a:off x="536517" y="755650"/>
            <a:ext cx="6486641" cy="5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0"/>
          <p:cNvSpPr txBox="1">
            <a:spLocks noGrp="1"/>
          </p:cNvSpPr>
          <p:nvPr>
            <p:ph type="body" idx="1"/>
          </p:nvPr>
        </p:nvSpPr>
        <p:spPr>
          <a:xfrm>
            <a:off x="536237" y="1649506"/>
            <a:ext cx="6487200" cy="7765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623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38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088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88"/>
              <a:buFont typeface="Arial"/>
              <a:buChar char="•"/>
              <a:defRPr sz="14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088" algn="l" rtl="0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Font typeface="Arial"/>
              <a:buChar char="•"/>
              <a:defRPr sz="14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088" algn="l" rtl="0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Font typeface="Arial"/>
              <a:buChar char="•"/>
              <a:defRPr sz="14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088" algn="l" rtl="0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Font typeface="Arial"/>
              <a:buChar char="•"/>
              <a:defRPr sz="14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0"/>
          <p:cNvSpPr txBox="1">
            <a:spLocks noGrp="1"/>
          </p:cNvSpPr>
          <p:nvPr>
            <p:ph type="ftr" idx="11"/>
          </p:nvPr>
        </p:nvSpPr>
        <p:spPr>
          <a:xfrm>
            <a:off x="2260253" y="10104581"/>
            <a:ext cx="2644255" cy="374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0"/>
          <p:cNvSpPr txBox="1">
            <a:spLocks noGrp="1"/>
          </p:cNvSpPr>
          <p:nvPr>
            <p:ph type="sldNum" idx="12"/>
          </p:nvPr>
        </p:nvSpPr>
        <p:spPr>
          <a:xfrm>
            <a:off x="559326" y="10104581"/>
            <a:ext cx="1700927" cy="374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4" name="Google Shape;14;p10" descr="Text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105399" y="9940500"/>
            <a:ext cx="1912687" cy="48793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" name="Google Shape;15;p10"/>
          <p:cNvCxnSpPr/>
          <p:nvPr/>
        </p:nvCxnSpPr>
        <p:spPr>
          <a:xfrm>
            <a:off x="536237" y="9706864"/>
            <a:ext cx="6487200" cy="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"/>
          <p:cNvSpPr txBox="1">
            <a:spLocks noGrp="1"/>
          </p:cNvSpPr>
          <p:nvPr>
            <p:ph type="body" idx="2"/>
          </p:nvPr>
        </p:nvSpPr>
        <p:spPr>
          <a:xfrm>
            <a:off x="440361" y="10033345"/>
            <a:ext cx="3718133" cy="209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124" tIns="97124" rIns="97124" bIns="97124" anchor="ctr" anchorCtr="0">
            <a:noAutofit/>
          </a:bodyPr>
          <a:lstStyle/>
          <a:p>
            <a:pPr marL="0" indent="0">
              <a:spcBef>
                <a:spcPts val="0"/>
              </a:spcBef>
              <a:buSzPts val="1000"/>
            </a:pPr>
            <a:r>
              <a:rPr lang="en-US" sz="1079"/>
              <a:t>electoralcommission.org.uk/learning</a:t>
            </a:r>
            <a:endParaRPr/>
          </a:p>
        </p:txBody>
      </p:sp>
      <p:sp>
        <p:nvSpPr>
          <p:cNvPr id="185" name="Google Shape;185;p1"/>
          <p:cNvSpPr txBox="1">
            <a:spLocks noGrp="1"/>
          </p:cNvSpPr>
          <p:nvPr>
            <p:ph type="subTitle" idx="1"/>
          </p:nvPr>
        </p:nvSpPr>
        <p:spPr>
          <a:xfrm>
            <a:off x="440361" y="4845072"/>
            <a:ext cx="4588368" cy="1097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124" tIns="97124" rIns="97124" bIns="97124" anchor="t" anchorCtr="0">
            <a:normAutofit/>
          </a:bodyPr>
          <a:lstStyle/>
          <a:p>
            <a:pPr marL="0" indent="0">
              <a:spcBef>
                <a:spcPts val="0"/>
              </a:spcBef>
            </a:pPr>
            <a:r>
              <a:rPr lang="en-US" sz="1943" dirty="0"/>
              <a:t>Worksheet</a:t>
            </a:r>
            <a:endParaRPr sz="1943" dirty="0"/>
          </a:p>
        </p:txBody>
      </p:sp>
      <p:sp>
        <p:nvSpPr>
          <p:cNvPr id="186" name="Google Shape;186;p1"/>
          <p:cNvSpPr txBox="1">
            <a:spLocks noGrp="1"/>
          </p:cNvSpPr>
          <p:nvPr>
            <p:ph type="ctrTitle"/>
          </p:nvPr>
        </p:nvSpPr>
        <p:spPr>
          <a:xfrm>
            <a:off x="440360" y="2156294"/>
            <a:ext cx="5596276" cy="2756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124" tIns="97124" rIns="97124" bIns="97124" anchor="ctr" anchorCtr="0">
            <a:normAutofit/>
          </a:bodyPr>
          <a:lstStyle/>
          <a:p>
            <a:pPr>
              <a:lnSpc>
                <a:spcPct val="121250"/>
              </a:lnSpc>
              <a:buSzPts val="3200"/>
            </a:pPr>
            <a:r>
              <a:rPr lang="en-US" sz="3885" dirty="0"/>
              <a:t>Digital scavenger hunt</a:t>
            </a:r>
            <a:endParaRPr sz="518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8CFC608-ECDF-6792-5640-A19D6DB79B1C}"/>
              </a:ext>
            </a:extLst>
          </p:cNvPr>
          <p:cNvSpPr/>
          <p:nvPr/>
        </p:nvSpPr>
        <p:spPr>
          <a:xfrm>
            <a:off x="4552950" y="0"/>
            <a:ext cx="3006725" cy="1809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8D61AF-42CD-CECA-DF23-6D18FF162B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4535" y="199982"/>
            <a:ext cx="3222460" cy="83473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329b9951ced_1_3"/>
          <p:cNvSpPr txBox="1">
            <a:spLocks noGrp="1"/>
          </p:cNvSpPr>
          <p:nvPr>
            <p:ph type="ftr" idx="11"/>
          </p:nvPr>
        </p:nvSpPr>
        <p:spPr>
          <a:xfrm>
            <a:off x="1113231" y="9630055"/>
            <a:ext cx="2732094" cy="1061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8662" tIns="49317" rIns="98662" bIns="49317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4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4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4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4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4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4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4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4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4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900" dirty="0">
                <a:latin typeface="Montserrat ExtraBold"/>
              </a:rPr>
              <a:t>Digital scavenger hunt</a:t>
            </a:r>
            <a:endParaRPr sz="900" dirty="0">
              <a:latin typeface="Montserrat ExtraBold"/>
            </a:endParaRPr>
          </a:p>
        </p:txBody>
      </p:sp>
      <p:sp>
        <p:nvSpPr>
          <p:cNvPr id="206" name="Google Shape;206;g329b9951ced_1_3"/>
          <p:cNvSpPr txBox="1">
            <a:spLocks noGrp="1"/>
          </p:cNvSpPr>
          <p:nvPr>
            <p:ph type="sldNum" idx="12"/>
          </p:nvPr>
        </p:nvSpPr>
        <p:spPr>
          <a:xfrm flipH="1">
            <a:off x="500703" y="9630054"/>
            <a:ext cx="612528" cy="1061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8662" tIns="49317" rIns="98662" bIns="49317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4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4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4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4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4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4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4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4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4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/>
          </a:p>
        </p:txBody>
      </p:sp>
      <p:sp>
        <p:nvSpPr>
          <p:cNvPr id="208" name="Google Shape;208;g329b9951ced_1_3"/>
          <p:cNvSpPr txBox="1">
            <a:spLocks noGrp="1"/>
          </p:cNvSpPr>
          <p:nvPr>
            <p:ph type="body" idx="4"/>
          </p:nvPr>
        </p:nvSpPr>
        <p:spPr>
          <a:xfrm>
            <a:off x="591349" y="72479"/>
            <a:ext cx="2661194" cy="275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52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52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52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52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52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52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52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52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52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r>
              <a:rPr lang="en-US" sz="1500" dirty="0">
                <a:latin typeface="Montserrat"/>
              </a:rPr>
              <a:t>Worksheet</a:t>
            </a:r>
            <a:endParaRPr dirty="0">
              <a:latin typeface="Montserrat"/>
            </a:endParaRPr>
          </a:p>
        </p:txBody>
      </p:sp>
      <p:sp>
        <p:nvSpPr>
          <p:cNvPr id="209" name="Google Shape;209;g329b9951ced_1_3" descr="Sub header"/>
          <p:cNvSpPr txBox="1">
            <a:spLocks noGrp="1"/>
          </p:cNvSpPr>
          <p:nvPr>
            <p:ph type="body" idx="3"/>
          </p:nvPr>
        </p:nvSpPr>
        <p:spPr>
          <a:xfrm>
            <a:off x="588225" y="1493401"/>
            <a:ext cx="6373591" cy="1460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52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52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52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52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52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52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52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52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52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GB" dirty="0">
                <a:latin typeface="Montserrat" panose="00000500000000000000" pitchFamily="2" charset="0"/>
              </a:rPr>
              <a:t>Using only the website stated on the slides, find the answers to the questions below: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lang="en-GB" dirty="0">
              <a:latin typeface="Montserrat" panose="00000500000000000000" pitchFamily="2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GB" b="1" dirty="0">
                <a:latin typeface="Montserrat" panose="00000500000000000000" pitchFamily="2" charset="0"/>
              </a:rPr>
              <a:t>👉 www.mysociety.org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GB" b="1" dirty="0">
                <a:latin typeface="Montserrat" panose="00000500000000000000" pitchFamily="2" charset="0"/>
              </a:rPr>
              <a:t>👉 www.senedd.wales/find-a-member-of-the-senedd/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>
              <a:latin typeface="Montserrat" panose="00000500000000000000" pitchFamily="2" charset="0"/>
            </a:endParaRPr>
          </a:p>
        </p:txBody>
      </p:sp>
      <p:cxnSp>
        <p:nvCxnSpPr>
          <p:cNvPr id="210" name="Google Shape;210;g329b9951ced_1_3"/>
          <p:cNvCxnSpPr/>
          <p:nvPr/>
        </p:nvCxnSpPr>
        <p:spPr>
          <a:xfrm>
            <a:off x="597788" y="2709554"/>
            <a:ext cx="6373591" cy="0"/>
          </a:xfrm>
          <a:prstGeom prst="straightConnector1">
            <a:avLst/>
          </a:prstGeom>
          <a:noFill/>
          <a:ln w="9525" cap="flat" cmpd="sng">
            <a:solidFill>
              <a:srgbClr val="0C0C0C"/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5" name="Title 4">
            <a:extLst>
              <a:ext uri="{FF2B5EF4-FFF2-40B4-BE49-F238E27FC236}">
                <a16:creationId xmlns:a16="http://schemas.microsoft.com/office/drawing/2014/main" id="{102655FB-CB07-D99A-0DEF-8D2619934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727" y="851542"/>
            <a:ext cx="6510452" cy="870467"/>
          </a:xfrm>
        </p:spPr>
        <p:txBody>
          <a:bodyPr/>
          <a:lstStyle/>
          <a:p>
            <a:r>
              <a:rPr lang="en-US" dirty="0">
                <a:latin typeface="Montserrat" panose="00000500000000000000" pitchFamily="2" charset="0"/>
              </a:rPr>
              <a:t>Digital Scavenger Hunt</a:t>
            </a:r>
          </a:p>
        </p:txBody>
      </p:sp>
      <p:graphicFrame>
        <p:nvGraphicFramePr>
          <p:cNvPr id="3" name="Google Shape;433;g3297904d77e_0_26">
            <a:extLst>
              <a:ext uri="{FF2B5EF4-FFF2-40B4-BE49-F238E27FC236}">
                <a16:creationId xmlns:a16="http://schemas.microsoft.com/office/drawing/2014/main" id="{C8AF094F-2AED-DF69-27BB-9F907CA830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44568579"/>
              </p:ext>
            </p:extLst>
          </p:nvPr>
        </p:nvGraphicFramePr>
        <p:xfrm>
          <a:off x="597788" y="3135088"/>
          <a:ext cx="6364029" cy="606332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1213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13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21343">
                  <a:extLst>
                    <a:ext uri="{9D8B030D-6E8A-4147-A177-3AD203B41FA5}">
                      <a16:colId xmlns:a16="http://schemas.microsoft.com/office/drawing/2014/main" val="1698221932"/>
                    </a:ext>
                  </a:extLst>
                </a:gridCol>
              </a:tblGrid>
              <a:tr h="1851241"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i="0" u="none" strike="noStrike" baseline="0" noProof="0">
                          <a:solidFill>
                            <a:srgbClr val="002C4C"/>
                          </a:solidFill>
                          <a:latin typeface="Montserrat" panose="00000500000000000000" pitchFamily="2" charset="0"/>
                        </a:rPr>
                        <a:t>Who is your local MP?</a:t>
                      </a:r>
                      <a:endParaRPr sz="1200" i="0" u="none" strike="noStrike" baseline="0" noProof="0">
                        <a:latin typeface="Montserrat" panose="00000500000000000000" pitchFamily="2" charset="0"/>
                        <a:sym typeface="Arial"/>
                      </a:endParaRPr>
                    </a:p>
                  </a:txBody>
                  <a:tcPr marL="66966" marR="66966" marT="55805" marB="55805">
                    <a:lnL w="12700" cap="flat" cmpd="sng">
                      <a:solidFill>
                        <a:srgbClr val="00E7B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E7B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E7B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E7B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b="0" dirty="0">
                          <a:solidFill>
                            <a:srgbClr val="002C4C"/>
                          </a:solidFill>
                          <a:latin typeface="Montserrat" panose="00000500000000000000" pitchFamily="2" charset="0"/>
                        </a:rPr>
                        <a:t>Who is your First Minister?</a:t>
                      </a:r>
                    </a:p>
                  </a:txBody>
                  <a:tcPr marL="66966" marR="66966" marT="55805" marB="55805">
                    <a:lnL w="12700" cap="flat" cmpd="sng" algn="ctr">
                      <a:solidFill>
                        <a:srgbClr val="00E7B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E7B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E7B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E7B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C4C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b="0" u="none" strike="noStrike" cap="none" dirty="0">
                          <a:solidFill>
                            <a:srgbClr val="002C4C"/>
                          </a:solidFill>
                          <a:latin typeface="Montserrat" panose="00000500000000000000" pitchFamily="2" charset="0"/>
                        </a:rPr>
                        <a:t>What is the </a:t>
                      </a:r>
                      <a:r>
                        <a:rPr lang="en-GB" sz="1200" b="0" dirty="0">
                          <a:solidFill>
                            <a:srgbClr val="002C4C"/>
                          </a:solidFill>
                          <a:latin typeface="Montserrat" panose="00000500000000000000" pitchFamily="2" charset="0"/>
                        </a:rPr>
                        <a:t>next upcoming business at the plenary in the </a:t>
                      </a:r>
                      <a:r>
                        <a:rPr lang="en-GB" sz="1200" b="0" dirty="0" err="1">
                          <a:solidFill>
                            <a:srgbClr val="002C4C"/>
                          </a:solidFill>
                          <a:latin typeface="Montserrat" panose="00000500000000000000" pitchFamily="2" charset="0"/>
                        </a:rPr>
                        <a:t>Siambr</a:t>
                      </a:r>
                      <a:r>
                        <a:rPr lang="en-GB" sz="1200" b="0" dirty="0">
                          <a:solidFill>
                            <a:srgbClr val="002C4C"/>
                          </a:solidFill>
                          <a:latin typeface="Montserrat" panose="00000500000000000000" pitchFamily="2" charset="0"/>
                        </a:rPr>
                        <a:t>?</a:t>
                      </a:r>
                      <a:endParaRPr lang="en-GB" sz="1200" b="0" i="0" u="none" strike="noStrike" cap="none" dirty="0">
                        <a:solidFill>
                          <a:srgbClr val="002C4C"/>
                        </a:solidFill>
                        <a:latin typeface="Montserrat" panose="00000500000000000000" pitchFamily="2" charset="0"/>
                      </a:endParaRPr>
                    </a:p>
                  </a:txBody>
                  <a:tcPr marL="66966" marR="66966" marT="55805" marB="55805">
                    <a:lnL w="12700" cap="flat" cmpd="sng" algn="ctr">
                      <a:solidFill>
                        <a:srgbClr val="00E7B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E7B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E7B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E7B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A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06042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C4C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>
                          <a:solidFill>
                            <a:srgbClr val="002C4C"/>
                          </a:solidFill>
                          <a:latin typeface="Montserrat" panose="00000500000000000000" pitchFamily="2" charset="0"/>
                        </a:rPr>
                        <a:t>What is your MP’s email?</a:t>
                      </a:r>
                      <a:endParaRPr sz="1200" b="0" i="0" u="none" strike="noStrike" cap="none">
                        <a:solidFill>
                          <a:srgbClr val="002C4C"/>
                        </a:solidFill>
                        <a:latin typeface="Montserrat" panose="00000500000000000000" pitchFamily="2" charset="0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6966" marR="66966" marT="55805" marB="55805">
                    <a:lnL w="12700" cap="flat" cmpd="sng">
                      <a:solidFill>
                        <a:srgbClr val="00E7B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E7B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E7B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E7B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C4C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u="none" strike="noStrike" cap="none" dirty="0">
                          <a:solidFill>
                            <a:srgbClr val="002C4C"/>
                          </a:solidFill>
                          <a:latin typeface="Montserrat" panose="00000500000000000000" pitchFamily="2" charset="0"/>
                        </a:rPr>
                        <a:t>What is your council’s Total Score on the Council Climate Action Scorecard?</a:t>
                      </a:r>
                    </a:p>
                  </a:txBody>
                  <a:tcPr marL="66966" marR="66966" marT="55805" marB="55805">
                    <a:lnL w="12700" cap="flat" cmpd="sng" algn="ctr">
                      <a:solidFill>
                        <a:srgbClr val="00E7B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E7B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E7B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E7B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C4C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dirty="0">
                          <a:solidFill>
                            <a:srgbClr val="002C4C"/>
                          </a:solidFill>
                          <a:latin typeface="Montserrat" panose="00000500000000000000" pitchFamily="2" charset="0"/>
                        </a:rPr>
                        <a:t>Which part of the website was most helpful? What do you want to know more about?</a:t>
                      </a:r>
                      <a:endParaRPr lang="en-GB" sz="1200" b="0" i="0" u="none" strike="noStrike" cap="none" dirty="0">
                        <a:solidFill>
                          <a:srgbClr val="002C4C"/>
                        </a:solidFill>
                        <a:latin typeface="Montserrat" panose="00000500000000000000" pitchFamily="2" charset="0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6966" marR="66966" marT="55805" marB="55805">
                    <a:lnL w="12700" cap="flat" cmpd="sng" algn="ctr">
                      <a:solidFill>
                        <a:srgbClr val="00E7B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E7B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E7B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E7B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A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0604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C4C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dirty="0">
                          <a:solidFill>
                            <a:srgbClr val="002C4C"/>
                          </a:solidFill>
                          <a:latin typeface="Montserrat" panose="00000500000000000000" pitchFamily="2" charset="0"/>
                        </a:rPr>
                        <a:t>What was the most recent debate in the Senedd?</a:t>
                      </a:r>
                    </a:p>
                  </a:txBody>
                  <a:tcPr marL="66966" marR="66966" marT="55805" marB="55805">
                    <a:lnL w="12700" cap="flat" cmpd="sng">
                      <a:solidFill>
                        <a:srgbClr val="00E7B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E7B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E7B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E7B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AF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dirty="0">
                          <a:solidFill>
                            <a:srgbClr val="002C4C"/>
                          </a:solidFill>
                          <a:latin typeface="Montserrat" panose="00000500000000000000" pitchFamily="2" charset="0"/>
                        </a:rPr>
                        <a:t>What is your nearest reported issue on </a:t>
                      </a:r>
                      <a:r>
                        <a:rPr lang="en-GB" sz="1200" dirty="0" err="1">
                          <a:solidFill>
                            <a:srgbClr val="002C4C"/>
                          </a:solidFill>
                          <a:latin typeface="Montserrat" panose="00000500000000000000" pitchFamily="2" charset="0"/>
                        </a:rPr>
                        <a:t>FixMyStreet</a:t>
                      </a:r>
                      <a:r>
                        <a:rPr lang="en-GB" sz="1200" dirty="0">
                          <a:solidFill>
                            <a:srgbClr val="002C4C"/>
                          </a:solidFill>
                          <a:latin typeface="Montserrat" panose="00000500000000000000" pitchFamily="2" charset="0"/>
                        </a:rPr>
                        <a:t>?</a:t>
                      </a:r>
                      <a:endParaRPr sz="1200" b="0" i="0" u="none" strike="noStrike" cap="none" dirty="0">
                        <a:solidFill>
                          <a:srgbClr val="002C4C"/>
                        </a:solidFill>
                        <a:latin typeface="Montserrat" panose="00000500000000000000" pitchFamily="2" charset="0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6966" marR="66966" marT="55805" marB="55805">
                    <a:lnL w="12700" cap="flat" cmpd="sng" algn="ctr">
                      <a:solidFill>
                        <a:srgbClr val="00E7B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E7B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E7B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E7B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C4C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dirty="0">
                          <a:solidFill>
                            <a:srgbClr val="002C4C"/>
                          </a:solidFill>
                          <a:latin typeface="Montserrat" panose="00000500000000000000" pitchFamily="2" charset="0"/>
                        </a:rPr>
                        <a:t>If you wanted to campaign for better park facilities in your area, who would you contact? </a:t>
                      </a:r>
                      <a:endParaRPr sz="1200" b="0" i="0" u="none" strike="noStrike" cap="none" dirty="0">
                        <a:solidFill>
                          <a:srgbClr val="002C4C"/>
                        </a:solidFill>
                        <a:latin typeface="Montserrat" panose="00000500000000000000" pitchFamily="2" charset="0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6966" marR="66966" marT="55805" marB="55805">
                    <a:lnL w="12700" cap="flat" cmpd="sng" algn="ctr">
                      <a:solidFill>
                        <a:srgbClr val="00E7B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E7B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E7B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E7B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A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C Turquoise">
      <a:dk1>
        <a:srgbClr val="003057"/>
      </a:dk1>
      <a:lt1>
        <a:srgbClr val="FFFFFF"/>
      </a:lt1>
      <a:dk2>
        <a:srgbClr val="003057"/>
      </a:dk2>
      <a:lt2>
        <a:srgbClr val="FFFFFF"/>
      </a:lt2>
      <a:accent1>
        <a:srgbClr val="00E7BD"/>
      </a:accent1>
      <a:accent2>
        <a:srgbClr val="CCFAF2"/>
      </a:accent2>
      <a:accent3>
        <a:srgbClr val="E6FDF8"/>
      </a:accent3>
      <a:accent4>
        <a:srgbClr val="705191"/>
      </a:accent4>
      <a:accent5>
        <a:srgbClr val="FF8AFF"/>
      </a:accent5>
      <a:accent6>
        <a:srgbClr val="A91255"/>
      </a:accent6>
      <a:hlink>
        <a:srgbClr val="705191"/>
      </a:hlink>
      <a:folHlink>
        <a:srgbClr val="00E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30b63e1e-73f1-4ef2-940b-208105d9380d">ECHDL-328810635-2052</_dlc_DocId>
    <_dlc_DocIdUrl xmlns="30b63e1e-73f1-4ef2-940b-208105d9380d">
      <Url>https://electoralcommissionorguk.sharepoint.com/teams/TS_DCVE/_layouts/15/DocIdRedir.aspx?ID=ECHDL-328810635-2052</Url>
      <Description>ECHDL-328810635-2052</Description>
    </_dlc_DocIdUrl>
    <_dlc_DocIdPersistId xmlns="30b63e1e-73f1-4ef2-940b-208105d9380d" xsi:nil="true"/>
    <b9ca678d06974d1b9a589aa70f41520a xmlns="30b63e1e-73f1-4ef2-940b-208105d9380d">
      <Terms xmlns="http://schemas.microsoft.com/office/infopath/2007/PartnerControls">
        <TermInfo xmlns="http://schemas.microsoft.com/office/infopath/2007/PartnerControls">
          <TermName xmlns="http://schemas.microsoft.com/office/infopath/2007/PartnerControls">UK wide</TermName>
          <TermId xmlns="http://schemas.microsoft.com/office/infopath/2007/PartnerControls">6834a7d2-fb91-47b3-99a3-3181df52306f</TermId>
        </TermInfo>
      </Terms>
    </b9ca678d06974d1b9a589aa70f41520a>
    <Owner xmlns="30b63e1e-73f1-4ef2-940b-208105d9380d">
      <UserInfo>
        <DisplayName/>
        <AccountId xsi:nil="true"/>
        <AccountType/>
      </UserInfo>
    </Owner>
    <ArticleName xmlns="30b63e1e-73f1-4ef2-940b-208105d9380d" xsi:nil="true"/>
    <j5093c87c62f4e2ea96105d295eed61a xmlns="30b63e1e-73f1-4ef2-940b-208105d9380d">
      <Terms xmlns="http://schemas.microsoft.com/office/infopath/2007/PartnerControls">
        <TermInfo xmlns="http://schemas.microsoft.com/office/infopath/2007/PartnerControls">
          <TermName xmlns="http://schemas.microsoft.com/office/infopath/2007/PartnerControls">Official</TermName>
          <TermId xmlns="http://schemas.microsoft.com/office/infopath/2007/PartnerControls">77462fb2-11a1-4cd5-8628-4e6081b9477e</TermId>
        </TermInfo>
      </Terms>
    </j5093c87c62f4e2ea96105d295eed61a>
    <j4f12893337a4eac9e2d2c696f543b80 xmlns="30b63e1e-73f1-4ef2-940b-208105d9380d">
      <Terms xmlns="http://schemas.microsoft.com/office/infopath/2007/PartnerControls"/>
    </j4f12893337a4eac9e2d2c696f543b80>
    <k8d136f7c151492e9a8c9a3ff7eb0306 xmlns="30b63e1e-73f1-4ef2-940b-208105d9380d">
      <Terms xmlns="http://schemas.microsoft.com/office/infopath/2007/PartnerControls">
        <TermInfo xmlns="http://schemas.microsoft.com/office/infopath/2007/PartnerControls">
          <TermName xmlns="http://schemas.microsoft.com/office/infopath/2007/PartnerControls">Learning</TermName>
          <TermId xmlns="http://schemas.microsoft.com/office/infopath/2007/PartnerControls">e6beb499-5ab0-4760-8695-75ca908008ae</TermId>
        </TermInfo>
      </Terms>
    </k8d136f7c151492e9a8c9a3ff7eb0306>
    <lcf76f155ced4ddcb4097134ff3c332f xmlns="82942b53-8f24-4dfd-9267-698600683b7b">
      <Terms xmlns="http://schemas.microsoft.com/office/infopath/2007/PartnerControls"/>
    </lcf76f155ced4ddcb4097134ff3c332f>
    <TaxCatchAll xmlns="30b63e1e-73f1-4ef2-940b-208105d9380d">
      <Value>6</Value>
      <Value>12</Value>
      <Value>3</Value>
      <Value>2</Value>
      <Value>5</Value>
    </TaxCatchAll>
    <b78556a5ab004a83993a9660bce6152c xmlns="30b63e1e-73f1-4ef2-940b-208105d9380d">
      <Terms xmlns="http://schemas.microsoft.com/office/infopath/2007/PartnerControls">
        <TermInfo xmlns="http://schemas.microsoft.com/office/infopath/2007/PartnerControls">
          <TermName xmlns="http://schemas.microsoft.com/office/infopath/2007/PartnerControls">All staff</TermName>
          <TermId xmlns="http://schemas.microsoft.com/office/infopath/2007/PartnerControls">1a1e0e6e-8d96-4235-ac5f-9f1dcc3600b0</TermId>
        </TermInfo>
      </Terms>
    </b78556a5ab004a83993a9660bce6152c>
    <o4f6c70134b64a99b8a9c18b6cabc6d3 xmlns="30b63e1e-73f1-4ef2-940b-208105d9380d">
      <Terms xmlns="http://schemas.microsoft.com/office/infopath/2007/PartnerControls">
        <TermInfo xmlns="http://schemas.microsoft.com/office/infopath/2007/PartnerControls">
          <TermName xmlns="http://schemas.microsoft.com/office/infopath/2007/PartnerControls">2020</TermName>
          <TermId xmlns="http://schemas.microsoft.com/office/infopath/2007/PartnerControls">c28d532a-8b9f-4fd1-84bc-f5832c3e2076</TermId>
        </TermInfo>
      </Terms>
    </o4f6c70134b64a99b8a9c18b6cabc6d3>
    <Retention xmlns="30b63e1e-73f1-4ef2-940b-208105d9380d">7 years</Retention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Word document" ma:contentTypeID="0x010100B7A576E24D85D744A218EDA9FB9A2BB503008CB7D649532E194E9162043D42ED7EFC" ma:contentTypeVersion="32" ma:contentTypeDescription="Word Document Content Type" ma:contentTypeScope="" ma:versionID="3fefc7662960441e3fe6e50d8e24a3ef">
  <xsd:schema xmlns:xsd="http://www.w3.org/2001/XMLSchema" xmlns:xs="http://www.w3.org/2001/XMLSchema" xmlns:p="http://schemas.microsoft.com/office/2006/metadata/properties" xmlns:ns2="30b63e1e-73f1-4ef2-940b-208105d9380d" xmlns:ns3="82942b53-8f24-4dfd-9267-698600683b7b" targetNamespace="http://schemas.microsoft.com/office/2006/metadata/properties" ma:root="true" ma:fieldsID="e7540071e0b57f230f64ecac8ade3f87" ns2:_="" ns3:_="">
    <xsd:import namespace="30b63e1e-73f1-4ef2-940b-208105d9380d"/>
    <xsd:import namespace="82942b53-8f24-4dfd-9267-698600683b7b"/>
    <xsd:element name="properties">
      <xsd:complexType>
        <xsd:sequence>
          <xsd:element name="documentManagement">
            <xsd:complexType>
              <xsd:all>
                <xsd:element ref="ns2:Owner" minOccurs="0"/>
                <xsd:element ref="ns2:Retention" minOccurs="0"/>
                <xsd:element ref="ns2:ArticleName" minOccurs="0"/>
                <xsd:element ref="ns2:TaxCatchAll" minOccurs="0"/>
                <xsd:element ref="ns2:j5093c87c62f4e2ea96105d295eed61a" minOccurs="0"/>
                <xsd:element ref="ns2:TaxCatchAllLabel" minOccurs="0"/>
                <xsd:element ref="ns2:k8d136f7c151492e9a8c9a3ff7eb0306" minOccurs="0"/>
                <xsd:element ref="ns2:o4f6c70134b64a99b8a9c18b6cabc6d3" minOccurs="0"/>
                <xsd:element ref="ns2:b78556a5ab004a83993a9660bce6152c" minOccurs="0"/>
                <xsd:element ref="ns2:b9ca678d06974d1b9a589aa70f41520a" minOccurs="0"/>
                <xsd:element ref="ns2:j4f12893337a4eac9e2d2c696f543b80" minOccurs="0"/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lcf76f155ced4ddcb4097134ff3c332f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SearchProperties" minOccurs="0"/>
                <xsd:element ref="ns3:MediaServiceOCR" minOccurs="0"/>
                <xsd:element ref="ns3:MediaServiceDateTake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b63e1e-73f1-4ef2-940b-208105d9380d" elementFormDefault="qualified">
    <xsd:import namespace="http://schemas.microsoft.com/office/2006/documentManagement/types"/>
    <xsd:import namespace="http://schemas.microsoft.com/office/infopath/2007/PartnerControls"/>
    <xsd:element name="Owner" ma:index="4" nillable="true" ma:displayName="Owner" ma:list="UserInfo" ma:SharePointGroup="0" ma:internalName="Owne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Retention" ma:index="5" nillable="true" ma:displayName="Retention" ma:default="7 years" ma:format="Dropdown" ma:internalName="Retention" ma:readOnly="false">
      <xsd:simpleType>
        <xsd:restriction base="dms:Choice">
          <xsd:enumeration value="6 months"/>
          <xsd:enumeration value="1 year"/>
          <xsd:enumeration value="3 years"/>
          <xsd:enumeration value="7 years"/>
          <xsd:enumeration value="12 years"/>
          <xsd:enumeration value="100 years"/>
        </xsd:restriction>
      </xsd:simpleType>
    </xsd:element>
    <xsd:element name="ArticleName" ma:index="10" nillable="true" ma:displayName="Name" ma:hidden="true" ma:internalName="ArticleName" ma:readOnly="false">
      <xsd:simpleType>
        <xsd:restriction base="dms:Text"/>
      </xsd:simpleType>
    </xsd:element>
    <xsd:element name="TaxCatchAll" ma:index="12" nillable="true" ma:displayName="Taxonomy Catch All Column" ma:hidden="true" ma:list="{e631fc33-798a-4ff9-b624-0a4135b09c37}" ma:internalName="TaxCatchAll" ma:readOnly="false" ma:showField="CatchAllData" ma:web="30b63e1e-73f1-4ef2-940b-208105d938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j5093c87c62f4e2ea96105d295eed61a" ma:index="18" nillable="true" ma:taxonomy="true" ma:internalName="j5093c87c62f4e2ea96105d295eed61a" ma:taxonomyFieldName="GPMS_x0020_marking" ma:displayName="GPMS marking" ma:readOnly="false" ma:default="3;#Official|77462fb2-11a1-4cd5-8628-4e6081b9477e" ma:fieldId="{35093c87-c62f-4e2e-a961-05d295eed61a}" ma:sspId="7c0fde62-7cba-4014-acb1-76457a673074" ma:termSetId="1f343abd-db6c-4475-a574-cc7b5b5bdee2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TaxCatchAllLabel" ma:index="19" nillable="true" ma:displayName="Taxonomy Catch All Column1" ma:hidden="true" ma:list="{e631fc33-798a-4ff9-b624-0a4135b09c37}" ma:internalName="TaxCatchAllLabel" ma:readOnly="true" ma:showField="CatchAllDataLabel" ma:web="30b63e1e-73f1-4ef2-940b-208105d938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k8d136f7c151492e9a8c9a3ff7eb0306" ma:index="20" nillable="true" ma:taxonomy="true" ma:internalName="k8d136f7c151492e9a8c9a3ff7eb0306" ma:taxonomyFieldName="ECSubject" ma:displayName="EC Subject" ma:readOnly="false" ma:default="12;#Learning|e6beb499-5ab0-4760-8695-75ca908008ae" ma:fieldId="{48d136f7-c151-492e-9a8c-9a3ff7eb0306}" ma:taxonomyMulti="true" ma:sspId="7c0fde62-7cba-4014-acb1-76457a673074" ma:termSetId="6d04cb1f-98d7-495e-bc41-9376ad697b6d" ma:anchorId="644f64a9-227c-4a14-b71b-d9c00214587f" ma:open="true" ma:isKeyword="false">
      <xsd:complexType>
        <xsd:sequence>
          <xsd:element ref="pc:Terms" minOccurs="0" maxOccurs="1"/>
        </xsd:sequence>
      </xsd:complexType>
    </xsd:element>
    <xsd:element name="o4f6c70134b64a99b8a9c18b6cabc6d3" ma:index="21" nillable="true" ma:taxonomy="true" ma:internalName="o4f6c70134b64a99b8a9c18b6cabc6d3" ma:taxonomyFieldName="Calendar_x0020_Year" ma:displayName="Calendar Year" ma:readOnly="false" ma:default="5;#2020|c28d532a-8b9f-4fd1-84bc-f5832c3e2076" ma:fieldId="{84f6c701-34b6-4a99-b8a9-c18b6cabc6d3}" ma:sspId="7c0fde62-7cba-4014-acb1-76457a673074" ma:termSetId="edba5c96-86f2-4f08-a5c2-e39c740b563b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b78556a5ab004a83993a9660bce6152c" ma:index="22" nillable="true" ma:taxonomy="true" ma:internalName="b78556a5ab004a83993a9660bce6152c" ma:taxonomyFieldName="Audience1" ma:displayName="Audience" ma:readOnly="false" ma:default="2;#All staff|1a1e0e6e-8d96-4235-ac5f-9f1dcc3600b0" ma:fieldId="{b78556a5-ab00-4a83-993a-9660bce6152c}" ma:taxonomyMulti="true" ma:sspId="7c0fde62-7cba-4014-acb1-76457a673074" ma:termSetId="12a82b95-0313-4ef6-8f09-a1fc7e7a529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9ca678d06974d1b9a589aa70f41520a" ma:index="23" nillable="true" ma:taxonomy="true" ma:internalName="b9ca678d06974d1b9a589aa70f41520a" ma:taxonomyFieldName="Countries" ma:displayName="Country" ma:readOnly="false" ma:default="6;#UK wide|6834a7d2-fb91-47b3-99a3-3181df52306f" ma:fieldId="{b9ca678d-0697-4d1b-9a58-9aa70f41520a}" ma:taxonomyMulti="true" ma:sspId="7c0fde62-7cba-4014-acb1-76457a673074" ma:termSetId="84dafbee-6db0-42d8-9610-c7f28f591f8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j4f12893337a4eac9e2d2c696f543b80" ma:index="24" nillable="true" ma:taxonomy="true" ma:internalName="j4f12893337a4eac9e2d2c696f543b80" ma:taxonomyFieldName="Financial_x0020_year" ma:displayName="Financial year" ma:readOnly="false" ma:fieldId="{34f12893-337a-4eac-9e2d-2c696f543b80}" ma:sspId="7c0fde62-7cba-4014-acb1-76457a673074" ma:termSetId="e63f34e3-1607-4f97-aade-c4ace54ed86c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_dlc_DocId" ma:index="25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26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7" nillable="true" ma:displayName="Persist ID" ma:description="Keep ID on add." ma:hidden="true" ma:internalName="_dlc_DocIdPersistId" ma:readOnly="false">
      <xsd:simpleType>
        <xsd:restriction base="dms:Boolean"/>
      </xsd:simpleType>
    </xsd:element>
    <xsd:element name="SharedWithUsers" ma:index="3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942b53-8f24-4dfd-9267-698600683b7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3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32" nillable="true" ma:taxonomy="true" ma:internalName="lcf76f155ced4ddcb4097134ff3c332f" ma:taxonomyFieldName="MediaServiceImageTags" ma:displayName="Image Tags" ma:readOnly="false" ma:fieldId="{5cf76f15-5ced-4ddc-b409-7134ff3c332f}" ma:taxonomyMulti="true" ma:sspId="7c0fde62-7cba-4014-acb1-76457a67307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3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3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CR" ma:index="3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3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4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3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47B98E8-DF12-40F5-AFD4-90F2BE345021}">
  <ds:schemaRefs>
    <ds:schemaRef ds:uri="f1dc5fc2-22f3-4bac-b797-10482b60afd2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www.w3.org/XML/1998/namespace"/>
    <ds:schemaRef ds:uri="9bc44819-535f-491d-8e8b-8c4dff21d437"/>
    <ds:schemaRef ds:uri="http://schemas.microsoft.com/office/2006/metadata/properties"/>
    <ds:schemaRef ds:uri="http://schemas.microsoft.com/office/2006/documentManagement/types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B4655611-28D2-4F3E-B60E-5D719A7DE9CA}"/>
</file>

<file path=customXml/itemProps3.xml><?xml version="1.0" encoding="utf-8"?>
<ds:datastoreItem xmlns:ds="http://schemas.openxmlformats.org/officeDocument/2006/customXml" ds:itemID="{83B0F189-A10B-4AC6-9AF1-7197E46E16AB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1C0D3759-EAF6-438B-AD2A-27F82D96A5F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151</Words>
  <Application>Microsoft Office PowerPoint</Application>
  <PresentationFormat>Custom</PresentationFormat>
  <Paragraphs>22</Paragraphs>
  <Slides>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Digital scavenger hunt</vt:lpstr>
      <vt:lpstr>Digital Scavenger Hunt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Chris Brunt</dc:creator>
  <cp:lastModifiedBy>Lauren Valentine</cp:lastModifiedBy>
  <cp:revision>11</cp:revision>
  <dcterms:created xsi:type="dcterms:W3CDTF">2023-04-16T17:25:37Z</dcterms:created>
  <dcterms:modified xsi:type="dcterms:W3CDTF">2025-02-25T14:07:45Z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0x010100B7A576E24D85D744A218EDA9FB9A2BB503008CB7D649532E194E9162043D42ED7EFC</vt:lpwstr>
  </property>
  <property fmtid="{D5CDD505-2E9C-101B-9397-08002B2CF9AE}" pid="3" name="_dlc_DocIdItemGuid">
    <vt:lpwstr>e5961de3-cf0a-455a-95c8-a829b447a76f</vt:lpwstr>
  </property>
  <property fmtid="{D5CDD505-2E9C-101B-9397-08002B2CF9AE}" pid="4" name="Countries">
    <vt:lpwstr>6;#UK wide|6834a7d2-fb91-47b3-99a3-3181df52306f</vt:lpwstr>
  </property>
  <property fmtid="{D5CDD505-2E9C-101B-9397-08002B2CF9AE}" pid="5" name="Audience1">
    <vt:lpwstr>2;#All staff|1a1e0e6e-8d96-4235-ac5f-9f1dcc3600b0</vt:lpwstr>
  </property>
  <property fmtid="{D5CDD505-2E9C-101B-9397-08002B2CF9AE}" pid="6" name="ECSubject">
    <vt:lpwstr>12;#Learning|e6beb499-5ab0-4760-8695-75ca908008ae</vt:lpwstr>
  </property>
  <property fmtid="{D5CDD505-2E9C-101B-9397-08002B2CF9AE}" pid="7" name="GPMS marking">
    <vt:lpwstr>3</vt:lpwstr>
  </property>
  <property fmtid="{D5CDD505-2E9C-101B-9397-08002B2CF9AE}" pid="8" name="Calendar Year">
    <vt:lpwstr>5</vt:lpwstr>
  </property>
  <property fmtid="{D5CDD505-2E9C-101B-9397-08002B2CF9AE}" pid="9" name="Calendar_x0020_Year">
    <vt:lpwstr>5</vt:lpwstr>
  </property>
  <property fmtid="{D5CDD505-2E9C-101B-9397-08002B2CF9AE}" pid="10" name="GPMS_x0020_marking">
    <vt:lpwstr>3</vt:lpwstr>
  </property>
</Properties>
</file>