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73" r:id="rId2"/>
    <p:sldId id="259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2" r:id="rId15"/>
    <p:sldId id="274" r:id="rId16"/>
    <p:sldId id="275" r:id="rId17"/>
    <p:sldId id="271" r:id="rId18"/>
  </p:sldIdLst>
  <p:sldSz cx="12192000" cy="6858000"/>
  <p:notesSz cx="6797675" cy="9872663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üchli Sabine" initials="BS" lastIdx="2" clrIdx="0">
    <p:extLst>
      <p:ext uri="{19B8F6BF-5375-455C-9EA6-DF929625EA0E}">
        <p15:presenceInfo xmlns:p15="http://schemas.microsoft.com/office/powerpoint/2012/main" userId="S-1-5-21-1345661677-281082690-467804808-2730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77" d="100"/>
          <a:sy n="77" d="100"/>
        </p:scale>
        <p:origin x="15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3" d="100"/>
          <a:sy n="63" d="100"/>
        </p:scale>
        <p:origin x="2472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0B587F-A38D-47AA-8948-350270EE4AD5}" type="datetimeFigureOut">
              <a:rPr lang="de-CH" smtClean="0"/>
              <a:t>14.09.2026</a:t>
            </a:fld>
            <a:endParaRPr lang="de-CH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35075"/>
            <a:ext cx="5921375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CH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768" y="4751219"/>
            <a:ext cx="5438140" cy="38873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377318"/>
            <a:ext cx="2945659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0443" y="9377318"/>
            <a:ext cx="2945659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0E0FDF-6CFE-4FE5-AA68-2D8CFCBC57AA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8348323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7FE2B51-BFAC-4DEE-B704-35D6302085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C825FE57-9AE9-44A1-87EA-3BF70D52EC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CFE9EC9-A550-4DC7-82BC-5B2BCAC946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65F62-D848-405F-9C9B-EF7295E04656}" type="datetimeFigureOut">
              <a:rPr lang="de-CH" smtClean="0"/>
              <a:t>14.09.2026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C9A2490-226E-49B2-B464-07DBD9276C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596BBB1-6C60-4F2E-B8ED-F597C5EF78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7B6CF-0CB0-4642-A2AA-AD4593D31C4F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1092201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D528C67-FF02-4F73-8222-FB9613F29B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4ADFAFF-C1B6-43BE-9D3A-BD2056783A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EF669BC-5252-4A2B-92A4-A1F32B01CD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65F62-D848-405F-9C9B-EF7295E04656}" type="datetimeFigureOut">
              <a:rPr lang="de-CH" smtClean="0"/>
              <a:t>14.09.2026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6FF8B46-9349-4888-B01B-9EA162B36D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0733BC4-AE1D-4AAC-8EA8-D198AF157C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7B6CF-0CB0-4642-A2AA-AD4593D31C4F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5704595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1D1EC89-3E40-41FA-BB45-C4F0A7C31F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A474BE7-589F-4566-8246-5B44A0485E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5BBBEB6-7892-44EB-A4D7-BA74862688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65F62-D848-405F-9C9B-EF7295E04656}" type="datetimeFigureOut">
              <a:rPr lang="de-CH" smtClean="0"/>
              <a:t>14.09.2026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3BA09F2-109F-4698-A37D-F53F649038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540E42E-55FE-4BC1-9EF6-8A69B78939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7B6CF-0CB0-4642-A2AA-AD4593D31C4F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5822300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845C9A5-E2BA-4827-90E4-8D14865FD8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B3552D9-4F93-4C3E-803B-3B92B823CB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E287B9FC-321A-4045-B779-25D1DAB8EB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9A703166-9269-47E3-A798-542F8A5891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65F62-D848-405F-9C9B-EF7295E04656}" type="datetimeFigureOut">
              <a:rPr lang="de-CH" smtClean="0"/>
              <a:t>14.09.2026</a:t>
            </a:fld>
            <a:endParaRPr lang="de-CH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245D1EC2-2BA3-4A56-BC2C-99F25B95C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5E31552E-DB33-481B-9B6F-D0775692DE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7B6CF-0CB0-4642-A2AA-AD4593D31C4F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7171468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CC88404-476C-4B10-9087-07B722FF20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83B17E7-915D-4744-BD27-03940624A0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C0069F57-FB25-4D26-A728-B1DE50FA69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35A562B1-9682-446D-8C10-2C2EB93679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0CAF4C51-9EB1-4B3D-AC12-3B110B8B4FD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6CD28F93-2E0C-4B5B-A2B3-CCD780F2C0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65F62-D848-405F-9C9B-EF7295E04656}" type="datetimeFigureOut">
              <a:rPr lang="de-CH" smtClean="0"/>
              <a:t>14.09.2026</a:t>
            </a:fld>
            <a:endParaRPr lang="de-CH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AD01D243-1262-4A5A-9977-7F7570CF88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18EE7B84-E910-4B70-B76F-B1387A357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7B6CF-0CB0-4642-A2AA-AD4593D31C4F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4672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87DCE1A-194C-4709-ACA7-9244098353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D2A37944-8813-4B07-AC2C-C3BFE36F51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65F62-D848-405F-9C9B-EF7295E04656}" type="datetimeFigureOut">
              <a:rPr lang="de-CH" smtClean="0"/>
              <a:t>14.09.2026</a:t>
            </a:fld>
            <a:endParaRPr lang="de-CH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30F1737-7FD2-43D0-9E75-FD8DEB9E2F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259620B5-BC80-4776-B323-EC16BD06E5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7B6CF-0CB0-4642-A2AA-AD4593D31C4F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8353084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FEE6EA07-826D-437E-B7B2-449BEECC11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65F62-D848-405F-9C9B-EF7295E04656}" type="datetimeFigureOut">
              <a:rPr lang="de-CH" smtClean="0"/>
              <a:t>14.09.2026</a:t>
            </a:fld>
            <a:endParaRPr lang="de-CH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20C7AA4D-130A-466A-82CF-20B57CF122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E33A3BD-7E83-4EC8-848C-B84E7720CB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7B6CF-0CB0-4642-A2AA-AD4593D31C4F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4712827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8A69D64-0000-4A7D-AFE0-718DBA7FD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4222B1C-D4AE-4A6C-ABA1-1B23AB8104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7B93282C-6C83-4D83-B578-EC917D5F6C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E96C78E0-E513-40FA-AA06-CABA21FE21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65F62-D848-405F-9C9B-EF7295E04656}" type="datetimeFigureOut">
              <a:rPr lang="de-CH" smtClean="0"/>
              <a:t>14.09.2026</a:t>
            </a:fld>
            <a:endParaRPr lang="de-CH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5B410707-F240-4DC1-AF6F-0167FA726F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852E5C50-B698-4C6D-B173-BE9E01FB10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7B6CF-0CB0-4642-A2AA-AD4593D31C4F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5143439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AEF4417-074B-474F-BA33-C5CEEAE8B9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C6ADA6C7-CD93-4DFE-8FCE-9445E1AF0CB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CH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B01357FE-A52B-4518-A546-6DFFB83B9D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94079BD1-B114-4C4F-8E2D-BFC9B6F55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65F62-D848-405F-9C9B-EF7295E04656}" type="datetimeFigureOut">
              <a:rPr lang="de-CH" smtClean="0"/>
              <a:t>14.09.2026</a:t>
            </a:fld>
            <a:endParaRPr lang="de-CH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32A24C85-18C8-4C42-84AA-A074AFDF16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0871C275-040E-48C2-81CD-D23393EB60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7B6CF-0CB0-4642-A2AA-AD4593D31C4F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5523988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3BFFEB7-4137-4322-B59A-F86CE3E396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88CE83ED-A5E5-4B8E-AC88-A1D473D91B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C38A057-91DC-47AD-8D6A-D92A5FCDA9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65F62-D848-405F-9C9B-EF7295E04656}" type="datetimeFigureOut">
              <a:rPr lang="de-CH" smtClean="0"/>
              <a:t>14.09.2026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EF89354-539D-4F12-9ABB-3049C12C59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045F7E1-C498-4694-A858-E513A56E01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7B6CF-0CB0-4642-A2AA-AD4593D31C4F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4782998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63CB6643-CA56-4A6F-AB15-795ACD2C3AB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8978D243-E261-43C9-9360-E420979D82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4C9F5B8-D378-40FB-9F56-FDC19AD5CB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65F62-D848-405F-9C9B-EF7295E04656}" type="datetimeFigureOut">
              <a:rPr lang="de-CH" smtClean="0"/>
              <a:t>14.09.2026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6F8748B-3DB2-4B2C-9DA3-BE5A696F42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A9BD328-0A06-4605-8911-109C3A3A8B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57B6CF-0CB0-4642-A2AA-AD4593D31C4F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8573365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E74801A2-013E-402D-86A2-D3CBB697A4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5F6D9B3-2639-46DB-8D96-9093680043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10F2DAC-8390-4C19-AD3F-DA7676F90D9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865F62-D848-405F-9C9B-EF7295E04656}" type="datetimeFigureOut">
              <a:rPr lang="de-CH" smtClean="0"/>
              <a:t>14.09.2026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A4D0717-7418-4CE9-A251-A639FFF67C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1A70A62-FA40-4F10-84DF-F59AEDCCAD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57B6CF-0CB0-4642-A2AA-AD4593D31C4F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2879660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CB827F8-08A7-419C-BAF2-727E578C32D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CH" dirty="0"/>
              <a:t>Auswertung Mitgliederbefragung 2026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AC610811-5FB4-46EA-8CA2-BB94374094C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CH" dirty="0"/>
              <a:t>173 Mitglieder befragt</a:t>
            </a:r>
          </a:p>
          <a:p>
            <a:r>
              <a:rPr lang="de-CH" dirty="0"/>
              <a:t>75 Rückmeldungen = 43,4 %</a:t>
            </a:r>
          </a:p>
          <a:p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0047283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D691EE41-D8B7-46B7-9F44-337348972D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2070" y="1441496"/>
            <a:ext cx="11367123" cy="3975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39936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29FA0AAB-3676-400E-B8FB-C41180EE30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149" y="1505457"/>
            <a:ext cx="11077702" cy="4247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74576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D7787C46-1AB5-40D0-A450-CB0C980F74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035" y="1657649"/>
            <a:ext cx="10834223" cy="3542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9412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id="{D25CCC78-385B-410B-A2CE-DFA5DE762B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040" y="1769849"/>
            <a:ext cx="11319920" cy="3685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85001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DB564BCC-8A8A-4A46-9FBA-95FBCD80AE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345" y="1246428"/>
            <a:ext cx="11293309" cy="4365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4781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CE493182-60BB-4B1D-B502-4EAF721548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6804" y="985194"/>
            <a:ext cx="10398391" cy="4887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69701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2EE80ED2-5914-4659-8D60-76055B3594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4196" y="1434740"/>
            <a:ext cx="11086510" cy="3988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99352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A29191B2-88D7-4BD5-8ED2-68680AFCAC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872" y="1261471"/>
            <a:ext cx="10598915" cy="5140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49866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45DD79E7-2B3E-48A0-81AD-C40C288DCF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570" y="1523733"/>
            <a:ext cx="10946196" cy="5206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19345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B3A9F978-8FD4-48F0-87A1-6C3734E31C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296" y="2085787"/>
            <a:ext cx="11068938" cy="3829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73397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FA3056F0-DBAF-4127-92F7-CA4184E88A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899" y="2128655"/>
            <a:ext cx="10507352" cy="3386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93865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E0CBE96C-2475-4475-A6A6-67725DCA98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2889" y="1171259"/>
            <a:ext cx="10267962" cy="5536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83261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>
            <a:extLst>
              <a:ext uri="{FF2B5EF4-FFF2-40B4-BE49-F238E27FC236}">
                <a16:creationId xmlns:a16="http://schemas.microsoft.com/office/drawing/2014/main" id="{8CCFDC2D-26FA-4D06-841B-44A9B7F352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8781" y="1059598"/>
            <a:ext cx="5258534" cy="5191850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0C37B2A5-9B1F-4DE3-94B7-5D5F9583B1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7933" y="606552"/>
            <a:ext cx="8422903" cy="635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42804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1A9E03D2-FF3D-4EB8-9513-57FE33C3D97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36884" y="1423289"/>
            <a:ext cx="4118231" cy="4351338"/>
          </a:xfr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A93813CE-7A62-4AF6-8FD7-C642F39F47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5053" y="718222"/>
            <a:ext cx="8422903" cy="793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10466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A6B0E339-0653-473A-94D3-8682ED6D45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4838" y="1654304"/>
            <a:ext cx="5182323" cy="2695951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1ADFD7F8-EE37-4D37-803B-6C0CA67D20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5053" y="718222"/>
            <a:ext cx="8422903" cy="793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6677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5C6ACB33-52AC-4031-8A38-B567AF9AE8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4589" y="713995"/>
            <a:ext cx="8806851" cy="3114085"/>
          </a:xfrm>
          <a:prstGeom prst="rect">
            <a:avLst/>
          </a:prstGeom>
        </p:spPr>
      </p:pic>
      <p:sp>
        <p:nvSpPr>
          <p:cNvPr id="4" name="Untertitel 2">
            <a:extLst>
              <a:ext uri="{FF2B5EF4-FFF2-40B4-BE49-F238E27FC236}">
                <a16:creationId xmlns:a16="http://schemas.microsoft.com/office/drawing/2014/main" id="{25FBFAA0-AC47-4B44-8A51-D44EF48CA88D}"/>
              </a:ext>
            </a:extLst>
          </p:cNvPr>
          <p:cNvSpPr txBox="1">
            <a:spLocks/>
          </p:cNvSpPr>
          <p:nvPr/>
        </p:nvSpPr>
        <p:spPr>
          <a:xfrm>
            <a:off x="1464590" y="4076055"/>
            <a:ext cx="8299342" cy="258821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de-CH" sz="2000" dirty="0"/>
          </a:p>
        </p:txBody>
      </p:sp>
    </p:spTree>
    <p:extLst>
      <p:ext uri="{BB962C8B-B14F-4D97-AF65-F5344CB8AC3E}">
        <p14:creationId xmlns:p14="http://schemas.microsoft.com/office/powerpoint/2010/main" val="3741869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</Words>
  <Application>Microsoft Office PowerPoint</Application>
  <PresentationFormat>Breitbild</PresentationFormat>
  <Paragraphs>3</Paragraphs>
  <Slides>17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17</vt:i4>
      </vt:variant>
    </vt:vector>
  </HeadingPairs>
  <TitlesOfParts>
    <vt:vector size="21" baseType="lpstr">
      <vt:lpstr>Arial</vt:lpstr>
      <vt:lpstr>Calibri</vt:lpstr>
      <vt:lpstr>Calibri Light</vt:lpstr>
      <vt:lpstr>Office</vt:lpstr>
      <vt:lpstr>Auswertung Mitgliederbefragung 2026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Büchli Sabine</dc:creator>
  <cp:lastModifiedBy>Büchli Sabine</cp:lastModifiedBy>
  <cp:revision>11</cp:revision>
  <cp:lastPrinted>2026-04-22T13:27:56Z</cp:lastPrinted>
  <dcterms:created xsi:type="dcterms:W3CDTF">2026-04-21T09:13:12Z</dcterms:created>
  <dcterms:modified xsi:type="dcterms:W3CDTF">2026-09-14T06:08:01Z</dcterms:modified>
</cp:coreProperties>
</file>