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3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5" r:id="rId2"/>
    <p:sldMasterId id="2147483718" r:id="rId3"/>
    <p:sldMasterId id="2147483739" r:id="rId4"/>
  </p:sldMasterIdLst>
  <p:notesMasterIdLst>
    <p:notesMasterId r:id="rId11"/>
  </p:notesMasterIdLst>
  <p:handoutMasterIdLst>
    <p:handoutMasterId r:id="rId12"/>
  </p:handoutMasterIdLst>
  <p:sldIdLst>
    <p:sldId id="265" r:id="rId5"/>
    <p:sldId id="257" r:id="rId6"/>
    <p:sldId id="258" r:id="rId7"/>
    <p:sldId id="264" r:id="rId8"/>
    <p:sldId id="266" r:id="rId9"/>
    <p:sldId id="267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B8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D68D62-3F2A-4E7C-83C4-B955E3B9A073}" v="31" dt="2026-06-22T11:14:14.364"/>
  </p1510:revLst>
</p1510:revInfo>
</file>

<file path=ppt/tableStyles.xml><?xml version="1.0" encoding="utf-8"?>
<a:tblStyleLst xmlns:a="http://schemas.openxmlformats.org/drawingml/2006/main" def="{266C8090-8C04-49DF-B0CE-138FE438777F}">
  <a:tblStyle styleId="{266C8090-8C04-49DF-B0CE-138FE438777F}" styleName="CSC Standard">
    <a:wholeTbl>
      <a:tcTxStyle>
        <a:fontRef idx="minor">
          <a:schemeClr val="tx1"/>
        </a:fontRef>
        <a:srgbClr val="4B5559"/>
      </a:tcTxStyle>
      <a:tcStyle>
        <a:tcBdr>
          <a:left>
            <a:lnRef idx="0">
              <a:schemeClr val="tx1"/>
            </a:lnRef>
          </a:left>
          <a:right>
            <a:lnRef idx="0">
              <a:schemeClr val="tx1"/>
            </a:lnRef>
          </a:right>
          <a:top>
            <a:lnRef idx="0">
              <a:schemeClr val="tx1"/>
            </a:lnRef>
          </a:top>
          <a:bottom>
            <a:lnRef idx="0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rgbClr val="4B5559"/>
              </a:solidFill>
            </a:ln>
          </a:top>
        </a:tcBdr>
      </a:tcStyle>
    </a:lastRow>
    <a:firstRow>
      <a:tcTxStyle b="on">
        <a:fontRef idx="major">
          <a:schemeClr val="tx1"/>
        </a:fontRef>
        <a:schemeClr val="tx1"/>
      </a:tcTxStyle>
      <a:tcStyle>
        <a:tcBdr/>
        <a:fillRef idx="1">
          <a:srgbClr val="FFEEE5"/>
        </a:fillRef>
      </a:tcStyle>
    </a:firstRow>
  </a:tblStyle>
  <a:tblStyle styleId="{C0442407-299A-4B33-A65C-9585B9CB8880}" styleName="CSC Green">
    <a:wholeTbl>
      <a:tcTxStyle>
        <a:fontRef idx="minor">
          <a:schemeClr val="tx1"/>
        </a:fontRef>
        <a:schemeClr val="tx1"/>
      </a:tcTxStyle>
      <a:tcStyle>
        <a:tcBdr>
          <a:left>
            <a:lnRef idx="0">
              <a:schemeClr val="tx1"/>
            </a:lnRef>
          </a:left>
          <a:right>
            <a:lnRef idx="0">
              <a:schemeClr val="tx1"/>
            </a:lnRef>
          </a:right>
          <a:top>
            <a:lnRef idx="0">
              <a:schemeClr val="tx1"/>
            </a:lnRef>
          </a:top>
          <a:bottom>
            <a:lnRef idx="0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</a:tcStyle>
    </a:lastRow>
    <a:firstRow>
      <a:tcTxStyle b="on">
        <a:fontRef idx="major">
          <a:schemeClr val="tx1"/>
        </a:fontRef>
        <a:schemeClr val="tx1"/>
      </a:tcTxStyle>
      <a:tcStyle>
        <a:tcBdr/>
        <a:fillRef idx="1">
          <a:srgbClr val="B0DCBA"/>
        </a:fillRef>
      </a:tcStyle>
    </a:firstRow>
  </a:tblStyle>
  <a:tblStyle styleId="{31E32606-2A18-442B-8540-5AE073FA4122}" styleName="CSC Warm">
    <a:wholeTbl>
      <a:tcTxStyle>
        <a:fontRef idx="minor">
          <a:scrgbClr r="0" g="40" b="48"/>
        </a:fontRef>
        <a:schemeClr val="tx1"/>
      </a:tcTxStyle>
      <a:tcStyle>
        <a:tcBdr>
          <a:left>
            <a:lnRef idx="0">
              <a:schemeClr val="tx1"/>
            </a:lnRef>
          </a:left>
          <a:right>
            <a:lnRef idx="0">
              <a:schemeClr val="tx1"/>
            </a:lnRef>
          </a:right>
          <a:top>
            <a:lnRef idx="0">
              <a:schemeClr val="tx1"/>
            </a:lnRef>
          </a:top>
          <a:bottom>
            <a:lnRef idx="0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</a:tcStyle>
    </a:lastRow>
    <a:firstRow>
      <a:tcTxStyle b="on">
        <a:fontRef idx="major">
          <a:schemeClr val="tx1"/>
        </a:fontRef>
        <a:schemeClr val="tx1"/>
      </a:tcTxStyle>
      <a:tcStyle>
        <a:tcBdr/>
        <a:fillRef idx="1">
          <a:srgbClr val="F1CCD7"/>
        </a:fillRef>
      </a:tcStyle>
    </a:firstRow>
  </a:tblStyle>
  <a:tblStyle styleId="{3A5459DB-DDB4-4FB8-AC3E-2F820DCB0D70}" styleName="CSC Blue">
    <a:wholeTbl>
      <a:tcTxStyle>
        <a:fontRef idx="minor">
          <a:scrgbClr r="0" g="40" b="48"/>
        </a:fontRef>
        <a:schemeClr val="tx1"/>
      </a:tcTxStyle>
      <a:tcStyle>
        <a:tcBdr>
          <a:left>
            <a:lnRef idx="0">
              <a:schemeClr val="tx1"/>
            </a:lnRef>
          </a:left>
          <a:right>
            <a:lnRef idx="0">
              <a:schemeClr val="tx1"/>
            </a:lnRef>
          </a:right>
          <a:top>
            <a:lnRef idx="0">
              <a:schemeClr val="tx1"/>
            </a:lnRef>
          </a:top>
          <a:bottom>
            <a:lnRef idx="0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</a:tcStyle>
    </a:lastRow>
    <a:firstRow>
      <a:tcTxStyle b="on">
        <a:fontRef idx="major">
          <a:schemeClr val="tx1"/>
        </a:fontRef>
        <a:schemeClr val="tx1"/>
      </a:tcTxStyle>
      <a:tcStyle>
        <a:tcBdr/>
        <a:fillRef idx="1">
          <a:srgbClr val="ABCFEF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03" autoAdjust="0"/>
    <p:restoredTop sz="94795"/>
  </p:normalViewPr>
  <p:slideViewPr>
    <p:cSldViewPr showGuides="1">
      <p:cViewPr varScale="1">
        <p:scale>
          <a:sx n="70" d="100"/>
          <a:sy n="70" d="100"/>
        </p:scale>
        <p:origin x="39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96"/>
    </p:cViewPr>
  </p:sorterViewPr>
  <p:notesViewPr>
    <p:cSldViewPr showGuides="1">
      <p:cViewPr varScale="1">
        <p:scale>
          <a:sx n="86" d="100"/>
          <a:sy n="86" d="100"/>
        </p:scale>
        <p:origin x="378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a Ajalin" userId="08e21f10cefc4d67" providerId="LiveId" clId="{D0704C35-D97E-48FB-931A-9CABB4345950}"/>
    <pc:docChg chg="undo custSel addSld delSld modSld sldOrd">
      <pc:chgData name="Elina Ajalin" userId="08e21f10cefc4d67" providerId="LiveId" clId="{D0704C35-D97E-48FB-931A-9CABB4345950}" dt="2026-06-24T07:40:51.578" v="1391" actId="20577"/>
      <pc:docMkLst>
        <pc:docMk/>
      </pc:docMkLst>
      <pc:sldChg chg="modSp mod ord">
        <pc:chgData name="Elina Ajalin" userId="08e21f10cefc4d67" providerId="LiveId" clId="{D0704C35-D97E-48FB-931A-9CABB4345950}" dt="2026-06-18T07:38:40.485" v="694" actId="20577"/>
        <pc:sldMkLst>
          <pc:docMk/>
          <pc:sldMk cId="2335579858" sldId="264"/>
        </pc:sldMkLst>
        <pc:graphicFrameChg chg="mod modGraphic">
          <ac:chgData name="Elina Ajalin" userId="08e21f10cefc4d67" providerId="LiveId" clId="{D0704C35-D97E-48FB-931A-9CABB4345950}" dt="2026-06-18T07:38:40.485" v="694" actId="20577"/>
          <ac:graphicFrameMkLst>
            <pc:docMk/>
            <pc:sldMk cId="2335579858" sldId="264"/>
            <ac:graphicFrameMk id="18" creationId="{CD56450D-3DC7-37B7-734B-69566A387973}"/>
          </ac:graphicFrameMkLst>
        </pc:graphicFrameChg>
      </pc:sldChg>
      <pc:sldChg chg="addSp delSp modSp mod">
        <pc:chgData name="Elina Ajalin" userId="08e21f10cefc4d67" providerId="LiveId" clId="{D0704C35-D97E-48FB-931A-9CABB4345950}" dt="2026-06-24T07:14:29.391" v="1352" actId="20577"/>
        <pc:sldMkLst>
          <pc:docMk/>
          <pc:sldMk cId="3040797842" sldId="265"/>
        </pc:sldMkLst>
        <pc:spChg chg="mod">
          <ac:chgData name="Elina Ajalin" userId="08e21f10cefc4d67" providerId="LiveId" clId="{D0704C35-D97E-48FB-931A-9CABB4345950}" dt="2026-06-24T07:14:29.391" v="1352" actId="20577"/>
          <ac:spMkLst>
            <pc:docMk/>
            <pc:sldMk cId="3040797842" sldId="265"/>
            <ac:spMk id="2" creationId="{9FC0D9BA-D767-72D2-8132-99F4AEF7B5DC}"/>
          </ac:spMkLst>
        </pc:spChg>
        <pc:picChg chg="add mod">
          <ac:chgData name="Elina Ajalin" userId="08e21f10cefc4d67" providerId="LiveId" clId="{D0704C35-D97E-48FB-931A-9CABB4345950}" dt="2026-06-24T07:13:52.392" v="1335" actId="14100"/>
          <ac:picMkLst>
            <pc:docMk/>
            <pc:sldMk cId="3040797842" sldId="265"/>
            <ac:picMk id="4" creationId="{3A52361B-0EE7-A58C-37A2-E220CFF2C58A}"/>
          </ac:picMkLst>
        </pc:picChg>
        <pc:picChg chg="del">
          <ac:chgData name="Elina Ajalin" userId="08e21f10cefc4d67" providerId="LiveId" clId="{D0704C35-D97E-48FB-931A-9CABB4345950}" dt="2026-06-24T07:13:24.128" v="1331" actId="478"/>
          <ac:picMkLst>
            <pc:docMk/>
            <pc:sldMk cId="3040797842" sldId="265"/>
            <ac:picMk id="9" creationId="{7EEA002A-27E7-D1C1-ED0F-ACF06163A694}"/>
          </ac:picMkLst>
        </pc:picChg>
      </pc:sldChg>
      <pc:sldChg chg="addSp delSp modSp add del mod ord">
        <pc:chgData name="Elina Ajalin" userId="08e21f10cefc4d67" providerId="LiveId" clId="{D0704C35-D97E-48FB-931A-9CABB4345950}" dt="2026-06-24T07:17:15.422" v="1354" actId="114"/>
        <pc:sldMkLst>
          <pc:docMk/>
          <pc:sldMk cId="4206235236" sldId="266"/>
        </pc:sldMkLst>
        <pc:spChg chg="mod">
          <ac:chgData name="Elina Ajalin" userId="08e21f10cefc4d67" providerId="LiveId" clId="{D0704C35-D97E-48FB-931A-9CABB4345950}" dt="2026-06-18T07:37:06.401" v="665" actId="1076"/>
          <ac:spMkLst>
            <pc:docMk/>
            <pc:sldMk cId="4206235236" sldId="266"/>
            <ac:spMk id="9" creationId="{950301D4-48FB-CB6C-4C62-CCD7105232A8}"/>
          </ac:spMkLst>
        </pc:spChg>
        <pc:spChg chg="add mod">
          <ac:chgData name="Elina Ajalin" userId="08e21f10cefc4d67" providerId="LiveId" clId="{D0704C35-D97E-48FB-931A-9CABB4345950}" dt="2026-06-18T07:26:24.193" v="410" actId="20577"/>
          <ac:spMkLst>
            <pc:docMk/>
            <pc:sldMk cId="4206235236" sldId="266"/>
            <ac:spMk id="11" creationId="{A867B7FF-00F2-80D8-AC17-ACAB72C6F3BF}"/>
          </ac:spMkLst>
        </pc:spChg>
        <pc:spChg chg="add mod">
          <ac:chgData name="Elina Ajalin" userId="08e21f10cefc4d67" providerId="LiveId" clId="{D0704C35-D97E-48FB-931A-9CABB4345950}" dt="2026-06-24T07:17:15.422" v="1354" actId="114"/>
          <ac:spMkLst>
            <pc:docMk/>
            <pc:sldMk cId="4206235236" sldId="266"/>
            <ac:spMk id="14" creationId="{4BCBEDD7-CE9E-667E-3B09-C0B5FBE258A5}"/>
          </ac:spMkLst>
        </pc:spChg>
      </pc:sldChg>
      <pc:sldChg chg="modSp add mod">
        <pc:chgData name="Elina Ajalin" userId="08e21f10cefc4d67" providerId="LiveId" clId="{D0704C35-D97E-48FB-931A-9CABB4345950}" dt="2026-06-24T07:40:51.578" v="1391" actId="20577"/>
        <pc:sldMkLst>
          <pc:docMk/>
          <pc:sldMk cId="4165834976" sldId="267"/>
        </pc:sldMkLst>
        <pc:graphicFrameChg chg="mod modGraphic">
          <ac:chgData name="Elina Ajalin" userId="08e21f10cefc4d67" providerId="LiveId" clId="{D0704C35-D97E-48FB-931A-9CABB4345950}" dt="2026-06-24T07:40:51.578" v="1391" actId="20577"/>
          <ac:graphicFrameMkLst>
            <pc:docMk/>
            <pc:sldMk cId="4165834976" sldId="267"/>
            <ac:graphicFrameMk id="18" creationId="{6B7D22B3-3EC8-EF37-57D1-5E6537DF6168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9B4FEC-EE71-373A-C08C-BE588303A3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sz="80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CBD488-4B57-3264-C276-872B6CE63F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1EFF8-F20B-4DC0-BA6E-A70ABAF7975C}" type="datetimeFigureOut">
              <a:rPr lang="en-GB" sz="800" smtClean="0"/>
              <a:t>24/06/2026</a:t>
            </a:fld>
            <a:endParaRPr lang="en-GB" sz="8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C2E60D-B4DF-1711-4367-F963E7FD32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sz="80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FFCBDA-0656-0077-A437-19F772B48E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5FB104-0B3B-423D-B937-84F222ECE7F9}" type="slidenum">
              <a:rPr lang="en-GB" sz="800" smtClean="0"/>
              <a:t>‹#›</a:t>
            </a:fld>
            <a:endParaRPr lang="en-GB" sz="800"/>
          </a:p>
        </p:txBody>
      </p:sp>
    </p:spTree>
    <p:extLst>
      <p:ext uri="{BB962C8B-B14F-4D97-AF65-F5344CB8AC3E}">
        <p14:creationId xmlns:p14="http://schemas.microsoft.com/office/powerpoint/2010/main" val="47036715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16BE0BAD-D0B0-43B6-A870-A65380E5B328}" type="datetimeFigureOut">
              <a:rPr lang="en-GB" smtClean="0"/>
              <a:pPr/>
              <a:t>24/06/2026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9AD887B9-68B5-4158-924A-9E38A9EC0B5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404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D887B9-68B5-4158-924A-9E38A9EC0B5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782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cscfi/" TargetMode="External"/><Relationship Id="rId2" Type="http://schemas.openxmlformats.org/officeDocument/2006/relationships/hyperlink" Target="https://www.linkedin.com/company/csc---it-center-for-scienc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sc.fi/" TargetMode="External"/><Relationship Id="rId5" Type="http://schemas.openxmlformats.org/officeDocument/2006/relationships/hyperlink" Target="https://www.youtube.com/@CscFi" TargetMode="External"/><Relationship Id="rId4" Type="http://schemas.openxmlformats.org/officeDocument/2006/relationships/hyperlink" Target="https://www.facebook.com/CSCfi" TargetMode="Externa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cscfi/" TargetMode="External"/><Relationship Id="rId2" Type="http://schemas.openxmlformats.org/officeDocument/2006/relationships/hyperlink" Target="https://www.linkedin.com/company/csc---it-center-for-science/" TargetMode="External"/><Relationship Id="rId1" Type="http://schemas.openxmlformats.org/officeDocument/2006/relationships/slideMaster" Target="../slideMasters/slideMaster2.xml"/><Relationship Id="rId6" Type="http://schemas.openxmlformats.org/officeDocument/2006/relationships/hyperlink" Target="http://csc.fi/" TargetMode="External"/><Relationship Id="rId5" Type="http://schemas.openxmlformats.org/officeDocument/2006/relationships/hyperlink" Target="https://www.youtube.com/@CscFi" TargetMode="External"/><Relationship Id="rId4" Type="http://schemas.openxmlformats.org/officeDocument/2006/relationships/hyperlink" Target="https://www.facebook.com/CSCfi" TargetMode="Externa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cscfi/" TargetMode="External"/><Relationship Id="rId2" Type="http://schemas.openxmlformats.org/officeDocument/2006/relationships/hyperlink" Target="https://www.linkedin.com/company/csc---it-center-for-science/" TargetMode="External"/><Relationship Id="rId1" Type="http://schemas.openxmlformats.org/officeDocument/2006/relationships/slideMaster" Target="../slideMasters/slideMaster3.xml"/><Relationship Id="rId6" Type="http://schemas.openxmlformats.org/officeDocument/2006/relationships/hyperlink" Target="http://csc.fi/" TargetMode="External"/><Relationship Id="rId5" Type="http://schemas.openxmlformats.org/officeDocument/2006/relationships/hyperlink" Target="https://www.youtube.com/@CscFi" TargetMode="External"/><Relationship Id="rId4" Type="http://schemas.openxmlformats.org/officeDocument/2006/relationships/hyperlink" Target="https://www.facebook.com/CSCfi" TargetMode="Externa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cscfi/" TargetMode="External"/><Relationship Id="rId2" Type="http://schemas.openxmlformats.org/officeDocument/2006/relationships/hyperlink" Target="https://www.linkedin.com/company/csc---it-center-for-science/" TargetMode="External"/><Relationship Id="rId1" Type="http://schemas.openxmlformats.org/officeDocument/2006/relationships/slideMaster" Target="../slideMasters/slideMaster4.xml"/><Relationship Id="rId6" Type="http://schemas.openxmlformats.org/officeDocument/2006/relationships/hyperlink" Target="http://csc.fi/" TargetMode="External"/><Relationship Id="rId5" Type="http://schemas.openxmlformats.org/officeDocument/2006/relationships/hyperlink" Target="https://www.youtube.com/@CscFi" TargetMode="External"/><Relationship Id="rId4" Type="http://schemas.openxmlformats.org/officeDocument/2006/relationships/hyperlink" Target="https://www.facebook.com/CSCfi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rgbClr val="FFEE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2CD410D-72C0-E88B-CC93-4A4BF0B8DD7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08439" y="1"/>
            <a:ext cx="8183562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A9E770-FF34-BD2E-16F5-3C922099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436" y="2348880"/>
            <a:ext cx="8532948" cy="2376264"/>
          </a:xfrm>
          <a:solidFill>
            <a:schemeClr val="bg1"/>
          </a:solidFill>
        </p:spPr>
        <p:txBody>
          <a:bodyPr lIns="360000" tIns="216000" rIns="360000" bIns="1080000" anchor="b" anchorCtr="0">
            <a:normAutofit/>
          </a:bodyPr>
          <a:lstStyle>
            <a:lvl1pPr algn="l"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9B0C3A-9107-0933-8B47-541221241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5480" y="3789040"/>
            <a:ext cx="7776864" cy="72008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44C69-E1C5-7D27-0EE5-095D48F88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B542-BB63-4B4B-BC11-44B904941BE5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8C187-0C4E-639A-3C86-AD6C849D4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BA876-7477-C261-BC9E-F8FBA1EB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C428C0-688E-7B47-BEB3-B3163919E89C}"/>
              </a:ext>
            </a:extLst>
          </p:cNvPr>
          <p:cNvSpPr/>
          <p:nvPr userDrawn="1"/>
        </p:nvSpPr>
        <p:spPr>
          <a:xfrm>
            <a:off x="983432" y="2348880"/>
            <a:ext cx="36000" cy="2376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C2EC5DF-8C1F-3345-1B70-60639B920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0911" y="890894"/>
            <a:ext cx="1584176" cy="1007542"/>
            <a:chOff x="8352653" y="226741"/>
            <a:chExt cx="540002" cy="343443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5B1BE6A5-7384-A027-408E-9580622092E6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9030DAF6-0DA7-91D3-2388-E48194332A27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A375C146-A907-98F5-299F-AD9CCBAED079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</p:spTree>
    <p:extLst>
      <p:ext uri="{BB962C8B-B14F-4D97-AF65-F5344CB8AC3E}">
        <p14:creationId xmlns:p14="http://schemas.microsoft.com/office/powerpoint/2010/main" val="42602044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338" y="1700213"/>
            <a:ext cx="5257800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EFB50-C36C-3842-9C71-20DE26BB2D15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01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659F3ED9-005E-47C5-26A9-1F41A8730E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332657"/>
            <a:ext cx="5257800" cy="10087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EF9AD-D69D-3A4A-AA1E-9DF3966BD2A4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618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A24E6-DEA5-8C4E-A9C2-17C8A88A3FE2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4A3890D8-311B-7F96-6B2B-029F936B9072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383338" y="1700213"/>
            <a:ext cx="5257800" cy="4608512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676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1728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338" y="1700213"/>
            <a:ext cx="5257800" cy="1728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D160E-6829-DF4D-83DD-A6FEF82A5BD7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able Placeholder 8">
            <a:extLst>
              <a:ext uri="{FF2B5EF4-FFF2-40B4-BE49-F238E27FC236}">
                <a16:creationId xmlns:a16="http://schemas.microsoft.com/office/drawing/2014/main" id="{048D07D5-CF7F-BE38-078C-C56AC80D25C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50863" y="3716999"/>
            <a:ext cx="11090275" cy="2591725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938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9BF7-3C19-FE42-858A-A3BE4DFC5D86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able Placeholder 8">
            <a:extLst>
              <a:ext uri="{FF2B5EF4-FFF2-40B4-BE49-F238E27FC236}">
                <a16:creationId xmlns:a16="http://schemas.microsoft.com/office/drawing/2014/main" id="{048D07D5-CF7F-BE38-078C-C56AC80D25C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50863" y="1700213"/>
            <a:ext cx="11090275" cy="4608511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600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338" y="1700213"/>
            <a:ext cx="5257800" cy="1440787"/>
          </a:xfrm>
        </p:spPr>
        <p:txBody>
          <a:bodyPr/>
          <a:lstStyle>
            <a:lvl4pPr marL="811213" indent="0">
              <a:buNone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6BDA8-7675-F94E-B785-68A91BCCD387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527FBC9-4A73-5D81-41C6-1A9B609D5D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83338" y="3429000"/>
            <a:ext cx="2448662" cy="2879725"/>
          </a:xfrm>
          <a:solidFill>
            <a:schemeClr val="accent1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CCDD1EB-3E91-9E18-8A41-622D668D68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92000" y="3429000"/>
            <a:ext cx="2449138" cy="2879725"/>
          </a:xfrm>
          <a:solidFill>
            <a:srgbClr val="FFEEE5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latin typeface="+mj-lt"/>
              </a:defRPr>
            </a:lvl1pPr>
            <a:lvl2pPr marL="0" indent="0" algn="ctr">
              <a:buFontTx/>
              <a:buNone/>
              <a:defRPr sz="1600">
                <a:latin typeface="+mj-lt"/>
              </a:defRPr>
            </a:lvl2pPr>
            <a:lvl3pPr marL="0" indent="0" algn="ctr">
              <a:buFontTx/>
              <a:buNone/>
              <a:defRPr sz="1600">
                <a:latin typeface="+mj-lt"/>
              </a:defRPr>
            </a:lvl3pPr>
            <a:lvl4pPr marL="0" indent="0" algn="ctr">
              <a:buFontTx/>
              <a:buNone/>
              <a:defRPr sz="1600">
                <a:latin typeface="+mj-lt"/>
              </a:defRPr>
            </a:lvl4pPr>
            <a:lvl5pPr marL="0" indent="0" algn="ctr">
              <a:buFontTx/>
              <a:buNone/>
              <a:defRPr sz="1600">
                <a:latin typeface="+mj-lt"/>
              </a:defRPr>
            </a:lvl5pPr>
            <a:lvl6pPr marL="0" indent="0" algn="ctr">
              <a:buFontTx/>
              <a:buNone/>
              <a:defRPr sz="1600">
                <a:latin typeface="+mj-lt"/>
              </a:defRPr>
            </a:lvl6pPr>
            <a:lvl7pPr marL="0" indent="0" algn="ctr">
              <a:buFontTx/>
              <a:buNone/>
              <a:defRPr sz="1600">
                <a:latin typeface="+mj-lt"/>
              </a:defRPr>
            </a:lvl7pPr>
            <a:lvl8pPr marL="0" indent="0" algn="ctr">
              <a:buFontTx/>
              <a:buNone/>
              <a:defRPr sz="1600">
                <a:latin typeface="+mj-lt"/>
              </a:defRPr>
            </a:lvl8pPr>
            <a:lvl9pPr marL="0" indent="0" algn="ctr">
              <a:buFontTx/>
              <a:buNone/>
              <a:defRPr sz="16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9017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213" y="1700213"/>
            <a:ext cx="345757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93F7D-02B0-3A4B-817D-731EAB9D9683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E41177BE-6F6C-58BB-91E6-75171EDFAA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3563" y="1700213"/>
            <a:ext cx="345757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726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and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213" y="1700213"/>
            <a:ext cx="345757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61E6-19A3-304D-A7B9-DF46E4E4E8BE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E41177BE-6F6C-58BB-91E6-75171EDFAA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3563" y="1700213"/>
            <a:ext cx="3457575" cy="1080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9B419F3-F29B-5FFC-036B-619FE9EA26F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83562" y="2997000"/>
            <a:ext cx="3457575" cy="1584000"/>
          </a:xfrm>
          <a:solidFill>
            <a:schemeClr val="accent1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EB981DC-D5A4-5D9D-828F-8D704791A7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97644" y="4786478"/>
            <a:ext cx="3443494" cy="1511725"/>
          </a:xfrm>
          <a:solidFill>
            <a:srgbClr val="FFEEE5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latin typeface="+mj-lt"/>
              </a:defRPr>
            </a:lvl1pPr>
            <a:lvl2pPr marL="0" indent="0" algn="ctr">
              <a:buFontTx/>
              <a:buNone/>
              <a:defRPr sz="1600">
                <a:latin typeface="+mj-lt"/>
              </a:defRPr>
            </a:lvl2pPr>
            <a:lvl3pPr marL="0" indent="0" algn="ctr">
              <a:buFontTx/>
              <a:buNone/>
              <a:defRPr sz="1600">
                <a:latin typeface="+mj-lt"/>
              </a:defRPr>
            </a:lvl3pPr>
            <a:lvl4pPr marL="0" indent="0" algn="ctr">
              <a:buFontTx/>
              <a:buNone/>
              <a:defRPr sz="1600">
                <a:latin typeface="+mj-lt"/>
              </a:defRPr>
            </a:lvl4pPr>
            <a:lvl5pPr marL="0" indent="0" algn="ctr">
              <a:buFontTx/>
              <a:buNone/>
              <a:defRPr sz="1600">
                <a:latin typeface="+mj-lt"/>
              </a:defRPr>
            </a:lvl5pPr>
            <a:lvl6pPr marL="0" indent="0" algn="ctr">
              <a:buFontTx/>
              <a:buNone/>
              <a:defRPr sz="1600">
                <a:latin typeface="+mj-lt"/>
              </a:defRPr>
            </a:lvl6pPr>
            <a:lvl7pPr marL="0" indent="0" algn="ctr">
              <a:buFontTx/>
              <a:buNone/>
              <a:defRPr sz="1600">
                <a:latin typeface="+mj-lt"/>
              </a:defRPr>
            </a:lvl7pPr>
            <a:lvl8pPr marL="0" indent="0" algn="ctr">
              <a:buFontTx/>
              <a:buNone/>
              <a:defRPr sz="1600">
                <a:latin typeface="+mj-lt"/>
              </a:defRPr>
            </a:lvl8pPr>
            <a:lvl9pPr marL="0" indent="0" algn="ctr">
              <a:buFontTx/>
              <a:buNone/>
              <a:defRPr sz="1600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5082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  <a:solidFill>
            <a:srgbClr val="FFEEE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84104" y="1700213"/>
            <a:ext cx="3457575" cy="4608512"/>
          </a:xfrm>
          <a:solidFill>
            <a:srgbClr val="FFEEE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AAFA-6793-AB4E-AE44-D3B3BB5F3E5E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14">
            <a:extLst>
              <a:ext uri="{FF2B5EF4-FFF2-40B4-BE49-F238E27FC236}">
                <a16:creationId xmlns:a16="http://schemas.microsoft.com/office/drawing/2014/main" id="{F2D6130C-C1D0-2249-5436-38E1A1C78E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367213" y="1700213"/>
            <a:ext cx="3457575" cy="460851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42021258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  <a:solidFill>
            <a:srgbClr val="FFEEE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2AA-32AD-D048-B3CD-155B3999E611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14">
            <a:extLst>
              <a:ext uri="{FF2B5EF4-FFF2-40B4-BE49-F238E27FC236}">
                <a16:creationId xmlns:a16="http://schemas.microsoft.com/office/drawing/2014/main" id="{F2D6130C-C1D0-2249-5436-38E1A1C78E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367213" y="1700213"/>
            <a:ext cx="7273925" cy="460851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284315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for long titles">
    <p:bg>
      <p:bgPr>
        <a:solidFill>
          <a:srgbClr val="FFEE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2CD410D-72C0-E88B-CC93-4A4BF0B8DD7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08439" y="1"/>
            <a:ext cx="8183562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A9E770-FF34-BD2E-16F5-3C922099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436" y="2348880"/>
            <a:ext cx="10188564" cy="2880000"/>
          </a:xfrm>
          <a:solidFill>
            <a:schemeClr val="bg1"/>
          </a:solidFill>
        </p:spPr>
        <p:txBody>
          <a:bodyPr lIns="360000" tIns="216000" rIns="360000" bIns="1080000" anchor="b" anchorCtr="0">
            <a:normAutofit/>
          </a:bodyPr>
          <a:lstStyle>
            <a:lvl1pPr algn="l"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9B0C3A-9107-0933-8B47-541221241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6000" y="4293000"/>
            <a:ext cx="9432000" cy="72008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44C69-E1C5-7D27-0EE5-095D48F88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A025-B249-0242-AE18-7F9103836A17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8C187-0C4E-639A-3C86-AD6C849D4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BA876-7477-C261-BC9E-F8FBA1EB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C428C0-688E-7B47-BEB3-B3163919E89C}"/>
              </a:ext>
            </a:extLst>
          </p:cNvPr>
          <p:cNvSpPr/>
          <p:nvPr userDrawn="1"/>
        </p:nvSpPr>
        <p:spPr>
          <a:xfrm>
            <a:off x="983432" y="2348880"/>
            <a:ext cx="36000" cy="288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4C33EB4-0783-CBDD-7081-87AFE04D7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0911" y="890894"/>
            <a:ext cx="1584176" cy="1007542"/>
            <a:chOff x="8352653" y="226741"/>
            <a:chExt cx="540002" cy="343443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4A1B5845-FDEC-0B12-513D-6C126FF433C8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91F5A1B-04A4-7E29-9329-CEAA83EE6D52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96CED71E-9C00-1F1A-6977-927AE425E793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</p:spTree>
    <p:extLst>
      <p:ext uri="{BB962C8B-B14F-4D97-AF65-F5344CB8AC3E}">
        <p14:creationId xmlns:p14="http://schemas.microsoft.com/office/powerpoint/2010/main" val="3066479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CDD30-2242-1C93-591D-DE2666726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00213"/>
            <a:ext cx="5257799" cy="648787"/>
          </a:xfrm>
        </p:spPr>
        <p:txBody>
          <a:bodyPr anchor="b">
            <a:norm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D6183C-4D0E-4E70-78DF-2C84EBCF5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2493000"/>
            <a:ext cx="5257799" cy="3815725"/>
          </a:xfrm>
          <a:solidFill>
            <a:srgbClr val="FFEEE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09DF7D9-40C3-6DB2-CCC5-1C14979E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338" y="1700213"/>
            <a:ext cx="5257800" cy="648787"/>
          </a:xfrm>
        </p:spPr>
        <p:txBody>
          <a:bodyPr anchor="b">
            <a:norm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C0EF71B-7C98-0066-E0A1-D77943E583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338" y="2493000"/>
            <a:ext cx="5257800" cy="3815725"/>
          </a:xfrm>
          <a:solidFill>
            <a:srgbClr val="FFEEE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EC1918-A035-483B-8334-9BC945B6A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67C0A-E174-CF41-A120-5696A1B6C2A1}" type="datetime1">
              <a:rPr lang="en-US" smtClean="0"/>
              <a:t>6/24/2026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BCC746-FB40-6AE8-860B-E16AED717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3B219F-ADE8-2CC0-2458-E0EA70C9C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2B76001-4026-8343-3194-1F895190A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530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2492999"/>
            <a:ext cx="3457574" cy="3815725"/>
          </a:xfrm>
          <a:solidFill>
            <a:srgbClr val="FFEEE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213" y="2492999"/>
            <a:ext cx="3457575" cy="3815725"/>
          </a:xfrm>
          <a:solidFill>
            <a:srgbClr val="FFEEE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D6AB8-DA9B-484B-A6C5-34EE3B2B64FB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E41177BE-6F6C-58BB-91E6-75171EDFAA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3563" y="2492999"/>
            <a:ext cx="3457575" cy="3815725"/>
          </a:xfrm>
          <a:solidFill>
            <a:srgbClr val="FFEEE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C993C96-B481-7560-A33B-49502E0E2E31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550865" y="1700213"/>
            <a:ext cx="3457574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9ABB924-D8F5-C244-4FE1-61031EF667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213" y="1700213"/>
            <a:ext cx="3457575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49FB355-B085-4B71-44C5-28D5B0D73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83563" y="1700213"/>
            <a:ext cx="3457575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20022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mparison no colou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CDD30-2242-1C93-591D-DE2666726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00213"/>
            <a:ext cx="5257799" cy="648787"/>
          </a:xfrm>
        </p:spPr>
        <p:txBody>
          <a:bodyPr anchor="b">
            <a:norm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D6183C-4D0E-4E70-78DF-2C84EBCF5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2493001"/>
            <a:ext cx="5257799" cy="381572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09DF7D9-40C3-6DB2-CCC5-1C14979E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338" y="1700213"/>
            <a:ext cx="5257800" cy="648787"/>
          </a:xfrm>
        </p:spPr>
        <p:txBody>
          <a:bodyPr anchor="b">
            <a:norm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C0EF71B-7C98-0066-E0A1-D77943E583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338" y="2493000"/>
            <a:ext cx="5257800" cy="381572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EC1918-A035-483B-8334-9BC945B6A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A2CF-4182-4249-B00D-FAA201D68974}" type="datetime1">
              <a:rPr lang="en-US" smtClean="0"/>
              <a:t>6/24/2026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BCC746-FB40-6AE8-860B-E16AED717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3B219F-ADE8-2CC0-2458-E0EA70C9C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2B76001-4026-8343-3194-1F895190A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2791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 no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5C48-E5FF-DC48-9367-731D57E3498B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2492999"/>
            <a:ext cx="3457574" cy="3815725"/>
          </a:xfrm>
        </p:spPr>
        <p:txBody>
          <a:bodyPr lIns="0" tIns="0" rIns="0" bIns="0"/>
          <a:lstStyle>
            <a:lvl1pPr>
              <a:defRPr sz="1800"/>
            </a:lvl1pPr>
            <a:lvl2pPr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213" y="2492999"/>
            <a:ext cx="3457575" cy="3815725"/>
          </a:xfrm>
        </p:spPr>
        <p:txBody>
          <a:bodyPr lIns="0" tIns="0" rIns="0" bIns="0"/>
          <a:lstStyle>
            <a:lvl1pPr>
              <a:defRPr sz="1800"/>
            </a:lvl1pPr>
            <a:lvl2pPr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E41177BE-6F6C-58BB-91E6-75171EDFAA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3563" y="2492999"/>
            <a:ext cx="3457575" cy="3815725"/>
          </a:xfrm>
        </p:spPr>
        <p:txBody>
          <a:bodyPr lIns="0" tIns="0" rIns="0" bIns="0"/>
          <a:lstStyle>
            <a:lvl1pPr>
              <a:defRPr sz="1800"/>
            </a:lvl1pPr>
            <a:lvl2pPr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C993C96-B481-7560-A33B-49502E0E2E31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550865" y="1700213"/>
            <a:ext cx="3457574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9ABB924-D8F5-C244-4FE1-61031EF667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213" y="1700213"/>
            <a:ext cx="3457575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49FB355-B085-4B71-44C5-28D5B0D73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83563" y="1700213"/>
            <a:ext cx="3457575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24728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59337-B019-A79B-8536-13FEDF406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EDA02-EDE3-30FB-5996-809FD813E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88E5-096C-5C41-B9FD-1B14194D62B3}" type="datetime1">
              <a:rPr lang="en-US" smtClean="0"/>
              <a:t>6/24/2026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E4575A-3C2F-66F1-4BA5-7543EB529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72AA44-9A09-E019-7E02-89D44C096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6683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2003EB-1D8F-8E3D-4A6F-0D492F281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8766-E93C-B944-B011-312FACEEA98E}" type="datetime1">
              <a:rPr lang="en-US" smtClean="0"/>
              <a:t>6/24/2026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280EBA-4F4A-729F-EF0F-A6BE91FB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103192-C232-FD6D-92FF-11558C99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979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aption and lar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8000" y="1700213"/>
            <a:ext cx="6913138" cy="46085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6A39-029C-E14F-8722-85E354D46DAA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9A11-15C9-6B03-ADEC-36903C3B9F6E}"/>
              </a:ext>
            </a:extLst>
          </p:cNvPr>
          <p:cNvSpPr/>
          <p:nvPr userDrawn="1"/>
        </p:nvSpPr>
        <p:spPr>
          <a:xfrm>
            <a:off x="4349213" y="1700213"/>
            <a:ext cx="36000" cy="46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0908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Large caption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6913136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83562" y="1700213"/>
            <a:ext cx="3457575" cy="46085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D7E-D70E-9046-9B2E-37DE70E6F6C6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9A11-15C9-6B03-ADEC-36903C3B9F6E}"/>
              </a:ext>
            </a:extLst>
          </p:cNvPr>
          <p:cNvSpPr/>
          <p:nvPr userDrawn="1"/>
        </p:nvSpPr>
        <p:spPr>
          <a:xfrm>
            <a:off x="7806788" y="1700213"/>
            <a:ext cx="36000" cy="46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3602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2 photo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791A0E4-4686-6781-48EA-F516CC9645EC}"/>
              </a:ext>
            </a:extLst>
          </p:cNvPr>
          <p:cNvSpPr/>
          <p:nvPr userDrawn="1"/>
        </p:nvSpPr>
        <p:spPr>
          <a:xfrm>
            <a:off x="6383338" y="6308725"/>
            <a:ext cx="4249737" cy="549275"/>
          </a:xfrm>
          <a:prstGeom prst="rect">
            <a:avLst/>
          </a:prstGeom>
          <a:solidFill>
            <a:srgbClr val="FFEE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659F3ED9-005E-47C5-26A9-1F41A8730E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4076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332657"/>
            <a:ext cx="5257800" cy="10087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EC070-6CA1-2C42-81C0-5E7BA2B37C33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76A6A98-EB47-28B9-B4FB-87D606626D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3338" y="4077000"/>
            <a:ext cx="3240662" cy="2231725"/>
          </a:xfrm>
          <a:solidFill>
            <a:schemeClr val="accent1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C153B0BC-6DBC-3CCF-386A-04DD19D7BF1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624000" y="4077000"/>
            <a:ext cx="2568000" cy="2231725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7168032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4 photo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791A0E4-4686-6781-48EA-F516CC9645EC}"/>
              </a:ext>
            </a:extLst>
          </p:cNvPr>
          <p:cNvSpPr/>
          <p:nvPr userDrawn="1"/>
        </p:nvSpPr>
        <p:spPr>
          <a:xfrm>
            <a:off x="6383338" y="1"/>
            <a:ext cx="4249737" cy="6858000"/>
          </a:xfrm>
          <a:prstGeom prst="rect">
            <a:avLst/>
          </a:prstGeom>
          <a:solidFill>
            <a:srgbClr val="FFEE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659F3ED9-005E-47C5-26A9-1F41A8730E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3240663" cy="2060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332657"/>
            <a:ext cx="5257800" cy="10087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1380-8AF9-C74E-B034-DC9FCCA3C004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76A6A98-EB47-28B9-B4FB-87D606626D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3338" y="4077000"/>
            <a:ext cx="3240662" cy="2231725"/>
          </a:xfrm>
          <a:solidFill>
            <a:schemeClr val="accent1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C153B0BC-6DBC-3CCF-386A-04DD19D7BF1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624001" y="4077000"/>
            <a:ext cx="2567999" cy="2231725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04A4118F-6F3A-0FF2-5231-4B3A42F3A42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83339" y="2061001"/>
            <a:ext cx="3240662" cy="2016000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14" name="Picture Placeholder 17">
            <a:extLst>
              <a:ext uri="{FF2B5EF4-FFF2-40B4-BE49-F238E27FC236}">
                <a16:creationId xmlns:a16="http://schemas.microsoft.com/office/drawing/2014/main" id="{6EBBFDEE-FAEE-58AB-6330-13780C87C50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623999" y="2061001"/>
            <a:ext cx="2568001" cy="20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112327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D97A2-A355-C385-0C52-E7A67812F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6D1DD-4FF9-8FE0-CF9C-FE98AB5B5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982F5-6CE7-7C21-FA84-92F05A3E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15E11-70E1-514F-8E29-88B38227863B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95986-860F-1759-E8AD-47E27FA10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60B0F-735F-BF81-4193-B90A0FA9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9037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of f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59337-B019-A79B-8536-13FEDF406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EDA02-EDE3-30FB-5996-809FD813E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981D-3295-2944-BC60-B9229B4C8F30}" type="datetime1">
              <a:rPr lang="en-US" smtClean="0"/>
              <a:t>6/24/2026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E4575A-3C2F-66F1-4BA5-7543EB529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72AA44-9A09-E019-7E02-89D44C096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2C1D7CC2-A85E-913F-CC54-0B2AF20DC70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50862" y="3861276"/>
            <a:ext cx="1801138" cy="24474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900">
                <a:latin typeface="+mj-lt"/>
              </a:defRPr>
            </a:lvl1pPr>
            <a:lvl2pPr marL="0" indent="0">
              <a:buFontTx/>
              <a:buNone/>
              <a:defRPr sz="19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E867C539-99D3-5765-D1C6-A73B7D5BFC9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56000" y="3861276"/>
            <a:ext cx="1801138" cy="24474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900">
                <a:latin typeface="+mj-lt"/>
              </a:defRPr>
            </a:lvl1pPr>
            <a:lvl2pPr marL="0" indent="0">
              <a:buFontTx/>
              <a:buNone/>
              <a:defRPr sz="19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9F4CBD1C-04BF-1323-25FE-2A0938E5381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96000" y="3861276"/>
            <a:ext cx="1800000" cy="24474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900">
                <a:latin typeface="+mj-lt"/>
              </a:defRPr>
            </a:lvl1pPr>
            <a:lvl2pPr marL="0" indent="0">
              <a:buFontTx/>
              <a:buNone/>
              <a:defRPr sz="19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BFE1515D-42E3-769B-8359-198FDFDB57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536000" y="3861276"/>
            <a:ext cx="1801138" cy="24474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900">
                <a:latin typeface="+mj-lt"/>
              </a:defRPr>
            </a:lvl1pPr>
            <a:lvl2pPr marL="0" indent="0">
              <a:buFontTx/>
              <a:buNone/>
              <a:defRPr sz="19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07D10A7B-4C4F-E91B-AE0B-6BBB3515650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840000" y="3861276"/>
            <a:ext cx="1801138" cy="24474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900">
                <a:latin typeface="+mj-lt"/>
              </a:defRPr>
            </a:lvl1pPr>
            <a:lvl2pPr marL="0" indent="0">
              <a:buFontTx/>
              <a:buNone/>
              <a:defRPr sz="19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6" name="Picture Placeholder 14">
            <a:extLst>
              <a:ext uri="{FF2B5EF4-FFF2-40B4-BE49-F238E27FC236}">
                <a16:creationId xmlns:a16="http://schemas.microsoft.com/office/drawing/2014/main" id="{A53E27EB-E377-5561-5A7C-1E3CA440D4E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2000" y="1701717"/>
            <a:ext cx="1800000" cy="1799283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15">
            <a:extLst>
              <a:ext uri="{FF2B5EF4-FFF2-40B4-BE49-F238E27FC236}">
                <a16:creationId xmlns:a16="http://schemas.microsoft.com/office/drawing/2014/main" id="{2213D1D1-7DAB-D2FB-01EF-1CD81125DC3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56000" y="1701717"/>
            <a:ext cx="1800000" cy="1799283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61CCB643-EB33-AFAC-4827-BE483DD28E6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96000" y="1701717"/>
            <a:ext cx="1800000" cy="1799283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17">
            <a:extLst>
              <a:ext uri="{FF2B5EF4-FFF2-40B4-BE49-F238E27FC236}">
                <a16:creationId xmlns:a16="http://schemas.microsoft.com/office/drawing/2014/main" id="{31716BA4-77C6-9DF5-47B4-E320D5F32FC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535999" y="1701717"/>
            <a:ext cx="1800000" cy="1799283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2" name="Picture Placeholder 18">
            <a:extLst>
              <a:ext uri="{FF2B5EF4-FFF2-40B4-BE49-F238E27FC236}">
                <a16:creationId xmlns:a16="http://schemas.microsoft.com/office/drawing/2014/main" id="{43611828-FC5D-67B3-0995-27D53139742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840000" y="1701717"/>
            <a:ext cx="1800000" cy="1799283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77629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of 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59337-B019-A79B-8536-13FEDF406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EDA02-EDE3-30FB-5996-809FD813E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E785-1B2B-2C4D-9343-6C1D62E12891}" type="datetime1">
              <a:rPr lang="en-US" smtClean="0"/>
              <a:t>6/24/2026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E4575A-3C2F-66F1-4BA5-7543EB529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72AA44-9A09-E019-7E02-89D44C096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2C1D7CC2-A85E-913F-CC54-0B2AF20DC70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50862" y="2925000"/>
            <a:ext cx="1801138" cy="86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>
                <a:latin typeface="+mj-lt"/>
              </a:defRPr>
            </a:lvl1pPr>
            <a:lvl2pPr marL="0" indent="0">
              <a:buFontTx/>
              <a:buNone/>
              <a:defRPr sz="15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E867C539-99D3-5765-D1C6-A73B7D5BFC9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56000" y="2925000"/>
            <a:ext cx="1801138" cy="86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>
                <a:latin typeface="+mj-lt"/>
              </a:defRPr>
            </a:lvl1pPr>
            <a:lvl2pPr marL="0" indent="0">
              <a:buFontTx/>
              <a:buNone/>
              <a:defRPr sz="15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9F4CBD1C-04BF-1323-25FE-2A0938E5381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96000" y="2925000"/>
            <a:ext cx="1800000" cy="86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>
                <a:latin typeface="+mj-lt"/>
              </a:defRPr>
            </a:lvl1pPr>
            <a:lvl2pPr marL="0" indent="0">
              <a:buFontTx/>
              <a:buNone/>
              <a:defRPr sz="15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BFE1515D-42E3-769B-8359-198FDFDB57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536000" y="2925000"/>
            <a:ext cx="1801138" cy="86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>
                <a:latin typeface="+mj-lt"/>
              </a:defRPr>
            </a:lvl1pPr>
            <a:lvl2pPr marL="0" indent="0">
              <a:buFontTx/>
              <a:buNone/>
              <a:defRPr sz="15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07D10A7B-4C4F-E91B-AE0B-6BBB3515650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840000" y="2925000"/>
            <a:ext cx="1801138" cy="86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>
                <a:latin typeface="+mj-lt"/>
              </a:defRPr>
            </a:lvl1pPr>
            <a:lvl2pPr marL="0" indent="0">
              <a:buFontTx/>
              <a:buNone/>
              <a:defRPr sz="15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6" name="Picture Placeholder 14">
            <a:extLst>
              <a:ext uri="{FF2B5EF4-FFF2-40B4-BE49-F238E27FC236}">
                <a16:creationId xmlns:a16="http://schemas.microsoft.com/office/drawing/2014/main" id="{A53E27EB-E377-5561-5A7C-1E3CA440D4E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2000" y="1701717"/>
            <a:ext cx="1007684" cy="1007283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15">
            <a:extLst>
              <a:ext uri="{FF2B5EF4-FFF2-40B4-BE49-F238E27FC236}">
                <a16:creationId xmlns:a16="http://schemas.microsoft.com/office/drawing/2014/main" id="{2213D1D1-7DAB-D2FB-01EF-1CD81125DC39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2856000" y="1701717"/>
            <a:ext cx="1008402" cy="1008000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61CCB643-EB33-AFAC-4827-BE483DD28E6A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5196000" y="1701717"/>
            <a:ext cx="1008402" cy="1008000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17">
            <a:extLst>
              <a:ext uri="{FF2B5EF4-FFF2-40B4-BE49-F238E27FC236}">
                <a16:creationId xmlns:a16="http://schemas.microsoft.com/office/drawing/2014/main" id="{31716BA4-77C6-9DF5-47B4-E320D5F32FCF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7535999" y="1701717"/>
            <a:ext cx="1008402" cy="1008000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2" name="Picture Placeholder 18">
            <a:extLst>
              <a:ext uri="{FF2B5EF4-FFF2-40B4-BE49-F238E27FC236}">
                <a16:creationId xmlns:a16="http://schemas.microsoft.com/office/drawing/2014/main" id="{43611828-FC5D-67B3-0995-27D53139742E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9840000" y="1701717"/>
            <a:ext cx="1008402" cy="1008000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Picture Placeholder 19">
            <a:extLst>
              <a:ext uri="{FF2B5EF4-FFF2-40B4-BE49-F238E27FC236}">
                <a16:creationId xmlns:a16="http://schemas.microsoft.com/office/drawing/2014/main" id="{D095E33A-9F56-AF4A-1B35-1A8D8BD6671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52000" y="4077000"/>
            <a:ext cx="1007684" cy="1007283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F90BD011-55A5-60AD-AE8D-87170150789F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2856000" y="4077000"/>
            <a:ext cx="1008402" cy="1008000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6" name="Picture Placeholder 21">
            <a:extLst>
              <a:ext uri="{FF2B5EF4-FFF2-40B4-BE49-F238E27FC236}">
                <a16:creationId xmlns:a16="http://schemas.microsoft.com/office/drawing/2014/main" id="{7BB884F7-8D30-AF67-F2B7-C68DAF040588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5196000" y="4077000"/>
            <a:ext cx="1008402" cy="1008000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1" name="Picture Placeholder 22">
            <a:extLst>
              <a:ext uri="{FF2B5EF4-FFF2-40B4-BE49-F238E27FC236}">
                <a16:creationId xmlns:a16="http://schemas.microsoft.com/office/drawing/2014/main" id="{01CF7308-541F-0CB7-060B-4CAE5FF73977}"/>
              </a:ext>
            </a:extLst>
          </p:cNvPr>
          <p:cNvSpPr>
            <a:spLocks noGrp="1" noChangeAspect="1"/>
          </p:cNvSpPr>
          <p:nvPr>
            <p:ph type="pic" sz="quarter" idx="26"/>
          </p:nvPr>
        </p:nvSpPr>
        <p:spPr>
          <a:xfrm>
            <a:off x="7535999" y="4077000"/>
            <a:ext cx="1008402" cy="1008000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2" name="Picture Placeholder 23">
            <a:extLst>
              <a:ext uri="{FF2B5EF4-FFF2-40B4-BE49-F238E27FC236}">
                <a16:creationId xmlns:a16="http://schemas.microsoft.com/office/drawing/2014/main" id="{148F6EE0-260A-10B0-06C9-5A79D54B56C9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9840000" y="4077000"/>
            <a:ext cx="1008402" cy="1008000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830D7557-910F-1FF0-4DA7-4560E14FB59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0862" y="5301000"/>
            <a:ext cx="1801138" cy="86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>
                <a:latin typeface="+mj-lt"/>
              </a:defRPr>
            </a:lvl1pPr>
            <a:lvl2pPr marL="0" indent="0">
              <a:buFontTx/>
              <a:buNone/>
              <a:defRPr sz="15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24D7269D-2552-85CC-896D-F862AE9C373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856000" y="5301000"/>
            <a:ext cx="1801138" cy="86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>
                <a:latin typeface="+mj-lt"/>
              </a:defRPr>
            </a:lvl1pPr>
            <a:lvl2pPr marL="0" indent="0">
              <a:buFontTx/>
              <a:buNone/>
              <a:defRPr sz="15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41553AA8-8F96-6716-0E5F-9D0F519C435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196000" y="5301000"/>
            <a:ext cx="1800000" cy="86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>
                <a:latin typeface="+mj-lt"/>
              </a:defRPr>
            </a:lvl1pPr>
            <a:lvl2pPr marL="0" indent="0">
              <a:buFontTx/>
              <a:buNone/>
              <a:defRPr sz="15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2098254D-3B19-C82A-9A6B-76416047655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536000" y="5301000"/>
            <a:ext cx="1801138" cy="86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>
                <a:latin typeface="+mj-lt"/>
              </a:defRPr>
            </a:lvl1pPr>
            <a:lvl2pPr marL="0" indent="0">
              <a:buFontTx/>
              <a:buNone/>
              <a:defRPr sz="15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A0B1521B-0049-8BE9-F05B-8707453D4CB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840000" y="5301000"/>
            <a:ext cx="1801138" cy="864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>
                <a:latin typeface="+mj-lt"/>
              </a:defRPr>
            </a:lvl1pPr>
            <a:lvl2pPr marL="0" indent="0">
              <a:buFontTx/>
              <a:buNone/>
              <a:defRPr sz="15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Type Name Here</a:t>
            </a:r>
          </a:p>
          <a:p>
            <a:pPr lvl="1"/>
            <a:r>
              <a:rPr lang="en-GB" dirty="0"/>
              <a:t>Type title here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0605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rgbClr val="FFEE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2003EB-1D8F-8E3D-4A6F-0D492F281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658DAB2-DADB-4544-B1F4-D5DBA08BA57A}" type="datetime1">
              <a:rPr lang="en-US" smtClean="0"/>
              <a:t>6/24/2026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280EBA-4F4A-729F-EF0F-A6BE91FB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103192-C232-FD6D-92FF-11558C99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02C194C-90A2-478A-B8E8-1C7BF1D1CCF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131F5AA-7FD6-576C-C0B8-C3FD5568A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077140" y="837000"/>
            <a:ext cx="2037720" cy="1296000"/>
            <a:chOff x="8352653" y="226741"/>
            <a:chExt cx="540002" cy="343443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997BB03-42CD-661D-D5CF-4D756666FF73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6545BDF-D0FA-2EEC-F119-71975B4F735B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833EA8E-922D-6AA5-2852-EE8258EF9093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C1125074-A6D3-560C-A0EF-1FA27B8D5A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2000" y="2493000"/>
            <a:ext cx="9289138" cy="792000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Insert thank you text here</a:t>
            </a:r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D7F57A-73CD-6BE0-C468-A72EC3ED748E}"/>
              </a:ext>
            </a:extLst>
          </p:cNvPr>
          <p:cNvSpPr/>
          <p:nvPr userDrawn="1"/>
        </p:nvSpPr>
        <p:spPr>
          <a:xfrm>
            <a:off x="2352000" y="3573000"/>
            <a:ext cx="36000" cy="208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13" name="Picture Placeholder 14">
            <a:extLst>
              <a:ext uri="{FF2B5EF4-FFF2-40B4-BE49-F238E27FC236}">
                <a16:creationId xmlns:a16="http://schemas.microsoft.com/office/drawing/2014/main" id="{B5FDC4F0-B83A-1A83-2448-E22A775C340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388000" y="3573000"/>
            <a:ext cx="2052000" cy="2088000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FC52158-DD49-532B-F777-878A63F8E28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6000" y="3573000"/>
            <a:ext cx="3168787" cy="576000"/>
          </a:xfrm>
        </p:spPr>
        <p:txBody>
          <a:bodyPr/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Name and title</a:t>
            </a:r>
          </a:p>
          <a:p>
            <a:pPr lvl="1"/>
            <a:endParaRPr lang="en-GB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BFF47D8-3E44-DCFA-5AB6-965BB3A3A8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55999" y="4293000"/>
            <a:ext cx="3168789" cy="1368000"/>
          </a:xfrm>
        </p:spPr>
        <p:txBody>
          <a:bodyPr/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Contact information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E9CE93-04E5-127F-3498-F62130BF3E23}"/>
              </a:ext>
            </a:extLst>
          </p:cNvPr>
          <p:cNvSpPr txBox="1"/>
          <p:nvPr userDrawn="1"/>
        </p:nvSpPr>
        <p:spPr>
          <a:xfrm>
            <a:off x="8184000" y="3438525"/>
            <a:ext cx="3457138" cy="2215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j-lt"/>
              </a:rPr>
              <a:t>Follow us</a:t>
            </a:r>
            <a:endParaRPr lang="en-GB" sz="1600" b="0" i="0" u="none" dirty="0">
              <a:latin typeface="+mj-lt"/>
              <a:hlinkClick r:id="rId2"/>
            </a:endParaRPr>
          </a:p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n-lt"/>
                <a:hlinkClick r:id="rId2"/>
              </a:rPr>
              <a:t>LinkedIn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n-lt"/>
                <a:hlinkClick r:id="rId3"/>
              </a:rPr>
              <a:t>Instagram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n-lt"/>
                <a:hlinkClick r:id="rId4"/>
              </a:rPr>
              <a:t>Facebook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</a:pPr>
            <a:r>
              <a:rPr lang="en-GB" sz="1600" b="0" i="0" u="none" dirty="0">
                <a:latin typeface="+mn-lt"/>
                <a:hlinkClick r:id="rId5"/>
              </a:rPr>
              <a:t>YouTube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</a:pPr>
            <a:r>
              <a:rPr lang="en-GB" sz="1600" b="0" i="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6"/>
              </a:rPr>
              <a:t>csc.fi</a:t>
            </a:r>
            <a:endParaRPr lang="en-GB" sz="1600" b="0" i="0" u="none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3473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rgbClr val="DBEE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2CD410D-72C0-E88B-CC93-4A4BF0B8DD7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08439" y="1"/>
            <a:ext cx="8183562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A9E770-FF34-BD2E-16F5-3C922099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436" y="2348880"/>
            <a:ext cx="8532948" cy="2376264"/>
          </a:xfrm>
          <a:solidFill>
            <a:schemeClr val="bg1"/>
          </a:solidFill>
        </p:spPr>
        <p:txBody>
          <a:bodyPr lIns="360000" tIns="216000" rIns="360000" bIns="1080000" anchor="b" anchorCtr="0">
            <a:normAutofit/>
          </a:bodyPr>
          <a:lstStyle>
            <a:lvl1pPr algn="l"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9B0C3A-9107-0933-8B47-541221241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5480" y="3789040"/>
            <a:ext cx="7776864" cy="72008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44C69-E1C5-7D27-0EE5-095D48F88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65379-ADCF-9841-8809-AE451E12C2E4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8C187-0C4E-639A-3C86-AD6C849D4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BA876-7477-C261-BC9E-F8FBA1EB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C428C0-688E-7B47-BEB3-B3163919E89C}"/>
              </a:ext>
            </a:extLst>
          </p:cNvPr>
          <p:cNvSpPr/>
          <p:nvPr userDrawn="1"/>
        </p:nvSpPr>
        <p:spPr>
          <a:xfrm>
            <a:off x="983432" y="2348880"/>
            <a:ext cx="36000" cy="2376264"/>
          </a:xfrm>
          <a:prstGeom prst="rect">
            <a:avLst/>
          </a:prstGeom>
          <a:solidFill>
            <a:srgbClr val="0052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1CB02EE-B783-4C0A-599E-C413F598E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0911" y="890894"/>
            <a:ext cx="1584176" cy="1007542"/>
            <a:chOff x="8352653" y="226741"/>
            <a:chExt cx="540002" cy="343443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900DD53-61CB-99CF-D9C9-287EC6F78A22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B0791250-01F2-8CCF-2D9E-2AAE8732BA09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61CF18BD-6CC4-D8E3-3A94-F518A81A744F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</p:spTree>
    <p:extLst>
      <p:ext uri="{BB962C8B-B14F-4D97-AF65-F5344CB8AC3E}">
        <p14:creationId xmlns:p14="http://schemas.microsoft.com/office/powerpoint/2010/main" val="22260059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for long titles">
    <p:bg>
      <p:bgPr>
        <a:solidFill>
          <a:srgbClr val="DBEE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2CD410D-72C0-E88B-CC93-4A4BF0B8DD7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08439" y="1"/>
            <a:ext cx="8183562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A9E770-FF34-BD2E-16F5-3C922099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436" y="2348880"/>
            <a:ext cx="10188564" cy="2880000"/>
          </a:xfrm>
          <a:solidFill>
            <a:schemeClr val="bg1"/>
          </a:solidFill>
        </p:spPr>
        <p:txBody>
          <a:bodyPr lIns="360000" tIns="216000" rIns="360000" bIns="1080000" anchor="b" anchorCtr="0">
            <a:normAutofit/>
          </a:bodyPr>
          <a:lstStyle>
            <a:lvl1pPr algn="l"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9B0C3A-9107-0933-8B47-541221241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6000" y="4293000"/>
            <a:ext cx="9432000" cy="72008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44C69-E1C5-7D27-0EE5-095D48F88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A2EA-4FFB-4C4D-9CF9-5366CACB871C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8C187-0C4E-639A-3C86-AD6C849D4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BA876-7477-C261-BC9E-F8FBA1EB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C428C0-688E-7B47-BEB3-B3163919E89C}"/>
              </a:ext>
            </a:extLst>
          </p:cNvPr>
          <p:cNvSpPr/>
          <p:nvPr userDrawn="1"/>
        </p:nvSpPr>
        <p:spPr>
          <a:xfrm>
            <a:off x="983432" y="2348880"/>
            <a:ext cx="36000" cy="2880000"/>
          </a:xfrm>
          <a:prstGeom prst="rect">
            <a:avLst/>
          </a:prstGeom>
          <a:solidFill>
            <a:srgbClr val="0052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98125DD-3BE9-C62A-59A2-C81F6AD3D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0911" y="890894"/>
            <a:ext cx="1584176" cy="1007542"/>
            <a:chOff x="8352653" y="226741"/>
            <a:chExt cx="540002" cy="343443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9F233C26-604C-FC06-1576-366444B7AC16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77FF318B-77DA-C87D-A8C2-C854B1CB6AA7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CE336BF0-0E58-5D6C-B7FE-6C7B56011C93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</p:spTree>
    <p:extLst>
      <p:ext uri="{BB962C8B-B14F-4D97-AF65-F5344CB8AC3E}">
        <p14:creationId xmlns:p14="http://schemas.microsoft.com/office/powerpoint/2010/main" val="42108474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D97A2-A355-C385-0C52-E7A67812F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6D1DD-4FF9-8FE0-CF9C-FE98AB5B5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982F5-6CE7-7C21-FA84-92F05A3E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6106-A76E-3E41-A1F6-CE49F5A72B73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95986-860F-1759-E8AD-47E27FA10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60B0F-735F-BF81-4193-B90A0FA9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3422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rgbClr val="DBEE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DB72EB67-721F-4A70-400B-71FA75E369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341438"/>
            <a:ext cx="5257800" cy="1871562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E2C8B-A72E-FAC8-228C-0627F81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3429000"/>
            <a:ext cx="5257800" cy="28077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DB8E4-B380-9F4E-BA3E-277166007420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931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2">
    <p:bg>
      <p:bgPr>
        <a:solidFill>
          <a:srgbClr val="DBEE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220BCE-CFA3-9F50-DF3F-38459F87C88F}"/>
              </a:ext>
            </a:extLst>
          </p:cNvPr>
          <p:cNvSpPr/>
          <p:nvPr userDrawn="1"/>
        </p:nvSpPr>
        <p:spPr>
          <a:xfrm>
            <a:off x="0" y="3357000"/>
            <a:ext cx="6383338" cy="350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DB72EB67-721F-4A70-400B-71FA75E369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341438"/>
            <a:ext cx="5257800" cy="1871562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E2C8B-A72E-FAC8-228C-0627F81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3429000"/>
            <a:ext cx="5257800" cy="28077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6759E-CEA0-864D-9DE1-D57996A436A1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9003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section header">
    <p:bg>
      <p:bgPr>
        <a:solidFill>
          <a:srgbClr val="DBEE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341438"/>
            <a:ext cx="11090274" cy="1871562"/>
          </a:xfrm>
        </p:spPr>
        <p:txBody>
          <a:bodyPr anchor="b">
            <a:normAutofit/>
          </a:bodyPr>
          <a:lstStyle>
            <a:lvl1pPr algn="l"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E2C8B-A72E-FAC8-228C-0627F81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3429000"/>
            <a:ext cx="11090274" cy="28077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08C59-2C0C-5846-87DC-0D48BFB2EB79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1178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n solid background">
    <p:bg>
      <p:bgPr>
        <a:solidFill>
          <a:srgbClr val="DBEE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0" y="2349000"/>
            <a:ext cx="7632000" cy="2160000"/>
          </a:xfrm>
          <a:solidFill>
            <a:schemeClr val="bg1"/>
          </a:solidFill>
        </p:spPr>
        <p:txBody>
          <a:bodyPr lIns="360000" tIns="216000" rIns="360000" bIns="216000" anchor="ctr" anchorCtr="0">
            <a:normAutofit/>
          </a:bodyPr>
          <a:lstStyle>
            <a:lvl1pPr algn="ctr">
              <a:lnSpc>
                <a:spcPct val="100000"/>
              </a:lnSpc>
              <a:defRPr sz="31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DBBAB-F63E-FD43-9F5C-5054B903FFE7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7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rgbClr val="FFEE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DB72EB67-721F-4A70-400B-71FA75E369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341438"/>
            <a:ext cx="5257800" cy="1871562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E2C8B-A72E-FAC8-228C-0627F81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3429000"/>
            <a:ext cx="5257800" cy="28077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F104-1C71-DB4A-BDC4-7A13F46FD935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3706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on dark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6466ED7-AF83-93B2-0032-D98DE6AAD08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1" cy="6858000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0" y="2349000"/>
            <a:ext cx="7632000" cy="2160000"/>
          </a:xfrm>
          <a:solidFill>
            <a:schemeClr val="bg1"/>
          </a:solidFill>
        </p:spPr>
        <p:txBody>
          <a:bodyPr lIns="360000" tIns="216000" rIns="360000" bIns="216000" anchor="ctr" anchorCtr="0">
            <a:normAutofit/>
          </a:bodyPr>
          <a:lstStyle>
            <a:lvl1pPr algn="ctr">
              <a:lnSpc>
                <a:spcPct val="100000"/>
              </a:lnSpc>
              <a:defRPr sz="31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49C0F27-E7B8-9B4F-98BD-B658E6303658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02C194C-90A2-478A-B8E8-1C7BF1D1CC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97572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on l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6466ED7-AF83-93B2-0032-D98DE6AAD08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1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0" y="2349000"/>
            <a:ext cx="7632000" cy="2160000"/>
          </a:xfrm>
          <a:solidFill>
            <a:srgbClr val="005260"/>
          </a:solidFill>
        </p:spPr>
        <p:txBody>
          <a:bodyPr lIns="360000" tIns="216000" rIns="360000" bIns="216000" anchor="ctr" anchorCtr="0">
            <a:normAutofit/>
          </a:bodyPr>
          <a:lstStyle>
            <a:lvl1pPr algn="ctr">
              <a:lnSpc>
                <a:spcPct val="100000"/>
              </a:lnSpc>
              <a:defRPr sz="3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7B834-6F90-6B4B-9775-62409F81E8D8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7221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338" y="1700213"/>
            <a:ext cx="5257800" cy="1440787"/>
          </a:xfrm>
        </p:spPr>
        <p:txBody>
          <a:bodyPr/>
          <a:lstStyle>
            <a:lvl4pPr marL="811213" indent="0">
              <a:buNone/>
              <a:defRPr/>
            </a:lvl4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3C5E-FDA9-4149-9218-2D74CAD8CA1B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527FBC9-4A73-5D81-41C6-1A9B609D5D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83338" y="3429000"/>
            <a:ext cx="2448662" cy="2879725"/>
          </a:xfrm>
          <a:solidFill>
            <a:srgbClr val="005260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CCDD1EB-3E91-9E18-8A41-622D668D68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92000" y="3429000"/>
            <a:ext cx="2449138" cy="2879725"/>
          </a:xfrm>
          <a:solidFill>
            <a:srgbClr val="DBEEE0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latin typeface="+mj-lt"/>
              </a:defRPr>
            </a:lvl1pPr>
            <a:lvl2pPr marL="0" indent="0" algn="ctr">
              <a:buFontTx/>
              <a:buNone/>
              <a:defRPr sz="1600">
                <a:latin typeface="+mj-lt"/>
              </a:defRPr>
            </a:lvl2pPr>
            <a:lvl3pPr marL="0" indent="0" algn="ctr">
              <a:buFontTx/>
              <a:buNone/>
              <a:defRPr sz="1600">
                <a:latin typeface="+mj-lt"/>
              </a:defRPr>
            </a:lvl3pPr>
            <a:lvl4pPr marL="0" indent="0" algn="ctr">
              <a:buFontTx/>
              <a:buNone/>
              <a:defRPr sz="1600">
                <a:latin typeface="+mj-lt"/>
              </a:defRPr>
            </a:lvl4pPr>
            <a:lvl5pPr marL="0" indent="0" algn="ctr">
              <a:buFontTx/>
              <a:buNone/>
              <a:defRPr sz="1600">
                <a:latin typeface="+mj-lt"/>
              </a:defRPr>
            </a:lvl5pPr>
            <a:lvl6pPr marL="0" indent="0" algn="ctr">
              <a:buFontTx/>
              <a:buNone/>
              <a:defRPr sz="1600">
                <a:latin typeface="+mj-lt"/>
              </a:defRPr>
            </a:lvl6pPr>
            <a:lvl7pPr marL="0" indent="0" algn="ctr">
              <a:buFontTx/>
              <a:buNone/>
              <a:defRPr sz="1600">
                <a:latin typeface="+mj-lt"/>
              </a:defRPr>
            </a:lvl7pPr>
            <a:lvl8pPr marL="0" indent="0" algn="ctr">
              <a:buFontTx/>
              <a:buNone/>
              <a:defRPr sz="1600">
                <a:latin typeface="+mj-lt"/>
              </a:defRPr>
            </a:lvl8pPr>
            <a:lvl9pPr marL="0" indent="0" algn="ctr">
              <a:buFontTx/>
              <a:buNone/>
              <a:defRPr sz="1600"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07019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and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213" y="1700213"/>
            <a:ext cx="3457575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F3C1-9C17-3348-975B-C4468E178D33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E41177BE-6F6C-58BB-91E6-75171EDFAA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3563" y="1700213"/>
            <a:ext cx="3457575" cy="1080787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9B419F3-F29B-5FFC-036B-619FE9EA26F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83562" y="2997000"/>
            <a:ext cx="3457575" cy="1584000"/>
          </a:xfrm>
          <a:solidFill>
            <a:srgbClr val="005260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EB981DC-D5A4-5D9D-828F-8D704791A7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97644" y="4786478"/>
            <a:ext cx="3443494" cy="1511725"/>
          </a:xfrm>
          <a:solidFill>
            <a:srgbClr val="DBEEE0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latin typeface="+mj-lt"/>
              </a:defRPr>
            </a:lvl1pPr>
            <a:lvl2pPr marL="0" indent="0" algn="ctr">
              <a:buFontTx/>
              <a:buNone/>
              <a:defRPr sz="1600">
                <a:latin typeface="+mj-lt"/>
              </a:defRPr>
            </a:lvl2pPr>
            <a:lvl3pPr marL="0" indent="0" algn="ctr">
              <a:buFontTx/>
              <a:buNone/>
              <a:defRPr sz="1600">
                <a:latin typeface="+mj-lt"/>
              </a:defRPr>
            </a:lvl3pPr>
            <a:lvl4pPr marL="0" indent="0" algn="ctr">
              <a:buFontTx/>
              <a:buNone/>
              <a:defRPr sz="1600">
                <a:latin typeface="+mj-lt"/>
              </a:defRPr>
            </a:lvl4pPr>
            <a:lvl5pPr marL="0" indent="0" algn="ctr">
              <a:buFontTx/>
              <a:buNone/>
              <a:defRPr sz="1600">
                <a:latin typeface="+mj-lt"/>
              </a:defRPr>
            </a:lvl5pPr>
            <a:lvl6pPr marL="0" indent="0" algn="ctr">
              <a:buFontTx/>
              <a:buNone/>
              <a:defRPr sz="1600">
                <a:latin typeface="+mj-lt"/>
              </a:defRPr>
            </a:lvl6pPr>
            <a:lvl7pPr marL="0" indent="0" algn="ctr">
              <a:buFontTx/>
              <a:buNone/>
              <a:defRPr sz="1600">
                <a:latin typeface="+mj-lt"/>
              </a:defRPr>
            </a:lvl7pPr>
            <a:lvl8pPr marL="0" indent="0" algn="ctr">
              <a:buFontTx/>
              <a:buNone/>
              <a:defRPr sz="1600">
                <a:latin typeface="+mj-lt"/>
              </a:defRPr>
            </a:lvl8pPr>
            <a:lvl9pPr marL="0" indent="0" algn="ctr">
              <a:buFontTx/>
              <a:buNone/>
              <a:defRPr sz="1600"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61650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  <a:solidFill>
            <a:srgbClr val="DBEEE0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84104" y="1700213"/>
            <a:ext cx="3457575" cy="4608512"/>
          </a:xfrm>
          <a:solidFill>
            <a:srgbClr val="DBEEE0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8A73-7877-DB4A-897D-0C2FE1169E5B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14">
            <a:extLst>
              <a:ext uri="{FF2B5EF4-FFF2-40B4-BE49-F238E27FC236}">
                <a16:creationId xmlns:a16="http://schemas.microsoft.com/office/drawing/2014/main" id="{F2D6130C-C1D0-2249-5436-38E1A1C78E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367213" y="1700213"/>
            <a:ext cx="3457575" cy="460851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213044712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  <a:solidFill>
            <a:srgbClr val="DBEEE0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A4EB1-EF45-ED49-88F3-A5C2BE0709CA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14">
            <a:extLst>
              <a:ext uri="{FF2B5EF4-FFF2-40B4-BE49-F238E27FC236}">
                <a16:creationId xmlns:a16="http://schemas.microsoft.com/office/drawing/2014/main" id="{F2D6130C-C1D0-2249-5436-38E1A1C78E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367213" y="1700213"/>
            <a:ext cx="7273925" cy="460851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373911125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CDD30-2242-1C93-591D-DE2666726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00213"/>
            <a:ext cx="5257799" cy="648787"/>
          </a:xfrm>
        </p:spPr>
        <p:txBody>
          <a:bodyPr anchor="b">
            <a:norm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D6183C-4D0E-4E70-78DF-2C84EBCF5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2493000"/>
            <a:ext cx="5257799" cy="3815725"/>
          </a:xfrm>
          <a:solidFill>
            <a:srgbClr val="DBEEE0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09DF7D9-40C3-6DB2-CCC5-1C14979E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338" y="1700213"/>
            <a:ext cx="5257800" cy="648787"/>
          </a:xfrm>
        </p:spPr>
        <p:txBody>
          <a:bodyPr anchor="b">
            <a:norm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C0EF71B-7C98-0066-E0A1-D77943E583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338" y="2493000"/>
            <a:ext cx="5257800" cy="3815725"/>
          </a:xfrm>
          <a:solidFill>
            <a:srgbClr val="DBEEE0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EC1918-A035-483B-8334-9BC945B6A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C9267-4E58-8049-A3E6-C55EC619B1E8}" type="datetime1">
              <a:rPr lang="en-US" smtClean="0"/>
              <a:t>6/24/2026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BCC746-FB40-6AE8-860B-E16AED717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3B219F-ADE8-2CC0-2458-E0EA70C9C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2B76001-4026-8343-3194-1F895190A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8397905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2492999"/>
            <a:ext cx="3457574" cy="3815725"/>
          </a:xfrm>
          <a:solidFill>
            <a:srgbClr val="DBEEE0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213" y="2492999"/>
            <a:ext cx="3457575" cy="3815725"/>
          </a:xfrm>
          <a:solidFill>
            <a:srgbClr val="DBEEE0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ED726-EC0D-E64E-AD6D-D21ADA4489C1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E41177BE-6F6C-58BB-91E6-75171EDFAA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3563" y="2492999"/>
            <a:ext cx="3457575" cy="3815725"/>
          </a:xfrm>
          <a:solidFill>
            <a:srgbClr val="DBEEE0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C993C96-B481-7560-A33B-49502E0E2E31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550865" y="1700213"/>
            <a:ext cx="3457574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9ABB924-D8F5-C244-4FE1-61031EF667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213" y="1700213"/>
            <a:ext cx="3457575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49FB355-B085-4B71-44C5-28D5B0D73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83563" y="1700213"/>
            <a:ext cx="3457575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09485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aption and lar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8000" y="1700213"/>
            <a:ext cx="6913138" cy="46085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9708-8F4E-A34C-8DF9-9703E1D3990B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9A11-15C9-6B03-ADEC-36903C3B9F6E}"/>
              </a:ext>
            </a:extLst>
          </p:cNvPr>
          <p:cNvSpPr/>
          <p:nvPr userDrawn="1"/>
        </p:nvSpPr>
        <p:spPr>
          <a:xfrm>
            <a:off x="4349213" y="1700213"/>
            <a:ext cx="36000" cy="4608000"/>
          </a:xfrm>
          <a:prstGeom prst="rect">
            <a:avLst/>
          </a:prstGeom>
          <a:solidFill>
            <a:srgbClr val="0052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97298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Large caption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6913136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83562" y="1700213"/>
            <a:ext cx="3457575" cy="46085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9ACA4-EAAC-C147-89F6-9BE1D75BAA3E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9A11-15C9-6B03-ADEC-36903C3B9F6E}"/>
              </a:ext>
            </a:extLst>
          </p:cNvPr>
          <p:cNvSpPr/>
          <p:nvPr userDrawn="1"/>
        </p:nvSpPr>
        <p:spPr>
          <a:xfrm>
            <a:off x="7806788" y="1700213"/>
            <a:ext cx="36000" cy="4608000"/>
          </a:xfrm>
          <a:prstGeom prst="rect">
            <a:avLst/>
          </a:prstGeom>
          <a:solidFill>
            <a:srgbClr val="0052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19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2">
    <p:bg>
      <p:bgPr>
        <a:solidFill>
          <a:srgbClr val="FFEE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220BCE-CFA3-9F50-DF3F-38459F87C88F}"/>
              </a:ext>
            </a:extLst>
          </p:cNvPr>
          <p:cNvSpPr/>
          <p:nvPr userDrawn="1"/>
        </p:nvSpPr>
        <p:spPr>
          <a:xfrm>
            <a:off x="0" y="3357000"/>
            <a:ext cx="6383338" cy="350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DB72EB67-721F-4A70-400B-71FA75E369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341438"/>
            <a:ext cx="5257800" cy="1871562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E2C8B-A72E-FAC8-228C-0627F81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3429000"/>
            <a:ext cx="5257800" cy="28077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56DED-8946-CD4E-8666-5CAAB3FC3329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42225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2 photo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791A0E4-4686-6781-48EA-F516CC9645EC}"/>
              </a:ext>
            </a:extLst>
          </p:cNvPr>
          <p:cNvSpPr/>
          <p:nvPr userDrawn="1"/>
        </p:nvSpPr>
        <p:spPr>
          <a:xfrm>
            <a:off x="6383338" y="6308725"/>
            <a:ext cx="4249737" cy="549275"/>
          </a:xfrm>
          <a:prstGeom prst="rect">
            <a:avLst/>
          </a:prstGeom>
          <a:solidFill>
            <a:srgbClr val="DBEE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659F3ED9-005E-47C5-26A9-1F41A8730E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4076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332657"/>
            <a:ext cx="5257800" cy="1008781"/>
          </a:xfrm>
        </p:spPr>
        <p:txBody>
          <a:bodyPr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5FB19-F337-D849-BFDC-7C8AC25F73EF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76A6A98-EB47-28B9-B4FB-87D606626D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3338" y="4077000"/>
            <a:ext cx="3240662" cy="2231725"/>
          </a:xfrm>
          <a:solidFill>
            <a:srgbClr val="005260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C153B0BC-6DBC-3CCF-386A-04DD19D7BF1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624000" y="4077000"/>
            <a:ext cx="2568000" cy="2231725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662674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4 photo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791A0E4-4686-6781-48EA-F516CC9645EC}"/>
              </a:ext>
            </a:extLst>
          </p:cNvPr>
          <p:cNvSpPr/>
          <p:nvPr userDrawn="1"/>
        </p:nvSpPr>
        <p:spPr>
          <a:xfrm>
            <a:off x="6383338" y="1"/>
            <a:ext cx="4249737" cy="6858000"/>
          </a:xfrm>
          <a:prstGeom prst="rect">
            <a:avLst/>
          </a:prstGeom>
          <a:solidFill>
            <a:srgbClr val="DBEE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659F3ED9-005E-47C5-26A9-1F41A8730E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3240663" cy="2060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332657"/>
            <a:ext cx="5257800" cy="1008781"/>
          </a:xfrm>
        </p:spPr>
        <p:txBody>
          <a:bodyPr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8AC0-F6F9-A24F-A2BA-D47FCA9C7B20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76A6A98-EB47-28B9-B4FB-87D606626D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3338" y="4077000"/>
            <a:ext cx="3240662" cy="2231725"/>
          </a:xfrm>
          <a:solidFill>
            <a:srgbClr val="005260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C153B0BC-6DBC-3CCF-386A-04DD19D7BF1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624001" y="4077000"/>
            <a:ext cx="2567999" cy="2231725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04A4118F-6F3A-0FF2-5231-4B3A42F3A42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83339" y="2061001"/>
            <a:ext cx="3240662" cy="2016000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14" name="Picture Placeholder 17">
            <a:extLst>
              <a:ext uri="{FF2B5EF4-FFF2-40B4-BE49-F238E27FC236}">
                <a16:creationId xmlns:a16="http://schemas.microsoft.com/office/drawing/2014/main" id="{6EBBFDEE-FAEE-58AB-6330-13780C87C50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623999" y="2061001"/>
            <a:ext cx="2568001" cy="20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299144607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rgbClr val="DBEE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2003EB-1D8F-8E3D-4A6F-0D492F281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0C39922-DE35-2743-9637-1B709B66A3B7}" type="datetime1">
              <a:rPr lang="en-US" smtClean="0"/>
              <a:t>6/24/2026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280EBA-4F4A-729F-EF0F-A6BE91FB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103192-C232-FD6D-92FF-11558C99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02C194C-90A2-478A-B8E8-1C7BF1D1CCF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131F5AA-7FD6-576C-C0B8-C3FD5568A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077140" y="837000"/>
            <a:ext cx="2037720" cy="1296000"/>
            <a:chOff x="8352653" y="226741"/>
            <a:chExt cx="540002" cy="343443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997BB03-42CD-661D-D5CF-4D756666FF73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6545BDF-D0FA-2EEC-F119-71975B4F735B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833EA8E-922D-6AA5-2852-EE8258EF9093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C1125074-A6D3-560C-A0EF-1FA27B8D5A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2000" y="2493000"/>
            <a:ext cx="9289138" cy="792000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Insert thank you text here</a:t>
            </a:r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D7F57A-73CD-6BE0-C468-A72EC3ED748E}"/>
              </a:ext>
            </a:extLst>
          </p:cNvPr>
          <p:cNvSpPr/>
          <p:nvPr userDrawn="1"/>
        </p:nvSpPr>
        <p:spPr>
          <a:xfrm>
            <a:off x="2352000" y="3573000"/>
            <a:ext cx="36000" cy="2088000"/>
          </a:xfrm>
          <a:prstGeom prst="rect">
            <a:avLst/>
          </a:prstGeom>
          <a:solidFill>
            <a:srgbClr val="0052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13" name="Picture Placeholder 14">
            <a:extLst>
              <a:ext uri="{FF2B5EF4-FFF2-40B4-BE49-F238E27FC236}">
                <a16:creationId xmlns:a16="http://schemas.microsoft.com/office/drawing/2014/main" id="{B5FDC4F0-B83A-1A83-2448-E22A775C340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388000" y="3573000"/>
            <a:ext cx="2052000" cy="2088000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endParaRPr lang="en-GB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FC52158-DD49-532B-F777-878A63F8E28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6000" y="3573000"/>
            <a:ext cx="3168787" cy="576000"/>
          </a:xfrm>
        </p:spPr>
        <p:txBody>
          <a:bodyPr/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Name and title</a:t>
            </a:r>
          </a:p>
          <a:p>
            <a:pPr lvl="1"/>
            <a:endParaRPr lang="en-GB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BFF47D8-3E44-DCFA-5AB6-965BB3A3A8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55999" y="4293000"/>
            <a:ext cx="3168789" cy="1368000"/>
          </a:xfrm>
        </p:spPr>
        <p:txBody>
          <a:bodyPr/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Contact information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E9CE93-04E5-127F-3498-F62130BF3E23}"/>
              </a:ext>
            </a:extLst>
          </p:cNvPr>
          <p:cNvSpPr txBox="1"/>
          <p:nvPr userDrawn="1"/>
        </p:nvSpPr>
        <p:spPr>
          <a:xfrm>
            <a:off x="8184000" y="3438525"/>
            <a:ext cx="3457138" cy="2215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j-lt"/>
              </a:rPr>
              <a:t>Follow us</a:t>
            </a:r>
            <a:endParaRPr lang="en-GB" sz="1600" b="0" i="0" u="none" dirty="0">
              <a:latin typeface="+mj-lt"/>
              <a:hlinkClick r:id="rId2"/>
            </a:endParaRPr>
          </a:p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n-lt"/>
                <a:hlinkClick r:id="rId2"/>
              </a:rPr>
              <a:t>LinkedIn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n-lt"/>
                <a:hlinkClick r:id="rId3"/>
              </a:rPr>
              <a:t>Instagram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n-lt"/>
                <a:hlinkClick r:id="rId4"/>
              </a:rPr>
              <a:t>Facebook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</a:pPr>
            <a:r>
              <a:rPr lang="en-GB" sz="1600" b="0" i="0" u="none" dirty="0">
                <a:latin typeface="+mn-lt"/>
                <a:hlinkClick r:id="rId5"/>
              </a:rPr>
              <a:t>YouTube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</a:pPr>
            <a:r>
              <a:rPr lang="en-GB" sz="1600" b="0" i="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6"/>
              </a:rPr>
              <a:t>csc.fi</a:t>
            </a:r>
            <a:endParaRPr lang="en-GB" sz="1600" b="0" i="0" u="none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023655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rgbClr val="C8E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2CD410D-72C0-E88B-CC93-4A4BF0B8DD7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08439" y="1"/>
            <a:ext cx="8183562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A9E770-FF34-BD2E-16F5-3C922099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436" y="2348880"/>
            <a:ext cx="8532948" cy="2376264"/>
          </a:xfrm>
          <a:solidFill>
            <a:schemeClr val="bg1"/>
          </a:solidFill>
        </p:spPr>
        <p:txBody>
          <a:bodyPr lIns="360000" tIns="216000" rIns="360000" bIns="1080000" anchor="b" anchorCtr="0">
            <a:normAutofit/>
          </a:bodyPr>
          <a:lstStyle>
            <a:lvl1pPr algn="l"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9B0C3A-9107-0933-8B47-541221241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5480" y="3789040"/>
            <a:ext cx="7776864" cy="72008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44C69-E1C5-7D27-0EE5-095D48F88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2E9F-57C9-5D4A-B36F-E56201CA8FBA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8C187-0C4E-639A-3C86-AD6C849D4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BA876-7477-C261-BC9E-F8FBA1EB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C428C0-688E-7B47-BEB3-B3163919E89C}"/>
              </a:ext>
            </a:extLst>
          </p:cNvPr>
          <p:cNvSpPr/>
          <p:nvPr userDrawn="1"/>
        </p:nvSpPr>
        <p:spPr>
          <a:xfrm>
            <a:off x="983432" y="2348880"/>
            <a:ext cx="36000" cy="23762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7D40657-D46A-922C-2743-7FC5C5208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0911" y="890894"/>
            <a:ext cx="1584176" cy="1007542"/>
            <a:chOff x="8352653" y="226741"/>
            <a:chExt cx="540002" cy="343443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05050D4-9EE9-2BB3-DF55-D98F2FBB19BC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4D217254-8ECD-EDAB-54B7-78CA99772011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D23261BA-2B23-603F-4C61-EADD733FFFF2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</p:spTree>
    <p:extLst>
      <p:ext uri="{BB962C8B-B14F-4D97-AF65-F5344CB8AC3E}">
        <p14:creationId xmlns:p14="http://schemas.microsoft.com/office/powerpoint/2010/main" val="36052626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for long titles">
    <p:bg>
      <p:bgPr>
        <a:solidFill>
          <a:srgbClr val="C8E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2CD410D-72C0-E88B-CC93-4A4BF0B8DD7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08439" y="1"/>
            <a:ext cx="8183562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A9E770-FF34-BD2E-16F5-3C922099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436" y="2348880"/>
            <a:ext cx="10188564" cy="2880000"/>
          </a:xfrm>
          <a:solidFill>
            <a:schemeClr val="bg1"/>
          </a:solidFill>
        </p:spPr>
        <p:txBody>
          <a:bodyPr lIns="360000" tIns="216000" rIns="360000" bIns="1080000" anchor="b" anchorCtr="0">
            <a:normAutofit/>
          </a:bodyPr>
          <a:lstStyle>
            <a:lvl1pPr algn="l"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9B0C3A-9107-0933-8B47-541221241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6000" y="4293000"/>
            <a:ext cx="9432000" cy="72008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44C69-E1C5-7D27-0EE5-095D48F88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2DF5-C581-6449-86AA-C0E33A4C5CB3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8C187-0C4E-639A-3C86-AD6C849D4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BA876-7477-C261-BC9E-F8FBA1EB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C428C0-688E-7B47-BEB3-B3163919E89C}"/>
              </a:ext>
            </a:extLst>
          </p:cNvPr>
          <p:cNvSpPr/>
          <p:nvPr userDrawn="1"/>
        </p:nvSpPr>
        <p:spPr>
          <a:xfrm>
            <a:off x="983432" y="2348880"/>
            <a:ext cx="36000" cy="28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4B1EE6-7356-4490-EA72-AD2EAAC8C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0911" y="890894"/>
            <a:ext cx="1584176" cy="1007542"/>
            <a:chOff x="8352653" y="226741"/>
            <a:chExt cx="540002" cy="343443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21FF6FC7-8905-C976-C344-54265FD1FC9B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67159C96-2D1B-5A18-7AF1-C44FEF888B36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97EF4919-D479-E2C3-F377-A5A8CBC641CD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</p:spTree>
    <p:extLst>
      <p:ext uri="{BB962C8B-B14F-4D97-AF65-F5344CB8AC3E}">
        <p14:creationId xmlns:p14="http://schemas.microsoft.com/office/powerpoint/2010/main" val="2168977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D97A2-A355-C385-0C52-E7A67812F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6D1DD-4FF9-8FE0-CF9C-FE98AB5B5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982F5-6CE7-7C21-FA84-92F05A3E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5E29-C04D-D046-9B32-E143552D8C2E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95986-860F-1759-E8AD-47E27FA10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60B0F-735F-BF81-4193-B90A0FA9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8091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rgbClr val="C8E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DB72EB67-721F-4A70-400B-71FA75E369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341438"/>
            <a:ext cx="5257800" cy="1871562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E2C8B-A72E-FAC8-228C-0627F81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3429000"/>
            <a:ext cx="5257800" cy="28077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8900-CAA7-524E-8F40-757D0DB8F384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38474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2">
    <p:bg>
      <p:bgPr>
        <a:solidFill>
          <a:srgbClr val="C8E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220BCE-CFA3-9F50-DF3F-38459F87C88F}"/>
              </a:ext>
            </a:extLst>
          </p:cNvPr>
          <p:cNvSpPr/>
          <p:nvPr userDrawn="1"/>
        </p:nvSpPr>
        <p:spPr>
          <a:xfrm>
            <a:off x="0" y="3357000"/>
            <a:ext cx="6383338" cy="350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DB72EB67-721F-4A70-400B-71FA75E369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341438"/>
            <a:ext cx="5257800" cy="1871562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E2C8B-A72E-FAC8-228C-0627F81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3429000"/>
            <a:ext cx="5257800" cy="28077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85BD-E996-AC44-8FCA-9C852577831F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66975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section header">
    <p:bg>
      <p:bgPr>
        <a:solidFill>
          <a:srgbClr val="C8E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341438"/>
            <a:ext cx="11090274" cy="1871562"/>
          </a:xfrm>
        </p:spPr>
        <p:txBody>
          <a:bodyPr anchor="b">
            <a:normAutofit/>
          </a:bodyPr>
          <a:lstStyle>
            <a:lvl1pPr algn="l"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E2C8B-A72E-FAC8-228C-0627F81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3429000"/>
            <a:ext cx="11090274" cy="28077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2947-0708-BF4B-97AD-1C126DAAA5DC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71703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n solid background">
    <p:bg>
      <p:bgPr>
        <a:solidFill>
          <a:srgbClr val="C8E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0" y="2349000"/>
            <a:ext cx="7632000" cy="2160000"/>
          </a:xfrm>
          <a:solidFill>
            <a:schemeClr val="bg1"/>
          </a:solidFill>
        </p:spPr>
        <p:txBody>
          <a:bodyPr lIns="360000" tIns="216000" rIns="360000" bIns="216000" anchor="ctr" anchorCtr="0">
            <a:normAutofit/>
          </a:bodyPr>
          <a:lstStyle>
            <a:lvl1pPr algn="ctr">
              <a:lnSpc>
                <a:spcPct val="100000"/>
              </a:lnSpc>
              <a:defRPr sz="31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65E4-6BB9-254D-B493-EA30A60F9744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216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section header">
    <p:bg>
      <p:bgPr>
        <a:solidFill>
          <a:srgbClr val="FFEE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341438"/>
            <a:ext cx="11090274" cy="1871562"/>
          </a:xfrm>
        </p:spPr>
        <p:txBody>
          <a:bodyPr anchor="b">
            <a:normAutofit/>
          </a:bodyPr>
          <a:lstStyle>
            <a:lvl1pPr algn="l"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E2C8B-A72E-FAC8-228C-0627F81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3429000"/>
            <a:ext cx="11090274" cy="28077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4083-71F0-4844-B121-245D5BE73A0E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26612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on dark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6466ED7-AF83-93B2-0032-D98DE6AAD08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1" cy="6858000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0" y="2349000"/>
            <a:ext cx="7632000" cy="2160000"/>
          </a:xfrm>
          <a:solidFill>
            <a:schemeClr val="bg1"/>
          </a:solidFill>
        </p:spPr>
        <p:txBody>
          <a:bodyPr lIns="360000" tIns="216000" rIns="360000" bIns="216000" anchor="ctr" anchorCtr="0">
            <a:normAutofit/>
          </a:bodyPr>
          <a:lstStyle>
            <a:lvl1pPr algn="ctr">
              <a:lnSpc>
                <a:spcPct val="100000"/>
              </a:lnSpc>
              <a:defRPr sz="31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5CCD5-5A61-9E4D-84C9-2228017C1300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02C194C-90A2-478A-B8E8-1C7BF1D1CC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5383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on l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6466ED7-AF83-93B2-0032-D98DE6AAD08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1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0" y="2349000"/>
            <a:ext cx="7632000" cy="2160000"/>
          </a:xfrm>
          <a:solidFill>
            <a:schemeClr val="accent1"/>
          </a:solidFill>
        </p:spPr>
        <p:txBody>
          <a:bodyPr lIns="360000" tIns="216000" rIns="360000" bIns="216000" anchor="ctr" anchorCtr="0">
            <a:normAutofit/>
          </a:bodyPr>
          <a:lstStyle>
            <a:lvl1pPr algn="ctr">
              <a:lnSpc>
                <a:spcPct val="100000"/>
              </a:lnSpc>
              <a:defRPr sz="3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35391-CEC0-F34E-9FCE-969EBB6E4F75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7108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338" y="1700213"/>
            <a:ext cx="5257800" cy="1440787"/>
          </a:xfrm>
        </p:spPr>
        <p:txBody>
          <a:bodyPr/>
          <a:lstStyle>
            <a:lvl4pPr marL="811213" indent="0">
              <a:buNone/>
              <a:defRPr/>
            </a:lvl4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33C1-0CB1-A444-A7C4-607DBA925371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527FBC9-4A73-5D81-41C6-1A9B609D5D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83338" y="3429000"/>
            <a:ext cx="2448662" cy="2879725"/>
          </a:xfrm>
          <a:solidFill>
            <a:schemeClr val="accent1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CCDD1EB-3E91-9E18-8A41-622D668D68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92000" y="3429000"/>
            <a:ext cx="2449138" cy="2879725"/>
          </a:xfrm>
          <a:solidFill>
            <a:srgbClr val="C8E0F5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latin typeface="+mj-lt"/>
              </a:defRPr>
            </a:lvl1pPr>
            <a:lvl2pPr marL="0" indent="0" algn="ctr">
              <a:buFontTx/>
              <a:buNone/>
              <a:defRPr sz="1600">
                <a:latin typeface="+mj-lt"/>
              </a:defRPr>
            </a:lvl2pPr>
            <a:lvl3pPr marL="0" indent="0" algn="ctr">
              <a:buFontTx/>
              <a:buNone/>
              <a:defRPr sz="1600">
                <a:latin typeface="+mj-lt"/>
              </a:defRPr>
            </a:lvl3pPr>
            <a:lvl4pPr marL="0" indent="0" algn="ctr">
              <a:buFontTx/>
              <a:buNone/>
              <a:defRPr sz="1600">
                <a:latin typeface="+mj-lt"/>
              </a:defRPr>
            </a:lvl4pPr>
            <a:lvl5pPr marL="0" indent="0" algn="ctr">
              <a:buFontTx/>
              <a:buNone/>
              <a:defRPr sz="1600">
                <a:latin typeface="+mj-lt"/>
              </a:defRPr>
            </a:lvl5pPr>
            <a:lvl6pPr marL="0" indent="0" algn="ctr">
              <a:buFontTx/>
              <a:buNone/>
              <a:defRPr sz="1600">
                <a:latin typeface="+mj-lt"/>
              </a:defRPr>
            </a:lvl6pPr>
            <a:lvl7pPr marL="0" indent="0" algn="ctr">
              <a:buFontTx/>
              <a:buNone/>
              <a:defRPr sz="1600">
                <a:latin typeface="+mj-lt"/>
              </a:defRPr>
            </a:lvl7pPr>
            <a:lvl8pPr marL="0" indent="0" algn="ctr">
              <a:buFontTx/>
              <a:buNone/>
              <a:defRPr sz="1600">
                <a:latin typeface="+mj-lt"/>
              </a:defRPr>
            </a:lvl8pPr>
            <a:lvl9pPr marL="0" indent="0" algn="ctr">
              <a:buFontTx/>
              <a:buNone/>
              <a:defRPr sz="1600"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53798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and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213" y="1700213"/>
            <a:ext cx="3457575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E8E6-6242-8E43-90E5-B514EFC7888E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E41177BE-6F6C-58BB-91E6-75171EDFAA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3563" y="1700213"/>
            <a:ext cx="3457575" cy="1080787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9B419F3-F29B-5FFC-036B-619FE9EA26F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83562" y="2997000"/>
            <a:ext cx="3457575" cy="1584000"/>
          </a:xfrm>
          <a:solidFill>
            <a:schemeClr val="accent1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EB981DC-D5A4-5D9D-828F-8D704791A7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97644" y="4786478"/>
            <a:ext cx="3443494" cy="1511725"/>
          </a:xfrm>
          <a:solidFill>
            <a:srgbClr val="C8E0F5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latin typeface="+mj-lt"/>
              </a:defRPr>
            </a:lvl1pPr>
            <a:lvl2pPr marL="0" indent="0" algn="ctr">
              <a:buFontTx/>
              <a:buNone/>
              <a:defRPr sz="1600">
                <a:latin typeface="+mj-lt"/>
              </a:defRPr>
            </a:lvl2pPr>
            <a:lvl3pPr marL="0" indent="0" algn="ctr">
              <a:buFontTx/>
              <a:buNone/>
              <a:defRPr sz="1600">
                <a:latin typeface="+mj-lt"/>
              </a:defRPr>
            </a:lvl3pPr>
            <a:lvl4pPr marL="0" indent="0" algn="ctr">
              <a:buFontTx/>
              <a:buNone/>
              <a:defRPr sz="1600">
                <a:latin typeface="+mj-lt"/>
              </a:defRPr>
            </a:lvl4pPr>
            <a:lvl5pPr marL="0" indent="0" algn="ctr">
              <a:buFontTx/>
              <a:buNone/>
              <a:defRPr sz="1600">
                <a:latin typeface="+mj-lt"/>
              </a:defRPr>
            </a:lvl5pPr>
            <a:lvl6pPr marL="0" indent="0" algn="ctr">
              <a:buFontTx/>
              <a:buNone/>
              <a:defRPr sz="1600">
                <a:latin typeface="+mj-lt"/>
              </a:defRPr>
            </a:lvl6pPr>
            <a:lvl7pPr marL="0" indent="0" algn="ctr">
              <a:buFontTx/>
              <a:buNone/>
              <a:defRPr sz="1600">
                <a:latin typeface="+mj-lt"/>
              </a:defRPr>
            </a:lvl7pPr>
            <a:lvl8pPr marL="0" indent="0" algn="ctr">
              <a:buFontTx/>
              <a:buNone/>
              <a:defRPr sz="1600">
                <a:latin typeface="+mj-lt"/>
              </a:defRPr>
            </a:lvl8pPr>
            <a:lvl9pPr marL="0" indent="0" algn="ctr">
              <a:buFontTx/>
              <a:buNone/>
              <a:defRPr sz="1600"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438724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  <a:solidFill>
            <a:srgbClr val="C8E0F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84104" y="1700213"/>
            <a:ext cx="3457575" cy="4608512"/>
          </a:xfrm>
          <a:solidFill>
            <a:srgbClr val="C8E0F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7840-6D2F-1B49-995B-B6EE93E159AD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14">
            <a:extLst>
              <a:ext uri="{FF2B5EF4-FFF2-40B4-BE49-F238E27FC236}">
                <a16:creationId xmlns:a16="http://schemas.microsoft.com/office/drawing/2014/main" id="{F2D6130C-C1D0-2249-5436-38E1A1C78E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367213" y="1700213"/>
            <a:ext cx="3457575" cy="460851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7861245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  <a:solidFill>
            <a:srgbClr val="C8E0F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51443-9A9C-2D46-8491-7D951A5F8CE1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14">
            <a:extLst>
              <a:ext uri="{FF2B5EF4-FFF2-40B4-BE49-F238E27FC236}">
                <a16:creationId xmlns:a16="http://schemas.microsoft.com/office/drawing/2014/main" id="{F2D6130C-C1D0-2249-5436-38E1A1C78E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367213" y="1700213"/>
            <a:ext cx="7273925" cy="460851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274864717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CDD30-2242-1C93-591D-DE2666726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00213"/>
            <a:ext cx="5257799" cy="648787"/>
          </a:xfrm>
        </p:spPr>
        <p:txBody>
          <a:bodyPr anchor="b">
            <a:norm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D6183C-4D0E-4E70-78DF-2C84EBCF5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2493000"/>
            <a:ext cx="5257799" cy="3815725"/>
          </a:xfrm>
          <a:solidFill>
            <a:srgbClr val="C8E0F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09DF7D9-40C3-6DB2-CCC5-1C14979E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338" y="1700213"/>
            <a:ext cx="5257800" cy="648787"/>
          </a:xfrm>
        </p:spPr>
        <p:txBody>
          <a:bodyPr anchor="b">
            <a:norm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C0EF71B-7C98-0066-E0A1-D77943E583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338" y="2493000"/>
            <a:ext cx="5257800" cy="3815725"/>
          </a:xfrm>
          <a:solidFill>
            <a:srgbClr val="C8E0F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EC1918-A035-483B-8334-9BC945B6A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46C7-D891-464D-A850-AB0DC7318DE8}" type="datetime1">
              <a:rPr lang="en-US" smtClean="0"/>
              <a:t>6/24/2026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BCC746-FB40-6AE8-860B-E16AED717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3B219F-ADE8-2CC0-2458-E0EA70C9C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2B76001-4026-8343-3194-1F895190A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94415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2492999"/>
            <a:ext cx="3457574" cy="3815725"/>
          </a:xfrm>
          <a:solidFill>
            <a:srgbClr val="C8E0F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213" y="2492999"/>
            <a:ext cx="3457575" cy="3815725"/>
          </a:xfrm>
          <a:solidFill>
            <a:srgbClr val="C8E0F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E7D7C-2C36-1B41-B5D1-88B728EB45AF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E41177BE-6F6C-58BB-91E6-75171EDFAA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3563" y="2492999"/>
            <a:ext cx="3457575" cy="3815725"/>
          </a:xfrm>
          <a:solidFill>
            <a:srgbClr val="C8E0F5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C993C96-B481-7560-A33B-49502E0E2E31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550865" y="1700213"/>
            <a:ext cx="3457574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9ABB924-D8F5-C244-4FE1-61031EF667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213" y="1700213"/>
            <a:ext cx="3457575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49FB355-B085-4B71-44C5-28D5B0D73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83563" y="1700213"/>
            <a:ext cx="3457575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753351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aption and lar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8000" y="1700213"/>
            <a:ext cx="6913138" cy="46085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DB05-0EC1-AC45-8CC5-6ABAB6419E48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9A11-15C9-6B03-ADEC-36903C3B9F6E}"/>
              </a:ext>
            </a:extLst>
          </p:cNvPr>
          <p:cNvSpPr/>
          <p:nvPr userDrawn="1"/>
        </p:nvSpPr>
        <p:spPr>
          <a:xfrm>
            <a:off x="4349213" y="1700213"/>
            <a:ext cx="36000" cy="46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84601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Large caption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6913136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83562" y="1700213"/>
            <a:ext cx="3457575" cy="46085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6717-5323-2A4E-B097-770409B079D0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9A11-15C9-6B03-ADEC-36903C3B9F6E}"/>
              </a:ext>
            </a:extLst>
          </p:cNvPr>
          <p:cNvSpPr/>
          <p:nvPr userDrawn="1"/>
        </p:nvSpPr>
        <p:spPr>
          <a:xfrm>
            <a:off x="7806788" y="1700213"/>
            <a:ext cx="36000" cy="46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03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n solid background">
    <p:bg>
      <p:bgPr>
        <a:solidFill>
          <a:srgbClr val="FFEE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0" y="2349000"/>
            <a:ext cx="7632000" cy="2160000"/>
          </a:xfrm>
          <a:solidFill>
            <a:schemeClr val="bg1"/>
          </a:solidFill>
        </p:spPr>
        <p:txBody>
          <a:bodyPr lIns="360000" tIns="216000" rIns="360000" bIns="216000" anchor="ctr" anchorCtr="0">
            <a:normAutofit/>
          </a:bodyPr>
          <a:lstStyle>
            <a:lvl1pPr algn="ctr">
              <a:lnSpc>
                <a:spcPct val="100000"/>
              </a:lnSpc>
              <a:defRPr sz="31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81AE-35D9-1D49-AC1F-EFE6BC14C0D0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53264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2 photo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791A0E4-4686-6781-48EA-F516CC9645EC}"/>
              </a:ext>
            </a:extLst>
          </p:cNvPr>
          <p:cNvSpPr/>
          <p:nvPr userDrawn="1"/>
        </p:nvSpPr>
        <p:spPr>
          <a:xfrm>
            <a:off x="6383338" y="6308725"/>
            <a:ext cx="4249737" cy="549275"/>
          </a:xfrm>
          <a:prstGeom prst="rect">
            <a:avLst/>
          </a:prstGeom>
          <a:solidFill>
            <a:srgbClr val="C8E0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659F3ED9-005E-47C5-26A9-1F41A8730E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4076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332657"/>
            <a:ext cx="5257800" cy="1008781"/>
          </a:xfrm>
        </p:spPr>
        <p:txBody>
          <a:bodyPr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187DF-29BF-3140-A499-A02971987B06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76A6A98-EB47-28B9-B4FB-87D606626D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3338" y="4077000"/>
            <a:ext cx="3240662" cy="2231725"/>
          </a:xfrm>
          <a:solidFill>
            <a:schemeClr val="accent1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C153B0BC-6DBC-3CCF-386A-04DD19D7BF1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624000" y="4077000"/>
            <a:ext cx="2568000" cy="2231725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195328573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4 photo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791A0E4-4686-6781-48EA-F516CC9645EC}"/>
              </a:ext>
            </a:extLst>
          </p:cNvPr>
          <p:cNvSpPr/>
          <p:nvPr userDrawn="1"/>
        </p:nvSpPr>
        <p:spPr>
          <a:xfrm>
            <a:off x="6383338" y="1"/>
            <a:ext cx="4249737" cy="6858000"/>
          </a:xfrm>
          <a:prstGeom prst="rect">
            <a:avLst/>
          </a:prstGeom>
          <a:solidFill>
            <a:srgbClr val="C8E0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659F3ED9-005E-47C5-26A9-1F41A8730E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3240663" cy="2060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332657"/>
            <a:ext cx="5257800" cy="1008781"/>
          </a:xfrm>
        </p:spPr>
        <p:txBody>
          <a:bodyPr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2995-263B-F14B-A5BA-70D153C0F69E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76A6A98-EB47-28B9-B4FB-87D606626D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3338" y="4077000"/>
            <a:ext cx="3240662" cy="2231725"/>
          </a:xfrm>
          <a:solidFill>
            <a:schemeClr val="accent1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C153B0BC-6DBC-3CCF-386A-04DD19D7BF1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624001" y="4077000"/>
            <a:ext cx="2567999" cy="2231725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04A4118F-6F3A-0FF2-5231-4B3A42F3A42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83339" y="2061001"/>
            <a:ext cx="3240662" cy="2016000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14" name="Picture Placeholder 17">
            <a:extLst>
              <a:ext uri="{FF2B5EF4-FFF2-40B4-BE49-F238E27FC236}">
                <a16:creationId xmlns:a16="http://schemas.microsoft.com/office/drawing/2014/main" id="{6EBBFDEE-FAEE-58AB-6330-13780C87C50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623999" y="2061001"/>
            <a:ext cx="2568001" cy="20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305014033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rgbClr val="C8E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2003EB-1D8F-8E3D-4A6F-0D492F281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5B9450F-8BBF-FB42-8C6E-EA036806F4B5}" type="datetime1">
              <a:rPr lang="en-US" smtClean="0"/>
              <a:t>6/24/2026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280EBA-4F4A-729F-EF0F-A6BE91FB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103192-C232-FD6D-92FF-11558C99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02C194C-90A2-478A-B8E8-1C7BF1D1CCF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131F5AA-7FD6-576C-C0B8-C3FD5568A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077140" y="837000"/>
            <a:ext cx="2037720" cy="1296000"/>
            <a:chOff x="8352653" y="226741"/>
            <a:chExt cx="540002" cy="343443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997BB03-42CD-661D-D5CF-4D756666FF73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6545BDF-D0FA-2EEC-F119-71975B4F735B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833EA8E-922D-6AA5-2852-EE8258EF9093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C1125074-A6D3-560C-A0EF-1FA27B8D5A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2000" y="2493000"/>
            <a:ext cx="9289138" cy="792000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Insert thank you text here</a:t>
            </a:r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D7F57A-73CD-6BE0-C468-A72EC3ED748E}"/>
              </a:ext>
            </a:extLst>
          </p:cNvPr>
          <p:cNvSpPr/>
          <p:nvPr userDrawn="1"/>
        </p:nvSpPr>
        <p:spPr>
          <a:xfrm>
            <a:off x="2352000" y="3573000"/>
            <a:ext cx="36000" cy="208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13" name="Picture Placeholder 14">
            <a:extLst>
              <a:ext uri="{FF2B5EF4-FFF2-40B4-BE49-F238E27FC236}">
                <a16:creationId xmlns:a16="http://schemas.microsoft.com/office/drawing/2014/main" id="{B5FDC4F0-B83A-1A83-2448-E22A775C340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388000" y="3573000"/>
            <a:ext cx="2052000" cy="2088000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endParaRPr lang="en-GB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FC52158-DD49-532B-F777-878A63F8E28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6000" y="3573000"/>
            <a:ext cx="3168787" cy="576000"/>
          </a:xfrm>
        </p:spPr>
        <p:txBody>
          <a:bodyPr/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Name and title</a:t>
            </a:r>
          </a:p>
          <a:p>
            <a:pPr lvl="1"/>
            <a:endParaRPr lang="en-GB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BFF47D8-3E44-DCFA-5AB6-965BB3A3A8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55999" y="4293000"/>
            <a:ext cx="3168789" cy="1368000"/>
          </a:xfrm>
        </p:spPr>
        <p:txBody>
          <a:bodyPr/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Contact information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E9CE93-04E5-127F-3498-F62130BF3E23}"/>
              </a:ext>
            </a:extLst>
          </p:cNvPr>
          <p:cNvSpPr txBox="1"/>
          <p:nvPr userDrawn="1"/>
        </p:nvSpPr>
        <p:spPr>
          <a:xfrm>
            <a:off x="8184000" y="3438525"/>
            <a:ext cx="3457138" cy="2215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j-lt"/>
              </a:rPr>
              <a:t>Follow us</a:t>
            </a:r>
            <a:endParaRPr lang="en-GB" sz="1600" b="0" i="0" u="none" dirty="0">
              <a:latin typeface="+mj-lt"/>
              <a:hlinkClick r:id="rId2"/>
            </a:endParaRPr>
          </a:p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n-lt"/>
                <a:hlinkClick r:id="rId2"/>
              </a:rPr>
              <a:t>LinkedIn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n-lt"/>
                <a:hlinkClick r:id="rId3"/>
              </a:rPr>
              <a:t>Instagram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n-lt"/>
                <a:hlinkClick r:id="rId4"/>
              </a:rPr>
              <a:t>Facebook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</a:pPr>
            <a:r>
              <a:rPr lang="en-GB" sz="1600" b="0" i="0" u="none" dirty="0">
                <a:latin typeface="+mn-lt"/>
                <a:hlinkClick r:id="rId5"/>
              </a:rPr>
              <a:t>YouTube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</a:pPr>
            <a:r>
              <a:rPr lang="en-GB" sz="1600" b="0" i="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6"/>
              </a:rPr>
              <a:t>csc.fi</a:t>
            </a:r>
            <a:endParaRPr lang="en-GB" sz="1600" b="0" i="0" u="none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60213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rgbClr val="F8EA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2CD410D-72C0-E88B-CC93-4A4BF0B8DD7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08439" y="1"/>
            <a:ext cx="8183562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A9E770-FF34-BD2E-16F5-3C922099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436" y="2348880"/>
            <a:ext cx="8532948" cy="2376264"/>
          </a:xfrm>
          <a:solidFill>
            <a:schemeClr val="bg1"/>
          </a:solidFill>
        </p:spPr>
        <p:txBody>
          <a:bodyPr lIns="360000" tIns="216000" rIns="360000" bIns="1080000" anchor="b" anchorCtr="0">
            <a:normAutofit/>
          </a:bodyPr>
          <a:lstStyle>
            <a:lvl1pPr algn="l"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9B0C3A-9107-0933-8B47-541221241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5480" y="3789040"/>
            <a:ext cx="7776864" cy="72008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44C69-E1C5-7D27-0EE5-095D48F88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D0683-527E-A044-B58B-B7804A90B16C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8C187-0C4E-639A-3C86-AD6C849D4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BA876-7477-C261-BC9E-F8FBA1EB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C428C0-688E-7B47-BEB3-B3163919E89C}"/>
              </a:ext>
            </a:extLst>
          </p:cNvPr>
          <p:cNvSpPr/>
          <p:nvPr userDrawn="1"/>
        </p:nvSpPr>
        <p:spPr>
          <a:xfrm>
            <a:off x="983432" y="2348880"/>
            <a:ext cx="36000" cy="23762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E9FFA7C-C562-D1C4-EE26-7397D5F9E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0911" y="890894"/>
            <a:ext cx="1584176" cy="1007542"/>
            <a:chOff x="8352653" y="226741"/>
            <a:chExt cx="540002" cy="343443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82F8B04-82EB-CDCE-CA4D-5B0E0DD9E2F8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8DE3318F-567E-393C-D0BD-D656633FA285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500C4BF9-67DA-74F8-46EB-A0B34DA6A480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</p:spTree>
    <p:extLst>
      <p:ext uri="{BB962C8B-B14F-4D97-AF65-F5344CB8AC3E}">
        <p14:creationId xmlns:p14="http://schemas.microsoft.com/office/powerpoint/2010/main" val="3875785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for long titles">
    <p:bg>
      <p:bgPr>
        <a:solidFill>
          <a:srgbClr val="F8EA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2CD410D-72C0-E88B-CC93-4A4BF0B8DD7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08439" y="1"/>
            <a:ext cx="8183562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A9E770-FF34-BD2E-16F5-3C922099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436" y="2348880"/>
            <a:ext cx="10188564" cy="2880000"/>
          </a:xfrm>
          <a:solidFill>
            <a:schemeClr val="bg1"/>
          </a:solidFill>
        </p:spPr>
        <p:txBody>
          <a:bodyPr lIns="360000" tIns="216000" rIns="360000" bIns="1080000" anchor="b" anchorCtr="0">
            <a:normAutofit/>
          </a:bodyPr>
          <a:lstStyle>
            <a:lvl1pPr algn="l"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9B0C3A-9107-0933-8B47-541221241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6000" y="4293000"/>
            <a:ext cx="9432000" cy="72008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44C69-E1C5-7D27-0EE5-095D48F88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58DC-C62F-0F4F-AF39-BF9F328CF8B7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8C187-0C4E-639A-3C86-AD6C849D4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BA876-7477-C261-BC9E-F8FBA1EB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C428C0-688E-7B47-BEB3-B3163919E89C}"/>
              </a:ext>
            </a:extLst>
          </p:cNvPr>
          <p:cNvSpPr/>
          <p:nvPr userDrawn="1"/>
        </p:nvSpPr>
        <p:spPr>
          <a:xfrm>
            <a:off x="983432" y="2348880"/>
            <a:ext cx="36000" cy="288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696F427-E45B-8985-5638-171542ECF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0911" y="890894"/>
            <a:ext cx="1584176" cy="1007542"/>
            <a:chOff x="8352653" y="226741"/>
            <a:chExt cx="540002" cy="343443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04325D40-49F1-7DA9-F294-DAA631951739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D2B9B157-8B44-938B-D077-66E58B4389E9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D05E4FC6-ECC5-4A19-C85F-5DFBB9C00815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</p:spTree>
    <p:extLst>
      <p:ext uri="{BB962C8B-B14F-4D97-AF65-F5344CB8AC3E}">
        <p14:creationId xmlns:p14="http://schemas.microsoft.com/office/powerpoint/2010/main" val="15483373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D97A2-A355-C385-0C52-E7A67812F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6D1DD-4FF9-8FE0-CF9C-FE98AB5B5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982F5-6CE7-7C21-FA84-92F05A3E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2B83-D3C1-AA48-9813-AE017254A2BE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95986-860F-1759-E8AD-47E27FA10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60B0F-735F-BF81-4193-B90A0FA9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45695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rgbClr val="F8EA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DB72EB67-721F-4A70-400B-71FA75E369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341438"/>
            <a:ext cx="5257800" cy="1871562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E2C8B-A72E-FAC8-228C-0627F81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3429000"/>
            <a:ext cx="5257800" cy="28077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7BE-4BF5-2649-98CD-8BD67444ABCD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06469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2">
    <p:bg>
      <p:bgPr>
        <a:solidFill>
          <a:srgbClr val="F8EA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220BCE-CFA3-9F50-DF3F-38459F87C88F}"/>
              </a:ext>
            </a:extLst>
          </p:cNvPr>
          <p:cNvSpPr/>
          <p:nvPr userDrawn="1"/>
        </p:nvSpPr>
        <p:spPr>
          <a:xfrm>
            <a:off x="0" y="3357000"/>
            <a:ext cx="6383338" cy="350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DB72EB67-721F-4A70-400B-71FA75E369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341438"/>
            <a:ext cx="5257800" cy="1871562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E2C8B-A72E-FAC8-228C-0627F81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3429000"/>
            <a:ext cx="5257800" cy="28077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F634-9CEC-5D41-AAFC-64CA1ECBEB10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01009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section header">
    <p:bg>
      <p:bgPr>
        <a:solidFill>
          <a:srgbClr val="F8EA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341438"/>
            <a:ext cx="11090274" cy="1871562"/>
          </a:xfrm>
        </p:spPr>
        <p:txBody>
          <a:bodyPr anchor="b">
            <a:normAutofit/>
          </a:bodyPr>
          <a:lstStyle>
            <a:lvl1pPr algn="l"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E2C8B-A72E-FAC8-228C-0627F81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3429000"/>
            <a:ext cx="11090274" cy="28077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7AC7-31A1-A142-A82F-CB54C934E1D4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9244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n solid background">
    <p:bg>
      <p:bgPr>
        <a:solidFill>
          <a:srgbClr val="F8EA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0" y="2349000"/>
            <a:ext cx="7632000" cy="2160000"/>
          </a:xfrm>
          <a:solidFill>
            <a:schemeClr val="bg1"/>
          </a:solidFill>
        </p:spPr>
        <p:txBody>
          <a:bodyPr lIns="360000" tIns="216000" rIns="360000" bIns="216000" anchor="ctr" anchorCtr="0">
            <a:normAutofit/>
          </a:bodyPr>
          <a:lstStyle>
            <a:lvl1pPr algn="ctr">
              <a:lnSpc>
                <a:spcPct val="100000"/>
              </a:lnSpc>
              <a:defRPr sz="31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D97F-976C-0741-847F-2ADD546A6223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661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on dark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6466ED7-AF83-93B2-0032-D98DE6AAD08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1" cy="6858000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0" y="2349000"/>
            <a:ext cx="7632000" cy="2160000"/>
          </a:xfrm>
          <a:solidFill>
            <a:schemeClr val="bg1"/>
          </a:solidFill>
        </p:spPr>
        <p:txBody>
          <a:bodyPr lIns="360000" tIns="216000" rIns="360000" bIns="216000" anchor="ctr" anchorCtr="0">
            <a:normAutofit/>
          </a:bodyPr>
          <a:lstStyle>
            <a:lvl1pPr algn="ctr">
              <a:lnSpc>
                <a:spcPct val="100000"/>
              </a:lnSpc>
              <a:defRPr sz="31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C9DE7B-BB8E-6B47-AEE6-62E2026E66C1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02C194C-90A2-478A-B8E8-1C7BF1D1CC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50728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on dark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6466ED7-AF83-93B2-0032-D98DE6AAD08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1" cy="6858000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0" y="2349000"/>
            <a:ext cx="7632000" cy="2160000"/>
          </a:xfrm>
          <a:solidFill>
            <a:schemeClr val="bg1"/>
          </a:solidFill>
        </p:spPr>
        <p:txBody>
          <a:bodyPr lIns="360000" tIns="216000" rIns="360000" bIns="216000" anchor="ctr" anchorCtr="0">
            <a:normAutofit/>
          </a:bodyPr>
          <a:lstStyle>
            <a:lvl1pPr algn="ctr">
              <a:lnSpc>
                <a:spcPct val="100000"/>
              </a:lnSpc>
              <a:defRPr sz="31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008EBD-5B6C-A147-8054-0C449E120B24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02C194C-90A2-478A-B8E8-1C7BF1D1CC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87823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on l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6466ED7-AF83-93B2-0032-D98DE6AAD08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1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0" y="2349000"/>
            <a:ext cx="7632000" cy="2160000"/>
          </a:xfrm>
          <a:solidFill>
            <a:schemeClr val="accent4"/>
          </a:solidFill>
        </p:spPr>
        <p:txBody>
          <a:bodyPr lIns="360000" tIns="216000" rIns="360000" bIns="216000" anchor="ctr" anchorCtr="0">
            <a:normAutofit/>
          </a:bodyPr>
          <a:lstStyle>
            <a:lvl1pPr algn="ctr">
              <a:lnSpc>
                <a:spcPct val="100000"/>
              </a:lnSpc>
              <a:defRPr sz="3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9A8A7-E020-8C40-8826-F0C4262D4FCB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30114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338" y="1700213"/>
            <a:ext cx="5257800" cy="1440787"/>
          </a:xfrm>
        </p:spPr>
        <p:txBody>
          <a:bodyPr/>
          <a:lstStyle>
            <a:lvl4pPr marL="811213" indent="0">
              <a:buNone/>
              <a:defRPr/>
            </a:lvl4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779A6-7B62-2541-B45C-080C8129B923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527FBC9-4A73-5D81-41C6-1A9B609D5D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83338" y="3429000"/>
            <a:ext cx="2448662" cy="2879725"/>
          </a:xfrm>
          <a:solidFill>
            <a:schemeClr val="accent4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CCDD1EB-3E91-9E18-8A41-622D668D68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92000" y="3429000"/>
            <a:ext cx="2449138" cy="2879725"/>
          </a:xfrm>
          <a:solidFill>
            <a:srgbClr val="F8EAE9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latin typeface="+mj-lt"/>
              </a:defRPr>
            </a:lvl1pPr>
            <a:lvl2pPr marL="0" indent="0" algn="ctr">
              <a:buFontTx/>
              <a:buNone/>
              <a:defRPr sz="1600">
                <a:latin typeface="+mj-lt"/>
              </a:defRPr>
            </a:lvl2pPr>
            <a:lvl3pPr marL="0" indent="0" algn="ctr">
              <a:buFontTx/>
              <a:buNone/>
              <a:defRPr sz="1600">
                <a:latin typeface="+mj-lt"/>
              </a:defRPr>
            </a:lvl3pPr>
            <a:lvl4pPr marL="0" indent="0" algn="ctr">
              <a:buFontTx/>
              <a:buNone/>
              <a:defRPr sz="1600">
                <a:latin typeface="+mj-lt"/>
              </a:defRPr>
            </a:lvl4pPr>
            <a:lvl5pPr marL="0" indent="0" algn="ctr">
              <a:buFontTx/>
              <a:buNone/>
              <a:defRPr sz="1600">
                <a:latin typeface="+mj-lt"/>
              </a:defRPr>
            </a:lvl5pPr>
            <a:lvl6pPr marL="0" indent="0" algn="ctr">
              <a:buFontTx/>
              <a:buNone/>
              <a:defRPr sz="1600">
                <a:latin typeface="+mj-lt"/>
              </a:defRPr>
            </a:lvl6pPr>
            <a:lvl7pPr marL="0" indent="0" algn="ctr">
              <a:buFontTx/>
              <a:buNone/>
              <a:defRPr sz="1600">
                <a:latin typeface="+mj-lt"/>
              </a:defRPr>
            </a:lvl7pPr>
            <a:lvl8pPr marL="0" indent="0" algn="ctr">
              <a:buFontTx/>
              <a:buNone/>
              <a:defRPr sz="1600">
                <a:latin typeface="+mj-lt"/>
              </a:defRPr>
            </a:lvl8pPr>
            <a:lvl9pPr marL="0" indent="0" algn="ctr">
              <a:buFontTx/>
              <a:buNone/>
              <a:defRPr sz="1600"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190221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and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213" y="1700213"/>
            <a:ext cx="3457575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A7DC-FD43-BE48-94AF-C297C1382795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E41177BE-6F6C-58BB-91E6-75171EDFAA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3563" y="1700213"/>
            <a:ext cx="3457575" cy="1080787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9B419F3-F29B-5FFC-036B-619FE9EA26F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83562" y="2997000"/>
            <a:ext cx="3457575" cy="1584000"/>
          </a:xfrm>
          <a:solidFill>
            <a:schemeClr val="accent4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EB981DC-D5A4-5D9D-828F-8D704791A7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97644" y="4786478"/>
            <a:ext cx="3443494" cy="1511725"/>
          </a:xfrm>
          <a:solidFill>
            <a:srgbClr val="F8EAE9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latin typeface="+mj-lt"/>
              </a:defRPr>
            </a:lvl1pPr>
            <a:lvl2pPr marL="0" indent="0" algn="ctr">
              <a:buFontTx/>
              <a:buNone/>
              <a:defRPr sz="1600">
                <a:latin typeface="+mj-lt"/>
              </a:defRPr>
            </a:lvl2pPr>
            <a:lvl3pPr marL="0" indent="0" algn="ctr">
              <a:buFontTx/>
              <a:buNone/>
              <a:defRPr sz="1600">
                <a:latin typeface="+mj-lt"/>
              </a:defRPr>
            </a:lvl3pPr>
            <a:lvl4pPr marL="0" indent="0" algn="ctr">
              <a:buFontTx/>
              <a:buNone/>
              <a:defRPr sz="1600">
                <a:latin typeface="+mj-lt"/>
              </a:defRPr>
            </a:lvl4pPr>
            <a:lvl5pPr marL="0" indent="0" algn="ctr">
              <a:buFontTx/>
              <a:buNone/>
              <a:defRPr sz="1600">
                <a:latin typeface="+mj-lt"/>
              </a:defRPr>
            </a:lvl5pPr>
            <a:lvl6pPr marL="0" indent="0" algn="ctr">
              <a:buFontTx/>
              <a:buNone/>
              <a:defRPr sz="1600">
                <a:latin typeface="+mj-lt"/>
              </a:defRPr>
            </a:lvl6pPr>
            <a:lvl7pPr marL="0" indent="0" algn="ctr">
              <a:buFontTx/>
              <a:buNone/>
              <a:defRPr sz="1600">
                <a:latin typeface="+mj-lt"/>
              </a:defRPr>
            </a:lvl7pPr>
            <a:lvl8pPr marL="0" indent="0" algn="ctr">
              <a:buFontTx/>
              <a:buNone/>
              <a:defRPr sz="1600">
                <a:latin typeface="+mj-lt"/>
              </a:defRPr>
            </a:lvl8pPr>
            <a:lvl9pPr marL="0" indent="0" algn="ctr">
              <a:buFontTx/>
              <a:buNone/>
              <a:defRPr sz="1600"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052863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  <a:solidFill>
            <a:srgbClr val="F8EAE9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84104" y="1700213"/>
            <a:ext cx="3457575" cy="4608512"/>
          </a:xfrm>
          <a:solidFill>
            <a:srgbClr val="F8EAE9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67E30-B7E3-9C44-B687-DB26B2E5AE6C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14">
            <a:extLst>
              <a:ext uri="{FF2B5EF4-FFF2-40B4-BE49-F238E27FC236}">
                <a16:creationId xmlns:a16="http://schemas.microsoft.com/office/drawing/2014/main" id="{F2D6130C-C1D0-2249-5436-38E1A1C78E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367213" y="1700213"/>
            <a:ext cx="3457575" cy="460851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12346104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  <a:solidFill>
            <a:srgbClr val="F8EAE9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4198-C116-584D-9F53-E4DA53787AFA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14">
            <a:extLst>
              <a:ext uri="{FF2B5EF4-FFF2-40B4-BE49-F238E27FC236}">
                <a16:creationId xmlns:a16="http://schemas.microsoft.com/office/drawing/2014/main" id="{F2D6130C-C1D0-2249-5436-38E1A1C78E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367213" y="1700213"/>
            <a:ext cx="7273925" cy="460851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148325336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CDD30-2242-1C93-591D-DE2666726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00213"/>
            <a:ext cx="5257799" cy="648787"/>
          </a:xfrm>
        </p:spPr>
        <p:txBody>
          <a:bodyPr anchor="b">
            <a:norm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D6183C-4D0E-4E70-78DF-2C84EBCF5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2493000"/>
            <a:ext cx="5257799" cy="3815725"/>
          </a:xfrm>
          <a:solidFill>
            <a:srgbClr val="F8EAE9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09DF7D9-40C3-6DB2-CCC5-1C14979E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338" y="1700213"/>
            <a:ext cx="5257800" cy="648787"/>
          </a:xfrm>
        </p:spPr>
        <p:txBody>
          <a:bodyPr anchor="b">
            <a:norm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C0EF71B-7C98-0066-E0A1-D77943E583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338" y="2493000"/>
            <a:ext cx="5257800" cy="3815725"/>
          </a:xfrm>
          <a:solidFill>
            <a:srgbClr val="F8EAE9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EC1918-A035-483B-8334-9BC945B6A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97A8-DD89-974D-A5FA-C1246B417881}" type="datetime1">
              <a:rPr lang="en-US" smtClean="0"/>
              <a:t>6/24/2026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BCC746-FB40-6AE8-860B-E16AED717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3B219F-ADE8-2CC0-2458-E0EA70C9C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2B76001-4026-8343-3194-1F895190A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17332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2492999"/>
            <a:ext cx="3457574" cy="3815725"/>
          </a:xfrm>
          <a:solidFill>
            <a:srgbClr val="F8EAE9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213" y="2492999"/>
            <a:ext cx="3457575" cy="3815725"/>
          </a:xfrm>
          <a:solidFill>
            <a:srgbClr val="F8EAE9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BFB16-899F-5741-8211-DFDC43472DAA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E41177BE-6F6C-58BB-91E6-75171EDFAA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3563" y="2492999"/>
            <a:ext cx="3457575" cy="3815725"/>
          </a:xfrm>
          <a:solidFill>
            <a:srgbClr val="F8EAE9"/>
          </a:solidFill>
        </p:spPr>
        <p:txBody>
          <a:bodyPr lIns="180000" tIns="216000" rIns="180000" bIns="216000"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C993C96-B481-7560-A33B-49502E0E2E31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550865" y="1700213"/>
            <a:ext cx="3457574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59ABB924-D8F5-C244-4FE1-61031EF667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213" y="1700213"/>
            <a:ext cx="3457575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49FB355-B085-4B71-44C5-28D5B0D73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83563" y="1700213"/>
            <a:ext cx="3457575" cy="648787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126155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aption and lar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3457574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8000" y="1700213"/>
            <a:ext cx="6913138" cy="46085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E7326-D5DE-074A-B07C-EAA32CF327E2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9A11-15C9-6B03-ADEC-36903C3B9F6E}"/>
              </a:ext>
            </a:extLst>
          </p:cNvPr>
          <p:cNvSpPr/>
          <p:nvPr userDrawn="1"/>
        </p:nvSpPr>
        <p:spPr>
          <a:xfrm>
            <a:off x="4349213" y="1700213"/>
            <a:ext cx="36000" cy="46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93909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Large caption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6913136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D4810-2B90-0AA6-50A3-FAA69352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83562" y="1700213"/>
            <a:ext cx="3457575" cy="46085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770-E892-FA47-982D-643F3E09A2EF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9A11-15C9-6B03-ADEC-36903C3B9F6E}"/>
              </a:ext>
            </a:extLst>
          </p:cNvPr>
          <p:cNvSpPr/>
          <p:nvPr userDrawn="1"/>
        </p:nvSpPr>
        <p:spPr>
          <a:xfrm>
            <a:off x="7806788" y="1700213"/>
            <a:ext cx="36000" cy="46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8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on l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6466ED7-AF83-93B2-0032-D98DE6AAD08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1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8357-973D-BEC9-0A4E-BB0D43D1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0" y="2349000"/>
            <a:ext cx="7632000" cy="2160000"/>
          </a:xfrm>
          <a:solidFill>
            <a:schemeClr val="accent1"/>
          </a:solidFill>
        </p:spPr>
        <p:txBody>
          <a:bodyPr lIns="360000" tIns="216000" rIns="360000" bIns="216000" anchor="ctr" anchorCtr="0">
            <a:normAutofit/>
          </a:bodyPr>
          <a:lstStyle>
            <a:lvl1pPr algn="ctr">
              <a:lnSpc>
                <a:spcPct val="100000"/>
              </a:lnSpc>
              <a:defRPr sz="31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8D47E-E194-16F2-111A-924F7C6D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70F29-C63F-4447-B559-78E2C5AD87CC}" type="datetime1">
              <a:rPr lang="en-US" smtClean="0"/>
              <a:t>6/24/2026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82F7-3A5D-7407-F600-FEDFA67E3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A8F4-EE59-5B2E-0695-814A113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74050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2 photo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791A0E4-4686-6781-48EA-F516CC9645EC}"/>
              </a:ext>
            </a:extLst>
          </p:cNvPr>
          <p:cNvSpPr/>
          <p:nvPr userDrawn="1"/>
        </p:nvSpPr>
        <p:spPr>
          <a:xfrm>
            <a:off x="6383338" y="6308725"/>
            <a:ext cx="4249737" cy="549275"/>
          </a:xfrm>
          <a:prstGeom prst="rect">
            <a:avLst/>
          </a:prstGeom>
          <a:solidFill>
            <a:srgbClr val="F8EA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659F3ED9-005E-47C5-26A9-1F41A8730E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5808663" cy="4076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332657"/>
            <a:ext cx="5257800" cy="1008781"/>
          </a:xfrm>
        </p:spPr>
        <p:txBody>
          <a:bodyPr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6890D-4720-7644-9290-8C079BB78863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76A6A98-EB47-28B9-B4FB-87D606626D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3338" y="4077000"/>
            <a:ext cx="3240662" cy="2231725"/>
          </a:xfrm>
          <a:solidFill>
            <a:schemeClr val="accent4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C153B0BC-6DBC-3CCF-386A-04DD19D7BF1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624000" y="4077000"/>
            <a:ext cx="2568000" cy="2231725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234231640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4 photo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791A0E4-4686-6781-48EA-F516CC9645EC}"/>
              </a:ext>
            </a:extLst>
          </p:cNvPr>
          <p:cNvSpPr/>
          <p:nvPr userDrawn="1"/>
        </p:nvSpPr>
        <p:spPr>
          <a:xfrm>
            <a:off x="6383338" y="1"/>
            <a:ext cx="4249737" cy="6858000"/>
          </a:xfrm>
          <a:prstGeom prst="rect">
            <a:avLst/>
          </a:prstGeom>
          <a:solidFill>
            <a:srgbClr val="F8EA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659F3ED9-005E-47C5-26A9-1F41A8730E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83337" y="1"/>
            <a:ext cx="3240663" cy="2060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18F4C-CB7D-C098-20F7-735B5BF2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332657"/>
            <a:ext cx="5257800" cy="1008781"/>
          </a:xfrm>
        </p:spPr>
        <p:txBody>
          <a:bodyPr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368C9-EBB7-A297-D6DC-C627864A2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4" y="1700213"/>
            <a:ext cx="5257800" cy="460851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F942-57E9-C658-97D0-CCD0C6D6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84C8-3F93-074F-B47A-E1E725715ECE}" type="datetime1">
              <a:rPr lang="en-US" smtClean="0"/>
              <a:t>6/24/2026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822A13-454C-8B62-D409-A7DF970F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61C9-F512-767A-8A76-B5367175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C194C-90A2-478A-B8E8-1C7BF1D1CCF5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76A6A98-EB47-28B9-B4FB-87D606626D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3338" y="4077000"/>
            <a:ext cx="3240662" cy="2231725"/>
          </a:xfrm>
          <a:solidFill>
            <a:schemeClr val="accent4"/>
          </a:solidFill>
        </p:spPr>
        <p:txBody>
          <a:bodyPr lIns="180000" tIns="216000" rIns="180000" bIns="216000" anchor="ctr" anchorCtr="0"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5pPr>
            <a:lvl6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6pPr>
            <a:lvl7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7pPr>
            <a:lvl8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8pPr>
            <a:lvl9pPr marL="0" indent="0" algn="ctr">
              <a:buFontTx/>
              <a:buNone/>
              <a:defRPr sz="16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C153B0BC-6DBC-3CCF-386A-04DD19D7BF1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624001" y="4077000"/>
            <a:ext cx="2567999" cy="2231725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04A4118F-6F3A-0FF2-5231-4B3A42F3A42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83339" y="2061001"/>
            <a:ext cx="3240662" cy="2016000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  <p:sp>
        <p:nvSpPr>
          <p:cNvPr id="14" name="Picture Placeholder 17">
            <a:extLst>
              <a:ext uri="{FF2B5EF4-FFF2-40B4-BE49-F238E27FC236}">
                <a16:creationId xmlns:a16="http://schemas.microsoft.com/office/drawing/2014/main" id="{6EBBFDEE-FAEE-58AB-6330-13780C87C50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623999" y="2061001"/>
            <a:ext cx="2568001" cy="20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en-GB" dirty="0"/>
              <a:t>Click icon or drag picture here</a:t>
            </a:r>
          </a:p>
        </p:txBody>
      </p:sp>
    </p:spTree>
    <p:extLst>
      <p:ext uri="{BB962C8B-B14F-4D97-AF65-F5344CB8AC3E}">
        <p14:creationId xmlns:p14="http://schemas.microsoft.com/office/powerpoint/2010/main" val="345876463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rgbClr val="F8EA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2003EB-1D8F-8E3D-4A6F-0D492F281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F2C1D9A-36D2-D748-8A6A-7A1FE0C391AE}" type="datetime1">
              <a:rPr lang="en-US" smtClean="0"/>
              <a:t>6/24/2026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280EBA-4F4A-729F-EF0F-A6BE91FB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103192-C232-FD6D-92FF-11558C99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02C194C-90A2-478A-B8E8-1C7BF1D1CCF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131F5AA-7FD6-576C-C0B8-C3FD5568A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077140" y="837000"/>
            <a:ext cx="2037720" cy="1296000"/>
            <a:chOff x="8352653" y="226741"/>
            <a:chExt cx="540002" cy="343443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997BB03-42CD-661D-D5CF-4D756666FF73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6545BDF-D0FA-2EEC-F119-71975B4F735B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833EA8E-922D-6AA5-2852-EE8258EF9093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C1125074-A6D3-560C-A0EF-1FA27B8D5A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2000" y="2493000"/>
            <a:ext cx="9289138" cy="792000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Insert thank you text here</a:t>
            </a:r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D7F57A-73CD-6BE0-C468-A72EC3ED748E}"/>
              </a:ext>
            </a:extLst>
          </p:cNvPr>
          <p:cNvSpPr/>
          <p:nvPr userDrawn="1"/>
        </p:nvSpPr>
        <p:spPr>
          <a:xfrm>
            <a:off x="2352000" y="3573000"/>
            <a:ext cx="36000" cy="208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Ins="180000" bIns="216000"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13" name="Picture Placeholder 14">
            <a:extLst>
              <a:ext uri="{FF2B5EF4-FFF2-40B4-BE49-F238E27FC236}">
                <a16:creationId xmlns:a16="http://schemas.microsoft.com/office/drawing/2014/main" id="{B5FDC4F0-B83A-1A83-2448-E22A775C340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388000" y="3573000"/>
            <a:ext cx="2052000" cy="2088000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endParaRPr lang="en-GB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FC52158-DD49-532B-F777-878A63F8E28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6000" y="3573000"/>
            <a:ext cx="3168787" cy="576000"/>
          </a:xfrm>
        </p:spPr>
        <p:txBody>
          <a:bodyPr/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Name and title</a:t>
            </a:r>
          </a:p>
          <a:p>
            <a:pPr lvl="1"/>
            <a:endParaRPr lang="en-GB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BFF47D8-3E44-DCFA-5AB6-965BB3A3A8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55999" y="4293000"/>
            <a:ext cx="3168789" cy="1368000"/>
          </a:xfrm>
        </p:spPr>
        <p:txBody>
          <a:bodyPr/>
          <a:lstStyle>
            <a:lvl1pPr marL="0" indent="0">
              <a:buFontTx/>
              <a:buNone/>
              <a:defRPr sz="1600">
                <a:latin typeface="+mn-lt"/>
              </a:defRPr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600"/>
            </a:lvl5pPr>
            <a:lvl6pPr marL="0" indent="0">
              <a:buFontTx/>
              <a:buNone/>
              <a:defRPr sz="1600"/>
            </a:lvl6pPr>
            <a:lvl7pPr marL="0" indent="0">
              <a:buFontTx/>
              <a:buNone/>
              <a:defRPr sz="1600"/>
            </a:lvl7pPr>
            <a:lvl8pPr marL="0" indent="0">
              <a:buFontTx/>
              <a:buNone/>
              <a:defRPr sz="1600"/>
            </a:lvl8pPr>
            <a:lvl9pPr marL="0" indent="0">
              <a:buFontTx/>
              <a:buNone/>
              <a:defRPr sz="1600"/>
            </a:lvl9pPr>
          </a:lstStyle>
          <a:p>
            <a:pPr lvl="0"/>
            <a:r>
              <a:rPr lang="en-GB" dirty="0"/>
              <a:t>Contact information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E9CE93-04E5-127F-3498-F62130BF3E23}"/>
              </a:ext>
            </a:extLst>
          </p:cNvPr>
          <p:cNvSpPr txBox="1"/>
          <p:nvPr userDrawn="1"/>
        </p:nvSpPr>
        <p:spPr>
          <a:xfrm>
            <a:off x="8184000" y="3438525"/>
            <a:ext cx="3457138" cy="2215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j-lt"/>
              </a:rPr>
              <a:t>Follow us</a:t>
            </a:r>
            <a:endParaRPr lang="en-GB" sz="1600" b="0" i="0" u="none" dirty="0">
              <a:latin typeface="+mj-lt"/>
              <a:hlinkClick r:id="rId2"/>
            </a:endParaRPr>
          </a:p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n-lt"/>
                <a:hlinkClick r:id="rId2"/>
              </a:rPr>
              <a:t>LinkedIn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n-lt"/>
                <a:hlinkClick r:id="rId3"/>
              </a:rPr>
              <a:t>Instagram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  <a:buNone/>
            </a:pPr>
            <a:r>
              <a:rPr lang="en-GB" sz="1600" b="0" i="0" u="none" dirty="0">
                <a:latin typeface="+mn-lt"/>
                <a:hlinkClick r:id="rId4"/>
              </a:rPr>
              <a:t>Facebook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</a:pPr>
            <a:r>
              <a:rPr lang="en-GB" sz="1600" b="0" i="0" u="none" dirty="0">
                <a:latin typeface="+mn-lt"/>
                <a:hlinkClick r:id="rId5"/>
              </a:rPr>
              <a:t>YouTube</a:t>
            </a:r>
            <a:endParaRPr lang="en-GB" sz="1600" b="0" i="0" u="none" dirty="0">
              <a:latin typeface="+mn-lt"/>
            </a:endParaRPr>
          </a:p>
          <a:p>
            <a:pPr fontAlgn="t">
              <a:lnSpc>
                <a:spcPct val="150000"/>
              </a:lnSpc>
            </a:pPr>
            <a:r>
              <a:rPr lang="en-GB" sz="1600" b="0" i="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6"/>
              </a:rPr>
              <a:t>csc.fi</a:t>
            </a:r>
            <a:endParaRPr lang="en-GB" sz="1600" b="0" i="0" u="none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961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slideLayout" Target="../slideLayouts/slideLayout50.xml"/><Relationship Id="rId3" Type="http://schemas.openxmlformats.org/officeDocument/2006/relationships/slideLayout" Target="../slideLayouts/slideLayout35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20" Type="http://schemas.openxmlformats.org/officeDocument/2006/relationships/slideLayout" Target="../slideLayouts/slideLayout52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19" Type="http://schemas.openxmlformats.org/officeDocument/2006/relationships/slideLayout" Target="../slideLayouts/slideLayout51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Relationship Id="rId22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1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55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17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4.xml"/><Relationship Id="rId16" Type="http://schemas.openxmlformats.org/officeDocument/2006/relationships/slideLayout" Target="../slideLayouts/slideLayout68.xml"/><Relationship Id="rId20" Type="http://schemas.openxmlformats.org/officeDocument/2006/relationships/slideLayout" Target="../slideLayouts/slideLayout72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62.xml"/><Relationship Id="rId19" Type="http://schemas.openxmlformats.org/officeDocument/2006/relationships/slideLayout" Target="../slideLayouts/slideLayout71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slideLayout" Target="../slideLayouts/slideLayout66.xml"/><Relationship Id="rId22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18" Type="http://schemas.openxmlformats.org/officeDocument/2006/relationships/slideLayout" Target="../slideLayouts/slideLayout90.xml"/><Relationship Id="rId3" Type="http://schemas.openxmlformats.org/officeDocument/2006/relationships/slideLayout" Target="../slideLayouts/slideLayout75.xml"/><Relationship Id="rId21" Type="http://schemas.openxmlformats.org/officeDocument/2006/relationships/theme" Target="../theme/theme4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17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4.xml"/><Relationship Id="rId16" Type="http://schemas.openxmlformats.org/officeDocument/2006/relationships/slideLayout" Target="../slideLayouts/slideLayout88.xml"/><Relationship Id="rId20" Type="http://schemas.openxmlformats.org/officeDocument/2006/relationships/slideLayout" Target="../slideLayouts/slideLayout92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91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A6CA87CD-9911-B73F-3914-8356F825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5315" y="332705"/>
            <a:ext cx="756000" cy="480819"/>
            <a:chOff x="8352653" y="226741"/>
            <a:chExt cx="540002" cy="343443"/>
          </a:xfrm>
        </p:grpSpPr>
        <p:sp>
          <p:nvSpPr>
            <p:cNvPr id="34" name="Freeform 7">
              <a:extLst>
                <a:ext uri="{FF2B5EF4-FFF2-40B4-BE49-F238E27FC236}">
                  <a16:creationId xmlns:a16="http://schemas.microsoft.com/office/drawing/2014/main" id="{7FEC8F4F-253C-338D-F606-8F4D03479012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35" name="Freeform 8">
              <a:extLst>
                <a:ext uri="{FF2B5EF4-FFF2-40B4-BE49-F238E27FC236}">
                  <a16:creationId xmlns:a16="http://schemas.microsoft.com/office/drawing/2014/main" id="{30FAE9EE-D4B6-27E5-0CC5-C6D57563190C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36" name="Freeform 9">
              <a:extLst>
                <a:ext uri="{FF2B5EF4-FFF2-40B4-BE49-F238E27FC236}">
                  <a16:creationId xmlns:a16="http://schemas.microsoft.com/office/drawing/2014/main" id="{CC4DCDF1-8429-575E-C6BC-FF21077DE909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70A8A2-BAE0-306D-9E34-C022E116BC5E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0863" y="332657"/>
            <a:ext cx="10081641" cy="1008781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ACB33-D7E6-16ED-0D0A-C8380348EEEE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50863" y="1700808"/>
            <a:ext cx="11090275" cy="460791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E2BCC-E1BB-F4E1-24E0-CE30434A82DB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83432" y="6525344"/>
            <a:ext cx="1224136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DC2E2FC-3F06-C345-B8FB-78FCF95797A7}" type="datetime1">
              <a:rPr lang="en-US" smtClean="0"/>
              <a:t>6/24/2026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EE925-2022-DF28-FF11-E45DE2ABBAEC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2279576" y="6525344"/>
            <a:ext cx="3529087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E9836-3313-1112-20B0-3E7B3537CB0D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550863" y="6525344"/>
            <a:ext cx="360561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02C194C-90A2-478A-B8E8-1C7BF1D1CCF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(c)" hidden="1">
            <a:extLst>
              <a:ext uri="{FF2B5EF4-FFF2-40B4-BE49-F238E27FC236}">
                <a16:creationId xmlns:a16="http://schemas.microsoft.com/office/drawing/2014/main" id="{E4107490-29B6-EC41-5A5A-B70881356A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1997738" y="6891795"/>
            <a:ext cx="187552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CSC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(logo)" descr="Z:\GRW (grow)\logot\copyright_grow.png" hidden="1">
            <a:extLst>
              <a:ext uri="{FF2B5EF4-FFF2-40B4-BE49-F238E27FC236}">
                <a16:creationId xmlns:a16="http://schemas.microsoft.com/office/drawing/2014/main" id="{B3AAD233-3F37-E02B-C10D-FC6AF87B54A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000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26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79" r:id="rId5"/>
    <p:sldLayoutId id="2147483661" r:id="rId6"/>
    <p:sldLayoutId id="2147483662" r:id="rId7"/>
    <p:sldLayoutId id="2147483663" r:id="rId8"/>
    <p:sldLayoutId id="2147483664" r:id="rId9"/>
    <p:sldLayoutId id="2147483652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70" r:id="rId16"/>
    <p:sldLayoutId id="2147483671" r:id="rId17"/>
    <p:sldLayoutId id="2147483672" r:id="rId18"/>
    <p:sldLayoutId id="2147483673" r:id="rId19"/>
    <p:sldLayoutId id="2147483653" r:id="rId20"/>
    <p:sldLayoutId id="2147483674" r:id="rId21"/>
    <p:sldLayoutId id="2147483675" r:id="rId22"/>
    <p:sldLayoutId id="2147483676" r:id="rId23"/>
    <p:sldLayoutId id="2147483654" r:id="rId24"/>
    <p:sldLayoutId id="2147483655" r:id="rId25"/>
    <p:sldLayoutId id="2147483677" r:id="rId26"/>
    <p:sldLayoutId id="2147483678" r:id="rId27"/>
    <p:sldLayoutId id="2147483680" r:id="rId28"/>
    <p:sldLayoutId id="2147483681" r:id="rId29"/>
    <p:sldLayoutId id="2147483682" r:id="rId30"/>
    <p:sldLayoutId id="2147483683" r:id="rId31"/>
    <p:sldLayoutId id="2147483684" r:id="rId3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3525" indent="-26352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6575" indent="-273050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1213" indent="-27463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738" indent="-263525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27305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11313" indent="-263525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85950" indent="-27463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9475" indent="-263525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22525" indent="-27305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 userDrawn="1">
          <p15:clr>
            <a:srgbClr val="F26B43"/>
          </p15:clr>
        </p15:guide>
        <p15:guide id="3" pos="3659" userDrawn="1">
          <p15:clr>
            <a:srgbClr val="F26B43"/>
          </p15:clr>
        </p15:guide>
        <p15:guide id="4" pos="4021" userDrawn="1">
          <p15:clr>
            <a:srgbClr val="F26B43"/>
          </p15:clr>
        </p15:guide>
        <p15:guide id="5" pos="2751" userDrawn="1">
          <p15:clr>
            <a:srgbClr val="F26B43"/>
          </p15:clr>
        </p15:guide>
        <p15:guide id="6" pos="4929" userDrawn="1">
          <p15:clr>
            <a:srgbClr val="F26B43"/>
          </p15:clr>
        </p15:guide>
        <p15:guide id="7" pos="347" userDrawn="1">
          <p15:clr>
            <a:srgbClr val="F26B43"/>
          </p15:clr>
        </p15:guide>
        <p15:guide id="8" pos="7333" userDrawn="1">
          <p15:clr>
            <a:srgbClr val="F26B43"/>
          </p15:clr>
        </p15:guide>
        <p15:guide id="9" pos="2525" userDrawn="1">
          <p15:clr>
            <a:srgbClr val="F26B43"/>
          </p15:clr>
        </p15:guide>
        <p15:guide id="10" pos="5155" userDrawn="1">
          <p15:clr>
            <a:srgbClr val="F26B43"/>
          </p15:clr>
        </p15:guide>
        <p15:guide id="11" orient="horz" pos="845" userDrawn="1">
          <p15:clr>
            <a:srgbClr val="F26B43"/>
          </p15:clr>
        </p15:guide>
        <p15:guide id="12" orient="horz" pos="1071" userDrawn="1">
          <p15:clr>
            <a:srgbClr val="F26B43"/>
          </p15:clr>
        </p15:guide>
        <p15:guide id="13" orient="horz" pos="3974" userDrawn="1">
          <p15:clr>
            <a:srgbClr val="F26B43"/>
          </p15:clr>
        </p15:guide>
        <p15:guide id="14" pos="6698" userDrawn="1">
          <p15:clr>
            <a:srgbClr val="F26B43"/>
          </p15:clr>
        </p15:guide>
        <p15:guide id="15" orient="horz" pos="2160" userDrawn="1">
          <p15:clr>
            <a:srgbClr val="F26B43"/>
          </p15:clr>
        </p15:guide>
        <p15:guide id="16" orient="horz" pos="21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70A8A2-BAE0-306D-9E34-C022E116BC5E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0863" y="332657"/>
            <a:ext cx="10081641" cy="1008781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ACB33-D7E6-16ED-0D0A-C8380348EEEE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50863" y="1700808"/>
            <a:ext cx="11090275" cy="460791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r>
              <a:rPr lang="en-GB" dirty="0"/>
              <a:t>6</a:t>
            </a:r>
          </a:p>
          <a:p>
            <a:pPr lvl="6"/>
            <a:r>
              <a:rPr lang="en-GB" dirty="0"/>
              <a:t>7</a:t>
            </a:r>
          </a:p>
          <a:p>
            <a:pPr lvl="7"/>
            <a:r>
              <a:rPr lang="en-GB" dirty="0"/>
              <a:t>8</a:t>
            </a:r>
          </a:p>
          <a:p>
            <a:pPr lvl="8"/>
            <a:r>
              <a:rPr lang="en-GB" dirty="0"/>
              <a:t>9</a:t>
            </a:r>
          </a:p>
          <a:p>
            <a:pPr lvl="8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E2BCC-E1BB-F4E1-24E0-CE30434A82DB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83432" y="6525344"/>
            <a:ext cx="1224136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CDB2C1F-9DFF-7D46-A588-E8DEA8A912C5}" type="datetime1">
              <a:rPr lang="en-US" smtClean="0"/>
              <a:t>6/24/2026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EE925-2022-DF28-FF11-E45DE2ABBAEC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2279576" y="6525344"/>
            <a:ext cx="3529087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E9836-3313-1112-20B0-3E7B3537CB0D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550863" y="6525344"/>
            <a:ext cx="360561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02C194C-90A2-478A-B8E8-1C7BF1D1CCF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(c)" hidden="1">
            <a:extLst>
              <a:ext uri="{FF2B5EF4-FFF2-40B4-BE49-F238E27FC236}">
                <a16:creationId xmlns:a16="http://schemas.microsoft.com/office/drawing/2014/main" id="{E4107490-29B6-EC41-5A5A-B70881356A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1997738" y="6891795"/>
            <a:ext cx="187552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CSC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(logo)" descr="Z:\GRW (grow)\logot\copyright_grow.png" hidden="1">
            <a:extLst>
              <a:ext uri="{FF2B5EF4-FFF2-40B4-BE49-F238E27FC236}">
                <a16:creationId xmlns:a16="http://schemas.microsoft.com/office/drawing/2014/main" id="{B3AAD233-3F37-E02B-C10D-FC6AF87B54A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000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0D5F39C7-67D7-096A-B827-1587DD4CA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5315" y="332705"/>
            <a:ext cx="756000" cy="480819"/>
            <a:chOff x="8352653" y="226741"/>
            <a:chExt cx="540002" cy="34344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2A393617-2082-007A-1476-6BCC07006787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EBB3A2D-6653-CEA2-0B57-3913C77C8D2A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CC720BD5-F859-801A-49E8-AE4886A1A9E7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</p:spTree>
    <p:extLst>
      <p:ext uri="{BB962C8B-B14F-4D97-AF65-F5344CB8AC3E}">
        <p14:creationId xmlns:p14="http://schemas.microsoft.com/office/powerpoint/2010/main" val="175809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700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11" r:id="rId16"/>
    <p:sldLayoutId id="2147483712" r:id="rId17"/>
    <p:sldLayoutId id="2147483713" r:id="rId18"/>
    <p:sldLayoutId id="2147483714" r:id="rId19"/>
    <p:sldLayoutId id="2147483717" r:id="rId2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3525" indent="-26352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6575" indent="-273050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1213" indent="-27463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738" indent="-263525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27305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11313" indent="-263525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85950" indent="-27463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9475" indent="-263525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22525" indent="-27305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3" pos="3659">
          <p15:clr>
            <a:srgbClr val="F26B43"/>
          </p15:clr>
        </p15:guide>
        <p15:guide id="4" pos="4021">
          <p15:clr>
            <a:srgbClr val="F26B43"/>
          </p15:clr>
        </p15:guide>
        <p15:guide id="5" pos="2751">
          <p15:clr>
            <a:srgbClr val="F26B43"/>
          </p15:clr>
        </p15:guide>
        <p15:guide id="6" pos="4929">
          <p15:clr>
            <a:srgbClr val="F26B43"/>
          </p15:clr>
        </p15:guide>
        <p15:guide id="7" pos="347">
          <p15:clr>
            <a:srgbClr val="F26B43"/>
          </p15:clr>
        </p15:guide>
        <p15:guide id="8" pos="7333">
          <p15:clr>
            <a:srgbClr val="F26B43"/>
          </p15:clr>
        </p15:guide>
        <p15:guide id="9" pos="2525">
          <p15:clr>
            <a:srgbClr val="F26B43"/>
          </p15:clr>
        </p15:guide>
        <p15:guide id="10" pos="5155">
          <p15:clr>
            <a:srgbClr val="F26B43"/>
          </p15:clr>
        </p15:guide>
        <p15:guide id="11" orient="horz" pos="845">
          <p15:clr>
            <a:srgbClr val="F26B43"/>
          </p15:clr>
        </p15:guide>
        <p15:guide id="12" orient="horz" pos="1071">
          <p15:clr>
            <a:srgbClr val="F26B43"/>
          </p15:clr>
        </p15:guide>
        <p15:guide id="13" orient="horz" pos="3974">
          <p15:clr>
            <a:srgbClr val="F26B43"/>
          </p15:clr>
        </p15:guide>
        <p15:guide id="14" pos="6698">
          <p15:clr>
            <a:srgbClr val="F26B43"/>
          </p15:clr>
        </p15:guide>
        <p15:guide id="15" orient="horz" pos="2160">
          <p15:clr>
            <a:srgbClr val="F26B43"/>
          </p15:clr>
        </p15:guide>
        <p15:guide id="16" orient="horz" pos="21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70A8A2-BAE0-306D-9E34-C022E116BC5E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0863" y="332657"/>
            <a:ext cx="10081641" cy="1008781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ACB33-D7E6-16ED-0D0A-C8380348EEEE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50863" y="1700808"/>
            <a:ext cx="11090275" cy="460791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r>
              <a:rPr lang="en-GB" dirty="0"/>
              <a:t>6</a:t>
            </a:r>
          </a:p>
          <a:p>
            <a:pPr lvl="6"/>
            <a:r>
              <a:rPr lang="en-GB" dirty="0"/>
              <a:t>7</a:t>
            </a:r>
          </a:p>
          <a:p>
            <a:pPr lvl="7"/>
            <a:r>
              <a:rPr lang="en-GB" dirty="0"/>
              <a:t>8</a:t>
            </a:r>
          </a:p>
          <a:p>
            <a:pPr lvl="8"/>
            <a:r>
              <a:rPr lang="en-GB" dirty="0"/>
              <a:t>9</a:t>
            </a:r>
          </a:p>
          <a:p>
            <a:pPr lvl="8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E2BCC-E1BB-F4E1-24E0-CE30434A82DB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83432" y="6525344"/>
            <a:ext cx="1224136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0AF8ABC-9D79-2A4A-AD74-67E031B4B3A1}" type="datetime1">
              <a:rPr lang="en-US" smtClean="0"/>
              <a:t>6/24/2026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EE925-2022-DF28-FF11-E45DE2ABBAEC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2279576" y="6525344"/>
            <a:ext cx="3529087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E9836-3313-1112-20B0-3E7B3537CB0D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550863" y="6525344"/>
            <a:ext cx="360561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02C194C-90A2-478A-B8E8-1C7BF1D1CCF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(c)" hidden="1">
            <a:extLst>
              <a:ext uri="{FF2B5EF4-FFF2-40B4-BE49-F238E27FC236}">
                <a16:creationId xmlns:a16="http://schemas.microsoft.com/office/drawing/2014/main" id="{E4107490-29B6-EC41-5A5A-B70881356A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1997738" y="6891795"/>
            <a:ext cx="187552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CSC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(logo)" descr="Z:\GRW (grow)\logot\copyright_grow.png" hidden="1">
            <a:extLst>
              <a:ext uri="{FF2B5EF4-FFF2-40B4-BE49-F238E27FC236}">
                <a16:creationId xmlns:a16="http://schemas.microsoft.com/office/drawing/2014/main" id="{B3AAD233-3F37-E02B-C10D-FC6AF87B54A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000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29F71E97-9162-BA27-B9A8-0184ED333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5315" y="332705"/>
            <a:ext cx="756000" cy="480819"/>
            <a:chOff x="8352653" y="226741"/>
            <a:chExt cx="540002" cy="34344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5AAB2052-F579-A7FD-63DD-5D00E5DE3E36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138CE70A-3A6F-0557-6175-E272F4899191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99042154-5B76-B2D8-ED87-92961DEA42A2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</p:spTree>
    <p:extLst>
      <p:ext uri="{BB962C8B-B14F-4D97-AF65-F5344CB8AC3E}">
        <p14:creationId xmlns:p14="http://schemas.microsoft.com/office/powerpoint/2010/main" val="391190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  <p:sldLayoutId id="2147483735" r:id="rId17"/>
    <p:sldLayoutId id="2147483736" r:id="rId18"/>
    <p:sldLayoutId id="2147483737" r:id="rId19"/>
    <p:sldLayoutId id="2147483738" r:id="rId2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3525" indent="-26352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6575" indent="-273050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1213" indent="-27463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738" indent="-263525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27305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11313" indent="-263525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85950" indent="-27463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9475" indent="-263525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22525" indent="-27305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3" pos="3659">
          <p15:clr>
            <a:srgbClr val="F26B43"/>
          </p15:clr>
        </p15:guide>
        <p15:guide id="4" pos="4021">
          <p15:clr>
            <a:srgbClr val="F26B43"/>
          </p15:clr>
        </p15:guide>
        <p15:guide id="5" pos="2751">
          <p15:clr>
            <a:srgbClr val="F26B43"/>
          </p15:clr>
        </p15:guide>
        <p15:guide id="6" pos="4929">
          <p15:clr>
            <a:srgbClr val="F26B43"/>
          </p15:clr>
        </p15:guide>
        <p15:guide id="7" pos="347">
          <p15:clr>
            <a:srgbClr val="F26B43"/>
          </p15:clr>
        </p15:guide>
        <p15:guide id="8" pos="7333">
          <p15:clr>
            <a:srgbClr val="F26B43"/>
          </p15:clr>
        </p15:guide>
        <p15:guide id="9" pos="2525">
          <p15:clr>
            <a:srgbClr val="F26B43"/>
          </p15:clr>
        </p15:guide>
        <p15:guide id="10" pos="5155">
          <p15:clr>
            <a:srgbClr val="F26B43"/>
          </p15:clr>
        </p15:guide>
        <p15:guide id="11" orient="horz" pos="845">
          <p15:clr>
            <a:srgbClr val="F26B43"/>
          </p15:clr>
        </p15:guide>
        <p15:guide id="12" orient="horz" pos="1071">
          <p15:clr>
            <a:srgbClr val="F26B43"/>
          </p15:clr>
        </p15:guide>
        <p15:guide id="13" orient="horz" pos="3974">
          <p15:clr>
            <a:srgbClr val="F26B43"/>
          </p15:clr>
        </p15:guide>
        <p15:guide id="14" pos="6698">
          <p15:clr>
            <a:srgbClr val="F26B43"/>
          </p15:clr>
        </p15:guide>
        <p15:guide id="15" orient="horz" pos="2160">
          <p15:clr>
            <a:srgbClr val="F26B43"/>
          </p15:clr>
        </p15:guide>
        <p15:guide id="16" orient="horz" pos="21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70A8A2-BAE0-306D-9E34-C022E116BC5E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0863" y="332657"/>
            <a:ext cx="10081641" cy="1008781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ACB33-D7E6-16ED-0D0A-C8380348EEEE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50863" y="1700808"/>
            <a:ext cx="11090275" cy="460791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r>
              <a:rPr lang="en-GB" dirty="0"/>
              <a:t>6</a:t>
            </a:r>
          </a:p>
          <a:p>
            <a:pPr lvl="6"/>
            <a:r>
              <a:rPr lang="en-GB" dirty="0"/>
              <a:t>7</a:t>
            </a:r>
          </a:p>
          <a:p>
            <a:pPr lvl="7"/>
            <a:r>
              <a:rPr lang="en-GB" dirty="0"/>
              <a:t>8</a:t>
            </a:r>
          </a:p>
          <a:p>
            <a:pPr lvl="8"/>
            <a:r>
              <a:rPr lang="en-GB" dirty="0"/>
              <a:t>9</a:t>
            </a:r>
          </a:p>
          <a:p>
            <a:pPr lvl="8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E2BCC-E1BB-F4E1-24E0-CE30434A82DB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83432" y="6525344"/>
            <a:ext cx="1224136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33939ED-55C0-1D45-8711-9A794AFB6287}" type="datetime1">
              <a:rPr lang="en-US" smtClean="0"/>
              <a:t>6/24/2026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EE925-2022-DF28-FF11-E45DE2ABBAEC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2279576" y="6525344"/>
            <a:ext cx="3529087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E9836-3313-1112-20B0-3E7B3537CB0D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550863" y="6525344"/>
            <a:ext cx="360561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02C194C-90A2-478A-B8E8-1C7BF1D1CCF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(c)" hidden="1">
            <a:extLst>
              <a:ext uri="{FF2B5EF4-FFF2-40B4-BE49-F238E27FC236}">
                <a16:creationId xmlns:a16="http://schemas.microsoft.com/office/drawing/2014/main" id="{E4107490-29B6-EC41-5A5A-B70881356A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1997738" y="6891795"/>
            <a:ext cx="187552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CSC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(logo)" descr="Z:\GRW (grow)\logot\copyright_grow.png" hidden="1">
            <a:extLst>
              <a:ext uri="{FF2B5EF4-FFF2-40B4-BE49-F238E27FC236}">
                <a16:creationId xmlns:a16="http://schemas.microsoft.com/office/drawing/2014/main" id="{B3AAD233-3F37-E02B-C10D-FC6AF87B54A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000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2EEACD1F-5EF0-20E0-973F-5C6E0FB0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5315" y="332705"/>
            <a:ext cx="756000" cy="480819"/>
            <a:chOff x="8352653" y="226741"/>
            <a:chExt cx="540002" cy="34344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0B554CAB-667D-A6C9-F440-509D0883DC96}"/>
                </a:ext>
              </a:extLst>
            </p:cNvPr>
            <p:cNvSpPr/>
            <p:nvPr/>
          </p:nvSpPr>
          <p:spPr>
            <a:xfrm>
              <a:off x="8541219" y="522951"/>
              <a:ext cx="160917" cy="47233"/>
            </a:xfrm>
            <a:custGeom>
              <a:avLst/>
              <a:gdLst>
                <a:gd name="connsiteX0" fmla="*/ 127635 w 548838"/>
                <a:gd name="connsiteY0" fmla="*/ 16588 h 161095"/>
                <a:gd name="connsiteX1" fmla="*/ 125495 w 548838"/>
                <a:gd name="connsiteY1" fmla="*/ 15283 h 161095"/>
                <a:gd name="connsiteX2" fmla="*/ 122051 w 548838"/>
                <a:gd name="connsiteY2" fmla="*/ 16794 h 161095"/>
                <a:gd name="connsiteX3" fmla="*/ 107424 w 548838"/>
                <a:gd name="connsiteY3" fmla="*/ 8390 h 161095"/>
                <a:gd name="connsiteX4" fmla="*/ 72325 w 548838"/>
                <a:gd name="connsiteY4" fmla="*/ 0 h 161095"/>
                <a:gd name="connsiteX5" fmla="*/ 0 w 548838"/>
                <a:gd name="connsiteY5" fmla="*/ 80548 h 161095"/>
                <a:gd name="connsiteX6" fmla="*/ 71460 w 548838"/>
                <a:gd name="connsiteY6" fmla="*/ 161096 h 161095"/>
                <a:gd name="connsiteX7" fmla="*/ 126771 w 548838"/>
                <a:gd name="connsiteY7" fmla="*/ 140870 h 161095"/>
                <a:gd name="connsiteX8" fmla="*/ 128733 w 548838"/>
                <a:gd name="connsiteY8" fmla="*/ 141268 h 161095"/>
                <a:gd name="connsiteX9" fmla="*/ 130448 w 548838"/>
                <a:gd name="connsiteY9" fmla="*/ 140430 h 161095"/>
                <a:gd name="connsiteX10" fmla="*/ 111280 w 548838"/>
                <a:gd name="connsiteY10" fmla="*/ 114135 h 161095"/>
                <a:gd name="connsiteX11" fmla="*/ 109126 w 548838"/>
                <a:gd name="connsiteY11" fmla="*/ 115453 h 161095"/>
                <a:gd name="connsiteX12" fmla="*/ 109578 w 548838"/>
                <a:gd name="connsiteY12" fmla="*/ 118666 h 161095"/>
                <a:gd name="connsiteX13" fmla="*/ 73176 w 548838"/>
                <a:gd name="connsiteY13" fmla="*/ 139579 h 161095"/>
                <a:gd name="connsiteX14" fmla="*/ 25398 w 548838"/>
                <a:gd name="connsiteY14" fmla="*/ 80095 h 161095"/>
                <a:gd name="connsiteX15" fmla="*/ 72545 w 548838"/>
                <a:gd name="connsiteY15" fmla="*/ 21544 h 161095"/>
                <a:gd name="connsiteX16" fmla="*/ 107424 w 548838"/>
                <a:gd name="connsiteY16" fmla="*/ 38970 h 161095"/>
                <a:gd name="connsiteX17" fmla="*/ 107424 w 548838"/>
                <a:gd name="connsiteY17" fmla="*/ 43062 h 161095"/>
                <a:gd name="connsiteX18" fmla="*/ 109990 w 548838"/>
                <a:gd name="connsiteY18" fmla="*/ 44146 h 161095"/>
                <a:gd name="connsiteX19" fmla="*/ 127635 w 548838"/>
                <a:gd name="connsiteY19" fmla="*/ 16588 h 161095"/>
                <a:gd name="connsiteX20" fmla="*/ 211788 w 548838"/>
                <a:gd name="connsiteY20" fmla="*/ 142819 h 161095"/>
                <a:gd name="connsiteX21" fmla="*/ 214368 w 548838"/>
                <a:gd name="connsiteY21" fmla="*/ 143877 h 161095"/>
                <a:gd name="connsiteX22" fmla="*/ 217620 w 548838"/>
                <a:gd name="connsiteY22" fmla="*/ 142160 h 161095"/>
                <a:gd name="connsiteX23" fmla="*/ 277459 w 548838"/>
                <a:gd name="connsiteY23" fmla="*/ 161096 h 161095"/>
                <a:gd name="connsiteX24" fmla="*/ 334690 w 548838"/>
                <a:gd name="connsiteY24" fmla="*/ 112432 h 161095"/>
                <a:gd name="connsiteX25" fmla="*/ 241495 w 548838"/>
                <a:gd name="connsiteY25" fmla="*/ 44805 h 161095"/>
                <a:gd name="connsiteX26" fmla="*/ 273781 w 548838"/>
                <a:gd name="connsiteY26" fmla="*/ 21544 h 161095"/>
                <a:gd name="connsiteX27" fmla="*/ 315096 w 548838"/>
                <a:gd name="connsiteY27" fmla="*/ 41153 h 161095"/>
                <a:gd name="connsiteX28" fmla="*/ 314890 w 548838"/>
                <a:gd name="connsiteY28" fmla="*/ 43487 h 161095"/>
                <a:gd name="connsiteX29" fmla="*/ 317676 w 548838"/>
                <a:gd name="connsiteY29" fmla="*/ 44805 h 161095"/>
                <a:gd name="connsiteX30" fmla="*/ 332755 w 548838"/>
                <a:gd name="connsiteY30" fmla="*/ 12276 h 161095"/>
                <a:gd name="connsiteX31" fmla="*/ 330615 w 548838"/>
                <a:gd name="connsiteY31" fmla="*/ 11425 h 161095"/>
                <a:gd name="connsiteX32" fmla="*/ 325675 w 548838"/>
                <a:gd name="connsiteY32" fmla="*/ 13786 h 161095"/>
                <a:gd name="connsiteX33" fmla="*/ 310376 w 548838"/>
                <a:gd name="connsiteY33" fmla="*/ 6880 h 161095"/>
                <a:gd name="connsiteX34" fmla="*/ 275085 w 548838"/>
                <a:gd name="connsiteY34" fmla="*/ 0 h 161095"/>
                <a:gd name="connsiteX35" fmla="*/ 216961 w 548838"/>
                <a:gd name="connsiteY35" fmla="*/ 45643 h 161095"/>
                <a:gd name="connsiteX36" fmla="*/ 309306 w 548838"/>
                <a:gd name="connsiteY36" fmla="*/ 113737 h 161095"/>
                <a:gd name="connsiteX37" fmla="*/ 277651 w 548838"/>
                <a:gd name="connsiteY37" fmla="*/ 139579 h 161095"/>
                <a:gd name="connsiteX38" fmla="*/ 229654 w 548838"/>
                <a:gd name="connsiteY38" fmla="*/ 116085 h 161095"/>
                <a:gd name="connsiteX39" fmla="*/ 229859 w 548838"/>
                <a:gd name="connsiteY39" fmla="*/ 112871 h 161095"/>
                <a:gd name="connsiteX40" fmla="*/ 227486 w 548838"/>
                <a:gd name="connsiteY40" fmla="*/ 111567 h 161095"/>
                <a:gd name="connsiteX41" fmla="*/ 211788 w 548838"/>
                <a:gd name="connsiteY41" fmla="*/ 142819 h 161095"/>
                <a:gd name="connsiteX42" fmla="*/ 546067 w 548838"/>
                <a:gd name="connsiteY42" fmla="*/ 16588 h 161095"/>
                <a:gd name="connsiteX43" fmla="*/ 543913 w 548838"/>
                <a:gd name="connsiteY43" fmla="*/ 15283 h 161095"/>
                <a:gd name="connsiteX44" fmla="*/ 540482 w 548838"/>
                <a:gd name="connsiteY44" fmla="*/ 16794 h 161095"/>
                <a:gd name="connsiteX45" fmla="*/ 525842 w 548838"/>
                <a:gd name="connsiteY45" fmla="*/ 8390 h 161095"/>
                <a:gd name="connsiteX46" fmla="*/ 490756 w 548838"/>
                <a:gd name="connsiteY46" fmla="*/ 0 h 161095"/>
                <a:gd name="connsiteX47" fmla="*/ 418418 w 548838"/>
                <a:gd name="connsiteY47" fmla="*/ 80548 h 161095"/>
                <a:gd name="connsiteX48" fmla="*/ 489892 w 548838"/>
                <a:gd name="connsiteY48" fmla="*/ 161096 h 161095"/>
                <a:gd name="connsiteX49" fmla="*/ 545189 w 548838"/>
                <a:gd name="connsiteY49" fmla="*/ 140870 h 161095"/>
                <a:gd name="connsiteX50" fmla="*/ 547137 w 548838"/>
                <a:gd name="connsiteY50" fmla="*/ 141268 h 161095"/>
                <a:gd name="connsiteX51" fmla="*/ 548839 w 548838"/>
                <a:gd name="connsiteY51" fmla="*/ 140430 h 161095"/>
                <a:gd name="connsiteX52" fmla="*/ 529698 w 548838"/>
                <a:gd name="connsiteY52" fmla="*/ 114135 h 161095"/>
                <a:gd name="connsiteX53" fmla="*/ 527543 w 548838"/>
                <a:gd name="connsiteY53" fmla="*/ 115453 h 161095"/>
                <a:gd name="connsiteX54" fmla="*/ 527955 w 548838"/>
                <a:gd name="connsiteY54" fmla="*/ 118666 h 161095"/>
                <a:gd name="connsiteX55" fmla="*/ 491621 w 548838"/>
                <a:gd name="connsiteY55" fmla="*/ 139579 h 161095"/>
                <a:gd name="connsiteX56" fmla="*/ 443816 w 548838"/>
                <a:gd name="connsiteY56" fmla="*/ 80095 h 161095"/>
                <a:gd name="connsiteX57" fmla="*/ 490976 w 548838"/>
                <a:gd name="connsiteY57" fmla="*/ 21544 h 161095"/>
                <a:gd name="connsiteX58" fmla="*/ 525842 w 548838"/>
                <a:gd name="connsiteY58" fmla="*/ 38970 h 161095"/>
                <a:gd name="connsiteX59" fmla="*/ 525842 w 548838"/>
                <a:gd name="connsiteY59" fmla="*/ 43062 h 161095"/>
                <a:gd name="connsiteX60" fmla="*/ 528408 w 548838"/>
                <a:gd name="connsiteY60" fmla="*/ 44146 h 161095"/>
                <a:gd name="connsiteX61" fmla="*/ 546067 w 548838"/>
                <a:gd name="connsiteY61" fmla="*/ 16588 h 16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48838" h="161095">
                  <a:moveTo>
                    <a:pt x="127635" y="16588"/>
                  </a:moveTo>
                  <a:lnTo>
                    <a:pt x="125495" y="15283"/>
                  </a:lnTo>
                  <a:cubicBezTo>
                    <a:pt x="124836" y="15942"/>
                    <a:pt x="123547" y="16794"/>
                    <a:pt x="122051" y="16794"/>
                  </a:cubicBezTo>
                  <a:cubicBezTo>
                    <a:pt x="120103" y="16794"/>
                    <a:pt x="115369" y="12715"/>
                    <a:pt x="107424" y="8390"/>
                  </a:cubicBezTo>
                  <a:cubicBezTo>
                    <a:pt x="99438" y="4092"/>
                    <a:pt x="88009" y="0"/>
                    <a:pt x="72325" y="0"/>
                  </a:cubicBezTo>
                  <a:cubicBezTo>
                    <a:pt x="25398" y="0"/>
                    <a:pt x="0" y="38791"/>
                    <a:pt x="0" y="80548"/>
                  </a:cubicBezTo>
                  <a:cubicBezTo>
                    <a:pt x="0" y="122332"/>
                    <a:pt x="25398" y="161096"/>
                    <a:pt x="71460" y="161096"/>
                  </a:cubicBezTo>
                  <a:cubicBezTo>
                    <a:pt x="107616" y="161096"/>
                    <a:pt x="117742" y="140870"/>
                    <a:pt x="126771" y="140870"/>
                  </a:cubicBezTo>
                  <a:cubicBezTo>
                    <a:pt x="127635" y="140870"/>
                    <a:pt x="128294" y="141268"/>
                    <a:pt x="128733" y="141268"/>
                  </a:cubicBezTo>
                  <a:lnTo>
                    <a:pt x="130448" y="140430"/>
                  </a:lnTo>
                  <a:lnTo>
                    <a:pt x="111280" y="114135"/>
                  </a:lnTo>
                  <a:lnTo>
                    <a:pt x="109126" y="115453"/>
                  </a:lnTo>
                  <a:cubicBezTo>
                    <a:pt x="109331" y="116524"/>
                    <a:pt x="109578" y="117609"/>
                    <a:pt x="109578" y="118666"/>
                  </a:cubicBezTo>
                  <a:cubicBezTo>
                    <a:pt x="109578" y="129239"/>
                    <a:pt x="91055" y="140005"/>
                    <a:pt x="73176" y="139579"/>
                  </a:cubicBezTo>
                  <a:cubicBezTo>
                    <a:pt x="39161" y="138920"/>
                    <a:pt x="25398" y="110262"/>
                    <a:pt x="25398" y="80095"/>
                  </a:cubicBezTo>
                  <a:cubicBezTo>
                    <a:pt x="25398" y="50380"/>
                    <a:pt x="40039" y="21544"/>
                    <a:pt x="72545" y="21544"/>
                  </a:cubicBezTo>
                  <a:cubicBezTo>
                    <a:pt x="89765" y="21544"/>
                    <a:pt x="107424" y="30593"/>
                    <a:pt x="107424" y="38970"/>
                  </a:cubicBezTo>
                  <a:cubicBezTo>
                    <a:pt x="107424" y="40892"/>
                    <a:pt x="107836" y="42196"/>
                    <a:pt x="107424" y="43062"/>
                  </a:cubicBezTo>
                  <a:lnTo>
                    <a:pt x="109990" y="44146"/>
                  </a:lnTo>
                  <a:lnTo>
                    <a:pt x="127635" y="16588"/>
                  </a:lnTo>
                  <a:close/>
                  <a:moveTo>
                    <a:pt x="211788" y="142819"/>
                  </a:moveTo>
                  <a:lnTo>
                    <a:pt x="214368" y="143877"/>
                  </a:lnTo>
                  <a:cubicBezTo>
                    <a:pt x="215232" y="142819"/>
                    <a:pt x="216536" y="142366"/>
                    <a:pt x="217620" y="142160"/>
                  </a:cubicBezTo>
                  <a:cubicBezTo>
                    <a:pt x="219980" y="141927"/>
                    <a:pt x="237406" y="161096"/>
                    <a:pt x="277459" y="161096"/>
                  </a:cubicBezTo>
                  <a:cubicBezTo>
                    <a:pt x="311446" y="161096"/>
                    <a:pt x="334690" y="141502"/>
                    <a:pt x="334690" y="112432"/>
                  </a:cubicBezTo>
                  <a:cubicBezTo>
                    <a:pt x="334690" y="48458"/>
                    <a:pt x="241495" y="79655"/>
                    <a:pt x="241495" y="44805"/>
                  </a:cubicBezTo>
                  <a:cubicBezTo>
                    <a:pt x="241495" y="31445"/>
                    <a:pt x="249467" y="21544"/>
                    <a:pt x="273781" y="21544"/>
                  </a:cubicBezTo>
                  <a:cubicBezTo>
                    <a:pt x="292717" y="21544"/>
                    <a:pt x="315096" y="29715"/>
                    <a:pt x="315096" y="41153"/>
                  </a:cubicBezTo>
                  <a:cubicBezTo>
                    <a:pt x="315096" y="41977"/>
                    <a:pt x="315096" y="42855"/>
                    <a:pt x="314890" y="43487"/>
                  </a:cubicBezTo>
                  <a:lnTo>
                    <a:pt x="317676" y="44805"/>
                  </a:lnTo>
                  <a:lnTo>
                    <a:pt x="332755" y="12276"/>
                  </a:lnTo>
                  <a:lnTo>
                    <a:pt x="330615" y="11425"/>
                  </a:lnTo>
                  <a:cubicBezTo>
                    <a:pt x="328886" y="13347"/>
                    <a:pt x="326938" y="13786"/>
                    <a:pt x="325675" y="13786"/>
                  </a:cubicBezTo>
                  <a:cubicBezTo>
                    <a:pt x="323096" y="13786"/>
                    <a:pt x="318334" y="10326"/>
                    <a:pt x="310376" y="6880"/>
                  </a:cubicBezTo>
                  <a:cubicBezTo>
                    <a:pt x="302418" y="3433"/>
                    <a:pt x="291221" y="0"/>
                    <a:pt x="275085" y="0"/>
                  </a:cubicBezTo>
                  <a:cubicBezTo>
                    <a:pt x="241070" y="0"/>
                    <a:pt x="216961" y="16368"/>
                    <a:pt x="216961" y="45643"/>
                  </a:cubicBezTo>
                  <a:cubicBezTo>
                    <a:pt x="216961" y="107063"/>
                    <a:pt x="309306" y="74534"/>
                    <a:pt x="309306" y="113737"/>
                  </a:cubicBezTo>
                  <a:cubicBezTo>
                    <a:pt x="309306" y="131587"/>
                    <a:pt x="296367" y="139579"/>
                    <a:pt x="277651" y="139579"/>
                  </a:cubicBezTo>
                  <a:cubicBezTo>
                    <a:pt x="255916" y="139579"/>
                    <a:pt x="229654" y="127509"/>
                    <a:pt x="229654" y="116085"/>
                  </a:cubicBezTo>
                  <a:cubicBezTo>
                    <a:pt x="229654" y="115027"/>
                    <a:pt x="229654" y="113970"/>
                    <a:pt x="229859" y="112871"/>
                  </a:cubicBezTo>
                  <a:lnTo>
                    <a:pt x="227486" y="111567"/>
                  </a:lnTo>
                  <a:lnTo>
                    <a:pt x="211788" y="142819"/>
                  </a:lnTo>
                  <a:close/>
                  <a:moveTo>
                    <a:pt x="546067" y="16588"/>
                  </a:moveTo>
                  <a:lnTo>
                    <a:pt x="543913" y="15283"/>
                  </a:lnTo>
                  <a:cubicBezTo>
                    <a:pt x="543254" y="15942"/>
                    <a:pt x="541978" y="16794"/>
                    <a:pt x="540482" y="16794"/>
                  </a:cubicBezTo>
                  <a:cubicBezTo>
                    <a:pt x="538520" y="16794"/>
                    <a:pt x="533800" y="12715"/>
                    <a:pt x="525842" y="8390"/>
                  </a:cubicBezTo>
                  <a:cubicBezTo>
                    <a:pt x="517842" y="4092"/>
                    <a:pt x="506454" y="0"/>
                    <a:pt x="490756" y="0"/>
                  </a:cubicBezTo>
                  <a:cubicBezTo>
                    <a:pt x="443816" y="0"/>
                    <a:pt x="418418" y="38791"/>
                    <a:pt x="418418" y="80548"/>
                  </a:cubicBezTo>
                  <a:cubicBezTo>
                    <a:pt x="418418" y="122332"/>
                    <a:pt x="443816" y="161096"/>
                    <a:pt x="489892" y="161096"/>
                  </a:cubicBezTo>
                  <a:cubicBezTo>
                    <a:pt x="526048" y="161096"/>
                    <a:pt x="536160" y="140870"/>
                    <a:pt x="545189" y="140870"/>
                  </a:cubicBezTo>
                  <a:cubicBezTo>
                    <a:pt x="546067" y="140870"/>
                    <a:pt x="546698" y="141268"/>
                    <a:pt x="547137" y="141268"/>
                  </a:cubicBezTo>
                  <a:lnTo>
                    <a:pt x="548839" y="140430"/>
                  </a:lnTo>
                  <a:lnTo>
                    <a:pt x="529698" y="114135"/>
                  </a:lnTo>
                  <a:lnTo>
                    <a:pt x="527543" y="115453"/>
                  </a:lnTo>
                  <a:cubicBezTo>
                    <a:pt x="527749" y="116524"/>
                    <a:pt x="527955" y="117609"/>
                    <a:pt x="527955" y="118666"/>
                  </a:cubicBezTo>
                  <a:cubicBezTo>
                    <a:pt x="527955" y="129239"/>
                    <a:pt x="509472" y="140005"/>
                    <a:pt x="491621" y="139579"/>
                  </a:cubicBezTo>
                  <a:cubicBezTo>
                    <a:pt x="457606" y="138920"/>
                    <a:pt x="443816" y="110262"/>
                    <a:pt x="443816" y="80095"/>
                  </a:cubicBezTo>
                  <a:cubicBezTo>
                    <a:pt x="443816" y="50380"/>
                    <a:pt x="458456" y="21544"/>
                    <a:pt x="490976" y="21544"/>
                  </a:cubicBezTo>
                  <a:cubicBezTo>
                    <a:pt x="508196" y="21544"/>
                    <a:pt x="525842" y="30593"/>
                    <a:pt x="525842" y="38970"/>
                  </a:cubicBezTo>
                  <a:cubicBezTo>
                    <a:pt x="525842" y="40892"/>
                    <a:pt x="526240" y="42196"/>
                    <a:pt x="525842" y="43062"/>
                  </a:cubicBezTo>
                  <a:lnTo>
                    <a:pt x="528408" y="44146"/>
                  </a:lnTo>
                  <a:lnTo>
                    <a:pt x="546067" y="16588"/>
                  </a:lnTo>
                  <a:close/>
                </a:path>
              </a:pathLst>
            </a:custGeom>
            <a:solidFill>
              <a:srgbClr val="5E6A7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55DDC768-41FE-A94D-33A5-A0C8D5DA08D6}"/>
                </a:ext>
              </a:extLst>
            </p:cNvPr>
            <p:cNvSpPr/>
            <p:nvPr/>
          </p:nvSpPr>
          <p:spPr>
            <a:xfrm>
              <a:off x="8352653" y="362355"/>
              <a:ext cx="270002" cy="135627"/>
            </a:xfrm>
            <a:custGeom>
              <a:avLst/>
              <a:gdLst>
                <a:gd name="connsiteX0" fmla="*/ 920892 w 920891"/>
                <a:gd name="connsiteY0" fmla="*/ 462580 h 462580"/>
                <a:gd name="connsiteX1" fmla="*/ 899583 w 920891"/>
                <a:gd name="connsiteY1" fmla="*/ 449549 h 462580"/>
                <a:gd name="connsiteX2" fmla="*/ 21337 w 920891"/>
                <a:gd name="connsiteY2" fmla="*/ 22574 h 462580"/>
                <a:gd name="connsiteX3" fmla="*/ 0 w 920891"/>
                <a:gd name="connsiteY3" fmla="*/ 0 h 462580"/>
                <a:gd name="connsiteX4" fmla="*/ 920892 w 920891"/>
                <a:gd name="connsiteY4" fmla="*/ 0 h 462580"/>
                <a:gd name="connsiteX5" fmla="*/ 920892 w 920891"/>
                <a:gd name="connsiteY5" fmla="*/ 46258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91" h="462580">
                  <a:moveTo>
                    <a:pt x="920892" y="462580"/>
                  </a:moveTo>
                  <a:cubicBezTo>
                    <a:pt x="920892" y="462553"/>
                    <a:pt x="900008" y="459298"/>
                    <a:pt x="899583" y="449549"/>
                  </a:cubicBezTo>
                  <a:cubicBezTo>
                    <a:pt x="880606" y="22574"/>
                    <a:pt x="841500" y="39148"/>
                    <a:pt x="21337" y="22574"/>
                  </a:cubicBezTo>
                  <a:cubicBezTo>
                    <a:pt x="5941" y="22245"/>
                    <a:pt x="0" y="0"/>
                    <a:pt x="0" y="0"/>
                  </a:cubicBezTo>
                  <a:lnTo>
                    <a:pt x="920892" y="0"/>
                  </a:lnTo>
                  <a:lnTo>
                    <a:pt x="920892" y="462580"/>
                  </a:lnTo>
                  <a:close/>
                </a:path>
              </a:pathLst>
            </a:custGeom>
            <a:solidFill>
              <a:srgbClr val="006778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C06A8903-D05E-C298-B0DB-1E2FFD5768AB}"/>
                </a:ext>
              </a:extLst>
            </p:cNvPr>
            <p:cNvSpPr/>
            <p:nvPr/>
          </p:nvSpPr>
          <p:spPr>
            <a:xfrm>
              <a:off x="8622657" y="226741"/>
              <a:ext cx="269998" cy="135627"/>
            </a:xfrm>
            <a:custGeom>
              <a:avLst/>
              <a:gdLst>
                <a:gd name="connsiteX0" fmla="*/ 0 w 920878"/>
                <a:gd name="connsiteY0" fmla="*/ 0 h 462580"/>
                <a:gd name="connsiteX1" fmla="*/ 21337 w 920878"/>
                <a:gd name="connsiteY1" fmla="*/ 13045 h 462580"/>
                <a:gd name="connsiteX2" fmla="*/ 899555 w 920878"/>
                <a:gd name="connsiteY2" fmla="*/ 440020 h 462580"/>
                <a:gd name="connsiteX3" fmla="*/ 920878 w 920878"/>
                <a:gd name="connsiteY3" fmla="*/ 462580 h 462580"/>
                <a:gd name="connsiteX4" fmla="*/ 0 w 920878"/>
                <a:gd name="connsiteY4" fmla="*/ 462580 h 462580"/>
                <a:gd name="connsiteX5" fmla="*/ 0 w 920878"/>
                <a:gd name="connsiteY5" fmla="*/ 0 h 46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0878" h="462580">
                  <a:moveTo>
                    <a:pt x="0" y="0"/>
                  </a:moveTo>
                  <a:cubicBezTo>
                    <a:pt x="0" y="28"/>
                    <a:pt x="20898" y="3295"/>
                    <a:pt x="21337" y="13045"/>
                  </a:cubicBezTo>
                  <a:cubicBezTo>
                    <a:pt x="40313" y="440020"/>
                    <a:pt x="79405" y="423432"/>
                    <a:pt x="899555" y="440020"/>
                  </a:cubicBezTo>
                  <a:cubicBezTo>
                    <a:pt x="914992" y="440336"/>
                    <a:pt x="920878" y="462580"/>
                    <a:pt x="920878" y="462580"/>
                  </a:cubicBezTo>
                  <a:lnTo>
                    <a:pt x="0" y="462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0051"/>
            </a:solidFill>
            <a:ln w="94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FI" sz="2454"/>
            </a:p>
          </p:txBody>
        </p:sp>
      </p:grpSp>
    </p:spTree>
    <p:extLst>
      <p:ext uri="{BB962C8B-B14F-4D97-AF65-F5344CB8AC3E}">
        <p14:creationId xmlns:p14="http://schemas.microsoft.com/office/powerpoint/2010/main" val="315308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  <p:sldLayoutId id="2147483753" r:id="rId14"/>
    <p:sldLayoutId id="2147483754" r:id="rId15"/>
    <p:sldLayoutId id="2147483755" r:id="rId16"/>
    <p:sldLayoutId id="2147483756" r:id="rId17"/>
    <p:sldLayoutId id="2147483757" r:id="rId18"/>
    <p:sldLayoutId id="2147483758" r:id="rId19"/>
    <p:sldLayoutId id="2147483759" r:id="rId2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3525" indent="-26352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6575" indent="-273050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1213" indent="-27463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738" indent="-263525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27305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11313" indent="-263525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85950" indent="-27463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9475" indent="-263525" algn="l" defTabSz="914400" rtl="0" eaLnBrk="1" latinLnBrk="0" hangingPunct="1">
        <a:lnSpc>
          <a:spcPct val="100000"/>
        </a:lnSpc>
        <a:spcBef>
          <a:spcPts val="600"/>
        </a:spcBef>
        <a:buFont typeface="Avenir Next LT Pro" panose="020B05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22525" indent="-27305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3" pos="3659">
          <p15:clr>
            <a:srgbClr val="F26B43"/>
          </p15:clr>
        </p15:guide>
        <p15:guide id="4" pos="4021">
          <p15:clr>
            <a:srgbClr val="F26B43"/>
          </p15:clr>
        </p15:guide>
        <p15:guide id="5" pos="2751">
          <p15:clr>
            <a:srgbClr val="F26B43"/>
          </p15:clr>
        </p15:guide>
        <p15:guide id="6" pos="4929">
          <p15:clr>
            <a:srgbClr val="F26B43"/>
          </p15:clr>
        </p15:guide>
        <p15:guide id="7" pos="347">
          <p15:clr>
            <a:srgbClr val="F26B43"/>
          </p15:clr>
        </p15:guide>
        <p15:guide id="8" pos="7333">
          <p15:clr>
            <a:srgbClr val="F26B43"/>
          </p15:clr>
        </p15:guide>
        <p15:guide id="9" pos="2525">
          <p15:clr>
            <a:srgbClr val="F26B43"/>
          </p15:clr>
        </p15:guide>
        <p15:guide id="10" pos="5155">
          <p15:clr>
            <a:srgbClr val="F26B43"/>
          </p15:clr>
        </p15:guide>
        <p15:guide id="11" orient="horz" pos="845">
          <p15:clr>
            <a:srgbClr val="F26B43"/>
          </p15:clr>
        </p15:guide>
        <p15:guide id="12" orient="horz" pos="1071">
          <p15:clr>
            <a:srgbClr val="F26B43"/>
          </p15:clr>
        </p15:guide>
        <p15:guide id="13" orient="horz" pos="3974">
          <p15:clr>
            <a:srgbClr val="F26B43"/>
          </p15:clr>
        </p15:guide>
        <p15:guide id="14" pos="6698">
          <p15:clr>
            <a:srgbClr val="F26B43"/>
          </p15:clr>
        </p15:guide>
        <p15:guide id="15" orient="horz" pos="2160">
          <p15:clr>
            <a:srgbClr val="F26B43"/>
          </p15:clr>
        </p15:guide>
        <p15:guide id="16" orient="horz" pos="21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0D9BA-D767-72D2-8132-99F4AEF7B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6160" y="1412776"/>
            <a:ext cx="4032448" cy="3816424"/>
          </a:xfrm>
        </p:spPr>
        <p:txBody>
          <a:bodyPr>
            <a:normAutofit fontScale="90000"/>
          </a:bodyPr>
          <a:lstStyle/>
          <a:p>
            <a:r>
              <a:rPr lang="fi-FI" dirty="0"/>
              <a:t>NORDIC SUPERCOMPUTING SUMMIT 2026 </a:t>
            </a:r>
            <a:br>
              <a:rPr lang="fi-FI" dirty="0"/>
            </a:br>
            <a:br>
              <a:rPr lang="fi-FI" dirty="0"/>
            </a:br>
            <a:r>
              <a:rPr lang="fi-FI" sz="2400" dirty="0"/>
              <a:t>17.11.2026 at 8.30-19</a:t>
            </a:r>
            <a:br>
              <a:rPr lang="fi-FI" sz="2400" dirty="0"/>
            </a:br>
            <a:r>
              <a:rPr lang="fi-FI" sz="2400" dirty="0"/>
              <a:t>Sokos Hotel Tripla</a:t>
            </a:r>
            <a:br>
              <a:rPr lang="fi-FI" sz="2400" dirty="0"/>
            </a:br>
            <a:r>
              <a:rPr lang="fi-FI" sz="2400" dirty="0"/>
              <a:t>Helsinki, Finland</a:t>
            </a:r>
            <a:br>
              <a:rPr lang="fi-FI" sz="2400" dirty="0"/>
            </a:br>
            <a:br>
              <a:rPr lang="fi-FI" dirty="0"/>
            </a:br>
            <a:r>
              <a:rPr lang="fi-FI" sz="1800" dirty="0" err="1"/>
              <a:t>Speaker</a:t>
            </a:r>
            <a:r>
              <a:rPr lang="fi-FI" sz="1800" dirty="0"/>
              <a:t> info and </a:t>
            </a:r>
            <a:r>
              <a:rPr lang="fi-FI" sz="1800" dirty="0" err="1"/>
              <a:t>booking</a:t>
            </a:r>
            <a:r>
              <a:rPr lang="fi-FI" sz="1800" dirty="0"/>
              <a:t> status </a:t>
            </a:r>
            <a:br>
              <a:rPr lang="fi-FI" sz="1800" dirty="0"/>
            </a:br>
            <a:r>
              <a:rPr lang="fi-FI" sz="1800" dirty="0"/>
              <a:t>/ </a:t>
            </a:r>
            <a:r>
              <a:rPr lang="fi-FI" sz="1800" dirty="0" err="1"/>
              <a:t>June</a:t>
            </a:r>
            <a:r>
              <a:rPr lang="fi-FI" sz="1800" dirty="0"/>
              <a:t> 2026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52361B-0EE7-A58C-37A2-E220CFF2C5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2" y="0"/>
            <a:ext cx="6655672" cy="678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797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0E11664-D394-066B-8F5A-3579DEAFA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4884"/>
            <a:ext cx="10081641" cy="1008781"/>
          </a:xfrm>
        </p:spPr>
        <p:txBody>
          <a:bodyPr>
            <a:normAutofit/>
          </a:bodyPr>
          <a:lstStyle/>
          <a:p>
            <a:r>
              <a:rPr lang="fi-FI" sz="2800" dirty="0"/>
              <a:t>Nordic </a:t>
            </a:r>
            <a:r>
              <a:rPr lang="fi-FI" sz="2800" dirty="0" err="1"/>
              <a:t>Supercomputing</a:t>
            </a:r>
            <a:r>
              <a:rPr lang="fi-FI" sz="2800" dirty="0"/>
              <a:t> </a:t>
            </a:r>
            <a:r>
              <a:rPr lang="fi-FI" sz="2800" dirty="0" err="1"/>
              <a:t>Summit</a:t>
            </a:r>
            <a:r>
              <a:rPr lang="fi-FI" sz="2800" dirty="0"/>
              <a:t> 2026 in a </a:t>
            </a:r>
            <a:r>
              <a:rPr lang="fi-FI" sz="2800" dirty="0" err="1"/>
              <a:t>nutshell</a:t>
            </a:r>
            <a:endParaRPr lang="fi-FI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D01BA74-1F5A-C0AF-C893-235FE2574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628800"/>
            <a:ext cx="11090275" cy="46079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Nordic </a:t>
            </a:r>
            <a:r>
              <a:rPr lang="fi-FI" dirty="0" err="1"/>
              <a:t>Supercomputing</a:t>
            </a:r>
            <a:r>
              <a:rPr lang="fi-FI" dirty="0"/>
              <a:t> </a:t>
            </a:r>
            <a:r>
              <a:rPr lang="fi-FI" dirty="0" err="1"/>
              <a:t>Summit</a:t>
            </a:r>
            <a:r>
              <a:rPr lang="fi-FI" dirty="0"/>
              <a:t> is an </a:t>
            </a:r>
            <a:r>
              <a:rPr lang="fi-FI" dirty="0" err="1"/>
              <a:t>event</a:t>
            </a:r>
            <a:r>
              <a:rPr lang="fi-FI" dirty="0"/>
              <a:t> </a:t>
            </a:r>
            <a:r>
              <a:rPr lang="fi-FI" dirty="0" err="1"/>
              <a:t>organised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b="1" dirty="0"/>
              <a:t>National </a:t>
            </a:r>
            <a:r>
              <a:rPr lang="fi-FI" b="1" dirty="0" err="1"/>
              <a:t>Competence</a:t>
            </a:r>
            <a:r>
              <a:rPr lang="fi-FI" b="1" dirty="0"/>
              <a:t> </a:t>
            </a:r>
            <a:r>
              <a:rPr lang="fi-FI" b="1" dirty="0" err="1"/>
              <a:t>Centers</a:t>
            </a:r>
            <a:r>
              <a:rPr lang="fi-FI" b="1" dirty="0"/>
              <a:t> </a:t>
            </a:r>
            <a:r>
              <a:rPr lang="fi-FI" dirty="0"/>
              <a:t>for </a:t>
            </a:r>
            <a:r>
              <a:rPr lang="fi-FI" dirty="0" err="1"/>
              <a:t>High</a:t>
            </a:r>
            <a:r>
              <a:rPr lang="fi-FI" dirty="0"/>
              <a:t>-Performance Computing in Finland, </a:t>
            </a:r>
            <a:r>
              <a:rPr lang="fi-FI" dirty="0" err="1"/>
              <a:t>Sweden</a:t>
            </a:r>
            <a:r>
              <a:rPr lang="fi-FI" dirty="0"/>
              <a:t>, </a:t>
            </a:r>
            <a:r>
              <a:rPr lang="fi-FI" dirty="0" err="1"/>
              <a:t>Norway</a:t>
            </a:r>
            <a:r>
              <a:rPr lang="fi-FI" dirty="0"/>
              <a:t>, </a:t>
            </a:r>
            <a:r>
              <a:rPr lang="fi-FI" dirty="0" err="1"/>
              <a:t>Denmark</a:t>
            </a:r>
            <a:r>
              <a:rPr lang="fi-FI" dirty="0"/>
              <a:t> and </a:t>
            </a:r>
            <a:r>
              <a:rPr lang="fi-FI" dirty="0" err="1"/>
              <a:t>Iceland</a:t>
            </a:r>
            <a:r>
              <a:rPr lang="fi-FI" dirty="0"/>
              <a:t> and </a:t>
            </a:r>
            <a:r>
              <a:rPr lang="fi-FI" dirty="0" err="1"/>
              <a:t>supported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b="1" dirty="0"/>
              <a:t>Nordic AI </a:t>
            </a:r>
            <a:r>
              <a:rPr lang="fi-FI" b="1" dirty="0" err="1"/>
              <a:t>Factories</a:t>
            </a:r>
            <a:r>
              <a:rPr lang="fi-FI" b="1" dirty="0"/>
              <a:t> </a:t>
            </a:r>
            <a:r>
              <a:rPr lang="fi-FI" dirty="0"/>
              <a:t>– LUMI AI </a:t>
            </a:r>
            <a:r>
              <a:rPr lang="fi-FI" dirty="0" err="1"/>
              <a:t>Factory</a:t>
            </a:r>
            <a:r>
              <a:rPr lang="fi-FI" dirty="0"/>
              <a:t> and </a:t>
            </a:r>
            <a:r>
              <a:rPr lang="fi-FI" dirty="0" err="1"/>
              <a:t>Mimer</a:t>
            </a:r>
            <a:r>
              <a:rPr lang="fi-FI" dirty="0"/>
              <a:t> AI </a:t>
            </a:r>
            <a:r>
              <a:rPr lang="fi-FI" dirty="0" err="1"/>
              <a:t>Factory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National </a:t>
            </a:r>
            <a:r>
              <a:rPr lang="fi-FI" b="1" dirty="0" err="1"/>
              <a:t>Competence</a:t>
            </a:r>
            <a:r>
              <a:rPr lang="fi-FI" b="1" dirty="0"/>
              <a:t> </a:t>
            </a:r>
            <a:r>
              <a:rPr lang="fi-FI" b="1" dirty="0" err="1"/>
              <a:t>Centers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part</a:t>
            </a:r>
            <a:r>
              <a:rPr lang="fi-FI" dirty="0"/>
              <a:t> of Pan-European </a:t>
            </a:r>
            <a:r>
              <a:rPr lang="fi-FI" dirty="0" err="1"/>
              <a:t>project</a:t>
            </a:r>
            <a:r>
              <a:rPr lang="fi-FI" dirty="0"/>
              <a:t> EuroCC3 and </a:t>
            </a:r>
            <a:r>
              <a:rPr lang="fi-FI" dirty="0" err="1"/>
              <a:t>provides</a:t>
            </a:r>
            <a:r>
              <a:rPr lang="fi-FI" dirty="0"/>
              <a:t> </a:t>
            </a:r>
            <a:r>
              <a:rPr lang="fi-FI" dirty="0" err="1"/>
              <a:t>key</a:t>
            </a:r>
            <a:r>
              <a:rPr lang="fi-FI" dirty="0"/>
              <a:t> HPC </a:t>
            </a:r>
            <a:r>
              <a:rPr lang="fi-FI" dirty="0" err="1"/>
              <a:t>capabilities</a:t>
            </a:r>
            <a:r>
              <a:rPr lang="fi-FI" dirty="0"/>
              <a:t> </a:t>
            </a:r>
            <a:r>
              <a:rPr lang="fi-FI" dirty="0" err="1"/>
              <a:t>especially</a:t>
            </a:r>
            <a:r>
              <a:rPr lang="fi-FI" dirty="0"/>
              <a:t> to </a:t>
            </a:r>
            <a:r>
              <a:rPr lang="fi-FI" dirty="0" err="1"/>
              <a:t>SMEs</a:t>
            </a:r>
            <a:r>
              <a:rPr lang="fi-FI" dirty="0"/>
              <a:t> and </a:t>
            </a:r>
            <a:r>
              <a:rPr lang="fi-FI" dirty="0" err="1"/>
              <a:t>startups</a:t>
            </a:r>
            <a:r>
              <a:rPr lang="fi-FI" dirty="0"/>
              <a:t> as </a:t>
            </a:r>
            <a:r>
              <a:rPr lang="fi-FI" dirty="0" err="1"/>
              <a:t>wells</a:t>
            </a:r>
            <a:r>
              <a:rPr lang="fi-FI" dirty="0"/>
              <a:t> as to </a:t>
            </a:r>
            <a:r>
              <a:rPr lang="fi-FI" dirty="0" err="1"/>
              <a:t>big</a:t>
            </a:r>
            <a:r>
              <a:rPr lang="fi-FI" dirty="0"/>
              <a:t> </a:t>
            </a:r>
            <a:r>
              <a:rPr lang="fi-FI" dirty="0" err="1"/>
              <a:t>industry</a:t>
            </a:r>
            <a:r>
              <a:rPr lang="fi-FI" dirty="0"/>
              <a:t>, </a:t>
            </a:r>
            <a:r>
              <a:rPr lang="fi-FI" dirty="0" err="1"/>
              <a:t>public</a:t>
            </a:r>
            <a:r>
              <a:rPr lang="fi-FI" dirty="0"/>
              <a:t> </a:t>
            </a:r>
            <a:r>
              <a:rPr lang="fi-FI" dirty="0" err="1"/>
              <a:t>sector</a:t>
            </a:r>
            <a:r>
              <a:rPr lang="fi-FI" dirty="0"/>
              <a:t> </a:t>
            </a:r>
            <a:r>
              <a:rPr lang="fi-FI" dirty="0" err="1"/>
              <a:t>organisations</a:t>
            </a:r>
            <a:r>
              <a:rPr lang="fi-FI" dirty="0"/>
              <a:t> and </a:t>
            </a:r>
            <a:r>
              <a:rPr lang="fi-FI" dirty="0" err="1"/>
              <a:t>academia</a:t>
            </a:r>
            <a:r>
              <a:rPr lang="fi-FI" dirty="0"/>
              <a:t>. </a:t>
            </a:r>
          </a:p>
          <a:p>
            <a:pPr defTabSz="685800">
              <a:spcBef>
                <a:spcPts val="0"/>
              </a:spcBef>
              <a:defRPr/>
            </a:pPr>
            <a:r>
              <a:rPr lang="en-US" dirty="0"/>
              <a:t>The </a:t>
            </a:r>
            <a:r>
              <a:rPr lang="en-US" b="1" dirty="0" err="1"/>
              <a:t>EuroHPC</a:t>
            </a:r>
            <a:r>
              <a:rPr lang="en-US" b="1" dirty="0"/>
              <a:t> AI Factories initiative</a:t>
            </a:r>
            <a:r>
              <a:rPr lang="en-US" dirty="0"/>
              <a:t> – a one-stop shop to offer AI startups, SMEs, and researchers comprehensive support, including access to AI-</a:t>
            </a:r>
            <a:r>
              <a:rPr lang="en-US" dirty="0" err="1"/>
              <a:t>optimised</a:t>
            </a:r>
            <a:r>
              <a:rPr lang="en-US" dirty="0"/>
              <a:t> high-performance computing (HPC) resources, training, and technical expertise.</a:t>
            </a:r>
            <a:endParaRPr lang="fi-FI" dirty="0"/>
          </a:p>
          <a:p>
            <a:r>
              <a:rPr lang="en-US" dirty="0"/>
              <a:t>This year The Nordic Supercomputing Summit is organized as an </a:t>
            </a:r>
            <a:r>
              <a:rPr lang="en-US" b="1" dirty="0"/>
              <a:t>Slush Community Side Event </a:t>
            </a:r>
            <a:r>
              <a:rPr lang="en-US" dirty="0"/>
              <a:t>in Helsinki, Finland, 17 November 2026.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5108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C438B-B4E0-5726-0699-B73E1A0AC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0"/>
            <a:ext cx="10081641" cy="1008781"/>
          </a:xfrm>
        </p:spPr>
        <p:txBody>
          <a:bodyPr>
            <a:normAutofit/>
          </a:bodyPr>
          <a:lstStyle/>
          <a:p>
            <a:r>
              <a:rPr lang="fi-FI" sz="2800" dirty="0"/>
              <a:t>Nordic </a:t>
            </a:r>
            <a:r>
              <a:rPr lang="fi-FI" sz="2800" dirty="0" err="1"/>
              <a:t>Supercomputing</a:t>
            </a:r>
            <a:r>
              <a:rPr lang="fi-FI" sz="2800" dirty="0"/>
              <a:t> </a:t>
            </a:r>
            <a:r>
              <a:rPr lang="fi-FI" sz="2800" dirty="0" err="1"/>
              <a:t>Summit</a:t>
            </a:r>
            <a:r>
              <a:rPr lang="fi-FI" sz="2800" dirty="0"/>
              <a:t> 2026 in a </a:t>
            </a:r>
            <a:r>
              <a:rPr lang="fi-FI" sz="2800" dirty="0" err="1"/>
              <a:t>nutshell</a:t>
            </a:r>
            <a:endParaRPr lang="fi-FI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FB8BB-38AE-3039-1ED1-A89111F31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445984"/>
            <a:ext cx="11090275" cy="460791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Theme of the Summit 2026 is </a:t>
            </a:r>
            <a:r>
              <a:rPr lang="en-US" b="1" dirty="0"/>
              <a:t>Scaling Up Innovation for Impact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As part of the </a:t>
            </a:r>
            <a:r>
              <a:rPr lang="en-US" dirty="0" err="1"/>
              <a:t>EuroCC</a:t>
            </a:r>
            <a:r>
              <a:rPr lang="en-US" dirty="0"/>
              <a:t> ecosystem, the Nordic Supercomputing Summit goes beyond discussion by enabling concrete action. </a:t>
            </a:r>
          </a:p>
          <a:p>
            <a:pPr lvl="1"/>
            <a:r>
              <a:rPr lang="en-US" dirty="0"/>
              <a:t>Participants gain practical guidance on accessing high-performance computing (HPC) resources, AI capabilities, and expert support, including pathways to emerging AI Factories and their services. </a:t>
            </a:r>
          </a:p>
          <a:p>
            <a:pPr lvl="1"/>
            <a:r>
              <a:rPr lang="en-US" dirty="0"/>
              <a:t>The focus is on helping </a:t>
            </a:r>
            <a:r>
              <a:rPr lang="en-US" dirty="0" err="1"/>
              <a:t>organisations</a:t>
            </a:r>
            <a:r>
              <a:rPr lang="en-US" dirty="0"/>
              <a:t> at every stage, from early innovators to start-ups and established industry players, turn ideas into scalable solutions and measurable outcomes.</a:t>
            </a:r>
          </a:p>
          <a:p>
            <a:pPr lvl="1"/>
            <a:endParaRPr lang="en-US" dirty="0"/>
          </a:p>
          <a:p>
            <a:r>
              <a:rPr lang="en-US" dirty="0"/>
              <a:t>The Nordic Supercomputing Summit brings together RDI professionals, startups, SMEs, technology providers, and public initiatives to drive evidence‑based dialogue with industry decision‑makers on the role of supercomputing.</a:t>
            </a:r>
          </a:p>
        </p:txBody>
      </p:sp>
    </p:spTree>
    <p:extLst>
      <p:ext uri="{BB962C8B-B14F-4D97-AF65-F5344CB8AC3E}">
        <p14:creationId xmlns:p14="http://schemas.microsoft.com/office/powerpoint/2010/main" val="252811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CD56450D-3DC7-37B7-734B-69566A3879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2071129"/>
              </p:ext>
            </p:extLst>
          </p:nvPr>
        </p:nvGraphicFramePr>
        <p:xfrm>
          <a:off x="119336" y="97984"/>
          <a:ext cx="11809311" cy="6662031"/>
        </p:xfrm>
        <a:graphic>
          <a:graphicData uri="http://schemas.openxmlformats.org/drawingml/2006/table">
            <a:tbl>
              <a:tblPr firstRow="1" bandRow="1">
                <a:tableStyleId>{266C8090-8C04-49DF-B0CE-138FE438777F}</a:tableStyleId>
              </a:tblPr>
              <a:tblGrid>
                <a:gridCol w="1610763">
                  <a:extLst>
                    <a:ext uri="{9D8B030D-6E8A-4147-A177-3AD203B41FA5}">
                      <a16:colId xmlns:a16="http://schemas.microsoft.com/office/drawing/2014/main" val="3053789272"/>
                    </a:ext>
                  </a:extLst>
                </a:gridCol>
                <a:gridCol w="2300299">
                  <a:extLst>
                    <a:ext uri="{9D8B030D-6E8A-4147-A177-3AD203B41FA5}">
                      <a16:colId xmlns:a16="http://schemas.microsoft.com/office/drawing/2014/main" val="2369795475"/>
                    </a:ext>
                  </a:extLst>
                </a:gridCol>
                <a:gridCol w="7898249">
                  <a:extLst>
                    <a:ext uri="{9D8B030D-6E8A-4147-A177-3AD203B41FA5}">
                      <a16:colId xmlns:a16="http://schemas.microsoft.com/office/drawing/2014/main" val="3913501354"/>
                    </a:ext>
                  </a:extLst>
                </a:gridCol>
              </a:tblGrid>
              <a:tr h="412286">
                <a:tc gridSpan="3">
                  <a:txBody>
                    <a:bodyPr/>
                    <a:lstStyle/>
                    <a:p>
                      <a:r>
                        <a:rPr lang="fi-FI" sz="2000" b="1" dirty="0" err="1"/>
                        <a:t>Draft</a:t>
                      </a:r>
                      <a:r>
                        <a:rPr lang="fi-FI" sz="2000" b="1" dirty="0"/>
                        <a:t> </a:t>
                      </a:r>
                      <a:r>
                        <a:rPr lang="fi-FI" sz="2000" b="1" dirty="0" err="1"/>
                        <a:t>Programme</a:t>
                      </a:r>
                      <a:r>
                        <a:rPr lang="fi-FI" sz="2000" b="1" dirty="0"/>
                        <a:t> </a:t>
                      </a:r>
                      <a:r>
                        <a:rPr lang="fi-FI" sz="2000" b="1" dirty="0" err="1"/>
                        <a:t>Overview</a:t>
                      </a:r>
                      <a:endParaRPr lang="fi-FI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3433964"/>
                  </a:ext>
                </a:extLst>
              </a:tr>
              <a:tr h="412286">
                <a:tc>
                  <a:txBody>
                    <a:bodyPr/>
                    <a:lstStyle/>
                    <a:p>
                      <a:r>
                        <a:rPr lang="fi-FI" dirty="0"/>
                        <a:t>Time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Networking </a:t>
                      </a:r>
                      <a:r>
                        <a:rPr lang="fi-FI" b="0" dirty="0" err="1"/>
                        <a:t>space</a:t>
                      </a:r>
                      <a:endParaRPr lang="fi-FI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Main </a:t>
                      </a:r>
                      <a:r>
                        <a:rPr lang="fi-FI" dirty="0" err="1"/>
                        <a:t>hall</a:t>
                      </a:r>
                      <a:endParaRPr lang="fi-FI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9660560"/>
                  </a:ext>
                </a:extLst>
              </a:tr>
              <a:tr h="449744">
                <a:tc>
                  <a:txBody>
                    <a:bodyPr/>
                    <a:lstStyle/>
                    <a:p>
                      <a:r>
                        <a:rPr lang="fi-FI" sz="1200" dirty="0"/>
                        <a:t>8.30-9.00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Morning </a:t>
                      </a:r>
                      <a:r>
                        <a:rPr lang="fi-FI" sz="1200" dirty="0" err="1"/>
                        <a:t>coffee</a:t>
                      </a:r>
                      <a:r>
                        <a:rPr lang="fi-FI" sz="1200" dirty="0"/>
                        <a:t> and </a:t>
                      </a:r>
                      <a:r>
                        <a:rPr lang="fi-FI" sz="1200" dirty="0" err="1"/>
                        <a:t>networking</a:t>
                      </a:r>
                      <a:r>
                        <a:rPr lang="fi-FI" sz="1200" dirty="0"/>
                        <a:t> </a:t>
                      </a:r>
                      <a:r>
                        <a:rPr lang="fi-FI" sz="1200" dirty="0" err="1"/>
                        <a:t>partner</a:t>
                      </a:r>
                      <a:r>
                        <a:rPr lang="fi-FI" sz="1200" dirty="0"/>
                        <a:t> </a:t>
                      </a:r>
                      <a:r>
                        <a:rPr lang="fi-FI" sz="1200" dirty="0" err="1"/>
                        <a:t>booths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401816"/>
                  </a:ext>
                </a:extLst>
              </a:tr>
              <a:tr h="332720">
                <a:tc>
                  <a:txBody>
                    <a:bodyPr/>
                    <a:lstStyle/>
                    <a:p>
                      <a:r>
                        <a:rPr lang="fi-FI" sz="1200" dirty="0"/>
                        <a:t>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err="1"/>
                        <a:t>Welcome</a:t>
                      </a:r>
                      <a:r>
                        <a:rPr lang="fi-FI" sz="1200" dirty="0"/>
                        <a:t>, </a:t>
                      </a:r>
                      <a:r>
                        <a:rPr lang="fi-FI" sz="1200" dirty="0" err="1"/>
                        <a:t>opening</a:t>
                      </a:r>
                      <a:r>
                        <a:rPr lang="fi-FI" sz="1200" dirty="0"/>
                        <a:t> </a:t>
                      </a:r>
                      <a:r>
                        <a:rPr lang="fi-FI" sz="1200" dirty="0" err="1"/>
                        <a:t>words</a:t>
                      </a:r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827681"/>
                  </a:ext>
                </a:extLst>
              </a:tr>
              <a:tr h="33272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err="1"/>
                        <a:t>Keynote</a:t>
                      </a:r>
                      <a:r>
                        <a:rPr lang="fi-FI" sz="1200" b="0" dirty="0"/>
                        <a:t> 1</a:t>
                      </a:r>
                      <a:r>
                        <a:rPr lang="fi-FI" sz="1200" dirty="0"/>
                        <a:t>: </a:t>
                      </a:r>
                      <a:r>
                        <a:rPr lang="fi-FI" sz="1200" i="1" dirty="0"/>
                        <a:t>European HPC </a:t>
                      </a:r>
                      <a:r>
                        <a:rPr lang="fi-FI" sz="1200" i="1" dirty="0" err="1"/>
                        <a:t>strategy</a:t>
                      </a:r>
                      <a:r>
                        <a:rPr lang="fi-FI" sz="1200" i="1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513859"/>
                  </a:ext>
                </a:extLst>
              </a:tr>
              <a:tr h="378574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err="1"/>
                        <a:t>Keynote</a:t>
                      </a:r>
                      <a:r>
                        <a:rPr lang="fi-FI" sz="1200" b="0" dirty="0"/>
                        <a:t> 2</a:t>
                      </a:r>
                      <a:r>
                        <a:rPr lang="fi-FI" sz="1200" dirty="0"/>
                        <a:t>: </a:t>
                      </a:r>
                      <a:r>
                        <a:rPr lang="fi-FI" sz="1200" i="1" dirty="0"/>
                        <a:t>Innovation </a:t>
                      </a:r>
                      <a:r>
                        <a:rPr lang="fi-FI" sz="1200" i="1" dirty="0" err="1"/>
                        <a:t>policy</a:t>
                      </a:r>
                      <a:r>
                        <a:rPr lang="fi-FI" sz="1200" i="1" dirty="0"/>
                        <a:t> and </a:t>
                      </a:r>
                      <a:r>
                        <a:rPr lang="fi-FI" sz="1200" i="1" dirty="0" err="1"/>
                        <a:t>competence</a:t>
                      </a:r>
                      <a:r>
                        <a:rPr lang="fi-FI" sz="1200" i="1" dirty="0"/>
                        <a:t> </a:t>
                      </a:r>
                      <a:r>
                        <a:rPr lang="fi-FI" sz="1200" i="1" dirty="0" err="1"/>
                        <a:t>development</a:t>
                      </a:r>
                      <a:endParaRPr lang="fi-FI" sz="12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4167672"/>
                  </a:ext>
                </a:extLst>
              </a:tr>
              <a:tr h="332720">
                <a:tc>
                  <a:txBody>
                    <a:bodyPr/>
                    <a:lstStyle/>
                    <a:p>
                      <a:endParaRPr lang="fi-FI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err="1"/>
                        <a:t>Moderated</a:t>
                      </a:r>
                      <a:r>
                        <a:rPr lang="fi-FI" sz="1200" dirty="0"/>
                        <a:t> </a:t>
                      </a:r>
                      <a:r>
                        <a:rPr lang="fi-FI" sz="1200" dirty="0" err="1"/>
                        <a:t>panel</a:t>
                      </a:r>
                      <a:r>
                        <a:rPr lang="fi-FI" sz="1200" dirty="0"/>
                        <a:t> </a:t>
                      </a:r>
                      <a:r>
                        <a:rPr lang="fi-FI" sz="1200" dirty="0" err="1"/>
                        <a:t>discussion</a:t>
                      </a:r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702086"/>
                  </a:ext>
                </a:extLst>
              </a:tr>
              <a:tr h="618173">
                <a:tc>
                  <a:txBody>
                    <a:bodyPr/>
                    <a:lstStyle/>
                    <a:p>
                      <a:r>
                        <a:rPr lang="fi-FI" sz="1200" dirty="0"/>
                        <a:t>11.00-12.15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err="1"/>
                        <a:t>Lunch</a:t>
                      </a:r>
                      <a:r>
                        <a:rPr lang="fi-FI" sz="1200" dirty="0"/>
                        <a:t> and </a:t>
                      </a:r>
                      <a:r>
                        <a:rPr lang="fi-FI" sz="1200" dirty="0" err="1"/>
                        <a:t>networking</a:t>
                      </a:r>
                      <a:r>
                        <a:rPr lang="fi-FI" sz="1200" dirty="0"/>
                        <a:t> </a:t>
                      </a:r>
                      <a:r>
                        <a:rPr lang="fi-FI" sz="1200" dirty="0" err="1"/>
                        <a:t>break</a:t>
                      </a:r>
                      <a:endParaRPr lang="fi-FI" sz="1200" dirty="0"/>
                    </a:p>
                    <a:p>
                      <a:r>
                        <a:rPr lang="fi-FI" sz="1200" b="0" dirty="0" err="1"/>
                        <a:t>partner</a:t>
                      </a:r>
                      <a:r>
                        <a:rPr lang="fi-FI" sz="1200" b="0" dirty="0"/>
                        <a:t> </a:t>
                      </a:r>
                      <a:r>
                        <a:rPr lang="fi-FI" sz="1200" b="0" dirty="0" err="1"/>
                        <a:t>booths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255343"/>
                  </a:ext>
                </a:extLst>
              </a:tr>
              <a:tr h="449744">
                <a:tc>
                  <a:txBody>
                    <a:bodyPr/>
                    <a:lstStyle/>
                    <a:p>
                      <a:r>
                        <a:rPr lang="fi-FI" sz="1200" dirty="0"/>
                        <a:t>12.15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HPC in action: </a:t>
                      </a:r>
                      <a:r>
                        <a:rPr lang="en-US" sz="1200" i="1" dirty="0"/>
                        <a:t>Real HPC Applications Transforming the Nordics</a:t>
                      </a:r>
                    </a:p>
                    <a:p>
                      <a:endParaRPr lang="en-US" sz="12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49470"/>
                  </a:ext>
                </a:extLst>
              </a:tr>
              <a:tr h="397419">
                <a:tc>
                  <a:txBody>
                    <a:bodyPr/>
                    <a:lstStyle/>
                    <a:p>
                      <a:r>
                        <a:rPr lang="fi-FI" sz="1200" dirty="0"/>
                        <a:t>13.30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err="1"/>
                        <a:t>Keynote</a:t>
                      </a:r>
                      <a:r>
                        <a:rPr lang="fi-FI" sz="1200" b="0" dirty="0"/>
                        <a:t> 3: </a:t>
                      </a:r>
                      <a:r>
                        <a:rPr lang="fi-FI" sz="1200" b="0" i="1" dirty="0" err="1"/>
                        <a:t>Skills</a:t>
                      </a:r>
                      <a:r>
                        <a:rPr lang="fi-FI" sz="1200" b="0" i="1" dirty="0"/>
                        <a:t> and </a:t>
                      </a:r>
                      <a:r>
                        <a:rPr lang="fi-FI" sz="1200" b="0" i="1" dirty="0" err="1"/>
                        <a:t>Funding</a:t>
                      </a:r>
                      <a:endParaRPr lang="fi-FI" sz="12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92273"/>
                  </a:ext>
                </a:extLst>
              </a:tr>
              <a:tr h="449744">
                <a:tc>
                  <a:txBody>
                    <a:bodyPr/>
                    <a:lstStyle/>
                    <a:p>
                      <a:r>
                        <a:rPr lang="fi-FI" sz="1200" dirty="0"/>
                        <a:t>14-14.30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err="1"/>
                        <a:t>Coffee</a:t>
                      </a:r>
                      <a:r>
                        <a:rPr lang="fi-FI" sz="1200" dirty="0"/>
                        <a:t>, </a:t>
                      </a:r>
                      <a:r>
                        <a:rPr lang="fi-FI" sz="1200" dirty="0" err="1"/>
                        <a:t>networking</a:t>
                      </a:r>
                      <a:r>
                        <a:rPr lang="fi-FI" sz="1200" dirty="0"/>
                        <a:t> </a:t>
                      </a:r>
                      <a:r>
                        <a:rPr lang="fi-FI" sz="1200" dirty="0" err="1"/>
                        <a:t>break</a:t>
                      </a:r>
                      <a:endParaRPr lang="fi-FI" sz="1200" dirty="0"/>
                    </a:p>
                    <a:p>
                      <a:r>
                        <a:rPr lang="fi-FI" sz="1200" b="0" dirty="0" err="1"/>
                        <a:t>partner</a:t>
                      </a:r>
                      <a:r>
                        <a:rPr lang="fi-FI" sz="1200" b="0" dirty="0"/>
                        <a:t> </a:t>
                      </a:r>
                      <a:r>
                        <a:rPr lang="fi-FI" sz="1200" b="0" dirty="0" err="1"/>
                        <a:t>booths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847226"/>
                  </a:ext>
                </a:extLst>
              </a:tr>
              <a:tr h="332720">
                <a:tc>
                  <a:txBody>
                    <a:bodyPr/>
                    <a:lstStyle/>
                    <a:p>
                      <a:r>
                        <a:rPr lang="fi-FI" sz="1200" dirty="0"/>
                        <a:t>14.30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0" dirty="0"/>
                        <a:t>From experiments to impact</a:t>
                      </a:r>
                      <a:r>
                        <a:rPr lang="en-US" sz="1200" i="1" dirty="0"/>
                        <a:t>: Scaling Business with Supercomputing</a:t>
                      </a:r>
                      <a:endParaRPr lang="fi-FI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770229"/>
                  </a:ext>
                </a:extLst>
              </a:tr>
              <a:tr h="449744">
                <a:tc>
                  <a:txBody>
                    <a:bodyPr/>
                    <a:lstStyle/>
                    <a:p>
                      <a:r>
                        <a:rPr lang="fi-FI" sz="1200" dirty="0"/>
                        <a:t>16-16.30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err="1"/>
                        <a:t>Coffee</a:t>
                      </a:r>
                      <a:r>
                        <a:rPr lang="fi-FI" sz="1200" dirty="0"/>
                        <a:t>, </a:t>
                      </a:r>
                      <a:r>
                        <a:rPr lang="fi-FI" sz="1200" dirty="0" err="1"/>
                        <a:t>networking</a:t>
                      </a:r>
                      <a:r>
                        <a:rPr lang="fi-FI" sz="1200" dirty="0"/>
                        <a:t> </a:t>
                      </a:r>
                      <a:r>
                        <a:rPr lang="fi-FI" sz="1200" dirty="0" err="1"/>
                        <a:t>break</a:t>
                      </a:r>
                      <a:endParaRPr lang="fi-FI" sz="1200" dirty="0"/>
                    </a:p>
                    <a:p>
                      <a:r>
                        <a:rPr lang="fi-FI" sz="1200" b="0" dirty="0" err="1"/>
                        <a:t>partner</a:t>
                      </a:r>
                      <a:r>
                        <a:rPr lang="fi-FI" sz="1200" b="0" dirty="0"/>
                        <a:t> </a:t>
                      </a:r>
                      <a:r>
                        <a:rPr lang="fi-FI" sz="1200" b="0" dirty="0" err="1"/>
                        <a:t>booths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397386"/>
                  </a:ext>
                </a:extLst>
              </a:tr>
              <a:tr h="332720">
                <a:tc>
                  <a:txBody>
                    <a:bodyPr/>
                    <a:lstStyle/>
                    <a:p>
                      <a:r>
                        <a:rPr lang="fi-FI" sz="1200" dirty="0"/>
                        <a:t>16.30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/>
                        <a:t>Beyond </a:t>
                      </a:r>
                      <a:r>
                        <a:rPr lang="fi-FI" sz="1200" b="0" dirty="0" err="1"/>
                        <a:t>Today</a:t>
                      </a:r>
                      <a:r>
                        <a:rPr lang="fi-FI" sz="1200" b="0" dirty="0"/>
                        <a:t>: </a:t>
                      </a:r>
                      <a:r>
                        <a:rPr lang="fi-FI" sz="1200" i="1" dirty="0" err="1"/>
                        <a:t>Emerging</a:t>
                      </a:r>
                      <a:r>
                        <a:rPr lang="fi-FI" sz="1200" i="1" dirty="0"/>
                        <a:t> </a:t>
                      </a:r>
                      <a:r>
                        <a:rPr lang="fi-FI" sz="1200" i="1" dirty="0" err="1"/>
                        <a:t>technologies</a:t>
                      </a:r>
                      <a:endParaRPr lang="fi-FI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029668"/>
                  </a:ext>
                </a:extLst>
              </a:tr>
              <a:tr h="332720">
                <a:tc>
                  <a:txBody>
                    <a:bodyPr/>
                    <a:lstStyle/>
                    <a:p>
                      <a:r>
                        <a:rPr lang="fi-FI" sz="1200" dirty="0"/>
                        <a:t>17.30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err="1"/>
                        <a:t>Closing</a:t>
                      </a:r>
                      <a:r>
                        <a:rPr lang="fi-FI" sz="1200" b="0" dirty="0"/>
                        <a:t> </a:t>
                      </a:r>
                      <a:r>
                        <a:rPr lang="fi-FI" sz="1200" b="0" dirty="0" err="1"/>
                        <a:t>remarks</a:t>
                      </a:r>
                      <a:endParaRPr lang="fi-FI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988534"/>
                  </a:ext>
                </a:extLst>
              </a:tr>
              <a:tr h="618173">
                <a:tc>
                  <a:txBody>
                    <a:bodyPr/>
                    <a:lstStyle/>
                    <a:p>
                      <a:r>
                        <a:rPr lang="fi-FI" sz="1200" dirty="0"/>
                        <a:t>17:45-19:00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err="1"/>
                        <a:t>Afterwork</a:t>
                      </a:r>
                      <a:r>
                        <a:rPr lang="fi-FI" sz="1200" dirty="0"/>
                        <a:t>, </a:t>
                      </a:r>
                      <a:r>
                        <a:rPr lang="fi-FI" sz="1200" dirty="0" err="1"/>
                        <a:t>networking</a:t>
                      </a:r>
                      <a:r>
                        <a:rPr lang="fi-FI" sz="1200" dirty="0"/>
                        <a:t> and</a:t>
                      </a:r>
                    </a:p>
                    <a:p>
                      <a:r>
                        <a:rPr lang="fi-FI" sz="1200" b="0" dirty="0" err="1"/>
                        <a:t>partner</a:t>
                      </a:r>
                      <a:r>
                        <a:rPr lang="fi-FI" sz="1200" b="0" dirty="0"/>
                        <a:t> </a:t>
                      </a:r>
                      <a:r>
                        <a:rPr lang="fi-FI" sz="1200" b="0" dirty="0" err="1"/>
                        <a:t>booths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812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579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950301D4-48FB-CB6C-4C62-CCD7105232A8}"/>
              </a:ext>
            </a:extLst>
          </p:cNvPr>
          <p:cNvSpPr txBox="1">
            <a:spLocks/>
          </p:cNvSpPr>
          <p:nvPr/>
        </p:nvSpPr>
        <p:spPr>
          <a:xfrm>
            <a:off x="550863" y="538413"/>
            <a:ext cx="10081641" cy="64173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Speaker slot options</a:t>
            </a:r>
            <a:endParaRPr lang="fi-FI" sz="2800" b="1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867B7FF-00F2-80D8-AC17-ACAB72C6F3BF}"/>
              </a:ext>
            </a:extLst>
          </p:cNvPr>
          <p:cNvSpPr txBox="1">
            <a:spLocks/>
          </p:cNvSpPr>
          <p:nvPr/>
        </p:nvSpPr>
        <p:spPr>
          <a:xfrm>
            <a:off x="550863" y="1445984"/>
            <a:ext cx="11090275" cy="5001015"/>
          </a:xfrm>
          <a:prstGeom prst="rect">
            <a:avLst/>
          </a:prstGeom>
        </p:spPr>
        <p:txBody>
          <a:bodyPr/>
          <a:lstStyle>
            <a:lvl1pPr marL="263525" indent="-2635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6575" indent="-2730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venir Next LT Pro" panose="020B0504020202020204" pitchFamily="34" charset="0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1213" indent="-2746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4738" indent="-2635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venir Next LT Pro" panose="020B05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7788" indent="-2730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11313" indent="-2635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venir Next LT Pro" panose="020B05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85950" indent="-2746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9475" indent="-26352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venir Next LT Pro" panose="020B0504020202020204" pitchFamily="34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2525" indent="-2730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CBEDD7-CE9E-667E-3B09-C0B5FBE258A5}"/>
              </a:ext>
            </a:extLst>
          </p:cNvPr>
          <p:cNvSpPr txBox="1"/>
          <p:nvPr/>
        </p:nvSpPr>
        <p:spPr>
          <a:xfrm>
            <a:off x="623392" y="1445984"/>
            <a:ext cx="1058517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12.15-13.30	HPC in Action</a:t>
            </a:r>
          </a:p>
          <a:p>
            <a:r>
              <a:rPr lang="en-US" sz="2000" dirty="0"/>
              <a:t>General topic: </a:t>
            </a:r>
            <a:r>
              <a:rPr lang="en-US" sz="2000" i="1" dirty="0"/>
              <a:t>Real HPC Applications Transforming the Nordics</a:t>
            </a:r>
          </a:p>
          <a:p>
            <a:pPr marL="342900" indent="-342900">
              <a:buFontTx/>
              <a:buChar char="-"/>
            </a:pPr>
            <a:r>
              <a:rPr lang="en-US" sz="2000" dirty="0"/>
              <a:t>cases that represent several fields of HPC-usage from all Nordics </a:t>
            </a:r>
          </a:p>
          <a:p>
            <a:r>
              <a:rPr lang="en-US" sz="2000" dirty="0"/>
              <a:t>&gt; </a:t>
            </a:r>
            <a:r>
              <a:rPr lang="en-US" sz="2000" b="1" dirty="0"/>
              <a:t>5 x 15 mins slots</a:t>
            </a:r>
          </a:p>
          <a:p>
            <a:endParaRPr lang="fi-FI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14.30-16.00 	How to Build Business with Supercomputing (both HPC and AI)</a:t>
            </a:r>
          </a:p>
          <a:p>
            <a:r>
              <a:rPr lang="en-US" sz="2000" dirty="0"/>
              <a:t>General topic: </a:t>
            </a:r>
            <a:r>
              <a:rPr lang="en-US" sz="2000" i="1" dirty="0"/>
              <a:t>From experiments to impact: Scaling Business with Supercomputing</a:t>
            </a:r>
          </a:p>
          <a:p>
            <a:r>
              <a:rPr lang="en-US" sz="2000" dirty="0"/>
              <a:t>- start-up pitch / flash talk </a:t>
            </a:r>
            <a:br>
              <a:rPr lang="en-US" sz="2000" dirty="0"/>
            </a:br>
            <a:r>
              <a:rPr lang="en-US" sz="2000" dirty="0"/>
              <a:t>&gt; </a:t>
            </a:r>
            <a:r>
              <a:rPr lang="en-US" sz="2000" b="1" dirty="0"/>
              <a:t>6 x 10 mins slots </a:t>
            </a:r>
            <a:r>
              <a:rPr lang="en-US" sz="2000" dirty="0"/>
              <a:t>(3 HPC + 3 AI themed)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/>
              <a:t>and a panel discussion or a </a:t>
            </a:r>
            <a:r>
              <a:rPr lang="en-US" sz="2000" dirty="0" err="1"/>
              <a:t>firesidetalk</a:t>
            </a:r>
            <a:r>
              <a:rPr lang="en-US" sz="2000" dirty="0"/>
              <a:t> (30 mins)</a:t>
            </a:r>
          </a:p>
          <a:p>
            <a:r>
              <a:rPr lang="en-US" sz="2000" dirty="0"/>
              <a:t>&gt; </a:t>
            </a:r>
            <a:r>
              <a:rPr lang="en-US" sz="2000" b="1" dirty="0"/>
              <a:t>6 participants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235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D6808-5016-B589-8F4D-2F628D0C8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6B7D22B3-3EC8-EF37-57D1-5E6537DF61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860014"/>
              </p:ext>
            </p:extLst>
          </p:nvPr>
        </p:nvGraphicFramePr>
        <p:xfrm>
          <a:off x="335360" y="1268760"/>
          <a:ext cx="11665295" cy="3688080"/>
        </p:xfrm>
        <a:graphic>
          <a:graphicData uri="http://schemas.openxmlformats.org/drawingml/2006/table">
            <a:tbl>
              <a:tblPr firstRow="1" bandRow="1">
                <a:tableStyleId>{266C8090-8C04-49DF-B0CE-138FE438777F}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305378927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369795475"/>
                    </a:ext>
                  </a:extLst>
                </a:gridCol>
                <a:gridCol w="8424935">
                  <a:extLst>
                    <a:ext uri="{9D8B030D-6E8A-4147-A177-3AD203B41FA5}">
                      <a16:colId xmlns:a16="http://schemas.microsoft.com/office/drawing/2014/main" val="3913501354"/>
                    </a:ext>
                  </a:extLst>
                </a:gridCol>
              </a:tblGrid>
              <a:tr h="314898">
                <a:tc gridSpan="3">
                  <a:txBody>
                    <a:bodyPr/>
                    <a:lstStyle/>
                    <a:p>
                      <a:r>
                        <a:rPr lang="fi-FI" sz="2000" b="1" dirty="0" err="1"/>
                        <a:t>Speaker</a:t>
                      </a:r>
                      <a:r>
                        <a:rPr lang="fi-FI" sz="2000" b="1" dirty="0"/>
                        <a:t> </a:t>
                      </a:r>
                      <a:r>
                        <a:rPr lang="fi-FI" sz="2000" b="1" dirty="0" err="1"/>
                        <a:t>slot</a:t>
                      </a:r>
                      <a:r>
                        <a:rPr lang="fi-FI" sz="2000" b="1" dirty="0"/>
                        <a:t> </a:t>
                      </a:r>
                      <a:r>
                        <a:rPr lang="fi-FI" sz="2000" b="1" dirty="0" err="1"/>
                        <a:t>bookings</a:t>
                      </a:r>
                      <a:r>
                        <a:rPr lang="fi-FI" sz="2000" b="1" dirty="0"/>
                        <a:t>, status 22.06.26 </a:t>
                      </a:r>
                      <a:r>
                        <a:rPr lang="fi-FI" sz="1200" b="0" dirty="0">
                          <a:latin typeface="+mn-lt"/>
                        </a:rPr>
                        <a:t>(</a:t>
                      </a:r>
                      <a:r>
                        <a:rPr lang="fi-FI" sz="1200" b="0" dirty="0" err="1">
                          <a:latin typeface="+mn-lt"/>
                        </a:rPr>
                        <a:t>the</a:t>
                      </a:r>
                      <a:r>
                        <a:rPr lang="fi-FI" sz="1200" b="0" dirty="0">
                          <a:latin typeface="+mn-lt"/>
                        </a:rPr>
                        <a:t> </a:t>
                      </a:r>
                      <a:r>
                        <a:rPr lang="fi-FI" sz="1200" b="0" dirty="0" err="1">
                          <a:latin typeface="+mn-lt"/>
                        </a:rPr>
                        <a:t>order</a:t>
                      </a:r>
                      <a:r>
                        <a:rPr lang="fi-FI" sz="1200" b="0" dirty="0">
                          <a:latin typeface="+mn-lt"/>
                        </a:rPr>
                        <a:t> </a:t>
                      </a:r>
                      <a:r>
                        <a:rPr lang="fi-FI" sz="1200" b="0" dirty="0" err="1">
                          <a:latin typeface="+mn-lt"/>
                        </a:rPr>
                        <a:t>may</a:t>
                      </a:r>
                      <a:r>
                        <a:rPr lang="fi-FI" sz="1200" b="0" dirty="0">
                          <a:latin typeface="+mn-lt"/>
                        </a:rPr>
                        <a:t> </a:t>
                      </a:r>
                      <a:r>
                        <a:rPr lang="fi-FI" sz="1200" b="0" dirty="0" err="1">
                          <a:latin typeface="+mn-lt"/>
                        </a:rPr>
                        <a:t>change</a:t>
                      </a:r>
                      <a:r>
                        <a:rPr lang="fi-FI" sz="1200" b="0" dirty="0">
                          <a:latin typeface="+mn-lt"/>
                        </a:rPr>
                        <a:t>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3433964"/>
                  </a:ext>
                </a:extLst>
              </a:tr>
              <a:tr h="314898">
                <a:tc>
                  <a:txBody>
                    <a:bodyPr/>
                    <a:lstStyle/>
                    <a:p>
                      <a:r>
                        <a:rPr lang="fi-FI" dirty="0"/>
                        <a:t>Time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i-FI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Main </a:t>
                      </a:r>
                      <a:r>
                        <a:rPr lang="fi-FI" dirty="0" err="1"/>
                        <a:t>hall</a:t>
                      </a:r>
                      <a:endParaRPr lang="fi-FI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9660560"/>
                  </a:ext>
                </a:extLst>
              </a:tr>
              <a:tr h="907928">
                <a:tc>
                  <a:txBody>
                    <a:bodyPr/>
                    <a:lstStyle/>
                    <a:p>
                      <a:r>
                        <a:rPr lang="fi-FI" sz="1200" dirty="0"/>
                        <a:t>12.15-13.30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/>
                        <a:t>5 x 15 </a:t>
                      </a:r>
                      <a:r>
                        <a:rPr lang="fi-FI" sz="1200" dirty="0" err="1"/>
                        <a:t>mins</a:t>
                      </a:r>
                      <a:endParaRPr lang="fi-FI" sz="1200" dirty="0"/>
                    </a:p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  <a:p>
                      <a:r>
                        <a:rPr lang="en-US" sz="1200" i="1" dirty="0"/>
                        <a:t>12.15-12.30</a:t>
                      </a:r>
                    </a:p>
                    <a:p>
                      <a:r>
                        <a:rPr lang="en-US" sz="1200" i="1" dirty="0"/>
                        <a:t>12.30-12.45</a:t>
                      </a:r>
                    </a:p>
                    <a:p>
                      <a:r>
                        <a:rPr lang="en-US" sz="1200" i="1" dirty="0"/>
                        <a:t>12.45-13.00</a:t>
                      </a:r>
                    </a:p>
                    <a:p>
                      <a:r>
                        <a:rPr lang="en-US" sz="1200" i="1" dirty="0"/>
                        <a:t>13.00-13.15</a:t>
                      </a:r>
                    </a:p>
                    <a:p>
                      <a:r>
                        <a:rPr lang="en-US" sz="1200" i="1" dirty="0"/>
                        <a:t>13.15-13.30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HPC in action: </a:t>
                      </a:r>
                      <a:r>
                        <a:rPr lang="en-US" sz="1200" i="1" dirty="0"/>
                        <a:t>Real HPC Applications Transforming the Nordics</a:t>
                      </a:r>
                      <a:br>
                        <a:rPr lang="en-US" sz="1200" i="1" dirty="0"/>
                      </a:br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Tentatively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booked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FIN</a:t>
                      </a:r>
                    </a:p>
                    <a:p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Tentatively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booked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FIN</a:t>
                      </a:r>
                    </a:p>
                    <a:p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Tentatively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booked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SWE</a:t>
                      </a:r>
                    </a:p>
                    <a:p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Tentatively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booked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SWE</a:t>
                      </a:r>
                    </a:p>
                    <a:p>
                      <a:r>
                        <a:rPr lang="fi-FI" sz="1200" b="0" i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</a:t>
                      </a:r>
                      <a:endParaRPr lang="en-US" sz="12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401816"/>
                  </a:ext>
                </a:extLst>
              </a:tr>
              <a:tr h="254127">
                <a:tc>
                  <a:txBody>
                    <a:bodyPr/>
                    <a:lstStyle/>
                    <a:p>
                      <a:r>
                        <a:rPr lang="fi-FI" sz="1200" dirty="0"/>
                        <a:t>14.30-16.00</a:t>
                      </a:r>
                    </a:p>
                    <a:p>
                      <a:r>
                        <a:rPr lang="fi-FI" sz="1200" dirty="0"/>
                        <a:t>6 x 10 </a:t>
                      </a:r>
                      <a:r>
                        <a:rPr lang="fi-FI" sz="1200" dirty="0" err="1"/>
                        <a:t>mins</a:t>
                      </a:r>
                      <a:r>
                        <a:rPr lang="fi-FI" sz="1200" dirty="0"/>
                        <a:t> </a:t>
                      </a:r>
                      <a:r>
                        <a:rPr lang="fi-FI" sz="1200" dirty="0" err="1"/>
                        <a:t>flash</a:t>
                      </a:r>
                      <a:r>
                        <a:rPr lang="fi-FI" sz="1200" dirty="0"/>
                        <a:t> </a:t>
                      </a:r>
                      <a:r>
                        <a:rPr lang="fi-FI" sz="1200" dirty="0" err="1"/>
                        <a:t>talk</a:t>
                      </a:r>
                      <a:endParaRPr lang="fi-FI" sz="1200" dirty="0"/>
                    </a:p>
                    <a:p>
                      <a:r>
                        <a:rPr lang="fi-FI" sz="1200" dirty="0"/>
                        <a:t>+ </a:t>
                      </a:r>
                      <a:r>
                        <a:rPr lang="fi-FI" sz="1200" dirty="0" err="1"/>
                        <a:t>panel</a:t>
                      </a:r>
                      <a:r>
                        <a:rPr lang="fi-FI" sz="1200" dirty="0"/>
                        <a:t> </a:t>
                      </a:r>
                      <a:r>
                        <a:rPr lang="fi-FI" sz="1200" dirty="0" err="1"/>
                        <a:t>discussion</a:t>
                      </a:r>
                      <a:r>
                        <a:rPr lang="fi-FI" sz="1200" dirty="0"/>
                        <a:t> 30 </a:t>
                      </a:r>
                      <a:r>
                        <a:rPr lang="fi-FI" sz="1200" dirty="0" err="1"/>
                        <a:t>mins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  <a:p>
                      <a:r>
                        <a:rPr lang="fi-FI" sz="1200" i="1" dirty="0"/>
                        <a:t>14.30-14.40</a:t>
                      </a:r>
                    </a:p>
                    <a:p>
                      <a:r>
                        <a:rPr lang="fi-FI" sz="1200" i="1" dirty="0"/>
                        <a:t>14.40-14.50</a:t>
                      </a:r>
                    </a:p>
                    <a:p>
                      <a:r>
                        <a:rPr lang="fi-FI" sz="1200" i="1" dirty="0"/>
                        <a:t>14.50-15.00</a:t>
                      </a:r>
                    </a:p>
                    <a:p>
                      <a:r>
                        <a:rPr lang="fi-FI" sz="1200" i="1" dirty="0"/>
                        <a:t>15.00-15.10</a:t>
                      </a:r>
                    </a:p>
                    <a:p>
                      <a:r>
                        <a:rPr lang="fi-FI" sz="1200" i="1" dirty="0"/>
                        <a:t>15.10-15.20</a:t>
                      </a:r>
                    </a:p>
                    <a:p>
                      <a:r>
                        <a:rPr lang="fi-FI" sz="1200" i="1" dirty="0"/>
                        <a:t>15.20-15.30</a:t>
                      </a:r>
                    </a:p>
                    <a:p>
                      <a:endParaRPr lang="fi-FI" sz="1200" i="1" dirty="0"/>
                    </a:p>
                    <a:p>
                      <a:r>
                        <a:rPr lang="fi-FI" sz="1200" i="1" dirty="0"/>
                        <a:t>15.30-16.00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0" dirty="0"/>
                        <a:t>From experiments to impact</a:t>
                      </a:r>
                      <a:r>
                        <a:rPr lang="en-US" sz="1200" i="1" dirty="0"/>
                        <a:t>: Scaling Business with Supercomputing</a:t>
                      </a:r>
                    </a:p>
                    <a:p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Tentatively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booked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FIN</a:t>
                      </a:r>
                      <a:endParaRPr lang="fi-FI" sz="1200" dirty="0"/>
                    </a:p>
                    <a:p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Tentatively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booked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dirty="0"/>
                        <a:t>IS</a:t>
                      </a:r>
                    </a:p>
                    <a:p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Tentatively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booked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dirty="0"/>
                        <a:t>DEN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Tentatively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1200" b="0" u="none" strike="noStrike" kern="1200" dirty="0" err="1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booked</a:t>
                      </a:r>
                      <a:r>
                        <a:rPr lang="fi-FI" sz="1200" b="0" u="none" strike="noStrike" kern="1200" dirty="0">
                          <a:solidFill>
                            <a:srgbClr val="4B55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FIN</a:t>
                      </a:r>
                      <a:endParaRPr lang="fi-FI" sz="1200" dirty="0"/>
                    </a:p>
                    <a:p>
                      <a:r>
                        <a:rPr lang="fi-FI" sz="1200" b="0" dirty="0"/>
                        <a:t>Open </a:t>
                      </a:r>
                    </a:p>
                    <a:p>
                      <a:r>
                        <a:rPr lang="fi-FI" sz="1200" b="0" dirty="0"/>
                        <a:t>Open</a:t>
                      </a:r>
                    </a:p>
                    <a:p>
                      <a:endParaRPr lang="fi-FI" sz="1200" b="0" dirty="0"/>
                    </a:p>
                    <a:p>
                      <a:r>
                        <a:rPr lang="fi-FI" sz="1200" b="0" dirty="0" err="1"/>
                        <a:t>All</a:t>
                      </a:r>
                      <a:r>
                        <a:rPr lang="fi-FI" sz="1200" b="0" dirty="0"/>
                        <a:t> </a:t>
                      </a:r>
                      <a:r>
                        <a:rPr lang="fi-FI" sz="1200" b="0" dirty="0" err="1"/>
                        <a:t>flash</a:t>
                      </a:r>
                      <a:r>
                        <a:rPr lang="fi-FI" sz="1200" b="0" dirty="0"/>
                        <a:t> </a:t>
                      </a:r>
                      <a:r>
                        <a:rPr lang="fi-FI" sz="1200" b="0" dirty="0" err="1"/>
                        <a:t>talk</a:t>
                      </a:r>
                      <a:r>
                        <a:rPr lang="fi-FI" sz="1200" b="0" dirty="0"/>
                        <a:t> -</a:t>
                      </a:r>
                      <a:r>
                        <a:rPr lang="fi-FI" sz="1200" b="0" dirty="0" err="1"/>
                        <a:t>speakers</a:t>
                      </a:r>
                      <a:r>
                        <a:rPr lang="fi-FI" sz="1200" b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827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5834976"/>
      </p:ext>
    </p:extLst>
  </p:cSld>
  <p:clrMapOvr>
    <a:masterClrMapping/>
  </p:clrMapOvr>
</p:sld>
</file>

<file path=ppt/theme/theme1.xml><?xml version="1.0" encoding="utf-8"?>
<a:theme xmlns:a="http://schemas.openxmlformats.org/drawingml/2006/main" name="CSC">
  <a:themeElements>
    <a:clrScheme name="CSC">
      <a:dk1>
        <a:srgbClr val="002830"/>
      </a:dk1>
      <a:lt1>
        <a:srgbClr val="FFFFFF"/>
      </a:lt1>
      <a:dk2>
        <a:srgbClr val="4B5559"/>
      </a:dk2>
      <a:lt2>
        <a:srgbClr val="FFF8F5"/>
      </a:lt2>
      <a:accent1>
        <a:srgbClr val="02284F"/>
      </a:accent1>
      <a:accent2>
        <a:srgbClr val="0075D6"/>
      </a:accent2>
      <a:accent3>
        <a:srgbClr val="338593"/>
      </a:accent3>
      <a:accent4>
        <a:srgbClr val="830051"/>
      </a:accent4>
      <a:accent5>
        <a:srgbClr val="D14900"/>
      </a:accent5>
      <a:accent6>
        <a:srgbClr val="DF7192"/>
      </a:accent6>
      <a:hlink>
        <a:srgbClr val="006778"/>
      </a:hlink>
      <a:folHlink>
        <a:srgbClr val="005160"/>
      </a:folHlink>
    </a:clrScheme>
    <a:fontScheme name="CSC">
      <a:majorFont>
        <a:latin typeface="Avenir Next LT Pro Dem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EEE5"/>
        </a:solidFill>
        <a:ln>
          <a:noFill/>
        </a:ln>
      </a:spPr>
      <a:bodyPr lIns="180000" tIns="216000" rIns="180000" bIns="216000" rtlCol="0" anchor="ctr"/>
      <a:lstStyle>
        <a:defPPr algn="ctr">
          <a:defRPr sz="18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sc_sample.potx" id="{FC1B3D3B-7887-4DA8-83F2-5F6C3AA34923}" vid="{2558611B-776E-411D-8D4D-C9FBBBDBF021}"/>
    </a:ext>
  </a:extLst>
</a:theme>
</file>

<file path=ppt/theme/theme2.xml><?xml version="1.0" encoding="utf-8"?>
<a:theme xmlns:a="http://schemas.openxmlformats.org/drawingml/2006/main" name="CSC Green">
  <a:themeElements>
    <a:clrScheme name="CSC">
      <a:dk1>
        <a:srgbClr val="002830"/>
      </a:dk1>
      <a:lt1>
        <a:srgbClr val="FFFFFF"/>
      </a:lt1>
      <a:dk2>
        <a:srgbClr val="4B5559"/>
      </a:dk2>
      <a:lt2>
        <a:srgbClr val="FFF8F5"/>
      </a:lt2>
      <a:accent1>
        <a:srgbClr val="02284F"/>
      </a:accent1>
      <a:accent2>
        <a:srgbClr val="0075D6"/>
      </a:accent2>
      <a:accent3>
        <a:srgbClr val="338593"/>
      </a:accent3>
      <a:accent4>
        <a:srgbClr val="830051"/>
      </a:accent4>
      <a:accent5>
        <a:srgbClr val="D14900"/>
      </a:accent5>
      <a:accent6>
        <a:srgbClr val="DF7192"/>
      </a:accent6>
      <a:hlink>
        <a:srgbClr val="006778"/>
      </a:hlink>
      <a:folHlink>
        <a:srgbClr val="005160"/>
      </a:folHlink>
    </a:clrScheme>
    <a:fontScheme name="CSC">
      <a:majorFont>
        <a:latin typeface="Avenir Next LT Pro Dem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DBEEE0"/>
        </a:solidFill>
        <a:ln>
          <a:noFill/>
        </a:ln>
      </a:spPr>
      <a:bodyPr lIns="180000" tIns="216000" rIns="180000" bIns="216000" rtlCol="0" anchor="ctr"/>
      <a:lstStyle>
        <a:defPPr algn="ctr">
          <a:defRPr sz="18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sc_sample.potx" id="{FC1B3D3B-7887-4DA8-83F2-5F6C3AA34923}" vid="{C84A038F-1529-4695-A18F-FC296CEC7C35}"/>
    </a:ext>
  </a:extLst>
</a:theme>
</file>

<file path=ppt/theme/theme3.xml><?xml version="1.0" encoding="utf-8"?>
<a:theme xmlns:a="http://schemas.openxmlformats.org/drawingml/2006/main" name="CSC Blue">
  <a:themeElements>
    <a:clrScheme name="CSC">
      <a:dk1>
        <a:srgbClr val="002830"/>
      </a:dk1>
      <a:lt1>
        <a:srgbClr val="FFFFFF"/>
      </a:lt1>
      <a:dk2>
        <a:srgbClr val="4B5559"/>
      </a:dk2>
      <a:lt2>
        <a:srgbClr val="FFF8F5"/>
      </a:lt2>
      <a:accent1>
        <a:srgbClr val="02284F"/>
      </a:accent1>
      <a:accent2>
        <a:srgbClr val="0075D6"/>
      </a:accent2>
      <a:accent3>
        <a:srgbClr val="338593"/>
      </a:accent3>
      <a:accent4>
        <a:srgbClr val="830051"/>
      </a:accent4>
      <a:accent5>
        <a:srgbClr val="D14900"/>
      </a:accent5>
      <a:accent6>
        <a:srgbClr val="DF7192"/>
      </a:accent6>
      <a:hlink>
        <a:srgbClr val="006778"/>
      </a:hlink>
      <a:folHlink>
        <a:srgbClr val="005160"/>
      </a:folHlink>
    </a:clrScheme>
    <a:fontScheme name="CSC">
      <a:majorFont>
        <a:latin typeface="Avenir Next LT Pro Dem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C8E0F5"/>
        </a:solidFill>
        <a:ln>
          <a:noFill/>
        </a:ln>
      </a:spPr>
      <a:bodyPr lIns="180000" tIns="216000" rIns="180000" bIns="216000" rtlCol="0" anchor="ctr"/>
      <a:lstStyle>
        <a:defPPr algn="ctr">
          <a:defRPr sz="18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sc_sample.potx" id="{FC1B3D3B-7887-4DA8-83F2-5F6C3AA34923}" vid="{76706113-0491-4D75-9167-7336F4F8D7CD}"/>
    </a:ext>
  </a:extLst>
</a:theme>
</file>

<file path=ppt/theme/theme4.xml><?xml version="1.0" encoding="utf-8"?>
<a:theme xmlns:a="http://schemas.openxmlformats.org/drawingml/2006/main" name="CSC Warm">
  <a:themeElements>
    <a:clrScheme name="CSC">
      <a:dk1>
        <a:srgbClr val="002830"/>
      </a:dk1>
      <a:lt1>
        <a:srgbClr val="FFFFFF"/>
      </a:lt1>
      <a:dk2>
        <a:srgbClr val="4B5559"/>
      </a:dk2>
      <a:lt2>
        <a:srgbClr val="FFF8F5"/>
      </a:lt2>
      <a:accent1>
        <a:srgbClr val="02284F"/>
      </a:accent1>
      <a:accent2>
        <a:srgbClr val="0075D6"/>
      </a:accent2>
      <a:accent3>
        <a:srgbClr val="338593"/>
      </a:accent3>
      <a:accent4>
        <a:srgbClr val="830051"/>
      </a:accent4>
      <a:accent5>
        <a:srgbClr val="D14900"/>
      </a:accent5>
      <a:accent6>
        <a:srgbClr val="DF7192"/>
      </a:accent6>
      <a:hlink>
        <a:srgbClr val="006778"/>
      </a:hlink>
      <a:folHlink>
        <a:srgbClr val="005160"/>
      </a:folHlink>
    </a:clrScheme>
    <a:fontScheme name="CSC">
      <a:majorFont>
        <a:latin typeface="Avenir Next LT Pro Dem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8EAE9"/>
        </a:solidFill>
        <a:ln>
          <a:noFill/>
        </a:ln>
      </a:spPr>
      <a:bodyPr lIns="180000" tIns="216000" rIns="180000" bIns="216000" rtlCol="0" anchor="ctr"/>
      <a:lstStyle>
        <a:defPPr algn="ctr">
          <a:defRPr sz="18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sc_sample.potx" id="{FC1B3D3B-7887-4DA8-83F2-5F6C3AA34923}" vid="{0F00A29F-A018-4FBD-ACC4-64350C1C7F08}"/>
    </a:ext>
  </a:extLst>
</a:theme>
</file>

<file path=ppt/theme/theme5.xml><?xml version="1.0" encoding="utf-8"?>
<a:theme xmlns:a="http://schemas.openxmlformats.org/drawingml/2006/main" name="Office Theme">
  <a:themeElements>
    <a:clrScheme name="CSC">
      <a:dk1>
        <a:srgbClr val="002830"/>
      </a:dk1>
      <a:lt1>
        <a:srgbClr val="FFFFFF"/>
      </a:lt1>
      <a:dk2>
        <a:srgbClr val="4B5559"/>
      </a:dk2>
      <a:lt2>
        <a:srgbClr val="FFF8F5"/>
      </a:lt2>
      <a:accent1>
        <a:srgbClr val="02284F"/>
      </a:accent1>
      <a:accent2>
        <a:srgbClr val="0075D6"/>
      </a:accent2>
      <a:accent3>
        <a:srgbClr val="338593"/>
      </a:accent3>
      <a:accent4>
        <a:srgbClr val="830051"/>
      </a:accent4>
      <a:accent5>
        <a:srgbClr val="D14900"/>
      </a:accent5>
      <a:accent6>
        <a:srgbClr val="DF7192"/>
      </a:accent6>
      <a:hlink>
        <a:srgbClr val="006778"/>
      </a:hlink>
      <a:folHlink>
        <a:srgbClr val="005160"/>
      </a:folHlink>
    </a:clrScheme>
    <a:fontScheme name="CSC">
      <a:majorFont>
        <a:latin typeface="Avenir Next LT Pro Dem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Office Theme">
  <a:themeElements>
    <a:clrScheme name="CSC">
      <a:dk1>
        <a:srgbClr val="002830"/>
      </a:dk1>
      <a:lt1>
        <a:srgbClr val="FFFFFF"/>
      </a:lt1>
      <a:dk2>
        <a:srgbClr val="4B5559"/>
      </a:dk2>
      <a:lt2>
        <a:srgbClr val="FFF8F5"/>
      </a:lt2>
      <a:accent1>
        <a:srgbClr val="02284F"/>
      </a:accent1>
      <a:accent2>
        <a:srgbClr val="0075D6"/>
      </a:accent2>
      <a:accent3>
        <a:srgbClr val="338593"/>
      </a:accent3>
      <a:accent4>
        <a:srgbClr val="830051"/>
      </a:accent4>
      <a:accent5>
        <a:srgbClr val="D14900"/>
      </a:accent5>
      <a:accent6>
        <a:srgbClr val="DF7192"/>
      </a:accent6>
      <a:hlink>
        <a:srgbClr val="006778"/>
      </a:hlink>
      <a:folHlink>
        <a:srgbClr val="005160"/>
      </a:folHlink>
    </a:clrScheme>
    <a:fontScheme name="CSC">
      <a:majorFont>
        <a:latin typeface="Avenir Next LT Pro Dem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786</TotalTime>
  <Words>593</Words>
  <Application>Microsoft Office PowerPoint</Application>
  <PresentationFormat>Widescreen</PresentationFormat>
  <Paragraphs>97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Avenir Next LT Pro</vt:lpstr>
      <vt:lpstr>Avenir Next LT Pro Demi</vt:lpstr>
      <vt:lpstr>CSC</vt:lpstr>
      <vt:lpstr>CSC Green</vt:lpstr>
      <vt:lpstr>CSC Blue</vt:lpstr>
      <vt:lpstr>CSC Warm</vt:lpstr>
      <vt:lpstr>NORDIC SUPERCOMPUTING SUMMIT 2026   17.11.2026 at 8.30-19 Sokos Hotel Tripla Helsinki, Finland  Speaker info and booking status  / June 2026</vt:lpstr>
      <vt:lpstr>Nordic Supercomputing Summit 2026 in a nutshell</vt:lpstr>
      <vt:lpstr>Nordic Supercomputing Summit 2026 in a nutshell</vt:lpstr>
      <vt:lpstr>PowerPoint Presentation</vt:lpstr>
      <vt:lpstr>PowerPoint Presentation</vt:lpstr>
      <vt:lpstr>PowerPoint Presentation</vt:lpstr>
    </vt:vector>
  </TitlesOfParts>
  <Company>CSC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Susanne Sjöblom</dc:creator>
  <cp:lastModifiedBy>Elina Ajalin</cp:lastModifiedBy>
  <cp:revision>7</cp:revision>
  <dcterms:created xsi:type="dcterms:W3CDTF">2026-06-03T10:27:11Z</dcterms:created>
  <dcterms:modified xsi:type="dcterms:W3CDTF">2026-06-24T07:40:58Z</dcterms:modified>
</cp:coreProperties>
</file>