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3"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Lato" panose="020F0502020204030203" pitchFamily="34" charset="0"/>
      <p:regular r:id="rId9"/>
      <p:bold r:id="rId10"/>
      <p:italic r:id="rId11"/>
      <p:boldItalic r:id="rId12"/>
    </p:embeddedFont>
    <p:embeddedFont>
      <p:font typeface="Poppins" pitchFamily="2" charset="77"/>
      <p:regular r:id="rId13"/>
      <p:bold r:id="rId14"/>
      <p:italic r:id="rId15"/>
      <p:boldItalic r:id="rId16"/>
    </p:embeddedFont>
    <p:embeddedFont>
      <p:font typeface="Proxima Nova" panose="02000506030000020004" pitchFamily="2" charset="0"/>
      <p:regular r:id="rId17"/>
      <p:bold r:id="rId18"/>
      <p:italic r:id="rId19"/>
      <p:boldItalic r:id="rId20"/>
    </p:embeddedFont>
    <p:embeddedFont>
      <p:font typeface="Source Sans Pro" panose="020B05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34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535935-14BA-41E8-B74E-E98C6B5FEEF9}">
  <a:tblStyle styleId="{79535935-14BA-41E8-B74E-E98C6B5FEE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34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e7c69274d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e7c69274d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e0cc128b77_1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e0cc128b77_1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8803e407a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8803e407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8803e407a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28803e407a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8803e407a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8803e407a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8803e407a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28803e407a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5" Type="http://schemas.openxmlformats.org/officeDocument/2006/relationships/hyperlink" Target="https://fsymbols.com/copyright/" TargetMode="External"/><Relationship Id="rId4"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hyperlink" Target="https://fsymbols.com/copyright/" TargetMode="Externa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0.png"/><Relationship Id="rId4" Type="http://schemas.openxmlformats.org/officeDocument/2006/relationships/image" Target="../media/image39.png"/></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39.png"/></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xml"/><Relationship Id="rId5" Type="http://schemas.openxmlformats.org/officeDocument/2006/relationships/hyperlink" Target="https://fsymbols.com/copyright/" TargetMode="Externa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4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40.png"/></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7"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symbols.com/copyright/" TargetMode="External"/><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hyperlink" Target="https://fsymbols.com/copyright/" TargetMode="External"/><Relationship Id="rId5" Type="http://schemas.openxmlformats.org/officeDocument/2006/relationships/image" Target="../media/image2.png"/><Relationship Id="rId4" Type="http://schemas.openxmlformats.org/officeDocument/2006/relationships/image" Target="../media/image31.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fsymbols.com/copyright/" TargetMode="External"/><Relationship Id="rId7"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fsymbols.com/copyright/" TargetMode="External"/><Relationship Id="rId2" Type="http://schemas.openxmlformats.org/officeDocument/2006/relationships/image" Target="../media/image4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3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44.png"/><Relationship Id="rId5" Type="http://schemas.openxmlformats.org/officeDocument/2006/relationships/image" Target="../media/image39.png"/><Relationship Id="rId4" Type="http://schemas.openxmlformats.org/officeDocument/2006/relationships/hyperlink" Target="https://fsymbols.com/copyright/" TargetMode="Externa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hyperlink" Target="https://fsymbols.com/copyright/"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fsymbols.com/copyright/" TargetMode="External"/><Relationship Id="rId2" Type="http://schemas.openxmlformats.org/officeDocument/2006/relationships/image" Target="../media/image4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3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6.jpe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hyperlink" Target="https://fsymbols.com/copyright/" TargetMode="External"/><Relationship Id="rId4"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hyperlink" Target="https://fsymbols.com/copyright/" TargetMode="Externa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0.png"/><Relationship Id="rId1" Type="http://schemas.openxmlformats.org/officeDocument/2006/relationships/slideMaster" Target="../slideMasters/slideMaster1.xml"/><Relationship Id="rId6" Type="http://schemas.openxmlformats.org/officeDocument/2006/relationships/hyperlink" Target="https://fsymbols.com/copyright/" TargetMode="External"/><Relationship Id="rId5" Type="http://schemas.openxmlformats.org/officeDocument/2006/relationships/image" Target="../media/image2.png"/><Relationship Id="rId4" Type="http://schemas.openxmlformats.org/officeDocument/2006/relationships/image" Target="../media/image3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1.png"/><Relationship Id="rId4"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hyperlink" Target="https://fsymbols.com/copyright/" TargetMode="External"/><Relationship Id="rId2" Type="http://schemas.openxmlformats.org/officeDocument/2006/relationships/image" Target="../media/image52.png"/><Relationship Id="rId1" Type="http://schemas.openxmlformats.org/officeDocument/2006/relationships/slideMaster" Target="../slideMasters/slideMaster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01" type="title">
  <p:cSld name="TITLE">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l="41" t="55" r="6" b="103"/>
          <a:stretch/>
        </p:blipFill>
        <p:spPr>
          <a:xfrm>
            <a:off x="0" y="-150"/>
            <a:ext cx="9144000" cy="5194249"/>
          </a:xfrm>
          <a:prstGeom prst="rect">
            <a:avLst/>
          </a:prstGeom>
          <a:noFill/>
          <a:ln>
            <a:noFill/>
          </a:ln>
        </p:spPr>
      </p:pic>
      <p:pic>
        <p:nvPicPr>
          <p:cNvPr id="9" name="Google Shape;9;p2"/>
          <p:cNvPicPr preferRelativeResize="0"/>
          <p:nvPr/>
        </p:nvPicPr>
        <p:blipFill>
          <a:blip r:embed="rId3">
            <a:alphaModFix/>
          </a:blip>
          <a:stretch>
            <a:fillRect/>
          </a:stretch>
        </p:blipFill>
        <p:spPr>
          <a:xfrm>
            <a:off x="685800" y="608325"/>
            <a:ext cx="623452" cy="428025"/>
          </a:xfrm>
          <a:prstGeom prst="rect">
            <a:avLst/>
          </a:prstGeom>
          <a:noFill/>
          <a:ln>
            <a:noFill/>
          </a:ln>
        </p:spPr>
      </p:pic>
      <p:sp>
        <p:nvSpPr>
          <p:cNvPr id="10" name="Google Shape;10;p2"/>
          <p:cNvSpPr txBox="1"/>
          <p:nvPr/>
        </p:nvSpPr>
        <p:spPr>
          <a:xfrm>
            <a:off x="1125124" y="8804705"/>
            <a:ext cx="4179600" cy="1662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F6F6F6"/>
              </a:buClr>
              <a:buSzPts val="1800"/>
              <a:buFont typeface="Arial"/>
              <a:buNone/>
            </a:pPr>
            <a:r>
              <a:rPr lang="en" sz="1800" i="0" u="none" strike="noStrike" cap="none">
                <a:solidFill>
                  <a:srgbClr val="000000"/>
                </a:solidFill>
                <a:latin typeface="Lato"/>
                <a:ea typeface="Lato"/>
                <a:cs typeface="Lato"/>
                <a:sym typeface="Lato"/>
              </a:rPr>
              <a:t>Presenter Name, Date</a:t>
            </a:r>
            <a:endParaRPr sz="1800" i="0" u="none" strike="noStrike" cap="none">
              <a:solidFill>
                <a:srgbClr val="000000"/>
              </a:solidFill>
              <a:latin typeface="Lato"/>
              <a:ea typeface="Lato"/>
              <a:cs typeface="Lato"/>
              <a:sym typeface="Lato"/>
            </a:endParaRPr>
          </a:p>
        </p:txBody>
      </p:sp>
      <p:sp>
        <p:nvSpPr>
          <p:cNvPr id="11" name="Google Shape;11;p2"/>
          <p:cNvSpPr txBox="1">
            <a:spLocks noGrp="1"/>
          </p:cNvSpPr>
          <p:nvPr>
            <p:ph type="title"/>
          </p:nvPr>
        </p:nvSpPr>
        <p:spPr>
          <a:xfrm>
            <a:off x="685800" y="2701950"/>
            <a:ext cx="4750200" cy="1402500"/>
          </a:xfrm>
          <a:prstGeom prst="rect">
            <a:avLst/>
          </a:prstGeom>
        </p:spPr>
        <p:txBody>
          <a:bodyPr spcFirstLastPara="1" wrap="square" lIns="0" tIns="91425" rIns="91425" bIns="91425" anchor="t" anchorCtr="0">
            <a:noAutofit/>
          </a:bodyPr>
          <a:lstStyle>
            <a:lvl1pPr lvl="0" rtl="0">
              <a:spcBef>
                <a:spcPts val="0"/>
              </a:spcBef>
              <a:spcAft>
                <a:spcPts val="0"/>
              </a:spcAft>
              <a:buSzPts val="4100"/>
              <a:buNone/>
              <a:defRPr sz="4100"/>
            </a:lvl1pPr>
            <a:lvl2pPr lvl="1" rtl="0">
              <a:spcBef>
                <a:spcPts val="0"/>
              </a:spcBef>
              <a:spcAft>
                <a:spcPts val="0"/>
              </a:spcAft>
              <a:buSzPts val="4500"/>
              <a:buFont typeface="Poppins"/>
              <a:buNone/>
              <a:defRPr sz="4500">
                <a:latin typeface="Poppins"/>
                <a:ea typeface="Poppins"/>
                <a:cs typeface="Poppins"/>
                <a:sym typeface="Poppins"/>
              </a:defRPr>
            </a:lvl2pPr>
            <a:lvl3pPr lvl="2" rtl="0">
              <a:spcBef>
                <a:spcPts val="0"/>
              </a:spcBef>
              <a:spcAft>
                <a:spcPts val="0"/>
              </a:spcAft>
              <a:buSzPts val="4500"/>
              <a:buFont typeface="Poppins"/>
              <a:buNone/>
              <a:defRPr sz="4500">
                <a:latin typeface="Poppins"/>
                <a:ea typeface="Poppins"/>
                <a:cs typeface="Poppins"/>
                <a:sym typeface="Poppins"/>
              </a:defRPr>
            </a:lvl3pPr>
            <a:lvl4pPr lvl="3" rtl="0">
              <a:spcBef>
                <a:spcPts val="0"/>
              </a:spcBef>
              <a:spcAft>
                <a:spcPts val="0"/>
              </a:spcAft>
              <a:buSzPts val="4500"/>
              <a:buFont typeface="Poppins"/>
              <a:buNone/>
              <a:defRPr sz="4500">
                <a:latin typeface="Poppins"/>
                <a:ea typeface="Poppins"/>
                <a:cs typeface="Poppins"/>
                <a:sym typeface="Poppins"/>
              </a:defRPr>
            </a:lvl4pPr>
            <a:lvl5pPr lvl="4" rtl="0">
              <a:spcBef>
                <a:spcPts val="0"/>
              </a:spcBef>
              <a:spcAft>
                <a:spcPts val="0"/>
              </a:spcAft>
              <a:buSzPts val="4500"/>
              <a:buFont typeface="Poppins"/>
              <a:buNone/>
              <a:defRPr sz="4500">
                <a:latin typeface="Poppins"/>
                <a:ea typeface="Poppins"/>
                <a:cs typeface="Poppins"/>
                <a:sym typeface="Poppins"/>
              </a:defRPr>
            </a:lvl5pPr>
            <a:lvl6pPr lvl="5" rtl="0">
              <a:spcBef>
                <a:spcPts val="0"/>
              </a:spcBef>
              <a:spcAft>
                <a:spcPts val="0"/>
              </a:spcAft>
              <a:buSzPts val="4500"/>
              <a:buFont typeface="Poppins"/>
              <a:buNone/>
              <a:defRPr sz="4500">
                <a:latin typeface="Poppins"/>
                <a:ea typeface="Poppins"/>
                <a:cs typeface="Poppins"/>
                <a:sym typeface="Poppins"/>
              </a:defRPr>
            </a:lvl6pPr>
            <a:lvl7pPr lvl="6" rtl="0">
              <a:spcBef>
                <a:spcPts val="0"/>
              </a:spcBef>
              <a:spcAft>
                <a:spcPts val="0"/>
              </a:spcAft>
              <a:buSzPts val="4500"/>
              <a:buFont typeface="Poppins"/>
              <a:buNone/>
              <a:defRPr sz="4500">
                <a:latin typeface="Poppins"/>
                <a:ea typeface="Poppins"/>
                <a:cs typeface="Poppins"/>
                <a:sym typeface="Poppins"/>
              </a:defRPr>
            </a:lvl7pPr>
            <a:lvl8pPr lvl="7" rtl="0">
              <a:spcBef>
                <a:spcPts val="0"/>
              </a:spcBef>
              <a:spcAft>
                <a:spcPts val="0"/>
              </a:spcAft>
              <a:buSzPts val="4500"/>
              <a:buFont typeface="Poppins"/>
              <a:buNone/>
              <a:defRPr sz="4500">
                <a:latin typeface="Poppins"/>
                <a:ea typeface="Poppins"/>
                <a:cs typeface="Poppins"/>
                <a:sym typeface="Poppins"/>
              </a:defRPr>
            </a:lvl8pPr>
            <a:lvl9pPr lvl="8" rtl="0">
              <a:spcBef>
                <a:spcPts val="0"/>
              </a:spcBef>
              <a:spcAft>
                <a:spcPts val="0"/>
              </a:spcAft>
              <a:buSzPts val="4500"/>
              <a:buFont typeface="Poppins"/>
              <a:buNone/>
              <a:defRPr sz="4500">
                <a:latin typeface="Poppins"/>
                <a:ea typeface="Poppins"/>
                <a:cs typeface="Poppins"/>
                <a:sym typeface="Poppins"/>
              </a:defRPr>
            </a:lvl9pPr>
          </a:lstStyle>
          <a:p>
            <a:endParaRPr/>
          </a:p>
        </p:txBody>
      </p:sp>
      <p:sp>
        <p:nvSpPr>
          <p:cNvPr id="12" name="Google Shape;12;p2"/>
          <p:cNvSpPr txBox="1">
            <a:spLocks noGrp="1"/>
          </p:cNvSpPr>
          <p:nvPr>
            <p:ph type="title" idx="2"/>
          </p:nvPr>
        </p:nvSpPr>
        <p:spPr>
          <a:xfrm>
            <a:off x="685800" y="4208425"/>
            <a:ext cx="4750200" cy="348900"/>
          </a:xfrm>
          <a:prstGeom prst="rect">
            <a:avLst/>
          </a:prstGeom>
        </p:spPr>
        <p:txBody>
          <a:bodyPr spcFirstLastPara="1" wrap="square" lIns="0" tIns="91425" rIns="91425" bIns="91425" anchor="t" anchorCtr="0">
            <a:noAutofit/>
          </a:bodyPr>
          <a:lstStyle>
            <a:lvl1pPr lvl="0" rtl="0">
              <a:spcBef>
                <a:spcPts val="0"/>
              </a:spcBef>
              <a:spcAft>
                <a:spcPts val="0"/>
              </a:spcAft>
              <a:buSzPts val="1400"/>
              <a:buNone/>
              <a:defRPr sz="1400" b="0"/>
            </a:lvl1pPr>
            <a:lvl2pPr lvl="1" rtl="0">
              <a:spcBef>
                <a:spcPts val="0"/>
              </a:spcBef>
              <a:spcAft>
                <a:spcPts val="0"/>
              </a:spcAft>
              <a:buSzPts val="2800"/>
              <a:buFont typeface="Poppins"/>
              <a:buNone/>
              <a:defRPr>
                <a:latin typeface="Poppins"/>
                <a:ea typeface="Poppins"/>
                <a:cs typeface="Poppins"/>
                <a:sym typeface="Poppins"/>
              </a:defRPr>
            </a:lvl2pPr>
            <a:lvl3pPr lvl="2" rtl="0">
              <a:spcBef>
                <a:spcPts val="0"/>
              </a:spcBef>
              <a:spcAft>
                <a:spcPts val="0"/>
              </a:spcAft>
              <a:buSzPts val="2800"/>
              <a:buFont typeface="Poppins"/>
              <a:buNone/>
              <a:defRPr>
                <a:latin typeface="Poppins"/>
                <a:ea typeface="Poppins"/>
                <a:cs typeface="Poppins"/>
                <a:sym typeface="Poppins"/>
              </a:defRPr>
            </a:lvl3pPr>
            <a:lvl4pPr lvl="3" rtl="0">
              <a:spcBef>
                <a:spcPts val="0"/>
              </a:spcBef>
              <a:spcAft>
                <a:spcPts val="0"/>
              </a:spcAft>
              <a:buSzPts val="2800"/>
              <a:buFont typeface="Poppins"/>
              <a:buNone/>
              <a:defRPr>
                <a:latin typeface="Poppins"/>
                <a:ea typeface="Poppins"/>
                <a:cs typeface="Poppins"/>
                <a:sym typeface="Poppins"/>
              </a:defRPr>
            </a:lvl4pPr>
            <a:lvl5pPr lvl="4" rtl="0">
              <a:spcBef>
                <a:spcPts val="0"/>
              </a:spcBef>
              <a:spcAft>
                <a:spcPts val="0"/>
              </a:spcAft>
              <a:buSzPts val="2800"/>
              <a:buFont typeface="Poppins"/>
              <a:buNone/>
              <a:defRPr>
                <a:latin typeface="Poppins"/>
                <a:ea typeface="Poppins"/>
                <a:cs typeface="Poppins"/>
                <a:sym typeface="Poppins"/>
              </a:defRPr>
            </a:lvl5pPr>
            <a:lvl6pPr lvl="5" rtl="0">
              <a:spcBef>
                <a:spcPts val="0"/>
              </a:spcBef>
              <a:spcAft>
                <a:spcPts val="0"/>
              </a:spcAft>
              <a:buSzPts val="2800"/>
              <a:buFont typeface="Poppins"/>
              <a:buNone/>
              <a:defRPr>
                <a:latin typeface="Poppins"/>
                <a:ea typeface="Poppins"/>
                <a:cs typeface="Poppins"/>
                <a:sym typeface="Poppins"/>
              </a:defRPr>
            </a:lvl6pPr>
            <a:lvl7pPr lvl="6" rtl="0">
              <a:spcBef>
                <a:spcPts val="0"/>
              </a:spcBef>
              <a:spcAft>
                <a:spcPts val="0"/>
              </a:spcAft>
              <a:buSzPts val="2800"/>
              <a:buFont typeface="Poppins"/>
              <a:buNone/>
              <a:defRPr>
                <a:latin typeface="Poppins"/>
                <a:ea typeface="Poppins"/>
                <a:cs typeface="Poppins"/>
                <a:sym typeface="Poppins"/>
              </a:defRPr>
            </a:lvl7pPr>
            <a:lvl8pPr lvl="7" rtl="0">
              <a:spcBef>
                <a:spcPts val="0"/>
              </a:spcBef>
              <a:spcAft>
                <a:spcPts val="0"/>
              </a:spcAft>
              <a:buSzPts val="2800"/>
              <a:buFont typeface="Poppins"/>
              <a:buNone/>
              <a:defRPr>
                <a:latin typeface="Poppins"/>
                <a:ea typeface="Poppins"/>
                <a:cs typeface="Poppins"/>
                <a:sym typeface="Poppins"/>
              </a:defRPr>
            </a:lvl8pPr>
            <a:lvl9pPr lvl="8" rtl="0">
              <a:spcBef>
                <a:spcPts val="0"/>
              </a:spcBef>
              <a:spcAft>
                <a:spcPts val="0"/>
              </a:spcAft>
              <a:buSzPts val="2800"/>
              <a:buFont typeface="Poppins"/>
              <a:buNone/>
              <a:defRPr>
                <a:latin typeface="Poppins"/>
                <a:ea typeface="Poppins"/>
                <a:cs typeface="Poppins"/>
                <a:sym typeface="Poppins"/>
              </a:defRPr>
            </a:lvl9pPr>
          </a:lstStyle>
          <a:p>
            <a:endParaRPr/>
          </a:p>
        </p:txBody>
      </p:sp>
    </p:spTree>
  </p:cSld>
  <p:clrMapOvr>
    <a:masterClrMapping/>
  </p:clrMapOvr>
  <p:extLst>
    <p:ext uri="{DCECCB84-F9BA-43D5-87BE-67443E8EF086}">
      <p15:sldGuideLst xmlns:p15="http://schemas.microsoft.com/office/powerpoint/2012/main">
        <p15:guide id="1" pos="43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1 2 1 1">
  <p:cSld name="SECTION_HEADER_1_1_2_1_1">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a:stretch/>
        </p:blipFill>
        <p:spPr>
          <a:xfrm>
            <a:off x="-31950" y="-41575"/>
            <a:ext cx="9353376" cy="5261274"/>
          </a:xfrm>
          <a:prstGeom prst="rect">
            <a:avLst/>
          </a:prstGeom>
          <a:noFill/>
          <a:ln>
            <a:noFill/>
          </a:ln>
        </p:spPr>
      </p:pic>
      <p:pic>
        <p:nvPicPr>
          <p:cNvPr id="63" name="Google Shape;63;p11"/>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64" name="Google Shape;64;p11"/>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65" name="Google Shape;65;p11"/>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1 2 1 1 1">
  <p:cSld name="SECTION_HEADER_1_1_2_1_1_1">
    <p:spTree>
      <p:nvGrpSpPr>
        <p:cNvPr id="1" name="Shape 66"/>
        <p:cNvGrpSpPr/>
        <p:nvPr/>
      </p:nvGrpSpPr>
      <p:grpSpPr>
        <a:xfrm>
          <a:off x="0" y="0"/>
          <a:ext cx="0" cy="0"/>
          <a:chOff x="0" y="0"/>
          <a:chExt cx="0" cy="0"/>
        </a:xfrm>
      </p:grpSpPr>
      <p:pic>
        <p:nvPicPr>
          <p:cNvPr id="67" name="Google Shape;67;p12"/>
          <p:cNvPicPr preferRelativeResize="0"/>
          <p:nvPr/>
        </p:nvPicPr>
        <p:blipFill rotWithShape="1">
          <a:blip r:embed="rId2">
            <a:alphaModFix/>
          </a:blip>
          <a:srcRect/>
          <a:stretch/>
        </p:blipFill>
        <p:spPr>
          <a:xfrm>
            <a:off x="-31950" y="-41575"/>
            <a:ext cx="9353376" cy="5261274"/>
          </a:xfrm>
          <a:prstGeom prst="rect">
            <a:avLst/>
          </a:prstGeom>
          <a:noFill/>
          <a:ln>
            <a:noFill/>
          </a:ln>
        </p:spPr>
      </p:pic>
      <p:pic>
        <p:nvPicPr>
          <p:cNvPr id="68" name="Google Shape;68;p12"/>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69" name="Google Shape;69;p12"/>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70" name="Google Shape;70;p12"/>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1 2 1 1 1 1">
  <p:cSld name="SECTION_HEADER_1_1_2_1_1_1_1">
    <p:spTree>
      <p:nvGrpSpPr>
        <p:cNvPr id="1" name="Shape 71"/>
        <p:cNvGrpSpPr/>
        <p:nvPr/>
      </p:nvGrpSpPr>
      <p:grpSpPr>
        <a:xfrm>
          <a:off x="0" y="0"/>
          <a:ext cx="0" cy="0"/>
          <a:chOff x="0" y="0"/>
          <a:chExt cx="0" cy="0"/>
        </a:xfrm>
      </p:grpSpPr>
      <p:pic>
        <p:nvPicPr>
          <p:cNvPr id="72" name="Google Shape;72;p13"/>
          <p:cNvPicPr preferRelativeResize="0"/>
          <p:nvPr/>
        </p:nvPicPr>
        <p:blipFill rotWithShape="1">
          <a:blip r:embed="rId2">
            <a:alphaModFix/>
          </a:blip>
          <a:srcRect l="6" t="8" r="36" b="12"/>
          <a:stretch/>
        </p:blipFill>
        <p:spPr>
          <a:xfrm>
            <a:off x="-31950" y="-41575"/>
            <a:ext cx="9353375" cy="5261272"/>
          </a:xfrm>
          <a:prstGeom prst="rect">
            <a:avLst/>
          </a:prstGeom>
          <a:noFill/>
          <a:ln>
            <a:noFill/>
          </a:ln>
        </p:spPr>
      </p:pic>
      <p:pic>
        <p:nvPicPr>
          <p:cNvPr id="73" name="Google Shape;73;p13"/>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74" name="Google Shape;74;p13"/>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75" name="Google Shape;75;p13"/>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1 2 1 1 1 1 1">
  <p:cSld name="SECTION_HEADER_1_1_2_1_1_1_1_1">
    <p:spTree>
      <p:nvGrpSpPr>
        <p:cNvPr id="1" name="Shape 76"/>
        <p:cNvGrpSpPr/>
        <p:nvPr/>
      </p:nvGrpSpPr>
      <p:grpSpPr>
        <a:xfrm>
          <a:off x="0" y="0"/>
          <a:ext cx="0" cy="0"/>
          <a:chOff x="0" y="0"/>
          <a:chExt cx="0" cy="0"/>
        </a:xfrm>
      </p:grpSpPr>
      <p:pic>
        <p:nvPicPr>
          <p:cNvPr id="77" name="Google Shape;77;p14"/>
          <p:cNvPicPr preferRelativeResize="0"/>
          <p:nvPr/>
        </p:nvPicPr>
        <p:blipFill rotWithShape="1">
          <a:blip r:embed="rId2">
            <a:alphaModFix/>
          </a:blip>
          <a:srcRect t="42" b="42"/>
          <a:stretch/>
        </p:blipFill>
        <p:spPr>
          <a:xfrm>
            <a:off x="-31950" y="-41575"/>
            <a:ext cx="9353375" cy="5261272"/>
          </a:xfrm>
          <a:prstGeom prst="rect">
            <a:avLst/>
          </a:prstGeom>
          <a:noFill/>
          <a:ln>
            <a:noFill/>
          </a:ln>
        </p:spPr>
      </p:pic>
      <p:pic>
        <p:nvPicPr>
          <p:cNvPr id="78" name="Google Shape;78;p14"/>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79" name="Google Shape;79;p14"/>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80" name="Google Shape;80;p14"/>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1 2 1 1 1 1 1 1">
  <p:cSld name="SECTION_HEADER_1_1_2_1_1_1_1_1_1">
    <p:spTree>
      <p:nvGrpSpPr>
        <p:cNvPr id="1" name="Shape 81"/>
        <p:cNvGrpSpPr/>
        <p:nvPr/>
      </p:nvGrpSpPr>
      <p:grpSpPr>
        <a:xfrm>
          <a:off x="0" y="0"/>
          <a:ext cx="0" cy="0"/>
          <a:chOff x="0" y="0"/>
          <a:chExt cx="0" cy="0"/>
        </a:xfrm>
      </p:grpSpPr>
      <p:pic>
        <p:nvPicPr>
          <p:cNvPr id="82" name="Google Shape;82;p15"/>
          <p:cNvPicPr preferRelativeResize="0"/>
          <p:nvPr/>
        </p:nvPicPr>
        <p:blipFill rotWithShape="1">
          <a:blip r:embed="rId2">
            <a:alphaModFix/>
          </a:blip>
          <a:srcRect t="77" b="6"/>
          <a:stretch/>
        </p:blipFill>
        <p:spPr>
          <a:xfrm>
            <a:off x="-31950" y="-41575"/>
            <a:ext cx="9353375" cy="5261272"/>
          </a:xfrm>
          <a:prstGeom prst="rect">
            <a:avLst/>
          </a:prstGeom>
          <a:noFill/>
          <a:ln>
            <a:noFill/>
          </a:ln>
        </p:spPr>
      </p:pic>
      <p:pic>
        <p:nvPicPr>
          <p:cNvPr id="83" name="Google Shape;83;p15"/>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84" name="Google Shape;84;p15"/>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85" name="Google Shape;85;p15"/>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1 2 1 1 1 1 1 1 1">
  <p:cSld name="SECTION_HEADER_1_1_2_1_1_1_1_1_1_1">
    <p:spTree>
      <p:nvGrpSpPr>
        <p:cNvPr id="1" name="Shape 86"/>
        <p:cNvGrpSpPr/>
        <p:nvPr/>
      </p:nvGrpSpPr>
      <p:grpSpPr>
        <a:xfrm>
          <a:off x="0" y="0"/>
          <a:ext cx="0" cy="0"/>
          <a:chOff x="0" y="0"/>
          <a:chExt cx="0" cy="0"/>
        </a:xfrm>
      </p:grpSpPr>
      <p:pic>
        <p:nvPicPr>
          <p:cNvPr id="87" name="Google Shape;87;p16"/>
          <p:cNvPicPr preferRelativeResize="0"/>
          <p:nvPr/>
        </p:nvPicPr>
        <p:blipFill rotWithShape="1">
          <a:blip r:embed="rId2">
            <a:alphaModFix/>
          </a:blip>
          <a:srcRect t="77" b="6"/>
          <a:stretch/>
        </p:blipFill>
        <p:spPr>
          <a:xfrm>
            <a:off x="-31950" y="-41575"/>
            <a:ext cx="9353375" cy="5261272"/>
          </a:xfrm>
          <a:prstGeom prst="rect">
            <a:avLst/>
          </a:prstGeom>
          <a:noFill/>
          <a:ln>
            <a:noFill/>
          </a:ln>
        </p:spPr>
      </p:pic>
      <p:pic>
        <p:nvPicPr>
          <p:cNvPr id="88" name="Google Shape;88;p16"/>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89" name="Google Shape;89;p16"/>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90" name="Google Shape;90;p16"/>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1 2 1 1 1 1 1 1 1 1">
  <p:cSld name="SECTION_HEADER_1_1_2_1_1_1_1_1_1_1_1">
    <p:spTree>
      <p:nvGrpSpPr>
        <p:cNvPr id="1" name="Shape 91"/>
        <p:cNvGrpSpPr/>
        <p:nvPr/>
      </p:nvGrpSpPr>
      <p:grpSpPr>
        <a:xfrm>
          <a:off x="0" y="0"/>
          <a:ext cx="0" cy="0"/>
          <a:chOff x="0" y="0"/>
          <a:chExt cx="0" cy="0"/>
        </a:xfrm>
      </p:grpSpPr>
      <p:pic>
        <p:nvPicPr>
          <p:cNvPr id="92" name="Google Shape;92;p17"/>
          <p:cNvPicPr preferRelativeResize="0"/>
          <p:nvPr/>
        </p:nvPicPr>
        <p:blipFill rotWithShape="1">
          <a:blip r:embed="rId2">
            <a:alphaModFix/>
          </a:blip>
          <a:srcRect t="42" b="42"/>
          <a:stretch/>
        </p:blipFill>
        <p:spPr>
          <a:xfrm>
            <a:off x="-31950" y="-41575"/>
            <a:ext cx="9353375" cy="5261272"/>
          </a:xfrm>
          <a:prstGeom prst="rect">
            <a:avLst/>
          </a:prstGeom>
          <a:noFill/>
          <a:ln>
            <a:noFill/>
          </a:ln>
        </p:spPr>
      </p:pic>
      <p:pic>
        <p:nvPicPr>
          <p:cNvPr id="93" name="Google Shape;93;p17"/>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94" name="Google Shape;94;p17"/>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95" name="Google Shape;95;p17"/>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1 2 1 1 1 1 1 1 1 1 1">
  <p:cSld name="SECTION_HEADER_1_1_2_1_1_1_1_1_1_1_1_1">
    <p:spTree>
      <p:nvGrpSpPr>
        <p:cNvPr id="1" name="Shape 96"/>
        <p:cNvGrpSpPr/>
        <p:nvPr/>
      </p:nvGrpSpPr>
      <p:grpSpPr>
        <a:xfrm>
          <a:off x="0" y="0"/>
          <a:ext cx="0" cy="0"/>
          <a:chOff x="0" y="0"/>
          <a:chExt cx="0" cy="0"/>
        </a:xfrm>
      </p:grpSpPr>
      <p:pic>
        <p:nvPicPr>
          <p:cNvPr id="97" name="Google Shape;97;p18"/>
          <p:cNvPicPr preferRelativeResize="0"/>
          <p:nvPr/>
        </p:nvPicPr>
        <p:blipFill rotWithShape="1">
          <a:blip r:embed="rId2">
            <a:alphaModFix/>
          </a:blip>
          <a:srcRect t="42" b="42"/>
          <a:stretch/>
        </p:blipFill>
        <p:spPr>
          <a:xfrm>
            <a:off x="-31950" y="-41575"/>
            <a:ext cx="9353375" cy="5261272"/>
          </a:xfrm>
          <a:prstGeom prst="rect">
            <a:avLst/>
          </a:prstGeom>
          <a:noFill/>
          <a:ln>
            <a:noFill/>
          </a:ln>
        </p:spPr>
      </p:pic>
      <p:pic>
        <p:nvPicPr>
          <p:cNvPr id="98" name="Google Shape;98;p18"/>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99" name="Google Shape;99;p18"/>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100" name="Google Shape;100;p18"/>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1 2 1 1 1 1 1 1 1 1 1 1">
  <p:cSld name="SECTION_HEADER_1_1_2_1_1_1_1_1_1_1_1_1_1">
    <p:spTree>
      <p:nvGrpSpPr>
        <p:cNvPr id="1" name="Shape 101"/>
        <p:cNvGrpSpPr/>
        <p:nvPr/>
      </p:nvGrpSpPr>
      <p:grpSpPr>
        <a:xfrm>
          <a:off x="0" y="0"/>
          <a:ext cx="0" cy="0"/>
          <a:chOff x="0" y="0"/>
          <a:chExt cx="0" cy="0"/>
        </a:xfrm>
      </p:grpSpPr>
      <p:pic>
        <p:nvPicPr>
          <p:cNvPr id="102" name="Google Shape;102;p19"/>
          <p:cNvPicPr preferRelativeResize="0"/>
          <p:nvPr/>
        </p:nvPicPr>
        <p:blipFill rotWithShape="1">
          <a:blip r:embed="rId2">
            <a:alphaModFix/>
          </a:blip>
          <a:srcRect t="42" b="42"/>
          <a:stretch/>
        </p:blipFill>
        <p:spPr>
          <a:xfrm>
            <a:off x="-31950" y="-41575"/>
            <a:ext cx="9353375" cy="5261272"/>
          </a:xfrm>
          <a:prstGeom prst="rect">
            <a:avLst/>
          </a:prstGeom>
          <a:noFill/>
          <a:ln>
            <a:noFill/>
          </a:ln>
        </p:spPr>
      </p:pic>
      <p:pic>
        <p:nvPicPr>
          <p:cNvPr id="103" name="Google Shape;103;p19"/>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104" name="Google Shape;104;p19"/>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105" name="Google Shape;105;p19"/>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1 2 1 1 1 1 1 1 1 1 1 1 1">
  <p:cSld name="SECTION_HEADER_1_1_2_1_1_1_1_1_1_1_1_1_1_1">
    <p:spTree>
      <p:nvGrpSpPr>
        <p:cNvPr id="1" name="Shape 106"/>
        <p:cNvGrpSpPr/>
        <p:nvPr/>
      </p:nvGrpSpPr>
      <p:grpSpPr>
        <a:xfrm>
          <a:off x="0" y="0"/>
          <a:ext cx="0" cy="0"/>
          <a:chOff x="0" y="0"/>
          <a:chExt cx="0" cy="0"/>
        </a:xfrm>
      </p:grpSpPr>
      <p:pic>
        <p:nvPicPr>
          <p:cNvPr id="107" name="Google Shape;107;p20"/>
          <p:cNvPicPr preferRelativeResize="0"/>
          <p:nvPr/>
        </p:nvPicPr>
        <p:blipFill rotWithShape="1">
          <a:blip r:embed="rId2">
            <a:alphaModFix/>
          </a:blip>
          <a:srcRect t="42" b="42"/>
          <a:stretch/>
        </p:blipFill>
        <p:spPr>
          <a:xfrm>
            <a:off x="-31950" y="-41575"/>
            <a:ext cx="9353375" cy="5261272"/>
          </a:xfrm>
          <a:prstGeom prst="rect">
            <a:avLst/>
          </a:prstGeom>
          <a:noFill/>
          <a:ln>
            <a:noFill/>
          </a:ln>
        </p:spPr>
      </p:pic>
      <p:pic>
        <p:nvPicPr>
          <p:cNvPr id="108" name="Google Shape;108;p20"/>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109" name="Google Shape;109;p20"/>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110" name="Google Shape;110;p20"/>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02"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t="12" b="12"/>
          <a:stretch/>
        </p:blipFill>
        <p:spPr>
          <a:xfrm>
            <a:off x="-31950" y="-41575"/>
            <a:ext cx="9353376" cy="5211251"/>
          </a:xfrm>
          <a:prstGeom prst="rect">
            <a:avLst/>
          </a:prstGeom>
          <a:noFill/>
          <a:ln>
            <a:noFill/>
          </a:ln>
        </p:spPr>
      </p:pic>
      <p:sp>
        <p:nvSpPr>
          <p:cNvPr id="15" name="Google Shape;15;p3"/>
          <p:cNvSpPr txBox="1">
            <a:spLocks noGrp="1"/>
          </p:cNvSpPr>
          <p:nvPr>
            <p:ph type="title"/>
          </p:nvPr>
        </p:nvSpPr>
        <p:spPr>
          <a:xfrm>
            <a:off x="2196900" y="24819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16" name="Google Shape;16;p3"/>
          <p:cNvSpPr txBox="1">
            <a:spLocks noGrp="1"/>
          </p:cNvSpPr>
          <p:nvPr>
            <p:ph type="title" idx="2"/>
          </p:nvPr>
        </p:nvSpPr>
        <p:spPr>
          <a:xfrm>
            <a:off x="2196900" y="2099675"/>
            <a:ext cx="4750200" cy="34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Source Sans Pro"/>
              <a:buNone/>
              <a:defRPr sz="1400">
                <a:latin typeface="Source Sans Pro"/>
                <a:ea typeface="Source Sans Pro"/>
                <a:cs typeface="Source Sans Pro"/>
                <a:sym typeface="Source Sans Pro"/>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432">
          <p15:clr>
            <a:srgbClr val="FA7B17"/>
          </p15:clr>
        </p15:guide>
        <p15:guide id="2" pos="5564">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01">
  <p:cSld name="SECTION_HEADER_1_1_1">
    <p:spTree>
      <p:nvGrpSpPr>
        <p:cNvPr id="1" name="Shape 111"/>
        <p:cNvGrpSpPr/>
        <p:nvPr/>
      </p:nvGrpSpPr>
      <p:grpSpPr>
        <a:xfrm>
          <a:off x="0" y="0"/>
          <a:ext cx="0" cy="0"/>
          <a:chOff x="0" y="0"/>
          <a:chExt cx="0" cy="0"/>
        </a:xfrm>
      </p:grpSpPr>
      <p:pic>
        <p:nvPicPr>
          <p:cNvPr id="112" name="Google Shape;112;p21"/>
          <p:cNvPicPr preferRelativeResize="0"/>
          <p:nvPr/>
        </p:nvPicPr>
        <p:blipFill rotWithShape="1">
          <a:blip r:embed="rId2">
            <a:alphaModFix/>
          </a:blip>
          <a:srcRect l="12" r="56"/>
          <a:stretch/>
        </p:blipFill>
        <p:spPr>
          <a:xfrm>
            <a:off x="-31950" y="-41575"/>
            <a:ext cx="9353376" cy="5261273"/>
          </a:xfrm>
          <a:prstGeom prst="rect">
            <a:avLst/>
          </a:prstGeom>
          <a:noFill/>
          <a:ln>
            <a:noFill/>
          </a:ln>
        </p:spPr>
      </p:pic>
      <p:sp>
        <p:nvSpPr>
          <p:cNvPr id="113" name="Google Shape;113;p21"/>
          <p:cNvSpPr txBox="1">
            <a:spLocks noGrp="1"/>
          </p:cNvSpPr>
          <p:nvPr>
            <p:ph type="title"/>
          </p:nvPr>
        </p:nvSpPr>
        <p:spPr>
          <a:xfrm>
            <a:off x="695325" y="1522375"/>
            <a:ext cx="3118800" cy="963900"/>
          </a:xfrm>
          <a:prstGeom prst="rect">
            <a:avLst/>
          </a:prstGeom>
        </p:spPr>
        <p:txBody>
          <a:bodyPr spcFirstLastPara="1" wrap="square" lIns="0"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114" name="Google Shape;114;p21"/>
          <p:cNvSpPr txBox="1">
            <a:spLocks noGrp="1"/>
          </p:cNvSpPr>
          <p:nvPr>
            <p:ph type="title" idx="2"/>
          </p:nvPr>
        </p:nvSpPr>
        <p:spPr>
          <a:xfrm>
            <a:off x="695325" y="2433925"/>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SzPts val="1400"/>
              <a:buFont typeface="Source Sans Pro"/>
              <a:buNone/>
              <a:defRPr sz="1400" b="0">
                <a:latin typeface="Source Sans Pro"/>
                <a:ea typeface="Source Sans Pro"/>
                <a:cs typeface="Source Sans Pro"/>
                <a:sym typeface="Source Sans Pro"/>
              </a:defRPr>
            </a:lvl1pPr>
            <a:lvl2pPr lvl="1" rtl="0">
              <a:spcBef>
                <a:spcPts val="0"/>
              </a:spcBef>
              <a:spcAft>
                <a:spcPts val="0"/>
              </a:spcAft>
              <a:buSzPts val="2800"/>
              <a:buFont typeface="Source Sans Pro"/>
              <a:buNone/>
              <a:defRPr>
                <a:latin typeface="Source Sans Pro"/>
                <a:ea typeface="Source Sans Pro"/>
                <a:cs typeface="Source Sans Pro"/>
                <a:sym typeface="Source Sans Pro"/>
              </a:defRPr>
            </a:lvl2pPr>
            <a:lvl3pPr lvl="2" rtl="0">
              <a:spcBef>
                <a:spcPts val="0"/>
              </a:spcBef>
              <a:spcAft>
                <a:spcPts val="0"/>
              </a:spcAft>
              <a:buSzPts val="2800"/>
              <a:buFont typeface="Source Sans Pro"/>
              <a:buNone/>
              <a:defRPr>
                <a:latin typeface="Source Sans Pro"/>
                <a:ea typeface="Source Sans Pro"/>
                <a:cs typeface="Source Sans Pro"/>
                <a:sym typeface="Source Sans Pro"/>
              </a:defRPr>
            </a:lvl3pPr>
            <a:lvl4pPr lvl="3" rtl="0">
              <a:spcBef>
                <a:spcPts val="0"/>
              </a:spcBef>
              <a:spcAft>
                <a:spcPts val="0"/>
              </a:spcAft>
              <a:buSzPts val="2800"/>
              <a:buFont typeface="Source Sans Pro"/>
              <a:buNone/>
              <a:defRPr>
                <a:latin typeface="Source Sans Pro"/>
                <a:ea typeface="Source Sans Pro"/>
                <a:cs typeface="Source Sans Pro"/>
                <a:sym typeface="Source Sans Pro"/>
              </a:defRPr>
            </a:lvl4pPr>
            <a:lvl5pPr lvl="4" rtl="0">
              <a:spcBef>
                <a:spcPts val="0"/>
              </a:spcBef>
              <a:spcAft>
                <a:spcPts val="0"/>
              </a:spcAft>
              <a:buSzPts val="2800"/>
              <a:buFont typeface="Source Sans Pro"/>
              <a:buNone/>
              <a:defRPr>
                <a:latin typeface="Source Sans Pro"/>
                <a:ea typeface="Source Sans Pro"/>
                <a:cs typeface="Source Sans Pro"/>
                <a:sym typeface="Source Sans Pro"/>
              </a:defRPr>
            </a:lvl5pPr>
            <a:lvl6pPr lvl="5" rtl="0">
              <a:spcBef>
                <a:spcPts val="0"/>
              </a:spcBef>
              <a:spcAft>
                <a:spcPts val="0"/>
              </a:spcAft>
              <a:buSzPts val="2800"/>
              <a:buFont typeface="Source Sans Pro"/>
              <a:buNone/>
              <a:defRPr>
                <a:latin typeface="Source Sans Pro"/>
                <a:ea typeface="Source Sans Pro"/>
                <a:cs typeface="Source Sans Pro"/>
                <a:sym typeface="Source Sans Pro"/>
              </a:defRPr>
            </a:lvl6pPr>
            <a:lvl7pPr lvl="6" rtl="0">
              <a:spcBef>
                <a:spcPts val="0"/>
              </a:spcBef>
              <a:spcAft>
                <a:spcPts val="0"/>
              </a:spcAft>
              <a:buSzPts val="2800"/>
              <a:buFont typeface="Source Sans Pro"/>
              <a:buNone/>
              <a:defRPr>
                <a:latin typeface="Source Sans Pro"/>
                <a:ea typeface="Source Sans Pro"/>
                <a:cs typeface="Source Sans Pro"/>
                <a:sym typeface="Source Sans Pro"/>
              </a:defRPr>
            </a:lvl7pPr>
            <a:lvl8pPr lvl="7" rtl="0">
              <a:spcBef>
                <a:spcPts val="0"/>
              </a:spcBef>
              <a:spcAft>
                <a:spcPts val="0"/>
              </a:spcAft>
              <a:buSzPts val="2800"/>
              <a:buFont typeface="Source Sans Pro"/>
              <a:buNone/>
              <a:defRPr>
                <a:latin typeface="Source Sans Pro"/>
                <a:ea typeface="Source Sans Pro"/>
                <a:cs typeface="Source Sans Pro"/>
                <a:sym typeface="Source Sans Pro"/>
              </a:defRPr>
            </a:lvl8pPr>
            <a:lvl9pPr lvl="8" rtl="0">
              <a:spcBef>
                <a:spcPts val="0"/>
              </a:spcBef>
              <a:spcAft>
                <a:spcPts val="0"/>
              </a:spcAft>
              <a:buSzPts val="2800"/>
              <a:buFont typeface="Source Sans Pro"/>
              <a:buNone/>
              <a:defRPr>
                <a:latin typeface="Source Sans Pro"/>
                <a:ea typeface="Source Sans Pro"/>
                <a:cs typeface="Source Sans Pro"/>
                <a:sym typeface="Source Sans Pro"/>
              </a:defRPr>
            </a:lvl9pPr>
          </a:lstStyle>
          <a:p>
            <a:endParaRPr/>
          </a:p>
        </p:txBody>
      </p:sp>
      <p:pic>
        <p:nvPicPr>
          <p:cNvPr id="115" name="Google Shape;115;p21"/>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116" name="Google Shape;116;p21"/>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117" name="Google Shape;117;p21"/>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02">
  <p:cSld name="SECTION_HEADER_1_1_1_3">
    <p:spTree>
      <p:nvGrpSpPr>
        <p:cNvPr id="1" name="Shape 118"/>
        <p:cNvGrpSpPr/>
        <p:nvPr/>
      </p:nvGrpSpPr>
      <p:grpSpPr>
        <a:xfrm>
          <a:off x="0" y="0"/>
          <a:ext cx="0" cy="0"/>
          <a:chOff x="0" y="0"/>
          <a:chExt cx="0" cy="0"/>
        </a:xfrm>
      </p:grpSpPr>
      <p:pic>
        <p:nvPicPr>
          <p:cNvPr id="119" name="Google Shape;119;p22"/>
          <p:cNvPicPr preferRelativeResize="0"/>
          <p:nvPr/>
        </p:nvPicPr>
        <p:blipFill rotWithShape="1">
          <a:blip r:embed="rId2">
            <a:alphaModFix/>
          </a:blip>
          <a:srcRect l="17" r="51"/>
          <a:stretch/>
        </p:blipFill>
        <p:spPr>
          <a:xfrm>
            <a:off x="-31950" y="-41575"/>
            <a:ext cx="9353376" cy="5261273"/>
          </a:xfrm>
          <a:prstGeom prst="rect">
            <a:avLst/>
          </a:prstGeom>
          <a:noFill/>
          <a:ln>
            <a:noFill/>
          </a:ln>
        </p:spPr>
      </p:pic>
      <p:pic>
        <p:nvPicPr>
          <p:cNvPr id="120" name="Google Shape;120;p22"/>
          <p:cNvPicPr preferRelativeResize="0"/>
          <p:nvPr/>
        </p:nvPicPr>
        <p:blipFill rotWithShape="1">
          <a:blip r:embed="rId3">
            <a:alphaModFix/>
          </a:blip>
          <a:srcRect/>
          <a:stretch/>
        </p:blipFill>
        <p:spPr>
          <a:xfrm>
            <a:off x="364825" y="4617525"/>
            <a:ext cx="508032" cy="348776"/>
          </a:xfrm>
          <a:prstGeom prst="rect">
            <a:avLst/>
          </a:prstGeom>
          <a:noFill/>
          <a:ln>
            <a:noFill/>
          </a:ln>
        </p:spPr>
      </p:pic>
      <p:sp>
        <p:nvSpPr>
          <p:cNvPr id="121" name="Google Shape;121;p22"/>
          <p:cNvSpPr txBox="1">
            <a:spLocks noGrp="1"/>
          </p:cNvSpPr>
          <p:nvPr>
            <p:ph type="title"/>
          </p:nvPr>
        </p:nvSpPr>
        <p:spPr>
          <a:xfrm>
            <a:off x="695325" y="1522375"/>
            <a:ext cx="3118800" cy="963900"/>
          </a:xfrm>
          <a:prstGeom prst="rect">
            <a:avLst/>
          </a:prstGeom>
        </p:spPr>
        <p:txBody>
          <a:bodyPr spcFirstLastPara="1" wrap="square" lIns="0" tIns="91425" rIns="91425" bIns="91425" anchor="t" anchorCtr="0">
            <a:noAutofit/>
          </a:bodyPr>
          <a:lstStyle>
            <a:lvl1pPr lvl="0" rtl="0">
              <a:spcBef>
                <a:spcPts val="0"/>
              </a:spcBef>
              <a:spcAft>
                <a:spcPts val="0"/>
              </a:spcAft>
              <a:buClr>
                <a:srgbClr val="22333B"/>
              </a:buClr>
              <a:buSzPts val="2400"/>
              <a:buNone/>
              <a:defRPr>
                <a:solidFill>
                  <a:srgbClr val="22333B"/>
                </a:solidFill>
              </a:defRPr>
            </a:lvl1pPr>
            <a:lvl2pPr lvl="1" rtl="0">
              <a:spcBef>
                <a:spcPts val="0"/>
              </a:spcBef>
              <a:spcAft>
                <a:spcPts val="0"/>
              </a:spcAft>
              <a:buClr>
                <a:srgbClr val="22333B"/>
              </a:buClr>
              <a:buSzPts val="2800"/>
              <a:buNone/>
              <a:defRPr>
                <a:solidFill>
                  <a:srgbClr val="22333B"/>
                </a:solidFill>
                <a:latin typeface="Arial"/>
                <a:ea typeface="Arial"/>
                <a:cs typeface="Arial"/>
                <a:sym typeface="Arial"/>
              </a:defRPr>
            </a:lvl2pPr>
            <a:lvl3pPr lvl="2" rtl="0">
              <a:spcBef>
                <a:spcPts val="0"/>
              </a:spcBef>
              <a:spcAft>
                <a:spcPts val="0"/>
              </a:spcAft>
              <a:buClr>
                <a:srgbClr val="22333B"/>
              </a:buClr>
              <a:buSzPts val="2800"/>
              <a:buNone/>
              <a:defRPr>
                <a:solidFill>
                  <a:srgbClr val="22333B"/>
                </a:solidFill>
                <a:latin typeface="Arial"/>
                <a:ea typeface="Arial"/>
                <a:cs typeface="Arial"/>
                <a:sym typeface="Arial"/>
              </a:defRPr>
            </a:lvl3pPr>
            <a:lvl4pPr lvl="3" rtl="0">
              <a:spcBef>
                <a:spcPts val="0"/>
              </a:spcBef>
              <a:spcAft>
                <a:spcPts val="0"/>
              </a:spcAft>
              <a:buClr>
                <a:srgbClr val="22333B"/>
              </a:buClr>
              <a:buSzPts val="2800"/>
              <a:buNone/>
              <a:defRPr>
                <a:solidFill>
                  <a:srgbClr val="22333B"/>
                </a:solidFill>
                <a:latin typeface="Arial"/>
                <a:ea typeface="Arial"/>
                <a:cs typeface="Arial"/>
                <a:sym typeface="Arial"/>
              </a:defRPr>
            </a:lvl4pPr>
            <a:lvl5pPr lvl="4" rtl="0">
              <a:spcBef>
                <a:spcPts val="0"/>
              </a:spcBef>
              <a:spcAft>
                <a:spcPts val="0"/>
              </a:spcAft>
              <a:buClr>
                <a:srgbClr val="22333B"/>
              </a:buClr>
              <a:buSzPts val="2800"/>
              <a:buNone/>
              <a:defRPr>
                <a:solidFill>
                  <a:srgbClr val="22333B"/>
                </a:solidFill>
                <a:latin typeface="Arial"/>
                <a:ea typeface="Arial"/>
                <a:cs typeface="Arial"/>
                <a:sym typeface="Arial"/>
              </a:defRPr>
            </a:lvl5pPr>
            <a:lvl6pPr lvl="5" rtl="0">
              <a:spcBef>
                <a:spcPts val="0"/>
              </a:spcBef>
              <a:spcAft>
                <a:spcPts val="0"/>
              </a:spcAft>
              <a:buClr>
                <a:srgbClr val="22333B"/>
              </a:buClr>
              <a:buSzPts val="2800"/>
              <a:buNone/>
              <a:defRPr>
                <a:solidFill>
                  <a:srgbClr val="22333B"/>
                </a:solidFill>
                <a:latin typeface="Arial"/>
                <a:ea typeface="Arial"/>
                <a:cs typeface="Arial"/>
                <a:sym typeface="Arial"/>
              </a:defRPr>
            </a:lvl6pPr>
            <a:lvl7pPr lvl="6" rtl="0">
              <a:spcBef>
                <a:spcPts val="0"/>
              </a:spcBef>
              <a:spcAft>
                <a:spcPts val="0"/>
              </a:spcAft>
              <a:buClr>
                <a:srgbClr val="22333B"/>
              </a:buClr>
              <a:buSzPts val="2800"/>
              <a:buNone/>
              <a:defRPr>
                <a:solidFill>
                  <a:srgbClr val="22333B"/>
                </a:solidFill>
                <a:latin typeface="Arial"/>
                <a:ea typeface="Arial"/>
                <a:cs typeface="Arial"/>
                <a:sym typeface="Arial"/>
              </a:defRPr>
            </a:lvl7pPr>
            <a:lvl8pPr lvl="7" rtl="0">
              <a:spcBef>
                <a:spcPts val="0"/>
              </a:spcBef>
              <a:spcAft>
                <a:spcPts val="0"/>
              </a:spcAft>
              <a:buClr>
                <a:srgbClr val="22333B"/>
              </a:buClr>
              <a:buSzPts val="2800"/>
              <a:buNone/>
              <a:defRPr>
                <a:solidFill>
                  <a:srgbClr val="22333B"/>
                </a:solidFill>
                <a:latin typeface="Arial"/>
                <a:ea typeface="Arial"/>
                <a:cs typeface="Arial"/>
                <a:sym typeface="Arial"/>
              </a:defRPr>
            </a:lvl8pPr>
            <a:lvl9pPr lvl="8" rtl="0">
              <a:spcBef>
                <a:spcPts val="0"/>
              </a:spcBef>
              <a:spcAft>
                <a:spcPts val="0"/>
              </a:spcAft>
              <a:buClr>
                <a:srgbClr val="22333B"/>
              </a:buClr>
              <a:buSzPts val="2800"/>
              <a:buNone/>
              <a:defRPr>
                <a:solidFill>
                  <a:srgbClr val="22333B"/>
                </a:solidFill>
                <a:latin typeface="Arial"/>
                <a:ea typeface="Arial"/>
                <a:cs typeface="Arial"/>
                <a:sym typeface="Arial"/>
              </a:defRPr>
            </a:lvl9pPr>
          </a:lstStyle>
          <a:p>
            <a:endParaRPr/>
          </a:p>
        </p:txBody>
      </p:sp>
      <p:sp>
        <p:nvSpPr>
          <p:cNvPr id="122" name="Google Shape;122;p22"/>
          <p:cNvSpPr txBox="1">
            <a:spLocks noGrp="1"/>
          </p:cNvSpPr>
          <p:nvPr>
            <p:ph type="title" idx="2"/>
          </p:nvPr>
        </p:nvSpPr>
        <p:spPr>
          <a:xfrm>
            <a:off x="695325" y="2433925"/>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Clr>
                <a:srgbClr val="22333B"/>
              </a:buClr>
              <a:buSzPts val="1400"/>
              <a:buFont typeface="Source Sans Pro"/>
              <a:buNone/>
              <a:defRPr sz="1400" b="0">
                <a:solidFill>
                  <a:srgbClr val="22333B"/>
                </a:solidFill>
                <a:latin typeface="Source Sans Pro"/>
                <a:ea typeface="Source Sans Pro"/>
                <a:cs typeface="Source Sans Pro"/>
                <a:sym typeface="Source Sans Pro"/>
              </a:defRPr>
            </a:lvl1pPr>
            <a:lvl2pPr lvl="1"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2pPr>
            <a:lvl3pPr lvl="2"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3pPr>
            <a:lvl4pPr lvl="3"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4pPr>
            <a:lvl5pPr lvl="4"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5pPr>
            <a:lvl6pPr lvl="5"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6pPr>
            <a:lvl7pPr lvl="6"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7pPr>
            <a:lvl8pPr lvl="7"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8pPr>
            <a:lvl9pPr lvl="8"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9pPr>
          </a:lstStyle>
          <a:p>
            <a:endParaRPr/>
          </a:p>
        </p:txBody>
      </p:sp>
      <p:sp>
        <p:nvSpPr>
          <p:cNvPr id="123" name="Google Shape;123;p22"/>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124" name="Google Shape;124;p22"/>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196">
          <p15:clr>
            <a:srgbClr val="FA7B17"/>
          </p15:clr>
        </p15:guide>
        <p15:guide id="2" pos="5564">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 03">
  <p:cSld name="SECTION_HEADER_1_2">
    <p:spTree>
      <p:nvGrpSpPr>
        <p:cNvPr id="1" name="Shape 125"/>
        <p:cNvGrpSpPr/>
        <p:nvPr/>
      </p:nvGrpSpPr>
      <p:grpSpPr>
        <a:xfrm>
          <a:off x="0" y="0"/>
          <a:ext cx="0" cy="0"/>
          <a:chOff x="0" y="0"/>
          <a:chExt cx="0" cy="0"/>
        </a:xfrm>
      </p:grpSpPr>
      <p:pic>
        <p:nvPicPr>
          <p:cNvPr id="126" name="Google Shape;126;p23"/>
          <p:cNvPicPr preferRelativeResize="0"/>
          <p:nvPr/>
        </p:nvPicPr>
        <p:blipFill rotWithShape="1">
          <a:blip r:embed="rId2">
            <a:alphaModFix/>
          </a:blip>
          <a:srcRect l="41" r="51"/>
          <a:stretch/>
        </p:blipFill>
        <p:spPr>
          <a:xfrm>
            <a:off x="-31950" y="-41575"/>
            <a:ext cx="9353376" cy="5261273"/>
          </a:xfrm>
          <a:prstGeom prst="rect">
            <a:avLst/>
          </a:prstGeom>
          <a:noFill/>
          <a:ln>
            <a:noFill/>
          </a:ln>
        </p:spPr>
      </p:pic>
      <p:sp>
        <p:nvSpPr>
          <p:cNvPr id="127" name="Google Shape;127;p23"/>
          <p:cNvSpPr txBox="1">
            <a:spLocks noGrp="1"/>
          </p:cNvSpPr>
          <p:nvPr>
            <p:ph type="title"/>
          </p:nvPr>
        </p:nvSpPr>
        <p:spPr>
          <a:xfrm>
            <a:off x="695325" y="1522375"/>
            <a:ext cx="3118800" cy="963900"/>
          </a:xfrm>
          <a:prstGeom prst="rect">
            <a:avLst/>
          </a:prstGeom>
        </p:spPr>
        <p:txBody>
          <a:bodyPr spcFirstLastPara="1" wrap="square" lIns="0"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128" name="Google Shape;128;p23"/>
          <p:cNvSpPr txBox="1">
            <a:spLocks noGrp="1"/>
          </p:cNvSpPr>
          <p:nvPr>
            <p:ph type="title" idx="2"/>
          </p:nvPr>
        </p:nvSpPr>
        <p:spPr>
          <a:xfrm>
            <a:off x="695325" y="2433925"/>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SzPts val="1400"/>
              <a:buFont typeface="Source Sans Pro"/>
              <a:buNone/>
              <a:defRPr sz="1400" b="0">
                <a:latin typeface="Source Sans Pro"/>
                <a:ea typeface="Source Sans Pro"/>
                <a:cs typeface="Source Sans Pro"/>
                <a:sym typeface="Source Sans Pro"/>
              </a:defRPr>
            </a:lvl1pPr>
            <a:lvl2pPr lvl="1" rtl="0">
              <a:spcBef>
                <a:spcPts val="0"/>
              </a:spcBef>
              <a:spcAft>
                <a:spcPts val="0"/>
              </a:spcAft>
              <a:buSzPts val="2800"/>
              <a:buFont typeface="Source Sans Pro"/>
              <a:buNone/>
              <a:defRPr>
                <a:latin typeface="Source Sans Pro"/>
                <a:ea typeface="Source Sans Pro"/>
                <a:cs typeface="Source Sans Pro"/>
                <a:sym typeface="Source Sans Pro"/>
              </a:defRPr>
            </a:lvl2pPr>
            <a:lvl3pPr lvl="2" rtl="0">
              <a:spcBef>
                <a:spcPts val="0"/>
              </a:spcBef>
              <a:spcAft>
                <a:spcPts val="0"/>
              </a:spcAft>
              <a:buSzPts val="2800"/>
              <a:buFont typeface="Source Sans Pro"/>
              <a:buNone/>
              <a:defRPr>
                <a:latin typeface="Source Sans Pro"/>
                <a:ea typeface="Source Sans Pro"/>
                <a:cs typeface="Source Sans Pro"/>
                <a:sym typeface="Source Sans Pro"/>
              </a:defRPr>
            </a:lvl3pPr>
            <a:lvl4pPr lvl="3" rtl="0">
              <a:spcBef>
                <a:spcPts val="0"/>
              </a:spcBef>
              <a:spcAft>
                <a:spcPts val="0"/>
              </a:spcAft>
              <a:buSzPts val="2800"/>
              <a:buFont typeface="Source Sans Pro"/>
              <a:buNone/>
              <a:defRPr>
                <a:latin typeface="Source Sans Pro"/>
                <a:ea typeface="Source Sans Pro"/>
                <a:cs typeface="Source Sans Pro"/>
                <a:sym typeface="Source Sans Pro"/>
              </a:defRPr>
            </a:lvl4pPr>
            <a:lvl5pPr lvl="4" rtl="0">
              <a:spcBef>
                <a:spcPts val="0"/>
              </a:spcBef>
              <a:spcAft>
                <a:spcPts val="0"/>
              </a:spcAft>
              <a:buSzPts val="2800"/>
              <a:buFont typeface="Source Sans Pro"/>
              <a:buNone/>
              <a:defRPr>
                <a:latin typeface="Source Sans Pro"/>
                <a:ea typeface="Source Sans Pro"/>
                <a:cs typeface="Source Sans Pro"/>
                <a:sym typeface="Source Sans Pro"/>
              </a:defRPr>
            </a:lvl5pPr>
            <a:lvl6pPr lvl="5" rtl="0">
              <a:spcBef>
                <a:spcPts val="0"/>
              </a:spcBef>
              <a:spcAft>
                <a:spcPts val="0"/>
              </a:spcAft>
              <a:buSzPts val="2800"/>
              <a:buFont typeface="Source Sans Pro"/>
              <a:buNone/>
              <a:defRPr>
                <a:latin typeface="Source Sans Pro"/>
                <a:ea typeface="Source Sans Pro"/>
                <a:cs typeface="Source Sans Pro"/>
                <a:sym typeface="Source Sans Pro"/>
              </a:defRPr>
            </a:lvl6pPr>
            <a:lvl7pPr lvl="6" rtl="0">
              <a:spcBef>
                <a:spcPts val="0"/>
              </a:spcBef>
              <a:spcAft>
                <a:spcPts val="0"/>
              </a:spcAft>
              <a:buSzPts val="2800"/>
              <a:buFont typeface="Source Sans Pro"/>
              <a:buNone/>
              <a:defRPr>
                <a:latin typeface="Source Sans Pro"/>
                <a:ea typeface="Source Sans Pro"/>
                <a:cs typeface="Source Sans Pro"/>
                <a:sym typeface="Source Sans Pro"/>
              </a:defRPr>
            </a:lvl7pPr>
            <a:lvl8pPr lvl="7" rtl="0">
              <a:spcBef>
                <a:spcPts val="0"/>
              </a:spcBef>
              <a:spcAft>
                <a:spcPts val="0"/>
              </a:spcAft>
              <a:buSzPts val="2800"/>
              <a:buFont typeface="Source Sans Pro"/>
              <a:buNone/>
              <a:defRPr>
                <a:latin typeface="Source Sans Pro"/>
                <a:ea typeface="Source Sans Pro"/>
                <a:cs typeface="Source Sans Pro"/>
                <a:sym typeface="Source Sans Pro"/>
              </a:defRPr>
            </a:lvl8pPr>
            <a:lvl9pPr lvl="8" rtl="0">
              <a:spcBef>
                <a:spcPts val="0"/>
              </a:spcBef>
              <a:spcAft>
                <a:spcPts val="0"/>
              </a:spcAft>
              <a:buSzPts val="2800"/>
              <a:buFont typeface="Source Sans Pro"/>
              <a:buNone/>
              <a:defRPr>
                <a:latin typeface="Source Sans Pro"/>
                <a:ea typeface="Source Sans Pro"/>
                <a:cs typeface="Source Sans Pro"/>
                <a:sym typeface="Source Sans Pro"/>
              </a:defRPr>
            </a:lvl9pPr>
          </a:lstStyle>
          <a:p>
            <a:endParaRPr/>
          </a:p>
        </p:txBody>
      </p:sp>
      <p:pic>
        <p:nvPicPr>
          <p:cNvPr id="129" name="Google Shape;129;p23"/>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130" name="Google Shape;130;p23"/>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131" name="Google Shape;131;p23"/>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196">
          <p15:clr>
            <a:srgbClr val="FA7B17"/>
          </p15:clr>
        </p15:guide>
        <p15:guide id="2" pos="5564">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05">
  <p:cSld name="SECTION_HEADER_1_1_1_1">
    <p:spTree>
      <p:nvGrpSpPr>
        <p:cNvPr id="1" name="Shape 132"/>
        <p:cNvGrpSpPr/>
        <p:nvPr/>
      </p:nvGrpSpPr>
      <p:grpSpPr>
        <a:xfrm>
          <a:off x="0" y="0"/>
          <a:ext cx="0" cy="0"/>
          <a:chOff x="0" y="0"/>
          <a:chExt cx="0" cy="0"/>
        </a:xfrm>
      </p:grpSpPr>
      <p:pic>
        <p:nvPicPr>
          <p:cNvPr id="133" name="Google Shape;133;p24"/>
          <p:cNvPicPr preferRelativeResize="0"/>
          <p:nvPr/>
        </p:nvPicPr>
        <p:blipFill rotWithShape="1">
          <a:blip r:embed="rId2">
            <a:alphaModFix/>
          </a:blip>
          <a:srcRect l="34"/>
          <a:stretch/>
        </p:blipFill>
        <p:spPr>
          <a:xfrm>
            <a:off x="-31950" y="-41575"/>
            <a:ext cx="9353376" cy="5261273"/>
          </a:xfrm>
          <a:prstGeom prst="rect">
            <a:avLst/>
          </a:prstGeom>
          <a:noFill/>
          <a:ln>
            <a:noFill/>
          </a:ln>
        </p:spPr>
      </p:pic>
      <p:sp>
        <p:nvSpPr>
          <p:cNvPr id="134" name="Google Shape;134;p24"/>
          <p:cNvSpPr txBox="1">
            <a:spLocks noGrp="1"/>
          </p:cNvSpPr>
          <p:nvPr>
            <p:ph type="title"/>
          </p:nvPr>
        </p:nvSpPr>
        <p:spPr>
          <a:xfrm>
            <a:off x="5027975" y="1469700"/>
            <a:ext cx="3118800" cy="963900"/>
          </a:xfrm>
          <a:prstGeom prst="rect">
            <a:avLst/>
          </a:prstGeom>
        </p:spPr>
        <p:txBody>
          <a:bodyPr spcFirstLastPara="1" wrap="square" lIns="0"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135" name="Google Shape;135;p24"/>
          <p:cNvSpPr txBox="1">
            <a:spLocks noGrp="1"/>
          </p:cNvSpPr>
          <p:nvPr>
            <p:ph type="title" idx="2"/>
          </p:nvPr>
        </p:nvSpPr>
        <p:spPr>
          <a:xfrm>
            <a:off x="5027975" y="2381250"/>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SzPts val="1400"/>
              <a:buFont typeface="Source Sans Pro"/>
              <a:buNone/>
              <a:defRPr sz="1400" b="0">
                <a:latin typeface="Source Sans Pro"/>
                <a:ea typeface="Source Sans Pro"/>
                <a:cs typeface="Source Sans Pro"/>
                <a:sym typeface="Source Sans Pro"/>
              </a:defRPr>
            </a:lvl1pPr>
            <a:lvl2pPr lvl="1" rtl="0">
              <a:spcBef>
                <a:spcPts val="0"/>
              </a:spcBef>
              <a:spcAft>
                <a:spcPts val="0"/>
              </a:spcAft>
              <a:buSzPts val="2800"/>
              <a:buFont typeface="Source Sans Pro"/>
              <a:buNone/>
              <a:defRPr>
                <a:latin typeface="Source Sans Pro"/>
                <a:ea typeface="Source Sans Pro"/>
                <a:cs typeface="Source Sans Pro"/>
                <a:sym typeface="Source Sans Pro"/>
              </a:defRPr>
            </a:lvl2pPr>
            <a:lvl3pPr lvl="2" rtl="0">
              <a:spcBef>
                <a:spcPts val="0"/>
              </a:spcBef>
              <a:spcAft>
                <a:spcPts val="0"/>
              </a:spcAft>
              <a:buSzPts val="2800"/>
              <a:buFont typeface="Source Sans Pro"/>
              <a:buNone/>
              <a:defRPr>
                <a:latin typeface="Source Sans Pro"/>
                <a:ea typeface="Source Sans Pro"/>
                <a:cs typeface="Source Sans Pro"/>
                <a:sym typeface="Source Sans Pro"/>
              </a:defRPr>
            </a:lvl3pPr>
            <a:lvl4pPr lvl="3" rtl="0">
              <a:spcBef>
                <a:spcPts val="0"/>
              </a:spcBef>
              <a:spcAft>
                <a:spcPts val="0"/>
              </a:spcAft>
              <a:buSzPts val="2800"/>
              <a:buFont typeface="Source Sans Pro"/>
              <a:buNone/>
              <a:defRPr>
                <a:latin typeface="Source Sans Pro"/>
                <a:ea typeface="Source Sans Pro"/>
                <a:cs typeface="Source Sans Pro"/>
                <a:sym typeface="Source Sans Pro"/>
              </a:defRPr>
            </a:lvl4pPr>
            <a:lvl5pPr lvl="4" rtl="0">
              <a:spcBef>
                <a:spcPts val="0"/>
              </a:spcBef>
              <a:spcAft>
                <a:spcPts val="0"/>
              </a:spcAft>
              <a:buSzPts val="2800"/>
              <a:buFont typeface="Source Sans Pro"/>
              <a:buNone/>
              <a:defRPr>
                <a:latin typeface="Source Sans Pro"/>
                <a:ea typeface="Source Sans Pro"/>
                <a:cs typeface="Source Sans Pro"/>
                <a:sym typeface="Source Sans Pro"/>
              </a:defRPr>
            </a:lvl5pPr>
            <a:lvl6pPr lvl="5" rtl="0">
              <a:spcBef>
                <a:spcPts val="0"/>
              </a:spcBef>
              <a:spcAft>
                <a:spcPts val="0"/>
              </a:spcAft>
              <a:buSzPts val="2800"/>
              <a:buFont typeface="Source Sans Pro"/>
              <a:buNone/>
              <a:defRPr>
                <a:latin typeface="Source Sans Pro"/>
                <a:ea typeface="Source Sans Pro"/>
                <a:cs typeface="Source Sans Pro"/>
                <a:sym typeface="Source Sans Pro"/>
              </a:defRPr>
            </a:lvl6pPr>
            <a:lvl7pPr lvl="6" rtl="0">
              <a:spcBef>
                <a:spcPts val="0"/>
              </a:spcBef>
              <a:spcAft>
                <a:spcPts val="0"/>
              </a:spcAft>
              <a:buSzPts val="2800"/>
              <a:buFont typeface="Source Sans Pro"/>
              <a:buNone/>
              <a:defRPr>
                <a:latin typeface="Source Sans Pro"/>
                <a:ea typeface="Source Sans Pro"/>
                <a:cs typeface="Source Sans Pro"/>
                <a:sym typeface="Source Sans Pro"/>
              </a:defRPr>
            </a:lvl7pPr>
            <a:lvl8pPr lvl="7" rtl="0">
              <a:spcBef>
                <a:spcPts val="0"/>
              </a:spcBef>
              <a:spcAft>
                <a:spcPts val="0"/>
              </a:spcAft>
              <a:buSzPts val="2800"/>
              <a:buFont typeface="Source Sans Pro"/>
              <a:buNone/>
              <a:defRPr>
                <a:latin typeface="Source Sans Pro"/>
                <a:ea typeface="Source Sans Pro"/>
                <a:cs typeface="Source Sans Pro"/>
                <a:sym typeface="Source Sans Pro"/>
              </a:defRPr>
            </a:lvl8pPr>
            <a:lvl9pPr lvl="8" rtl="0">
              <a:spcBef>
                <a:spcPts val="0"/>
              </a:spcBef>
              <a:spcAft>
                <a:spcPts val="0"/>
              </a:spcAft>
              <a:buSzPts val="2800"/>
              <a:buFont typeface="Source Sans Pro"/>
              <a:buNone/>
              <a:defRPr>
                <a:latin typeface="Source Sans Pro"/>
                <a:ea typeface="Source Sans Pro"/>
                <a:cs typeface="Source Sans Pro"/>
                <a:sym typeface="Source Sans Pro"/>
              </a:defRPr>
            </a:lvl9pPr>
          </a:lstStyle>
          <a:p>
            <a:endParaRPr/>
          </a:p>
        </p:txBody>
      </p:sp>
      <p:pic>
        <p:nvPicPr>
          <p:cNvPr id="136" name="Google Shape;136;p24"/>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137" name="Google Shape;137;p24"/>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138" name="Google Shape;138;p24"/>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196">
          <p15:clr>
            <a:srgbClr val="FA7B17"/>
          </p15:clr>
        </p15:guide>
        <p15:guide id="2" pos="5564">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roduct 01">
  <p:cSld name="SECTION_HEADER_1_1_1_1_1">
    <p:bg>
      <p:bgPr>
        <a:blipFill>
          <a:blip r:embed="rId2">
            <a:alphaModFix/>
          </a:blip>
          <a:stretch>
            <a:fillRect/>
          </a:stretch>
        </a:blipFill>
        <a:effectLst/>
      </p:bgPr>
    </p:bg>
    <p:spTree>
      <p:nvGrpSpPr>
        <p:cNvPr id="1"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l="27" r="5"/>
          <a:stretch/>
        </p:blipFill>
        <p:spPr>
          <a:xfrm>
            <a:off x="-31950" y="-41575"/>
            <a:ext cx="9353375" cy="5261274"/>
          </a:xfrm>
          <a:prstGeom prst="rect">
            <a:avLst/>
          </a:prstGeom>
          <a:noFill/>
          <a:ln>
            <a:noFill/>
          </a:ln>
        </p:spPr>
      </p:pic>
      <p:pic>
        <p:nvPicPr>
          <p:cNvPr id="141" name="Google Shape;141;p25"/>
          <p:cNvPicPr preferRelativeResize="0"/>
          <p:nvPr/>
        </p:nvPicPr>
        <p:blipFill rotWithShape="1">
          <a:blip r:embed="rId4">
            <a:alphaModFix/>
          </a:blip>
          <a:srcRect/>
          <a:stretch/>
        </p:blipFill>
        <p:spPr>
          <a:xfrm>
            <a:off x="364825" y="4617525"/>
            <a:ext cx="508032" cy="348776"/>
          </a:xfrm>
          <a:prstGeom prst="rect">
            <a:avLst/>
          </a:prstGeom>
          <a:noFill/>
          <a:ln>
            <a:noFill/>
          </a:ln>
        </p:spPr>
      </p:pic>
      <p:sp>
        <p:nvSpPr>
          <p:cNvPr id="142" name="Google Shape;142;p25"/>
          <p:cNvSpPr txBox="1">
            <a:spLocks noGrp="1"/>
          </p:cNvSpPr>
          <p:nvPr>
            <p:ph type="title"/>
          </p:nvPr>
        </p:nvSpPr>
        <p:spPr>
          <a:xfrm>
            <a:off x="5027975" y="1469700"/>
            <a:ext cx="3118800" cy="963900"/>
          </a:xfrm>
          <a:prstGeom prst="rect">
            <a:avLst/>
          </a:prstGeom>
        </p:spPr>
        <p:txBody>
          <a:bodyPr spcFirstLastPara="1" wrap="square" lIns="0" tIns="91425" rIns="91425" bIns="91425" anchor="t" anchorCtr="0">
            <a:noAutofit/>
          </a:bodyPr>
          <a:lstStyle>
            <a:lvl1pPr lvl="0" rtl="0">
              <a:spcBef>
                <a:spcPts val="0"/>
              </a:spcBef>
              <a:spcAft>
                <a:spcPts val="0"/>
              </a:spcAft>
              <a:buClr>
                <a:srgbClr val="333333"/>
              </a:buClr>
              <a:buSzPts val="2400"/>
              <a:buNone/>
              <a:defRPr>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143" name="Google Shape;143;p25"/>
          <p:cNvSpPr txBox="1">
            <a:spLocks noGrp="1"/>
          </p:cNvSpPr>
          <p:nvPr>
            <p:ph type="title" idx="2"/>
          </p:nvPr>
        </p:nvSpPr>
        <p:spPr>
          <a:xfrm>
            <a:off x="5027975" y="2381250"/>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Clr>
                <a:srgbClr val="333333"/>
              </a:buClr>
              <a:buSzPts val="1400"/>
              <a:buFont typeface="Source Sans Pro"/>
              <a:buNone/>
              <a:defRPr sz="1400" b="0">
                <a:solidFill>
                  <a:srgbClr val="333333"/>
                </a:solidFill>
                <a:latin typeface="Source Sans Pro"/>
                <a:ea typeface="Source Sans Pro"/>
                <a:cs typeface="Source Sans Pro"/>
                <a:sym typeface="Source Sans Pro"/>
              </a:defRPr>
            </a:lvl1pPr>
            <a:lvl2pPr lvl="1"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2pPr>
            <a:lvl3pPr lvl="2"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3pPr>
            <a:lvl4pPr lvl="3"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4pPr>
            <a:lvl5pPr lvl="4"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5pPr>
            <a:lvl6pPr lvl="5"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6pPr>
            <a:lvl7pPr lvl="6"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7pPr>
            <a:lvl8pPr lvl="7"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8pPr>
            <a:lvl9pPr lvl="8"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9pPr>
          </a:lstStyle>
          <a:p>
            <a:endParaRPr/>
          </a:p>
        </p:txBody>
      </p:sp>
      <p:sp>
        <p:nvSpPr>
          <p:cNvPr id="144" name="Google Shape;144;p25"/>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145" name="Google Shape;145;p25"/>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roduct 02">
  <p:cSld name="SECTION_HEADER_1_1_1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blip>
          <a:srcRect l="39" t="10" r="58"/>
          <a:stretch/>
        </p:blipFill>
        <p:spPr>
          <a:xfrm>
            <a:off x="-31950" y="-41575"/>
            <a:ext cx="9353375" cy="5261273"/>
          </a:xfrm>
          <a:prstGeom prst="rect">
            <a:avLst/>
          </a:prstGeom>
          <a:noFill/>
          <a:ln>
            <a:noFill/>
          </a:ln>
        </p:spPr>
      </p:pic>
      <p:sp>
        <p:nvSpPr>
          <p:cNvPr id="148" name="Google Shape;148;p26"/>
          <p:cNvSpPr txBox="1">
            <a:spLocks noGrp="1"/>
          </p:cNvSpPr>
          <p:nvPr>
            <p:ph type="title"/>
          </p:nvPr>
        </p:nvSpPr>
        <p:spPr>
          <a:xfrm>
            <a:off x="695325" y="1485650"/>
            <a:ext cx="3118800" cy="963900"/>
          </a:xfrm>
          <a:prstGeom prst="rect">
            <a:avLst/>
          </a:prstGeom>
        </p:spPr>
        <p:txBody>
          <a:bodyPr spcFirstLastPara="1" wrap="square" lIns="0"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149" name="Google Shape;149;p26"/>
          <p:cNvSpPr txBox="1">
            <a:spLocks noGrp="1"/>
          </p:cNvSpPr>
          <p:nvPr>
            <p:ph type="title" idx="2"/>
          </p:nvPr>
        </p:nvSpPr>
        <p:spPr>
          <a:xfrm>
            <a:off x="695325" y="2066694"/>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SzPts val="1400"/>
              <a:buFont typeface="Source Sans Pro"/>
              <a:buNone/>
              <a:defRPr sz="1400" b="0">
                <a:latin typeface="Source Sans Pro"/>
                <a:ea typeface="Source Sans Pro"/>
                <a:cs typeface="Source Sans Pro"/>
                <a:sym typeface="Source Sans Pro"/>
              </a:defRPr>
            </a:lvl1pPr>
            <a:lvl2pPr lvl="1" rtl="0">
              <a:spcBef>
                <a:spcPts val="0"/>
              </a:spcBef>
              <a:spcAft>
                <a:spcPts val="0"/>
              </a:spcAft>
              <a:buSzPts val="2800"/>
              <a:buFont typeface="Source Sans Pro"/>
              <a:buNone/>
              <a:defRPr>
                <a:latin typeface="Source Sans Pro"/>
                <a:ea typeface="Source Sans Pro"/>
                <a:cs typeface="Source Sans Pro"/>
                <a:sym typeface="Source Sans Pro"/>
              </a:defRPr>
            </a:lvl2pPr>
            <a:lvl3pPr lvl="2" rtl="0">
              <a:spcBef>
                <a:spcPts val="0"/>
              </a:spcBef>
              <a:spcAft>
                <a:spcPts val="0"/>
              </a:spcAft>
              <a:buSzPts val="2800"/>
              <a:buFont typeface="Source Sans Pro"/>
              <a:buNone/>
              <a:defRPr>
                <a:latin typeface="Source Sans Pro"/>
                <a:ea typeface="Source Sans Pro"/>
                <a:cs typeface="Source Sans Pro"/>
                <a:sym typeface="Source Sans Pro"/>
              </a:defRPr>
            </a:lvl3pPr>
            <a:lvl4pPr lvl="3" rtl="0">
              <a:spcBef>
                <a:spcPts val="0"/>
              </a:spcBef>
              <a:spcAft>
                <a:spcPts val="0"/>
              </a:spcAft>
              <a:buSzPts val="2800"/>
              <a:buFont typeface="Source Sans Pro"/>
              <a:buNone/>
              <a:defRPr>
                <a:latin typeface="Source Sans Pro"/>
                <a:ea typeface="Source Sans Pro"/>
                <a:cs typeface="Source Sans Pro"/>
                <a:sym typeface="Source Sans Pro"/>
              </a:defRPr>
            </a:lvl4pPr>
            <a:lvl5pPr lvl="4" rtl="0">
              <a:spcBef>
                <a:spcPts val="0"/>
              </a:spcBef>
              <a:spcAft>
                <a:spcPts val="0"/>
              </a:spcAft>
              <a:buSzPts val="2800"/>
              <a:buFont typeface="Source Sans Pro"/>
              <a:buNone/>
              <a:defRPr>
                <a:latin typeface="Source Sans Pro"/>
                <a:ea typeface="Source Sans Pro"/>
                <a:cs typeface="Source Sans Pro"/>
                <a:sym typeface="Source Sans Pro"/>
              </a:defRPr>
            </a:lvl5pPr>
            <a:lvl6pPr lvl="5" rtl="0">
              <a:spcBef>
                <a:spcPts val="0"/>
              </a:spcBef>
              <a:spcAft>
                <a:spcPts val="0"/>
              </a:spcAft>
              <a:buSzPts val="2800"/>
              <a:buFont typeface="Source Sans Pro"/>
              <a:buNone/>
              <a:defRPr>
                <a:latin typeface="Source Sans Pro"/>
                <a:ea typeface="Source Sans Pro"/>
                <a:cs typeface="Source Sans Pro"/>
                <a:sym typeface="Source Sans Pro"/>
              </a:defRPr>
            </a:lvl6pPr>
            <a:lvl7pPr lvl="6" rtl="0">
              <a:spcBef>
                <a:spcPts val="0"/>
              </a:spcBef>
              <a:spcAft>
                <a:spcPts val="0"/>
              </a:spcAft>
              <a:buSzPts val="2800"/>
              <a:buFont typeface="Source Sans Pro"/>
              <a:buNone/>
              <a:defRPr>
                <a:latin typeface="Source Sans Pro"/>
                <a:ea typeface="Source Sans Pro"/>
                <a:cs typeface="Source Sans Pro"/>
                <a:sym typeface="Source Sans Pro"/>
              </a:defRPr>
            </a:lvl7pPr>
            <a:lvl8pPr lvl="7" rtl="0">
              <a:spcBef>
                <a:spcPts val="0"/>
              </a:spcBef>
              <a:spcAft>
                <a:spcPts val="0"/>
              </a:spcAft>
              <a:buSzPts val="2800"/>
              <a:buFont typeface="Source Sans Pro"/>
              <a:buNone/>
              <a:defRPr>
                <a:latin typeface="Source Sans Pro"/>
                <a:ea typeface="Source Sans Pro"/>
                <a:cs typeface="Source Sans Pro"/>
                <a:sym typeface="Source Sans Pro"/>
              </a:defRPr>
            </a:lvl8pPr>
            <a:lvl9pPr lvl="8" rtl="0">
              <a:spcBef>
                <a:spcPts val="0"/>
              </a:spcBef>
              <a:spcAft>
                <a:spcPts val="0"/>
              </a:spcAft>
              <a:buSzPts val="2800"/>
              <a:buFont typeface="Source Sans Pro"/>
              <a:buNone/>
              <a:defRPr>
                <a:latin typeface="Source Sans Pro"/>
                <a:ea typeface="Source Sans Pro"/>
                <a:cs typeface="Source Sans Pro"/>
                <a:sym typeface="Source Sans Pro"/>
              </a:defRPr>
            </a:lvl9pPr>
          </a:lstStyle>
          <a:p>
            <a:endParaRPr/>
          </a:p>
        </p:txBody>
      </p:sp>
      <p:pic>
        <p:nvPicPr>
          <p:cNvPr id="150" name="Google Shape;150;p26"/>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151" name="Google Shape;151;p26"/>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152" name="Google Shape;152;p26"/>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roduct 03">
  <p:cSld name="SECTION_HEADER_1_1_1_1_1_1_1">
    <p:spTree>
      <p:nvGrpSpPr>
        <p:cNvPr id="1" name="Shape 153"/>
        <p:cNvGrpSpPr/>
        <p:nvPr/>
      </p:nvGrpSpPr>
      <p:grpSpPr>
        <a:xfrm>
          <a:off x="0" y="0"/>
          <a:ext cx="0" cy="0"/>
          <a:chOff x="0" y="0"/>
          <a:chExt cx="0" cy="0"/>
        </a:xfrm>
      </p:grpSpPr>
      <p:pic>
        <p:nvPicPr>
          <p:cNvPr id="154" name="Google Shape;154;p27"/>
          <p:cNvPicPr preferRelativeResize="0"/>
          <p:nvPr/>
        </p:nvPicPr>
        <p:blipFill rotWithShape="1">
          <a:blip r:embed="rId2">
            <a:alphaModFix/>
          </a:blip>
          <a:srcRect/>
          <a:stretch/>
        </p:blipFill>
        <p:spPr>
          <a:xfrm flipH="1">
            <a:off x="-31950" y="-41575"/>
            <a:ext cx="9353376" cy="5261274"/>
          </a:xfrm>
          <a:prstGeom prst="rect">
            <a:avLst/>
          </a:prstGeom>
          <a:noFill/>
          <a:ln>
            <a:noFill/>
          </a:ln>
        </p:spPr>
      </p:pic>
      <p:pic>
        <p:nvPicPr>
          <p:cNvPr id="155" name="Google Shape;155;p27"/>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156" name="Google Shape;156;p27"/>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157" name="Google Shape;157;p27"/>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158" name="Google Shape;158;p27"/>
          <p:cNvSpPr txBox="1">
            <a:spLocks noGrp="1"/>
          </p:cNvSpPr>
          <p:nvPr>
            <p:ph type="title"/>
          </p:nvPr>
        </p:nvSpPr>
        <p:spPr>
          <a:xfrm>
            <a:off x="5027975" y="1469700"/>
            <a:ext cx="3118800" cy="963900"/>
          </a:xfrm>
          <a:prstGeom prst="rect">
            <a:avLst/>
          </a:prstGeom>
        </p:spPr>
        <p:txBody>
          <a:bodyPr spcFirstLastPara="1" wrap="square" lIns="0" tIns="91425" rIns="91425" bIns="91425" anchor="t" anchorCtr="0">
            <a:noAutofit/>
          </a:bodyPr>
          <a:lstStyle>
            <a:lvl1pPr lvl="0" rtl="0">
              <a:spcBef>
                <a:spcPts val="0"/>
              </a:spcBef>
              <a:spcAft>
                <a:spcPts val="0"/>
              </a:spcAft>
              <a:buClr>
                <a:srgbClr val="F8FFF4"/>
              </a:buClr>
              <a:buSzPts val="2400"/>
              <a:buNone/>
              <a:defRPr>
                <a:solidFill>
                  <a:srgbClr val="F8FFF4"/>
                </a:solidFill>
              </a:defRPr>
            </a:lvl1pPr>
            <a:lvl2pPr lvl="1" rtl="0">
              <a:spcBef>
                <a:spcPts val="0"/>
              </a:spcBef>
              <a:spcAft>
                <a:spcPts val="0"/>
              </a:spcAft>
              <a:buClr>
                <a:srgbClr val="F8FFF4"/>
              </a:buClr>
              <a:buSzPts val="2800"/>
              <a:buNone/>
              <a:defRPr>
                <a:solidFill>
                  <a:srgbClr val="F8FFF4"/>
                </a:solidFill>
                <a:latin typeface="Arial"/>
                <a:ea typeface="Arial"/>
                <a:cs typeface="Arial"/>
                <a:sym typeface="Arial"/>
              </a:defRPr>
            </a:lvl2pPr>
            <a:lvl3pPr lvl="2" rtl="0">
              <a:spcBef>
                <a:spcPts val="0"/>
              </a:spcBef>
              <a:spcAft>
                <a:spcPts val="0"/>
              </a:spcAft>
              <a:buClr>
                <a:srgbClr val="F8FFF4"/>
              </a:buClr>
              <a:buSzPts val="2800"/>
              <a:buNone/>
              <a:defRPr>
                <a:solidFill>
                  <a:srgbClr val="F8FFF4"/>
                </a:solidFill>
                <a:latin typeface="Arial"/>
                <a:ea typeface="Arial"/>
                <a:cs typeface="Arial"/>
                <a:sym typeface="Arial"/>
              </a:defRPr>
            </a:lvl3pPr>
            <a:lvl4pPr lvl="3" rtl="0">
              <a:spcBef>
                <a:spcPts val="0"/>
              </a:spcBef>
              <a:spcAft>
                <a:spcPts val="0"/>
              </a:spcAft>
              <a:buClr>
                <a:srgbClr val="F8FFF4"/>
              </a:buClr>
              <a:buSzPts val="2800"/>
              <a:buNone/>
              <a:defRPr>
                <a:solidFill>
                  <a:srgbClr val="F8FFF4"/>
                </a:solidFill>
                <a:latin typeface="Arial"/>
                <a:ea typeface="Arial"/>
                <a:cs typeface="Arial"/>
                <a:sym typeface="Arial"/>
              </a:defRPr>
            </a:lvl4pPr>
            <a:lvl5pPr lvl="4" rtl="0">
              <a:spcBef>
                <a:spcPts val="0"/>
              </a:spcBef>
              <a:spcAft>
                <a:spcPts val="0"/>
              </a:spcAft>
              <a:buClr>
                <a:srgbClr val="F8FFF4"/>
              </a:buClr>
              <a:buSzPts val="2800"/>
              <a:buNone/>
              <a:defRPr>
                <a:solidFill>
                  <a:srgbClr val="F8FFF4"/>
                </a:solidFill>
                <a:latin typeface="Arial"/>
                <a:ea typeface="Arial"/>
                <a:cs typeface="Arial"/>
                <a:sym typeface="Arial"/>
              </a:defRPr>
            </a:lvl5pPr>
            <a:lvl6pPr lvl="5" rtl="0">
              <a:spcBef>
                <a:spcPts val="0"/>
              </a:spcBef>
              <a:spcAft>
                <a:spcPts val="0"/>
              </a:spcAft>
              <a:buClr>
                <a:srgbClr val="F8FFF4"/>
              </a:buClr>
              <a:buSzPts val="2800"/>
              <a:buNone/>
              <a:defRPr>
                <a:solidFill>
                  <a:srgbClr val="F8FFF4"/>
                </a:solidFill>
                <a:latin typeface="Arial"/>
                <a:ea typeface="Arial"/>
                <a:cs typeface="Arial"/>
                <a:sym typeface="Arial"/>
              </a:defRPr>
            </a:lvl6pPr>
            <a:lvl7pPr lvl="6" rtl="0">
              <a:spcBef>
                <a:spcPts val="0"/>
              </a:spcBef>
              <a:spcAft>
                <a:spcPts val="0"/>
              </a:spcAft>
              <a:buClr>
                <a:srgbClr val="F8FFF4"/>
              </a:buClr>
              <a:buSzPts val="2800"/>
              <a:buNone/>
              <a:defRPr>
                <a:solidFill>
                  <a:srgbClr val="F8FFF4"/>
                </a:solidFill>
                <a:latin typeface="Arial"/>
                <a:ea typeface="Arial"/>
                <a:cs typeface="Arial"/>
                <a:sym typeface="Arial"/>
              </a:defRPr>
            </a:lvl7pPr>
            <a:lvl8pPr lvl="7" rtl="0">
              <a:spcBef>
                <a:spcPts val="0"/>
              </a:spcBef>
              <a:spcAft>
                <a:spcPts val="0"/>
              </a:spcAft>
              <a:buClr>
                <a:srgbClr val="F8FFF4"/>
              </a:buClr>
              <a:buSzPts val="2800"/>
              <a:buNone/>
              <a:defRPr>
                <a:solidFill>
                  <a:srgbClr val="F8FFF4"/>
                </a:solidFill>
                <a:latin typeface="Arial"/>
                <a:ea typeface="Arial"/>
                <a:cs typeface="Arial"/>
                <a:sym typeface="Arial"/>
              </a:defRPr>
            </a:lvl8pPr>
            <a:lvl9pPr lvl="8" rtl="0">
              <a:spcBef>
                <a:spcPts val="0"/>
              </a:spcBef>
              <a:spcAft>
                <a:spcPts val="0"/>
              </a:spcAft>
              <a:buClr>
                <a:srgbClr val="F8FFF4"/>
              </a:buClr>
              <a:buSzPts val="2800"/>
              <a:buNone/>
              <a:defRPr>
                <a:solidFill>
                  <a:srgbClr val="F8FFF4"/>
                </a:solidFill>
                <a:latin typeface="Arial"/>
                <a:ea typeface="Arial"/>
                <a:cs typeface="Arial"/>
                <a:sym typeface="Arial"/>
              </a:defRPr>
            </a:lvl9pPr>
          </a:lstStyle>
          <a:p>
            <a:endParaRPr/>
          </a:p>
        </p:txBody>
      </p:sp>
      <p:sp>
        <p:nvSpPr>
          <p:cNvPr id="159" name="Google Shape;159;p27"/>
          <p:cNvSpPr txBox="1">
            <a:spLocks noGrp="1"/>
          </p:cNvSpPr>
          <p:nvPr>
            <p:ph type="title" idx="2"/>
          </p:nvPr>
        </p:nvSpPr>
        <p:spPr>
          <a:xfrm>
            <a:off x="5027975" y="2381250"/>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Clr>
                <a:srgbClr val="F8FFF4"/>
              </a:buClr>
              <a:buSzPts val="1400"/>
              <a:buFont typeface="Source Sans Pro"/>
              <a:buNone/>
              <a:defRPr sz="1400" b="0">
                <a:solidFill>
                  <a:srgbClr val="F8FFF4"/>
                </a:solidFill>
                <a:latin typeface="Source Sans Pro"/>
                <a:ea typeface="Source Sans Pro"/>
                <a:cs typeface="Source Sans Pro"/>
                <a:sym typeface="Source Sans Pro"/>
              </a:defRPr>
            </a:lvl1pPr>
            <a:lvl2pPr lvl="1"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2pPr>
            <a:lvl3pPr lvl="2"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3pPr>
            <a:lvl4pPr lvl="3"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4pPr>
            <a:lvl5pPr lvl="4"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5pPr>
            <a:lvl6pPr lvl="5"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6pPr>
            <a:lvl7pPr lvl="6"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7pPr>
            <a:lvl8pPr lvl="7"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8pPr>
            <a:lvl9pPr lvl="8"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roduct 04">
  <p:cSld name="SECTION_HEADER_1_1_1_1_1_1_1_1">
    <p:spTree>
      <p:nvGrpSpPr>
        <p:cNvPr id="1" name="Shape 160"/>
        <p:cNvGrpSpPr/>
        <p:nvPr/>
      </p:nvGrpSpPr>
      <p:grpSpPr>
        <a:xfrm>
          <a:off x="0" y="0"/>
          <a:ext cx="0" cy="0"/>
          <a:chOff x="0" y="0"/>
          <a:chExt cx="0" cy="0"/>
        </a:xfrm>
      </p:grpSpPr>
      <p:pic>
        <p:nvPicPr>
          <p:cNvPr id="161" name="Google Shape;161;p28"/>
          <p:cNvPicPr preferRelativeResize="0"/>
          <p:nvPr/>
        </p:nvPicPr>
        <p:blipFill rotWithShape="1">
          <a:blip r:embed="rId2">
            <a:alphaModFix/>
          </a:blip>
          <a:srcRect l="50" t="79" r="56" b="52"/>
          <a:stretch/>
        </p:blipFill>
        <p:spPr>
          <a:xfrm>
            <a:off x="-31950" y="-41575"/>
            <a:ext cx="9353375" cy="5261273"/>
          </a:xfrm>
          <a:prstGeom prst="rect">
            <a:avLst/>
          </a:prstGeom>
          <a:noFill/>
          <a:ln>
            <a:noFill/>
          </a:ln>
        </p:spPr>
      </p:pic>
      <p:sp>
        <p:nvSpPr>
          <p:cNvPr id="162" name="Google Shape;162;p28"/>
          <p:cNvSpPr txBox="1">
            <a:spLocks noGrp="1"/>
          </p:cNvSpPr>
          <p:nvPr>
            <p:ph type="title"/>
          </p:nvPr>
        </p:nvSpPr>
        <p:spPr>
          <a:xfrm>
            <a:off x="5027975" y="2036475"/>
            <a:ext cx="3118800" cy="963900"/>
          </a:xfrm>
          <a:prstGeom prst="rect">
            <a:avLst/>
          </a:prstGeom>
        </p:spPr>
        <p:txBody>
          <a:bodyPr spcFirstLastPara="1" wrap="square" lIns="0" tIns="91425" rIns="91425" bIns="91425" anchor="t" anchorCtr="0">
            <a:noAutofit/>
          </a:bodyPr>
          <a:lstStyle>
            <a:lvl1pPr lvl="0" rtl="0">
              <a:spcBef>
                <a:spcPts val="0"/>
              </a:spcBef>
              <a:spcAft>
                <a:spcPts val="0"/>
              </a:spcAft>
              <a:buClr>
                <a:srgbClr val="22333B"/>
              </a:buClr>
              <a:buSzPts val="2400"/>
              <a:buNone/>
              <a:defRPr>
                <a:solidFill>
                  <a:srgbClr val="22333B"/>
                </a:solidFill>
              </a:defRPr>
            </a:lvl1pPr>
            <a:lvl2pPr lvl="1" rtl="0">
              <a:spcBef>
                <a:spcPts val="0"/>
              </a:spcBef>
              <a:spcAft>
                <a:spcPts val="0"/>
              </a:spcAft>
              <a:buClr>
                <a:srgbClr val="22333B"/>
              </a:buClr>
              <a:buSzPts val="2800"/>
              <a:buNone/>
              <a:defRPr>
                <a:solidFill>
                  <a:srgbClr val="22333B"/>
                </a:solidFill>
                <a:latin typeface="Arial"/>
                <a:ea typeface="Arial"/>
                <a:cs typeface="Arial"/>
                <a:sym typeface="Arial"/>
              </a:defRPr>
            </a:lvl2pPr>
            <a:lvl3pPr lvl="2" rtl="0">
              <a:spcBef>
                <a:spcPts val="0"/>
              </a:spcBef>
              <a:spcAft>
                <a:spcPts val="0"/>
              </a:spcAft>
              <a:buClr>
                <a:srgbClr val="22333B"/>
              </a:buClr>
              <a:buSzPts val="2800"/>
              <a:buNone/>
              <a:defRPr>
                <a:solidFill>
                  <a:srgbClr val="22333B"/>
                </a:solidFill>
                <a:latin typeface="Arial"/>
                <a:ea typeface="Arial"/>
                <a:cs typeface="Arial"/>
                <a:sym typeface="Arial"/>
              </a:defRPr>
            </a:lvl3pPr>
            <a:lvl4pPr lvl="3" rtl="0">
              <a:spcBef>
                <a:spcPts val="0"/>
              </a:spcBef>
              <a:spcAft>
                <a:spcPts val="0"/>
              </a:spcAft>
              <a:buClr>
                <a:srgbClr val="22333B"/>
              </a:buClr>
              <a:buSzPts val="2800"/>
              <a:buNone/>
              <a:defRPr>
                <a:solidFill>
                  <a:srgbClr val="22333B"/>
                </a:solidFill>
                <a:latin typeface="Arial"/>
                <a:ea typeface="Arial"/>
                <a:cs typeface="Arial"/>
                <a:sym typeface="Arial"/>
              </a:defRPr>
            </a:lvl4pPr>
            <a:lvl5pPr lvl="4" rtl="0">
              <a:spcBef>
                <a:spcPts val="0"/>
              </a:spcBef>
              <a:spcAft>
                <a:spcPts val="0"/>
              </a:spcAft>
              <a:buClr>
                <a:srgbClr val="22333B"/>
              </a:buClr>
              <a:buSzPts val="2800"/>
              <a:buNone/>
              <a:defRPr>
                <a:solidFill>
                  <a:srgbClr val="22333B"/>
                </a:solidFill>
                <a:latin typeface="Arial"/>
                <a:ea typeface="Arial"/>
                <a:cs typeface="Arial"/>
                <a:sym typeface="Arial"/>
              </a:defRPr>
            </a:lvl5pPr>
            <a:lvl6pPr lvl="5" rtl="0">
              <a:spcBef>
                <a:spcPts val="0"/>
              </a:spcBef>
              <a:spcAft>
                <a:spcPts val="0"/>
              </a:spcAft>
              <a:buClr>
                <a:srgbClr val="22333B"/>
              </a:buClr>
              <a:buSzPts val="2800"/>
              <a:buNone/>
              <a:defRPr>
                <a:solidFill>
                  <a:srgbClr val="22333B"/>
                </a:solidFill>
                <a:latin typeface="Arial"/>
                <a:ea typeface="Arial"/>
                <a:cs typeface="Arial"/>
                <a:sym typeface="Arial"/>
              </a:defRPr>
            </a:lvl6pPr>
            <a:lvl7pPr lvl="6" rtl="0">
              <a:spcBef>
                <a:spcPts val="0"/>
              </a:spcBef>
              <a:spcAft>
                <a:spcPts val="0"/>
              </a:spcAft>
              <a:buClr>
                <a:srgbClr val="22333B"/>
              </a:buClr>
              <a:buSzPts val="2800"/>
              <a:buNone/>
              <a:defRPr>
                <a:solidFill>
                  <a:srgbClr val="22333B"/>
                </a:solidFill>
                <a:latin typeface="Arial"/>
                <a:ea typeface="Arial"/>
                <a:cs typeface="Arial"/>
                <a:sym typeface="Arial"/>
              </a:defRPr>
            </a:lvl7pPr>
            <a:lvl8pPr lvl="7" rtl="0">
              <a:spcBef>
                <a:spcPts val="0"/>
              </a:spcBef>
              <a:spcAft>
                <a:spcPts val="0"/>
              </a:spcAft>
              <a:buClr>
                <a:srgbClr val="22333B"/>
              </a:buClr>
              <a:buSzPts val="2800"/>
              <a:buNone/>
              <a:defRPr>
                <a:solidFill>
                  <a:srgbClr val="22333B"/>
                </a:solidFill>
                <a:latin typeface="Arial"/>
                <a:ea typeface="Arial"/>
                <a:cs typeface="Arial"/>
                <a:sym typeface="Arial"/>
              </a:defRPr>
            </a:lvl8pPr>
            <a:lvl9pPr lvl="8" rtl="0">
              <a:spcBef>
                <a:spcPts val="0"/>
              </a:spcBef>
              <a:spcAft>
                <a:spcPts val="0"/>
              </a:spcAft>
              <a:buClr>
                <a:srgbClr val="22333B"/>
              </a:buClr>
              <a:buSzPts val="2800"/>
              <a:buNone/>
              <a:defRPr>
                <a:solidFill>
                  <a:srgbClr val="22333B"/>
                </a:solidFill>
                <a:latin typeface="Arial"/>
                <a:ea typeface="Arial"/>
                <a:cs typeface="Arial"/>
                <a:sym typeface="Arial"/>
              </a:defRPr>
            </a:lvl9pPr>
          </a:lstStyle>
          <a:p>
            <a:endParaRPr/>
          </a:p>
        </p:txBody>
      </p:sp>
      <p:sp>
        <p:nvSpPr>
          <p:cNvPr id="163" name="Google Shape;163;p28"/>
          <p:cNvSpPr txBox="1">
            <a:spLocks noGrp="1"/>
          </p:cNvSpPr>
          <p:nvPr>
            <p:ph type="title" idx="2"/>
          </p:nvPr>
        </p:nvSpPr>
        <p:spPr>
          <a:xfrm>
            <a:off x="5027975" y="2617519"/>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Clr>
                <a:srgbClr val="22333B"/>
              </a:buClr>
              <a:buSzPts val="1400"/>
              <a:buFont typeface="Source Sans Pro"/>
              <a:buNone/>
              <a:defRPr sz="1400" b="0">
                <a:solidFill>
                  <a:srgbClr val="22333B"/>
                </a:solidFill>
                <a:latin typeface="Source Sans Pro"/>
                <a:ea typeface="Source Sans Pro"/>
                <a:cs typeface="Source Sans Pro"/>
                <a:sym typeface="Source Sans Pro"/>
              </a:defRPr>
            </a:lvl1pPr>
            <a:lvl2pPr lvl="1"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2pPr>
            <a:lvl3pPr lvl="2"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3pPr>
            <a:lvl4pPr lvl="3"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4pPr>
            <a:lvl5pPr lvl="4"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5pPr>
            <a:lvl6pPr lvl="5"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6pPr>
            <a:lvl7pPr lvl="6"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7pPr>
            <a:lvl8pPr lvl="7"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8pPr>
            <a:lvl9pPr lvl="8"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9pPr>
          </a:lstStyle>
          <a:p>
            <a:endParaRPr/>
          </a:p>
        </p:txBody>
      </p:sp>
      <p:pic>
        <p:nvPicPr>
          <p:cNvPr id="164" name="Google Shape;164;p28"/>
          <p:cNvPicPr preferRelativeResize="0"/>
          <p:nvPr/>
        </p:nvPicPr>
        <p:blipFill rotWithShape="1">
          <a:blip r:embed="rId3">
            <a:alphaModFix/>
          </a:blip>
          <a:srcRect/>
          <a:stretch/>
        </p:blipFill>
        <p:spPr>
          <a:xfrm>
            <a:off x="364825" y="4617525"/>
            <a:ext cx="508032" cy="348776"/>
          </a:xfrm>
          <a:prstGeom prst="rect">
            <a:avLst/>
          </a:prstGeom>
          <a:noFill/>
          <a:ln>
            <a:noFill/>
          </a:ln>
        </p:spPr>
      </p:pic>
      <p:sp>
        <p:nvSpPr>
          <p:cNvPr id="165" name="Google Shape;165;p28"/>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166" name="Google Shape;166;p28"/>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UI 05">
  <p:cSld name="SECTION_HEADER_1_1_1_1_1_1_1_1_1">
    <p:bg>
      <p:bgPr>
        <a:solidFill>
          <a:srgbClr val="F8FFF4"/>
        </a:solidFill>
        <a:effectLst/>
      </p:bgPr>
    </p:bg>
    <p:spTree>
      <p:nvGrpSpPr>
        <p:cNvPr id="1" name="Shape 167"/>
        <p:cNvGrpSpPr/>
        <p:nvPr/>
      </p:nvGrpSpPr>
      <p:grpSpPr>
        <a:xfrm>
          <a:off x="0" y="0"/>
          <a:ext cx="0" cy="0"/>
          <a:chOff x="0" y="0"/>
          <a:chExt cx="0" cy="0"/>
        </a:xfrm>
      </p:grpSpPr>
      <p:pic>
        <p:nvPicPr>
          <p:cNvPr id="168" name="Google Shape;168;p29"/>
          <p:cNvPicPr preferRelativeResize="0"/>
          <p:nvPr/>
        </p:nvPicPr>
        <p:blipFill>
          <a:blip r:embed="rId2">
            <a:alphaModFix/>
          </a:blip>
          <a:stretch>
            <a:fillRect/>
          </a:stretch>
        </p:blipFill>
        <p:spPr>
          <a:xfrm>
            <a:off x="-264823" y="2323025"/>
            <a:ext cx="508025" cy="497441"/>
          </a:xfrm>
          <a:prstGeom prst="rect">
            <a:avLst/>
          </a:prstGeom>
          <a:noFill/>
          <a:ln>
            <a:noFill/>
          </a:ln>
        </p:spPr>
      </p:pic>
      <p:pic>
        <p:nvPicPr>
          <p:cNvPr id="169" name="Google Shape;169;p29"/>
          <p:cNvPicPr preferRelativeResize="0"/>
          <p:nvPr/>
        </p:nvPicPr>
        <p:blipFill>
          <a:blip r:embed="rId2">
            <a:alphaModFix/>
          </a:blip>
          <a:stretch>
            <a:fillRect/>
          </a:stretch>
        </p:blipFill>
        <p:spPr>
          <a:xfrm>
            <a:off x="433125" y="1698738"/>
            <a:ext cx="147900" cy="144812"/>
          </a:xfrm>
          <a:prstGeom prst="rect">
            <a:avLst/>
          </a:prstGeom>
          <a:noFill/>
          <a:ln>
            <a:noFill/>
          </a:ln>
        </p:spPr>
      </p:pic>
      <p:sp>
        <p:nvSpPr>
          <p:cNvPr id="170" name="Google Shape;170;p29"/>
          <p:cNvSpPr txBox="1">
            <a:spLocks noGrp="1"/>
          </p:cNvSpPr>
          <p:nvPr>
            <p:ph type="title"/>
          </p:nvPr>
        </p:nvSpPr>
        <p:spPr>
          <a:xfrm>
            <a:off x="695325" y="1843550"/>
            <a:ext cx="2480400" cy="708600"/>
          </a:xfrm>
          <a:prstGeom prst="rect">
            <a:avLst/>
          </a:prstGeom>
        </p:spPr>
        <p:txBody>
          <a:bodyPr spcFirstLastPara="1" wrap="square" lIns="0" tIns="91425" rIns="91425" bIns="91425" anchor="t" anchorCtr="0">
            <a:noAutofit/>
          </a:bodyPr>
          <a:lstStyle>
            <a:lvl1pPr lvl="0" rtl="0">
              <a:spcBef>
                <a:spcPts val="0"/>
              </a:spcBef>
              <a:spcAft>
                <a:spcPts val="0"/>
              </a:spcAft>
              <a:buClr>
                <a:srgbClr val="333333"/>
              </a:buClr>
              <a:buSzPts val="1800"/>
              <a:buNone/>
              <a:defRPr sz="1800">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171" name="Google Shape;171;p29"/>
          <p:cNvSpPr txBox="1">
            <a:spLocks noGrp="1"/>
          </p:cNvSpPr>
          <p:nvPr>
            <p:ph type="title" idx="2"/>
          </p:nvPr>
        </p:nvSpPr>
        <p:spPr>
          <a:xfrm>
            <a:off x="695325" y="2626325"/>
            <a:ext cx="3702600" cy="1728000"/>
          </a:xfrm>
          <a:prstGeom prst="rect">
            <a:avLst/>
          </a:prstGeom>
        </p:spPr>
        <p:txBody>
          <a:bodyPr spcFirstLastPara="1" wrap="square" lIns="0" tIns="91425" rIns="91425" bIns="91425" anchor="t" anchorCtr="0">
            <a:noAutofit/>
          </a:bodyPr>
          <a:lstStyle>
            <a:lvl1pPr lvl="0" rtl="0">
              <a:lnSpc>
                <a:spcPct val="115000"/>
              </a:lnSpc>
              <a:spcBef>
                <a:spcPts val="0"/>
              </a:spcBef>
              <a:spcAft>
                <a:spcPts val="0"/>
              </a:spcAft>
              <a:buClr>
                <a:srgbClr val="333333"/>
              </a:buClr>
              <a:buSzPts val="1200"/>
              <a:buFont typeface="Source Sans Pro"/>
              <a:buNone/>
              <a:defRPr sz="1200" b="0">
                <a:solidFill>
                  <a:srgbClr val="333333"/>
                </a:solidFill>
                <a:latin typeface="Source Sans Pro"/>
                <a:ea typeface="Source Sans Pro"/>
                <a:cs typeface="Source Sans Pro"/>
                <a:sym typeface="Source Sans Pro"/>
              </a:defRPr>
            </a:lvl1pPr>
            <a:lvl2pPr lvl="1" rtl="0">
              <a:lnSpc>
                <a:spcPct val="115000"/>
              </a:lnSpc>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2pPr>
            <a:lvl3pPr lvl="2" rtl="0">
              <a:lnSpc>
                <a:spcPct val="115000"/>
              </a:lnSpc>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3pPr>
            <a:lvl4pPr lvl="3" rtl="0">
              <a:lnSpc>
                <a:spcPct val="115000"/>
              </a:lnSpc>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4pPr>
            <a:lvl5pPr lvl="4" rtl="0">
              <a:lnSpc>
                <a:spcPct val="115000"/>
              </a:lnSpc>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5pPr>
            <a:lvl6pPr lvl="5" rtl="0">
              <a:lnSpc>
                <a:spcPct val="115000"/>
              </a:lnSpc>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6pPr>
            <a:lvl7pPr lvl="6" rtl="0">
              <a:lnSpc>
                <a:spcPct val="115000"/>
              </a:lnSpc>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7pPr>
            <a:lvl8pPr lvl="7" rtl="0">
              <a:lnSpc>
                <a:spcPct val="115000"/>
              </a:lnSpc>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8pPr>
            <a:lvl9pPr lvl="8" rtl="0">
              <a:lnSpc>
                <a:spcPct val="115000"/>
              </a:lnSpc>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9pPr>
          </a:lstStyle>
          <a:p>
            <a:endParaRPr/>
          </a:p>
        </p:txBody>
      </p:sp>
      <p:pic>
        <p:nvPicPr>
          <p:cNvPr id="172" name="Google Shape;172;p29"/>
          <p:cNvPicPr preferRelativeResize="0"/>
          <p:nvPr/>
        </p:nvPicPr>
        <p:blipFill rotWithShape="1">
          <a:blip r:embed="rId3">
            <a:alphaModFix/>
          </a:blip>
          <a:srcRect/>
          <a:stretch/>
        </p:blipFill>
        <p:spPr>
          <a:xfrm>
            <a:off x="364825" y="4617525"/>
            <a:ext cx="508032" cy="348776"/>
          </a:xfrm>
          <a:prstGeom prst="rect">
            <a:avLst/>
          </a:prstGeom>
          <a:noFill/>
          <a:ln>
            <a:noFill/>
          </a:ln>
        </p:spPr>
      </p:pic>
      <p:sp>
        <p:nvSpPr>
          <p:cNvPr id="173" name="Google Shape;173;p29"/>
          <p:cNvSpPr txBox="1">
            <a:spLocks noGrp="1"/>
          </p:cNvSpPr>
          <p:nvPr>
            <p:ph type="title" idx="3"/>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3333"/>
              </a:buClr>
              <a:buSzPts val="2400"/>
              <a:buNone/>
              <a:defRPr>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174" name="Google Shape;174;p29"/>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175" name="Google Shape;175;p29"/>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UI 06">
  <p:cSld name="SECTION_HEADER_1_1_1_1_1_1_1_1_1_4">
    <p:bg>
      <p:bgPr>
        <a:solidFill>
          <a:srgbClr val="F5B82E"/>
        </a:solidFill>
        <a:effectLst/>
      </p:bgPr>
    </p:bg>
    <p:spTree>
      <p:nvGrpSpPr>
        <p:cNvPr id="1" name="Shape 176"/>
        <p:cNvGrpSpPr/>
        <p:nvPr/>
      </p:nvGrpSpPr>
      <p:grpSpPr>
        <a:xfrm>
          <a:off x="0" y="0"/>
          <a:ext cx="0" cy="0"/>
          <a:chOff x="0" y="0"/>
          <a:chExt cx="0" cy="0"/>
        </a:xfrm>
      </p:grpSpPr>
      <p:pic>
        <p:nvPicPr>
          <p:cNvPr id="177" name="Google Shape;177;p30"/>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178" name="Google Shape;178;p30"/>
          <p:cNvSpPr txBox="1">
            <a:spLocks noGrp="1"/>
          </p:cNvSpPr>
          <p:nvPr>
            <p:ph type="title"/>
          </p:nvPr>
        </p:nvSpPr>
        <p:spPr>
          <a:xfrm>
            <a:off x="5035950" y="1843550"/>
            <a:ext cx="2480400" cy="708600"/>
          </a:xfrm>
          <a:prstGeom prst="rect">
            <a:avLst/>
          </a:prstGeom>
        </p:spPr>
        <p:txBody>
          <a:bodyPr spcFirstLastPara="1" wrap="square" lIns="0" tIns="91425" rIns="91425" bIns="91425" anchor="t" anchorCtr="0">
            <a:noAutofit/>
          </a:bodyPr>
          <a:lstStyle>
            <a:lvl1pPr lvl="0" rtl="0">
              <a:spcBef>
                <a:spcPts val="0"/>
              </a:spcBef>
              <a:spcAft>
                <a:spcPts val="0"/>
              </a:spcAft>
              <a:buClr>
                <a:srgbClr val="333333"/>
              </a:buClr>
              <a:buSzPts val="1800"/>
              <a:buNone/>
              <a:defRPr sz="1800">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179" name="Google Shape;179;p30"/>
          <p:cNvSpPr txBox="1">
            <a:spLocks noGrp="1"/>
          </p:cNvSpPr>
          <p:nvPr>
            <p:ph type="title" idx="2"/>
          </p:nvPr>
        </p:nvSpPr>
        <p:spPr>
          <a:xfrm>
            <a:off x="5035950" y="2626325"/>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Clr>
                <a:srgbClr val="333333"/>
              </a:buClr>
              <a:buSzPts val="1200"/>
              <a:buFont typeface="Source Sans Pro"/>
              <a:buNone/>
              <a:defRPr sz="1200" b="0">
                <a:solidFill>
                  <a:srgbClr val="333333"/>
                </a:solidFill>
                <a:latin typeface="Source Sans Pro"/>
                <a:ea typeface="Source Sans Pro"/>
                <a:cs typeface="Source Sans Pro"/>
                <a:sym typeface="Source Sans Pro"/>
              </a:defRPr>
            </a:lvl1pPr>
            <a:lvl2pPr lvl="1"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2pPr>
            <a:lvl3pPr lvl="2"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3pPr>
            <a:lvl4pPr lvl="3"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4pPr>
            <a:lvl5pPr lvl="4"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5pPr>
            <a:lvl6pPr lvl="5"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6pPr>
            <a:lvl7pPr lvl="6"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7pPr>
            <a:lvl8pPr lvl="7"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8pPr>
            <a:lvl9pPr lvl="8"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9pPr>
          </a:lstStyle>
          <a:p>
            <a:endParaRPr/>
          </a:p>
        </p:txBody>
      </p:sp>
      <p:sp>
        <p:nvSpPr>
          <p:cNvPr id="180" name="Google Shape;180;p30"/>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181" name="Google Shape;181;p30"/>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l="4" r="57"/>
          <a:stretch/>
        </p:blipFill>
        <p:spPr>
          <a:xfrm>
            <a:off x="-31950" y="-41575"/>
            <a:ext cx="9353376" cy="5261273"/>
          </a:xfrm>
          <a:prstGeom prst="rect">
            <a:avLst/>
          </a:prstGeom>
          <a:noFill/>
          <a:ln>
            <a:noFill/>
          </a:ln>
        </p:spPr>
      </p:pic>
      <p:sp>
        <p:nvSpPr>
          <p:cNvPr id="19" name="Google Shape;19;p4"/>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20" name="Google Shape;20;p4"/>
          <p:cNvSpPr/>
          <p:nvPr/>
        </p:nvSpPr>
        <p:spPr>
          <a:xfrm>
            <a:off x="4611900" y="1031100"/>
            <a:ext cx="4048200" cy="30813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p:nvPr/>
        </p:nvSpPr>
        <p:spPr>
          <a:xfrm>
            <a:off x="5052875" y="2213000"/>
            <a:ext cx="308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333333"/>
              </a:solidFill>
              <a:latin typeface="Proxima Nova"/>
              <a:ea typeface="Proxima Nova"/>
              <a:cs typeface="Proxima Nova"/>
              <a:sym typeface="Proxima Nova"/>
            </a:endParaRPr>
          </a:p>
        </p:txBody>
      </p:sp>
      <p:sp>
        <p:nvSpPr>
          <p:cNvPr id="22" name="Google Shape;22;p4"/>
          <p:cNvSpPr txBox="1">
            <a:spLocks noGrp="1"/>
          </p:cNvSpPr>
          <p:nvPr>
            <p:ph type="title"/>
          </p:nvPr>
        </p:nvSpPr>
        <p:spPr>
          <a:xfrm>
            <a:off x="5087225" y="1940900"/>
            <a:ext cx="3121500" cy="1541400"/>
          </a:xfrm>
          <a:prstGeom prst="rect">
            <a:avLst/>
          </a:prstGeom>
        </p:spPr>
        <p:txBody>
          <a:bodyPr spcFirstLastPara="1" wrap="square" lIns="0" tIns="91425" rIns="91425" bIns="91425" anchor="t" anchorCtr="0">
            <a:noAutofit/>
          </a:bodyPr>
          <a:lstStyle>
            <a:lvl1pPr lvl="0" rtl="0">
              <a:spcBef>
                <a:spcPts val="0"/>
              </a:spcBef>
              <a:spcAft>
                <a:spcPts val="0"/>
              </a:spcAft>
              <a:buClr>
                <a:srgbClr val="22333B"/>
              </a:buClr>
              <a:buSzPts val="1400"/>
              <a:buFont typeface="Source Sans Pro"/>
              <a:buNone/>
              <a:defRPr sz="1400" b="0">
                <a:solidFill>
                  <a:srgbClr val="22333B"/>
                </a:solidFill>
                <a:latin typeface="Source Sans Pro"/>
                <a:ea typeface="Source Sans Pro"/>
                <a:cs typeface="Source Sans Pro"/>
                <a:sym typeface="Source Sans Pro"/>
              </a:defRPr>
            </a:lvl1pPr>
            <a:lvl2pPr lvl="1"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2pPr>
            <a:lvl3pPr lvl="2"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3pPr>
            <a:lvl4pPr lvl="3"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4pPr>
            <a:lvl5pPr lvl="4"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5pPr>
            <a:lvl6pPr lvl="5"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6pPr>
            <a:lvl7pPr lvl="6"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7pPr>
            <a:lvl8pPr lvl="7"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8pPr>
            <a:lvl9pPr lvl="8"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9pPr>
          </a:lstStyle>
          <a:p>
            <a:endParaRPr/>
          </a:p>
        </p:txBody>
      </p:sp>
      <p:sp>
        <p:nvSpPr>
          <p:cNvPr id="23" name="Google Shape;23;p4"/>
          <p:cNvSpPr txBox="1">
            <a:spLocks noGrp="1"/>
          </p:cNvSpPr>
          <p:nvPr>
            <p:ph type="title" idx="2"/>
          </p:nvPr>
        </p:nvSpPr>
        <p:spPr>
          <a:xfrm>
            <a:off x="5087225" y="1402650"/>
            <a:ext cx="3172800" cy="742500"/>
          </a:xfrm>
          <a:prstGeom prst="rect">
            <a:avLst/>
          </a:prstGeom>
        </p:spPr>
        <p:txBody>
          <a:bodyPr spcFirstLastPara="1" wrap="square" lIns="0" tIns="91425" rIns="91425" bIns="91425" anchor="t" anchorCtr="0">
            <a:normAutofit/>
          </a:bodyPr>
          <a:lstStyle>
            <a:lvl1pPr lvl="0" rtl="0">
              <a:spcBef>
                <a:spcPts val="0"/>
              </a:spcBef>
              <a:spcAft>
                <a:spcPts val="0"/>
              </a:spcAft>
              <a:buClr>
                <a:srgbClr val="333333"/>
              </a:buClr>
              <a:buSzPts val="1800"/>
              <a:buNone/>
              <a:defRPr sz="1800">
                <a:solidFill>
                  <a:srgbClr val="333333"/>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pic>
        <p:nvPicPr>
          <p:cNvPr id="24" name="Google Shape;24;p4"/>
          <p:cNvPicPr preferRelativeResize="0"/>
          <p:nvPr/>
        </p:nvPicPr>
        <p:blipFill>
          <a:blip r:embed="rId4">
            <a:alphaModFix/>
          </a:blip>
          <a:stretch>
            <a:fillRect/>
          </a:stretch>
        </p:blipFill>
        <p:spPr>
          <a:xfrm>
            <a:off x="364825" y="4617525"/>
            <a:ext cx="508032" cy="348776"/>
          </a:xfrm>
          <a:prstGeom prst="rect">
            <a:avLst/>
          </a:prstGeom>
          <a:noFill/>
          <a:ln>
            <a:noFill/>
          </a:ln>
        </p:spPr>
      </p:pic>
      <p:sp>
        <p:nvSpPr>
          <p:cNvPr id="25" name="Google Shape;25;p4"/>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UI 06 1">
  <p:cSld name="SECTION_HEADER_1_1_1_1_1_1_1_1_1_4_1">
    <p:bg>
      <p:bgPr>
        <a:solidFill>
          <a:schemeClr val="dk2"/>
        </a:solidFill>
        <a:effectLst/>
      </p:bgPr>
    </p:bg>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5035950" y="1843550"/>
            <a:ext cx="2480400" cy="708600"/>
          </a:xfrm>
          <a:prstGeom prst="rect">
            <a:avLst/>
          </a:prstGeom>
        </p:spPr>
        <p:txBody>
          <a:bodyPr spcFirstLastPara="1" wrap="square" lIns="0" tIns="91425" rIns="91425" bIns="91425" anchor="t" anchorCtr="0">
            <a:noAutofit/>
          </a:bodyPr>
          <a:lstStyle>
            <a:lvl1pPr lvl="0" rtl="0">
              <a:spcBef>
                <a:spcPts val="0"/>
              </a:spcBef>
              <a:spcAft>
                <a:spcPts val="0"/>
              </a:spcAft>
              <a:buClr>
                <a:schemeClr val="lt2"/>
              </a:buClr>
              <a:buSzPts val="1800"/>
              <a:buNone/>
              <a:defRPr sz="1800">
                <a:solidFill>
                  <a:schemeClr val="lt2"/>
                </a:solidFill>
              </a:defRPr>
            </a:lvl1pPr>
            <a:lvl2pPr lvl="1" rtl="0">
              <a:spcBef>
                <a:spcPts val="0"/>
              </a:spcBef>
              <a:spcAft>
                <a:spcPts val="0"/>
              </a:spcAft>
              <a:buClr>
                <a:schemeClr val="lt2"/>
              </a:buClr>
              <a:buSzPts val="2800"/>
              <a:buNone/>
              <a:defRPr>
                <a:solidFill>
                  <a:schemeClr val="lt2"/>
                </a:solidFill>
                <a:latin typeface="Arial"/>
                <a:ea typeface="Arial"/>
                <a:cs typeface="Arial"/>
                <a:sym typeface="Arial"/>
              </a:defRPr>
            </a:lvl2pPr>
            <a:lvl3pPr lvl="2" rtl="0">
              <a:spcBef>
                <a:spcPts val="0"/>
              </a:spcBef>
              <a:spcAft>
                <a:spcPts val="0"/>
              </a:spcAft>
              <a:buClr>
                <a:schemeClr val="lt2"/>
              </a:buClr>
              <a:buSzPts val="2800"/>
              <a:buNone/>
              <a:defRPr>
                <a:solidFill>
                  <a:schemeClr val="lt2"/>
                </a:solidFill>
                <a:latin typeface="Arial"/>
                <a:ea typeface="Arial"/>
                <a:cs typeface="Arial"/>
                <a:sym typeface="Arial"/>
              </a:defRPr>
            </a:lvl3pPr>
            <a:lvl4pPr lvl="3" rtl="0">
              <a:spcBef>
                <a:spcPts val="0"/>
              </a:spcBef>
              <a:spcAft>
                <a:spcPts val="0"/>
              </a:spcAft>
              <a:buClr>
                <a:schemeClr val="lt2"/>
              </a:buClr>
              <a:buSzPts val="2800"/>
              <a:buNone/>
              <a:defRPr>
                <a:solidFill>
                  <a:schemeClr val="lt2"/>
                </a:solidFill>
                <a:latin typeface="Arial"/>
                <a:ea typeface="Arial"/>
                <a:cs typeface="Arial"/>
                <a:sym typeface="Arial"/>
              </a:defRPr>
            </a:lvl4pPr>
            <a:lvl5pPr lvl="4" rtl="0">
              <a:spcBef>
                <a:spcPts val="0"/>
              </a:spcBef>
              <a:spcAft>
                <a:spcPts val="0"/>
              </a:spcAft>
              <a:buClr>
                <a:schemeClr val="lt2"/>
              </a:buClr>
              <a:buSzPts val="2800"/>
              <a:buNone/>
              <a:defRPr>
                <a:solidFill>
                  <a:schemeClr val="lt2"/>
                </a:solidFill>
                <a:latin typeface="Arial"/>
                <a:ea typeface="Arial"/>
                <a:cs typeface="Arial"/>
                <a:sym typeface="Arial"/>
              </a:defRPr>
            </a:lvl5pPr>
            <a:lvl6pPr lvl="5" rtl="0">
              <a:spcBef>
                <a:spcPts val="0"/>
              </a:spcBef>
              <a:spcAft>
                <a:spcPts val="0"/>
              </a:spcAft>
              <a:buClr>
                <a:schemeClr val="lt2"/>
              </a:buClr>
              <a:buSzPts val="2800"/>
              <a:buNone/>
              <a:defRPr>
                <a:solidFill>
                  <a:schemeClr val="lt2"/>
                </a:solidFill>
                <a:latin typeface="Arial"/>
                <a:ea typeface="Arial"/>
                <a:cs typeface="Arial"/>
                <a:sym typeface="Arial"/>
              </a:defRPr>
            </a:lvl6pPr>
            <a:lvl7pPr lvl="6" rtl="0">
              <a:spcBef>
                <a:spcPts val="0"/>
              </a:spcBef>
              <a:spcAft>
                <a:spcPts val="0"/>
              </a:spcAft>
              <a:buClr>
                <a:schemeClr val="lt2"/>
              </a:buClr>
              <a:buSzPts val="2800"/>
              <a:buNone/>
              <a:defRPr>
                <a:solidFill>
                  <a:schemeClr val="lt2"/>
                </a:solidFill>
                <a:latin typeface="Arial"/>
                <a:ea typeface="Arial"/>
                <a:cs typeface="Arial"/>
                <a:sym typeface="Arial"/>
              </a:defRPr>
            </a:lvl7pPr>
            <a:lvl8pPr lvl="7" rtl="0">
              <a:spcBef>
                <a:spcPts val="0"/>
              </a:spcBef>
              <a:spcAft>
                <a:spcPts val="0"/>
              </a:spcAft>
              <a:buClr>
                <a:schemeClr val="lt2"/>
              </a:buClr>
              <a:buSzPts val="2800"/>
              <a:buNone/>
              <a:defRPr>
                <a:solidFill>
                  <a:schemeClr val="lt2"/>
                </a:solidFill>
                <a:latin typeface="Arial"/>
                <a:ea typeface="Arial"/>
                <a:cs typeface="Arial"/>
                <a:sym typeface="Arial"/>
              </a:defRPr>
            </a:lvl8pPr>
            <a:lvl9pPr lvl="8" rtl="0">
              <a:spcBef>
                <a:spcPts val="0"/>
              </a:spcBef>
              <a:spcAft>
                <a:spcPts val="0"/>
              </a:spcAft>
              <a:buClr>
                <a:schemeClr val="lt2"/>
              </a:buClr>
              <a:buSzPts val="2800"/>
              <a:buNone/>
              <a:defRPr>
                <a:solidFill>
                  <a:schemeClr val="lt2"/>
                </a:solidFill>
                <a:latin typeface="Arial"/>
                <a:ea typeface="Arial"/>
                <a:cs typeface="Arial"/>
                <a:sym typeface="Arial"/>
              </a:defRPr>
            </a:lvl9pPr>
          </a:lstStyle>
          <a:p>
            <a:endParaRPr/>
          </a:p>
        </p:txBody>
      </p:sp>
      <p:sp>
        <p:nvSpPr>
          <p:cNvPr id="184" name="Google Shape;184;p31"/>
          <p:cNvSpPr txBox="1">
            <a:spLocks noGrp="1"/>
          </p:cNvSpPr>
          <p:nvPr>
            <p:ph type="title" idx="2"/>
          </p:nvPr>
        </p:nvSpPr>
        <p:spPr>
          <a:xfrm>
            <a:off x="5035950" y="2626325"/>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Clr>
                <a:schemeClr val="lt2"/>
              </a:buClr>
              <a:buSzPts val="1200"/>
              <a:buFont typeface="Source Sans Pro"/>
              <a:buNone/>
              <a:defRPr sz="1200" b="0">
                <a:solidFill>
                  <a:schemeClr val="lt2"/>
                </a:solidFill>
                <a:latin typeface="Source Sans Pro"/>
                <a:ea typeface="Source Sans Pro"/>
                <a:cs typeface="Source Sans Pro"/>
                <a:sym typeface="Source Sans Pro"/>
              </a:defRPr>
            </a:lvl1pPr>
            <a:lvl2pPr lvl="1"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2pPr>
            <a:lvl3pPr lvl="2"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3pPr>
            <a:lvl4pPr lvl="3"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4pPr>
            <a:lvl5pPr lvl="4"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5pPr>
            <a:lvl6pPr lvl="5"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6pPr>
            <a:lvl7pPr lvl="6"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7pPr>
            <a:lvl8pPr lvl="7"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8pPr>
            <a:lvl9pPr lvl="8"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9pPr>
          </a:lstStyle>
          <a:p>
            <a:endParaRPr/>
          </a:p>
        </p:txBody>
      </p:sp>
      <p:pic>
        <p:nvPicPr>
          <p:cNvPr id="185" name="Google Shape;185;p31"/>
          <p:cNvPicPr preferRelativeResize="0"/>
          <p:nvPr/>
        </p:nvPicPr>
        <p:blipFill>
          <a:blip r:embed="rId2">
            <a:alphaModFix/>
          </a:blip>
          <a:stretch>
            <a:fillRect/>
          </a:stretch>
        </p:blipFill>
        <p:spPr>
          <a:xfrm>
            <a:off x="364825" y="4617525"/>
            <a:ext cx="508032" cy="348776"/>
          </a:xfrm>
          <a:prstGeom prst="rect">
            <a:avLst/>
          </a:prstGeom>
          <a:noFill/>
          <a:ln>
            <a:noFill/>
          </a:ln>
        </p:spPr>
      </p:pic>
      <p:sp>
        <p:nvSpPr>
          <p:cNvPr id="186" name="Google Shape;186;p31"/>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187" name="Google Shape;187;p31"/>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UI 06 1 2">
  <p:cSld name="SECTION_HEADER_1_1_1_1_1_1_1_1_1_4_1_2">
    <p:bg>
      <p:bgPr>
        <a:solidFill>
          <a:schemeClr val="accent1"/>
        </a:solidFill>
        <a:effectLst/>
      </p:bgPr>
    </p:bg>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5035950" y="1843550"/>
            <a:ext cx="2480400" cy="708600"/>
          </a:xfrm>
          <a:prstGeom prst="rect">
            <a:avLst/>
          </a:prstGeom>
        </p:spPr>
        <p:txBody>
          <a:bodyPr spcFirstLastPara="1" wrap="square" lIns="0" tIns="91425" rIns="91425" bIns="91425" anchor="t" anchorCtr="0">
            <a:noAutofit/>
          </a:bodyPr>
          <a:lstStyle>
            <a:lvl1pPr lvl="0" rtl="0">
              <a:spcBef>
                <a:spcPts val="0"/>
              </a:spcBef>
              <a:spcAft>
                <a:spcPts val="0"/>
              </a:spcAft>
              <a:buClr>
                <a:schemeClr val="lt2"/>
              </a:buClr>
              <a:buSzPts val="1800"/>
              <a:buNone/>
              <a:defRPr sz="1800">
                <a:solidFill>
                  <a:schemeClr val="lt2"/>
                </a:solidFill>
              </a:defRPr>
            </a:lvl1pPr>
            <a:lvl2pPr lvl="1" rtl="0">
              <a:spcBef>
                <a:spcPts val="0"/>
              </a:spcBef>
              <a:spcAft>
                <a:spcPts val="0"/>
              </a:spcAft>
              <a:buClr>
                <a:schemeClr val="lt2"/>
              </a:buClr>
              <a:buSzPts val="2800"/>
              <a:buNone/>
              <a:defRPr>
                <a:solidFill>
                  <a:schemeClr val="lt2"/>
                </a:solidFill>
                <a:latin typeface="Arial"/>
                <a:ea typeface="Arial"/>
                <a:cs typeface="Arial"/>
                <a:sym typeface="Arial"/>
              </a:defRPr>
            </a:lvl2pPr>
            <a:lvl3pPr lvl="2" rtl="0">
              <a:spcBef>
                <a:spcPts val="0"/>
              </a:spcBef>
              <a:spcAft>
                <a:spcPts val="0"/>
              </a:spcAft>
              <a:buClr>
                <a:schemeClr val="lt2"/>
              </a:buClr>
              <a:buSzPts val="2800"/>
              <a:buNone/>
              <a:defRPr>
                <a:solidFill>
                  <a:schemeClr val="lt2"/>
                </a:solidFill>
                <a:latin typeface="Arial"/>
                <a:ea typeface="Arial"/>
                <a:cs typeface="Arial"/>
                <a:sym typeface="Arial"/>
              </a:defRPr>
            </a:lvl3pPr>
            <a:lvl4pPr lvl="3" rtl="0">
              <a:spcBef>
                <a:spcPts val="0"/>
              </a:spcBef>
              <a:spcAft>
                <a:spcPts val="0"/>
              </a:spcAft>
              <a:buClr>
                <a:schemeClr val="lt2"/>
              </a:buClr>
              <a:buSzPts val="2800"/>
              <a:buNone/>
              <a:defRPr>
                <a:solidFill>
                  <a:schemeClr val="lt2"/>
                </a:solidFill>
                <a:latin typeface="Arial"/>
                <a:ea typeface="Arial"/>
                <a:cs typeface="Arial"/>
                <a:sym typeface="Arial"/>
              </a:defRPr>
            </a:lvl4pPr>
            <a:lvl5pPr lvl="4" rtl="0">
              <a:spcBef>
                <a:spcPts val="0"/>
              </a:spcBef>
              <a:spcAft>
                <a:spcPts val="0"/>
              </a:spcAft>
              <a:buClr>
                <a:schemeClr val="lt2"/>
              </a:buClr>
              <a:buSzPts val="2800"/>
              <a:buNone/>
              <a:defRPr>
                <a:solidFill>
                  <a:schemeClr val="lt2"/>
                </a:solidFill>
                <a:latin typeface="Arial"/>
                <a:ea typeface="Arial"/>
                <a:cs typeface="Arial"/>
                <a:sym typeface="Arial"/>
              </a:defRPr>
            </a:lvl5pPr>
            <a:lvl6pPr lvl="5" rtl="0">
              <a:spcBef>
                <a:spcPts val="0"/>
              </a:spcBef>
              <a:spcAft>
                <a:spcPts val="0"/>
              </a:spcAft>
              <a:buClr>
                <a:schemeClr val="lt2"/>
              </a:buClr>
              <a:buSzPts val="2800"/>
              <a:buNone/>
              <a:defRPr>
                <a:solidFill>
                  <a:schemeClr val="lt2"/>
                </a:solidFill>
                <a:latin typeface="Arial"/>
                <a:ea typeface="Arial"/>
                <a:cs typeface="Arial"/>
                <a:sym typeface="Arial"/>
              </a:defRPr>
            </a:lvl6pPr>
            <a:lvl7pPr lvl="6" rtl="0">
              <a:spcBef>
                <a:spcPts val="0"/>
              </a:spcBef>
              <a:spcAft>
                <a:spcPts val="0"/>
              </a:spcAft>
              <a:buClr>
                <a:schemeClr val="lt2"/>
              </a:buClr>
              <a:buSzPts val="2800"/>
              <a:buNone/>
              <a:defRPr>
                <a:solidFill>
                  <a:schemeClr val="lt2"/>
                </a:solidFill>
                <a:latin typeface="Arial"/>
                <a:ea typeface="Arial"/>
                <a:cs typeface="Arial"/>
                <a:sym typeface="Arial"/>
              </a:defRPr>
            </a:lvl7pPr>
            <a:lvl8pPr lvl="7" rtl="0">
              <a:spcBef>
                <a:spcPts val="0"/>
              </a:spcBef>
              <a:spcAft>
                <a:spcPts val="0"/>
              </a:spcAft>
              <a:buClr>
                <a:schemeClr val="lt2"/>
              </a:buClr>
              <a:buSzPts val="2800"/>
              <a:buNone/>
              <a:defRPr>
                <a:solidFill>
                  <a:schemeClr val="lt2"/>
                </a:solidFill>
                <a:latin typeface="Arial"/>
                <a:ea typeface="Arial"/>
                <a:cs typeface="Arial"/>
                <a:sym typeface="Arial"/>
              </a:defRPr>
            </a:lvl8pPr>
            <a:lvl9pPr lvl="8" rtl="0">
              <a:spcBef>
                <a:spcPts val="0"/>
              </a:spcBef>
              <a:spcAft>
                <a:spcPts val="0"/>
              </a:spcAft>
              <a:buClr>
                <a:schemeClr val="lt2"/>
              </a:buClr>
              <a:buSzPts val="2800"/>
              <a:buNone/>
              <a:defRPr>
                <a:solidFill>
                  <a:schemeClr val="lt2"/>
                </a:solidFill>
                <a:latin typeface="Arial"/>
                <a:ea typeface="Arial"/>
                <a:cs typeface="Arial"/>
                <a:sym typeface="Arial"/>
              </a:defRPr>
            </a:lvl9pPr>
          </a:lstStyle>
          <a:p>
            <a:endParaRPr/>
          </a:p>
        </p:txBody>
      </p:sp>
      <p:sp>
        <p:nvSpPr>
          <p:cNvPr id="190" name="Google Shape;190;p32"/>
          <p:cNvSpPr txBox="1">
            <a:spLocks noGrp="1"/>
          </p:cNvSpPr>
          <p:nvPr>
            <p:ph type="title" idx="2"/>
          </p:nvPr>
        </p:nvSpPr>
        <p:spPr>
          <a:xfrm>
            <a:off x="5035950" y="2626325"/>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Clr>
                <a:schemeClr val="lt2"/>
              </a:buClr>
              <a:buSzPts val="1200"/>
              <a:buFont typeface="Source Sans Pro"/>
              <a:buNone/>
              <a:defRPr sz="1200" b="0">
                <a:solidFill>
                  <a:schemeClr val="lt2"/>
                </a:solidFill>
                <a:latin typeface="Source Sans Pro"/>
                <a:ea typeface="Source Sans Pro"/>
                <a:cs typeface="Source Sans Pro"/>
                <a:sym typeface="Source Sans Pro"/>
              </a:defRPr>
            </a:lvl1pPr>
            <a:lvl2pPr lvl="1"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2pPr>
            <a:lvl3pPr lvl="2"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3pPr>
            <a:lvl4pPr lvl="3"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4pPr>
            <a:lvl5pPr lvl="4"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5pPr>
            <a:lvl6pPr lvl="5"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6pPr>
            <a:lvl7pPr lvl="6"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7pPr>
            <a:lvl8pPr lvl="7"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8pPr>
            <a:lvl9pPr lvl="8"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9pPr>
          </a:lstStyle>
          <a:p>
            <a:endParaRPr/>
          </a:p>
        </p:txBody>
      </p:sp>
      <p:pic>
        <p:nvPicPr>
          <p:cNvPr id="191" name="Google Shape;191;p32"/>
          <p:cNvPicPr preferRelativeResize="0"/>
          <p:nvPr/>
        </p:nvPicPr>
        <p:blipFill>
          <a:blip r:embed="rId2">
            <a:alphaModFix/>
          </a:blip>
          <a:stretch>
            <a:fillRect/>
          </a:stretch>
        </p:blipFill>
        <p:spPr>
          <a:xfrm>
            <a:off x="364825" y="4617525"/>
            <a:ext cx="508032" cy="348776"/>
          </a:xfrm>
          <a:prstGeom prst="rect">
            <a:avLst/>
          </a:prstGeom>
          <a:noFill/>
          <a:ln>
            <a:noFill/>
          </a:ln>
        </p:spPr>
      </p:pic>
      <p:sp>
        <p:nvSpPr>
          <p:cNvPr id="192" name="Google Shape;192;p32"/>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193" name="Google Shape;193;p32"/>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UI 06 1 2 1">
  <p:cSld name="SECTION_HEADER_1_1_1_1_1_1_1_1_1_4_1_2_1">
    <p:bg>
      <p:bgPr>
        <a:solidFill>
          <a:schemeClr val="dk1"/>
        </a:solidFill>
        <a:effectLst/>
      </p:bgPr>
    </p:bg>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5035950" y="1843550"/>
            <a:ext cx="2480400" cy="708600"/>
          </a:xfrm>
          <a:prstGeom prst="rect">
            <a:avLst/>
          </a:prstGeom>
        </p:spPr>
        <p:txBody>
          <a:bodyPr spcFirstLastPara="1" wrap="square" lIns="0" tIns="91425" rIns="91425" bIns="91425" anchor="t" anchorCtr="0">
            <a:noAutofit/>
          </a:bodyPr>
          <a:lstStyle>
            <a:lvl1pPr lvl="0" rtl="0">
              <a:spcBef>
                <a:spcPts val="0"/>
              </a:spcBef>
              <a:spcAft>
                <a:spcPts val="0"/>
              </a:spcAft>
              <a:buClr>
                <a:schemeClr val="lt2"/>
              </a:buClr>
              <a:buSzPts val="1800"/>
              <a:buNone/>
              <a:defRPr sz="1800">
                <a:solidFill>
                  <a:schemeClr val="lt2"/>
                </a:solidFill>
              </a:defRPr>
            </a:lvl1pPr>
            <a:lvl2pPr lvl="1" rtl="0">
              <a:spcBef>
                <a:spcPts val="0"/>
              </a:spcBef>
              <a:spcAft>
                <a:spcPts val="0"/>
              </a:spcAft>
              <a:buClr>
                <a:schemeClr val="lt2"/>
              </a:buClr>
              <a:buSzPts val="2800"/>
              <a:buNone/>
              <a:defRPr>
                <a:solidFill>
                  <a:schemeClr val="lt2"/>
                </a:solidFill>
                <a:latin typeface="Arial"/>
                <a:ea typeface="Arial"/>
                <a:cs typeface="Arial"/>
                <a:sym typeface="Arial"/>
              </a:defRPr>
            </a:lvl2pPr>
            <a:lvl3pPr lvl="2" rtl="0">
              <a:spcBef>
                <a:spcPts val="0"/>
              </a:spcBef>
              <a:spcAft>
                <a:spcPts val="0"/>
              </a:spcAft>
              <a:buClr>
                <a:schemeClr val="lt2"/>
              </a:buClr>
              <a:buSzPts val="2800"/>
              <a:buNone/>
              <a:defRPr>
                <a:solidFill>
                  <a:schemeClr val="lt2"/>
                </a:solidFill>
                <a:latin typeface="Arial"/>
                <a:ea typeface="Arial"/>
                <a:cs typeface="Arial"/>
                <a:sym typeface="Arial"/>
              </a:defRPr>
            </a:lvl3pPr>
            <a:lvl4pPr lvl="3" rtl="0">
              <a:spcBef>
                <a:spcPts val="0"/>
              </a:spcBef>
              <a:spcAft>
                <a:spcPts val="0"/>
              </a:spcAft>
              <a:buClr>
                <a:schemeClr val="lt2"/>
              </a:buClr>
              <a:buSzPts val="2800"/>
              <a:buNone/>
              <a:defRPr>
                <a:solidFill>
                  <a:schemeClr val="lt2"/>
                </a:solidFill>
                <a:latin typeface="Arial"/>
                <a:ea typeface="Arial"/>
                <a:cs typeface="Arial"/>
                <a:sym typeface="Arial"/>
              </a:defRPr>
            </a:lvl4pPr>
            <a:lvl5pPr lvl="4" rtl="0">
              <a:spcBef>
                <a:spcPts val="0"/>
              </a:spcBef>
              <a:spcAft>
                <a:spcPts val="0"/>
              </a:spcAft>
              <a:buClr>
                <a:schemeClr val="lt2"/>
              </a:buClr>
              <a:buSzPts val="2800"/>
              <a:buNone/>
              <a:defRPr>
                <a:solidFill>
                  <a:schemeClr val="lt2"/>
                </a:solidFill>
                <a:latin typeface="Arial"/>
                <a:ea typeface="Arial"/>
                <a:cs typeface="Arial"/>
                <a:sym typeface="Arial"/>
              </a:defRPr>
            </a:lvl5pPr>
            <a:lvl6pPr lvl="5" rtl="0">
              <a:spcBef>
                <a:spcPts val="0"/>
              </a:spcBef>
              <a:spcAft>
                <a:spcPts val="0"/>
              </a:spcAft>
              <a:buClr>
                <a:schemeClr val="lt2"/>
              </a:buClr>
              <a:buSzPts val="2800"/>
              <a:buNone/>
              <a:defRPr>
                <a:solidFill>
                  <a:schemeClr val="lt2"/>
                </a:solidFill>
                <a:latin typeface="Arial"/>
                <a:ea typeface="Arial"/>
                <a:cs typeface="Arial"/>
                <a:sym typeface="Arial"/>
              </a:defRPr>
            </a:lvl6pPr>
            <a:lvl7pPr lvl="6" rtl="0">
              <a:spcBef>
                <a:spcPts val="0"/>
              </a:spcBef>
              <a:spcAft>
                <a:spcPts val="0"/>
              </a:spcAft>
              <a:buClr>
                <a:schemeClr val="lt2"/>
              </a:buClr>
              <a:buSzPts val="2800"/>
              <a:buNone/>
              <a:defRPr>
                <a:solidFill>
                  <a:schemeClr val="lt2"/>
                </a:solidFill>
                <a:latin typeface="Arial"/>
                <a:ea typeface="Arial"/>
                <a:cs typeface="Arial"/>
                <a:sym typeface="Arial"/>
              </a:defRPr>
            </a:lvl7pPr>
            <a:lvl8pPr lvl="7" rtl="0">
              <a:spcBef>
                <a:spcPts val="0"/>
              </a:spcBef>
              <a:spcAft>
                <a:spcPts val="0"/>
              </a:spcAft>
              <a:buClr>
                <a:schemeClr val="lt2"/>
              </a:buClr>
              <a:buSzPts val="2800"/>
              <a:buNone/>
              <a:defRPr>
                <a:solidFill>
                  <a:schemeClr val="lt2"/>
                </a:solidFill>
                <a:latin typeface="Arial"/>
                <a:ea typeface="Arial"/>
                <a:cs typeface="Arial"/>
                <a:sym typeface="Arial"/>
              </a:defRPr>
            </a:lvl8pPr>
            <a:lvl9pPr lvl="8" rtl="0">
              <a:spcBef>
                <a:spcPts val="0"/>
              </a:spcBef>
              <a:spcAft>
                <a:spcPts val="0"/>
              </a:spcAft>
              <a:buClr>
                <a:schemeClr val="lt2"/>
              </a:buClr>
              <a:buSzPts val="2800"/>
              <a:buNone/>
              <a:defRPr>
                <a:solidFill>
                  <a:schemeClr val="lt2"/>
                </a:solidFill>
                <a:latin typeface="Arial"/>
                <a:ea typeface="Arial"/>
                <a:cs typeface="Arial"/>
                <a:sym typeface="Arial"/>
              </a:defRPr>
            </a:lvl9pPr>
          </a:lstStyle>
          <a:p>
            <a:endParaRPr/>
          </a:p>
        </p:txBody>
      </p:sp>
      <p:sp>
        <p:nvSpPr>
          <p:cNvPr id="196" name="Google Shape;196;p33"/>
          <p:cNvSpPr txBox="1">
            <a:spLocks noGrp="1"/>
          </p:cNvSpPr>
          <p:nvPr>
            <p:ph type="title" idx="2"/>
          </p:nvPr>
        </p:nvSpPr>
        <p:spPr>
          <a:xfrm>
            <a:off x="5035950" y="2626325"/>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Clr>
                <a:schemeClr val="lt2"/>
              </a:buClr>
              <a:buSzPts val="1200"/>
              <a:buFont typeface="Source Sans Pro"/>
              <a:buNone/>
              <a:defRPr sz="1200" b="0">
                <a:solidFill>
                  <a:schemeClr val="lt2"/>
                </a:solidFill>
                <a:latin typeface="Source Sans Pro"/>
                <a:ea typeface="Source Sans Pro"/>
                <a:cs typeface="Source Sans Pro"/>
                <a:sym typeface="Source Sans Pro"/>
              </a:defRPr>
            </a:lvl1pPr>
            <a:lvl2pPr lvl="1"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2pPr>
            <a:lvl3pPr lvl="2"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3pPr>
            <a:lvl4pPr lvl="3"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4pPr>
            <a:lvl5pPr lvl="4"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5pPr>
            <a:lvl6pPr lvl="5"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6pPr>
            <a:lvl7pPr lvl="6"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7pPr>
            <a:lvl8pPr lvl="7"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8pPr>
            <a:lvl9pPr lvl="8" rtl="0">
              <a:spcBef>
                <a:spcPts val="0"/>
              </a:spcBef>
              <a:spcAft>
                <a:spcPts val="0"/>
              </a:spcAft>
              <a:buClr>
                <a:schemeClr val="lt2"/>
              </a:buClr>
              <a:buSzPts val="2800"/>
              <a:buFont typeface="Source Sans Pro"/>
              <a:buNone/>
              <a:defRPr>
                <a:solidFill>
                  <a:schemeClr val="lt2"/>
                </a:solidFill>
                <a:latin typeface="Source Sans Pro"/>
                <a:ea typeface="Source Sans Pro"/>
                <a:cs typeface="Source Sans Pro"/>
                <a:sym typeface="Source Sans Pro"/>
              </a:defRPr>
            </a:lvl9pPr>
          </a:lstStyle>
          <a:p>
            <a:endParaRPr/>
          </a:p>
        </p:txBody>
      </p:sp>
      <p:pic>
        <p:nvPicPr>
          <p:cNvPr id="197" name="Google Shape;197;p33"/>
          <p:cNvPicPr preferRelativeResize="0"/>
          <p:nvPr/>
        </p:nvPicPr>
        <p:blipFill>
          <a:blip r:embed="rId2">
            <a:alphaModFix/>
          </a:blip>
          <a:stretch>
            <a:fillRect/>
          </a:stretch>
        </p:blipFill>
        <p:spPr>
          <a:xfrm>
            <a:off x="364825" y="4617525"/>
            <a:ext cx="508032" cy="348776"/>
          </a:xfrm>
          <a:prstGeom prst="rect">
            <a:avLst/>
          </a:prstGeom>
          <a:noFill/>
          <a:ln>
            <a:noFill/>
          </a:ln>
        </p:spPr>
      </p:pic>
      <p:sp>
        <p:nvSpPr>
          <p:cNvPr id="198" name="Google Shape;198;p33"/>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199" name="Google Shape;199;p33"/>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UI 06 1 1">
  <p:cSld name="SECTION_HEADER_1_1_1_1_1_1_1_1_1_4_1_1">
    <p:bg>
      <p:bgPr>
        <a:solidFill>
          <a:schemeClr val="lt2"/>
        </a:solidFill>
        <a:effectLst/>
      </p:bgPr>
    </p:bg>
    <p:spTree>
      <p:nvGrpSpPr>
        <p:cNvPr id="1" name="Shape 200"/>
        <p:cNvGrpSpPr/>
        <p:nvPr/>
      </p:nvGrpSpPr>
      <p:grpSpPr>
        <a:xfrm>
          <a:off x="0" y="0"/>
          <a:ext cx="0" cy="0"/>
          <a:chOff x="0" y="0"/>
          <a:chExt cx="0" cy="0"/>
        </a:xfrm>
      </p:grpSpPr>
      <p:pic>
        <p:nvPicPr>
          <p:cNvPr id="201" name="Google Shape;201;p34"/>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202" name="Google Shape;202;p34"/>
          <p:cNvSpPr txBox="1">
            <a:spLocks noGrp="1"/>
          </p:cNvSpPr>
          <p:nvPr>
            <p:ph type="title"/>
          </p:nvPr>
        </p:nvSpPr>
        <p:spPr>
          <a:xfrm>
            <a:off x="5035950" y="1843550"/>
            <a:ext cx="2480400" cy="708600"/>
          </a:xfrm>
          <a:prstGeom prst="rect">
            <a:avLst/>
          </a:prstGeom>
        </p:spPr>
        <p:txBody>
          <a:bodyPr spcFirstLastPara="1" wrap="square" lIns="0" tIns="91425" rIns="91425" bIns="91425" anchor="t" anchorCtr="0">
            <a:noAutofit/>
          </a:bodyPr>
          <a:lstStyle>
            <a:lvl1pPr lvl="0" rtl="0">
              <a:spcBef>
                <a:spcPts val="0"/>
              </a:spcBef>
              <a:spcAft>
                <a:spcPts val="0"/>
              </a:spcAft>
              <a:buClr>
                <a:srgbClr val="333333"/>
              </a:buClr>
              <a:buSzPts val="1800"/>
              <a:buNone/>
              <a:defRPr sz="1800">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203" name="Google Shape;203;p34"/>
          <p:cNvSpPr txBox="1">
            <a:spLocks noGrp="1"/>
          </p:cNvSpPr>
          <p:nvPr>
            <p:ph type="title" idx="2"/>
          </p:nvPr>
        </p:nvSpPr>
        <p:spPr>
          <a:xfrm>
            <a:off x="5035950" y="2626325"/>
            <a:ext cx="3702600" cy="1728000"/>
          </a:xfrm>
          <a:prstGeom prst="rect">
            <a:avLst/>
          </a:prstGeom>
        </p:spPr>
        <p:txBody>
          <a:bodyPr spcFirstLastPara="1" wrap="square" lIns="0" tIns="91425" rIns="91425" bIns="91425" anchor="t" anchorCtr="0">
            <a:noAutofit/>
          </a:bodyPr>
          <a:lstStyle>
            <a:lvl1pPr lvl="0" rtl="0">
              <a:spcBef>
                <a:spcPts val="0"/>
              </a:spcBef>
              <a:spcAft>
                <a:spcPts val="0"/>
              </a:spcAft>
              <a:buClr>
                <a:srgbClr val="333333"/>
              </a:buClr>
              <a:buSzPts val="1200"/>
              <a:buFont typeface="Source Sans Pro"/>
              <a:buNone/>
              <a:defRPr sz="1200" b="0">
                <a:solidFill>
                  <a:srgbClr val="333333"/>
                </a:solidFill>
                <a:latin typeface="Source Sans Pro"/>
                <a:ea typeface="Source Sans Pro"/>
                <a:cs typeface="Source Sans Pro"/>
                <a:sym typeface="Source Sans Pro"/>
              </a:defRPr>
            </a:lvl1pPr>
            <a:lvl2pPr lvl="1"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2pPr>
            <a:lvl3pPr lvl="2"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3pPr>
            <a:lvl4pPr lvl="3"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4pPr>
            <a:lvl5pPr lvl="4"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5pPr>
            <a:lvl6pPr lvl="5"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6pPr>
            <a:lvl7pPr lvl="6"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7pPr>
            <a:lvl8pPr lvl="7"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8pPr>
            <a:lvl9pPr lvl="8"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9pPr>
          </a:lstStyle>
          <a:p>
            <a:endParaRPr/>
          </a:p>
        </p:txBody>
      </p:sp>
      <p:sp>
        <p:nvSpPr>
          <p:cNvPr id="204" name="Google Shape;204;p34"/>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205" name="Google Shape;205;p34"/>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Graph">
  <p:cSld name="SECTION_HEADER_1_1_1_1_1_1_1_1_1_3">
    <p:bg>
      <p:bgPr>
        <a:solidFill>
          <a:srgbClr val="F8FFF4"/>
        </a:solidFill>
        <a:effectLst/>
      </p:bgPr>
    </p:bg>
    <p:spTree>
      <p:nvGrpSpPr>
        <p:cNvPr id="1" name="Shape 206"/>
        <p:cNvGrpSpPr/>
        <p:nvPr/>
      </p:nvGrpSpPr>
      <p:grpSpPr>
        <a:xfrm>
          <a:off x="0" y="0"/>
          <a:ext cx="0" cy="0"/>
          <a:chOff x="0" y="0"/>
          <a:chExt cx="0" cy="0"/>
        </a:xfrm>
      </p:grpSpPr>
      <p:sp>
        <p:nvSpPr>
          <p:cNvPr id="207" name="Google Shape;207;p35"/>
          <p:cNvSpPr/>
          <p:nvPr/>
        </p:nvSpPr>
        <p:spPr>
          <a:xfrm>
            <a:off x="-57150" y="0"/>
            <a:ext cx="9210600" cy="168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8" name="Google Shape;208;p35"/>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chemeClr val="lt2"/>
              </a:buClr>
              <a:buSzPts val="2800"/>
              <a:buNone/>
              <a:defRPr>
                <a:solidFill>
                  <a:schemeClr val="lt2"/>
                </a:solidFill>
                <a:latin typeface="Arial"/>
                <a:ea typeface="Arial"/>
                <a:cs typeface="Arial"/>
                <a:sym typeface="Arial"/>
              </a:defRPr>
            </a:lvl2pPr>
            <a:lvl3pPr lvl="2" rtl="0">
              <a:spcBef>
                <a:spcPts val="0"/>
              </a:spcBef>
              <a:spcAft>
                <a:spcPts val="0"/>
              </a:spcAft>
              <a:buClr>
                <a:schemeClr val="lt2"/>
              </a:buClr>
              <a:buSzPts val="2800"/>
              <a:buNone/>
              <a:defRPr>
                <a:solidFill>
                  <a:schemeClr val="lt2"/>
                </a:solidFill>
                <a:latin typeface="Arial"/>
                <a:ea typeface="Arial"/>
                <a:cs typeface="Arial"/>
                <a:sym typeface="Arial"/>
              </a:defRPr>
            </a:lvl3pPr>
            <a:lvl4pPr lvl="3" rtl="0">
              <a:spcBef>
                <a:spcPts val="0"/>
              </a:spcBef>
              <a:spcAft>
                <a:spcPts val="0"/>
              </a:spcAft>
              <a:buClr>
                <a:schemeClr val="lt2"/>
              </a:buClr>
              <a:buSzPts val="2800"/>
              <a:buNone/>
              <a:defRPr>
                <a:solidFill>
                  <a:schemeClr val="lt2"/>
                </a:solidFill>
                <a:latin typeface="Arial"/>
                <a:ea typeface="Arial"/>
                <a:cs typeface="Arial"/>
                <a:sym typeface="Arial"/>
              </a:defRPr>
            </a:lvl4pPr>
            <a:lvl5pPr lvl="4" rtl="0">
              <a:spcBef>
                <a:spcPts val="0"/>
              </a:spcBef>
              <a:spcAft>
                <a:spcPts val="0"/>
              </a:spcAft>
              <a:buClr>
                <a:schemeClr val="lt2"/>
              </a:buClr>
              <a:buSzPts val="2800"/>
              <a:buNone/>
              <a:defRPr>
                <a:solidFill>
                  <a:schemeClr val="lt2"/>
                </a:solidFill>
                <a:latin typeface="Arial"/>
                <a:ea typeface="Arial"/>
                <a:cs typeface="Arial"/>
                <a:sym typeface="Arial"/>
              </a:defRPr>
            </a:lvl5pPr>
            <a:lvl6pPr lvl="5" rtl="0">
              <a:spcBef>
                <a:spcPts val="0"/>
              </a:spcBef>
              <a:spcAft>
                <a:spcPts val="0"/>
              </a:spcAft>
              <a:buClr>
                <a:schemeClr val="lt2"/>
              </a:buClr>
              <a:buSzPts val="2800"/>
              <a:buNone/>
              <a:defRPr>
                <a:solidFill>
                  <a:schemeClr val="lt2"/>
                </a:solidFill>
                <a:latin typeface="Arial"/>
                <a:ea typeface="Arial"/>
                <a:cs typeface="Arial"/>
                <a:sym typeface="Arial"/>
              </a:defRPr>
            </a:lvl6pPr>
            <a:lvl7pPr lvl="6" rtl="0">
              <a:spcBef>
                <a:spcPts val="0"/>
              </a:spcBef>
              <a:spcAft>
                <a:spcPts val="0"/>
              </a:spcAft>
              <a:buClr>
                <a:schemeClr val="lt2"/>
              </a:buClr>
              <a:buSzPts val="2800"/>
              <a:buNone/>
              <a:defRPr>
                <a:solidFill>
                  <a:schemeClr val="lt2"/>
                </a:solidFill>
                <a:latin typeface="Arial"/>
                <a:ea typeface="Arial"/>
                <a:cs typeface="Arial"/>
                <a:sym typeface="Arial"/>
              </a:defRPr>
            </a:lvl7pPr>
            <a:lvl8pPr lvl="7" rtl="0">
              <a:spcBef>
                <a:spcPts val="0"/>
              </a:spcBef>
              <a:spcAft>
                <a:spcPts val="0"/>
              </a:spcAft>
              <a:buClr>
                <a:schemeClr val="lt2"/>
              </a:buClr>
              <a:buSzPts val="2800"/>
              <a:buNone/>
              <a:defRPr>
                <a:solidFill>
                  <a:schemeClr val="lt2"/>
                </a:solidFill>
                <a:latin typeface="Arial"/>
                <a:ea typeface="Arial"/>
                <a:cs typeface="Arial"/>
                <a:sym typeface="Arial"/>
              </a:defRPr>
            </a:lvl8pPr>
            <a:lvl9pPr lvl="8" rtl="0">
              <a:spcBef>
                <a:spcPts val="0"/>
              </a:spcBef>
              <a:spcAft>
                <a:spcPts val="0"/>
              </a:spcAft>
              <a:buClr>
                <a:schemeClr val="lt2"/>
              </a:buClr>
              <a:buSzPts val="2800"/>
              <a:buNone/>
              <a:defRPr>
                <a:solidFill>
                  <a:schemeClr val="lt2"/>
                </a:solidFill>
                <a:latin typeface="Arial"/>
                <a:ea typeface="Arial"/>
                <a:cs typeface="Arial"/>
                <a:sym typeface="Arial"/>
              </a:defRPr>
            </a:lvl9pPr>
          </a:lstStyle>
          <a:p>
            <a:endParaRPr/>
          </a:p>
        </p:txBody>
      </p:sp>
      <p:pic>
        <p:nvPicPr>
          <p:cNvPr id="209" name="Google Shape;209;p35"/>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210" name="Google Shape;210;p35"/>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211" name="Google Shape;211;p35"/>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01">
  <p:cSld name="SECTION_HEADER_1_1_1_1_1_1_1_1_1_2">
    <p:bg>
      <p:bgPr>
        <a:solidFill>
          <a:srgbClr val="F8FFF4"/>
        </a:solidFill>
        <a:effectLst/>
      </p:bgPr>
    </p:bg>
    <p:spTree>
      <p:nvGrpSpPr>
        <p:cNvPr id="1" name="Shape 212"/>
        <p:cNvGrpSpPr/>
        <p:nvPr/>
      </p:nvGrpSpPr>
      <p:grpSpPr>
        <a:xfrm>
          <a:off x="0" y="0"/>
          <a:ext cx="0" cy="0"/>
          <a:chOff x="0" y="0"/>
          <a:chExt cx="0" cy="0"/>
        </a:xfrm>
      </p:grpSpPr>
      <p:sp>
        <p:nvSpPr>
          <p:cNvPr id="213" name="Google Shape;213;p36"/>
          <p:cNvSpPr/>
          <p:nvPr/>
        </p:nvSpPr>
        <p:spPr>
          <a:xfrm>
            <a:off x="695325" y="743259"/>
            <a:ext cx="3714900" cy="1574700"/>
          </a:xfrm>
          <a:prstGeom prst="roundRect">
            <a:avLst>
              <a:gd name="adj" fmla="val 16667"/>
            </a:avLst>
          </a:prstGeom>
          <a:solidFill>
            <a:schemeClr val="lt1"/>
          </a:solidFill>
          <a:ln>
            <a:noFill/>
          </a:ln>
          <a:effectLst>
            <a:outerShdw blurRad="200025" dist="19050"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6"/>
          <p:cNvSpPr txBox="1">
            <a:spLocks noGrp="1"/>
          </p:cNvSpPr>
          <p:nvPr>
            <p:ph type="title"/>
          </p:nvPr>
        </p:nvSpPr>
        <p:spPr>
          <a:xfrm>
            <a:off x="695325" y="300858"/>
            <a:ext cx="32484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22333B"/>
              </a:buClr>
              <a:buSzPts val="1600"/>
              <a:buNone/>
              <a:defRPr sz="1600">
                <a:solidFill>
                  <a:srgbClr val="22333B"/>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215" name="Google Shape;215;p36"/>
          <p:cNvSpPr txBox="1">
            <a:spLocks noGrp="1"/>
          </p:cNvSpPr>
          <p:nvPr>
            <p:ph type="body" idx="1"/>
          </p:nvPr>
        </p:nvSpPr>
        <p:spPr>
          <a:xfrm>
            <a:off x="2148300" y="877313"/>
            <a:ext cx="2013600" cy="1103400"/>
          </a:xfrm>
          <a:prstGeom prst="rect">
            <a:avLst/>
          </a:prstGeom>
          <a:noFill/>
          <a:ln>
            <a:noFill/>
          </a:ln>
        </p:spPr>
        <p:txBody>
          <a:bodyPr spcFirstLastPara="1" wrap="square" lIns="91425" tIns="91425" rIns="91425" bIns="91425" anchor="t" anchorCtr="0">
            <a:noAutofit/>
          </a:bodyPr>
          <a:lstStyle>
            <a:lvl1pPr marL="457200" lvl="0"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1pPr>
            <a:lvl2pPr marL="914400" lvl="1"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2pPr>
            <a:lvl3pPr marL="1371600" lvl="2"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3pPr>
            <a:lvl4pPr marL="1828800" lvl="3"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4pPr>
            <a:lvl5pPr marL="2286000" lvl="4"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5pPr>
            <a:lvl6pPr marL="2743200" lvl="5"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6pPr>
            <a:lvl7pPr marL="3200400" lvl="6"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7pPr>
            <a:lvl8pPr marL="3657600" lvl="7"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8pPr>
            <a:lvl9pPr marL="4114800" lvl="8"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9pPr>
          </a:lstStyle>
          <a:p>
            <a:endParaRPr/>
          </a:p>
        </p:txBody>
      </p:sp>
      <p:pic>
        <p:nvPicPr>
          <p:cNvPr id="216" name="Google Shape;216;p36"/>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217" name="Google Shape;217;p36"/>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218" name="Google Shape;218;p36"/>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219" name="Google Shape;219;p36"/>
          <p:cNvSpPr/>
          <p:nvPr/>
        </p:nvSpPr>
        <p:spPr>
          <a:xfrm>
            <a:off x="4742300" y="743259"/>
            <a:ext cx="3714900" cy="1574700"/>
          </a:xfrm>
          <a:prstGeom prst="roundRect">
            <a:avLst>
              <a:gd name="adj" fmla="val 16667"/>
            </a:avLst>
          </a:prstGeom>
          <a:solidFill>
            <a:schemeClr val="lt1"/>
          </a:solidFill>
          <a:ln>
            <a:noFill/>
          </a:ln>
          <a:effectLst>
            <a:outerShdw blurRad="200025" dist="19050"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6"/>
          <p:cNvSpPr txBox="1">
            <a:spLocks noGrp="1"/>
          </p:cNvSpPr>
          <p:nvPr>
            <p:ph type="title" idx="2"/>
          </p:nvPr>
        </p:nvSpPr>
        <p:spPr>
          <a:xfrm>
            <a:off x="4742300" y="300858"/>
            <a:ext cx="32484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22333B"/>
              </a:buClr>
              <a:buSzPts val="1600"/>
              <a:buNone/>
              <a:defRPr sz="1600">
                <a:solidFill>
                  <a:srgbClr val="22333B"/>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221" name="Google Shape;221;p36"/>
          <p:cNvSpPr txBox="1">
            <a:spLocks noGrp="1"/>
          </p:cNvSpPr>
          <p:nvPr>
            <p:ph type="body" idx="3"/>
          </p:nvPr>
        </p:nvSpPr>
        <p:spPr>
          <a:xfrm>
            <a:off x="6195275" y="877313"/>
            <a:ext cx="2013600" cy="1103400"/>
          </a:xfrm>
          <a:prstGeom prst="rect">
            <a:avLst/>
          </a:prstGeom>
          <a:noFill/>
          <a:ln>
            <a:noFill/>
          </a:ln>
        </p:spPr>
        <p:txBody>
          <a:bodyPr spcFirstLastPara="1" wrap="square" lIns="91425" tIns="91425" rIns="91425" bIns="91425" anchor="t" anchorCtr="0">
            <a:noAutofit/>
          </a:bodyPr>
          <a:lstStyle>
            <a:lvl1pPr marL="457200" lvl="0"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1pPr>
            <a:lvl2pPr marL="914400" lvl="1"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2pPr>
            <a:lvl3pPr marL="1371600" lvl="2"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3pPr>
            <a:lvl4pPr marL="1828800" lvl="3"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4pPr>
            <a:lvl5pPr marL="2286000" lvl="4"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5pPr>
            <a:lvl6pPr marL="2743200" lvl="5"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6pPr>
            <a:lvl7pPr marL="3200400" lvl="6"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7pPr>
            <a:lvl8pPr marL="3657600" lvl="7"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8pPr>
            <a:lvl9pPr marL="4114800" lvl="8"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9pPr>
          </a:lstStyle>
          <a:p>
            <a:endParaRPr/>
          </a:p>
        </p:txBody>
      </p:sp>
      <p:sp>
        <p:nvSpPr>
          <p:cNvPr id="222" name="Google Shape;222;p36"/>
          <p:cNvSpPr/>
          <p:nvPr/>
        </p:nvSpPr>
        <p:spPr>
          <a:xfrm>
            <a:off x="695325" y="2881709"/>
            <a:ext cx="3714900" cy="1574700"/>
          </a:xfrm>
          <a:prstGeom prst="roundRect">
            <a:avLst>
              <a:gd name="adj" fmla="val 16667"/>
            </a:avLst>
          </a:prstGeom>
          <a:solidFill>
            <a:schemeClr val="lt1"/>
          </a:solidFill>
          <a:ln>
            <a:noFill/>
          </a:ln>
          <a:effectLst>
            <a:outerShdw blurRad="200025" dist="19050"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6"/>
          <p:cNvSpPr txBox="1">
            <a:spLocks noGrp="1"/>
          </p:cNvSpPr>
          <p:nvPr>
            <p:ph type="title" idx="4"/>
          </p:nvPr>
        </p:nvSpPr>
        <p:spPr>
          <a:xfrm>
            <a:off x="695325" y="2439308"/>
            <a:ext cx="32484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22333B"/>
              </a:buClr>
              <a:buSzPts val="1600"/>
              <a:buNone/>
              <a:defRPr sz="1600">
                <a:solidFill>
                  <a:srgbClr val="22333B"/>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224" name="Google Shape;224;p36"/>
          <p:cNvSpPr txBox="1">
            <a:spLocks noGrp="1"/>
          </p:cNvSpPr>
          <p:nvPr>
            <p:ph type="body" idx="5"/>
          </p:nvPr>
        </p:nvSpPr>
        <p:spPr>
          <a:xfrm>
            <a:off x="2148300" y="3015763"/>
            <a:ext cx="2013600" cy="1103400"/>
          </a:xfrm>
          <a:prstGeom prst="rect">
            <a:avLst/>
          </a:prstGeom>
          <a:noFill/>
          <a:ln>
            <a:noFill/>
          </a:ln>
        </p:spPr>
        <p:txBody>
          <a:bodyPr spcFirstLastPara="1" wrap="square" lIns="91425" tIns="91425" rIns="91425" bIns="91425" anchor="t" anchorCtr="0">
            <a:noAutofit/>
          </a:bodyPr>
          <a:lstStyle>
            <a:lvl1pPr marL="457200" lvl="0"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1pPr>
            <a:lvl2pPr marL="914400" lvl="1"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2pPr>
            <a:lvl3pPr marL="1371600" lvl="2"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3pPr>
            <a:lvl4pPr marL="1828800" lvl="3"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4pPr>
            <a:lvl5pPr marL="2286000" lvl="4"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5pPr>
            <a:lvl6pPr marL="2743200" lvl="5"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6pPr>
            <a:lvl7pPr marL="3200400" lvl="6"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7pPr>
            <a:lvl8pPr marL="3657600" lvl="7"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8pPr>
            <a:lvl9pPr marL="4114800" lvl="8"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9pPr>
          </a:lstStyle>
          <a:p>
            <a:endParaRPr/>
          </a:p>
        </p:txBody>
      </p:sp>
      <p:sp>
        <p:nvSpPr>
          <p:cNvPr id="225" name="Google Shape;225;p36"/>
          <p:cNvSpPr/>
          <p:nvPr/>
        </p:nvSpPr>
        <p:spPr>
          <a:xfrm>
            <a:off x="4742300" y="2881709"/>
            <a:ext cx="3714900" cy="1574700"/>
          </a:xfrm>
          <a:prstGeom prst="roundRect">
            <a:avLst>
              <a:gd name="adj" fmla="val 16667"/>
            </a:avLst>
          </a:prstGeom>
          <a:solidFill>
            <a:schemeClr val="lt1"/>
          </a:solidFill>
          <a:ln>
            <a:noFill/>
          </a:ln>
          <a:effectLst>
            <a:outerShdw blurRad="200025" dist="19050"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6"/>
          <p:cNvSpPr txBox="1">
            <a:spLocks noGrp="1"/>
          </p:cNvSpPr>
          <p:nvPr>
            <p:ph type="title" idx="6"/>
          </p:nvPr>
        </p:nvSpPr>
        <p:spPr>
          <a:xfrm>
            <a:off x="4742300" y="2439308"/>
            <a:ext cx="32484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22333B"/>
              </a:buClr>
              <a:buSzPts val="1600"/>
              <a:buNone/>
              <a:defRPr sz="1600">
                <a:solidFill>
                  <a:srgbClr val="22333B"/>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227" name="Google Shape;227;p36"/>
          <p:cNvSpPr txBox="1">
            <a:spLocks noGrp="1"/>
          </p:cNvSpPr>
          <p:nvPr>
            <p:ph type="body" idx="7"/>
          </p:nvPr>
        </p:nvSpPr>
        <p:spPr>
          <a:xfrm>
            <a:off x="6195275" y="3015763"/>
            <a:ext cx="2013600" cy="1103400"/>
          </a:xfrm>
          <a:prstGeom prst="rect">
            <a:avLst/>
          </a:prstGeom>
          <a:noFill/>
          <a:ln>
            <a:noFill/>
          </a:ln>
        </p:spPr>
        <p:txBody>
          <a:bodyPr spcFirstLastPara="1" wrap="square" lIns="91425" tIns="91425" rIns="91425" bIns="91425" anchor="t" anchorCtr="0">
            <a:noAutofit/>
          </a:bodyPr>
          <a:lstStyle>
            <a:lvl1pPr marL="457200" lvl="0"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1pPr>
            <a:lvl2pPr marL="914400" lvl="1"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2pPr>
            <a:lvl3pPr marL="1371600" lvl="2"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3pPr>
            <a:lvl4pPr marL="1828800" lvl="3"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4pPr>
            <a:lvl5pPr marL="2286000" lvl="4"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5pPr>
            <a:lvl6pPr marL="2743200" lvl="5"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6pPr>
            <a:lvl7pPr marL="3200400" lvl="6"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7pPr>
            <a:lvl8pPr marL="3657600" lvl="7"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8pPr>
            <a:lvl9pPr marL="4114800" lvl="8" indent="-292100" rtl="0">
              <a:spcBef>
                <a:spcPts val="0"/>
              </a:spcBef>
              <a:spcAft>
                <a:spcPts val="0"/>
              </a:spcAft>
              <a:buClr>
                <a:srgbClr val="22333B"/>
              </a:buClr>
              <a:buSzPts val="1000"/>
              <a:buFont typeface="Source Sans Pro"/>
              <a:buChar char="■"/>
              <a:defRPr sz="1000">
                <a:solidFill>
                  <a:srgbClr val="22333B"/>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01 1">
  <p:cSld name="SECTION_HEADER_1_1_1_1_1_1_1_1_1_2_3">
    <p:bg>
      <p:bgPr>
        <a:solidFill>
          <a:srgbClr val="F8FFF4"/>
        </a:solidFill>
        <a:effectLst/>
      </p:bgPr>
    </p:bg>
    <p:spTree>
      <p:nvGrpSpPr>
        <p:cNvPr id="1" name="Shape 228"/>
        <p:cNvGrpSpPr/>
        <p:nvPr/>
      </p:nvGrpSpPr>
      <p:grpSpPr>
        <a:xfrm>
          <a:off x="0" y="0"/>
          <a:ext cx="0" cy="0"/>
          <a:chOff x="0" y="0"/>
          <a:chExt cx="0" cy="0"/>
        </a:xfrm>
      </p:grpSpPr>
      <p:sp>
        <p:nvSpPr>
          <p:cNvPr id="229" name="Google Shape;229;p37"/>
          <p:cNvSpPr/>
          <p:nvPr/>
        </p:nvSpPr>
        <p:spPr>
          <a:xfrm>
            <a:off x="695325" y="2000250"/>
            <a:ext cx="3714900" cy="2158500"/>
          </a:xfrm>
          <a:prstGeom prst="roundRect">
            <a:avLst>
              <a:gd name="adj" fmla="val 16667"/>
            </a:avLst>
          </a:prstGeom>
          <a:solidFill>
            <a:schemeClr val="lt1"/>
          </a:solidFill>
          <a:ln>
            <a:noFill/>
          </a:ln>
          <a:effectLst>
            <a:outerShdw blurRad="200025" dist="19050"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7"/>
          <p:cNvSpPr/>
          <p:nvPr/>
        </p:nvSpPr>
        <p:spPr>
          <a:xfrm>
            <a:off x="4945200" y="2000250"/>
            <a:ext cx="3714900" cy="2158500"/>
          </a:xfrm>
          <a:prstGeom prst="roundRect">
            <a:avLst>
              <a:gd name="adj" fmla="val 16667"/>
            </a:avLst>
          </a:prstGeom>
          <a:solidFill>
            <a:schemeClr val="lt1"/>
          </a:solidFill>
          <a:ln>
            <a:noFill/>
          </a:ln>
          <a:effectLst>
            <a:outerShdw blurRad="200025" dist="19050"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37"/>
          <p:cNvPicPr preferRelativeResize="0"/>
          <p:nvPr/>
        </p:nvPicPr>
        <p:blipFill>
          <a:blip r:embed="rId2">
            <a:alphaModFix/>
          </a:blip>
          <a:stretch>
            <a:fillRect/>
          </a:stretch>
        </p:blipFill>
        <p:spPr>
          <a:xfrm>
            <a:off x="4928013" y="2364175"/>
            <a:ext cx="165175" cy="195900"/>
          </a:xfrm>
          <a:prstGeom prst="rect">
            <a:avLst/>
          </a:prstGeom>
          <a:noFill/>
          <a:ln>
            <a:noFill/>
          </a:ln>
        </p:spPr>
      </p:pic>
      <p:sp>
        <p:nvSpPr>
          <p:cNvPr id="232" name="Google Shape;232;p37"/>
          <p:cNvSpPr txBox="1">
            <a:spLocks noGrp="1"/>
          </p:cNvSpPr>
          <p:nvPr>
            <p:ph type="title"/>
          </p:nvPr>
        </p:nvSpPr>
        <p:spPr>
          <a:xfrm>
            <a:off x="695325" y="1212974"/>
            <a:ext cx="32484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22333B"/>
              </a:buClr>
              <a:buSzPts val="1800"/>
              <a:buNone/>
              <a:defRPr sz="1800">
                <a:solidFill>
                  <a:srgbClr val="22333B"/>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233" name="Google Shape;233;p37"/>
          <p:cNvSpPr txBox="1">
            <a:spLocks noGrp="1"/>
          </p:cNvSpPr>
          <p:nvPr>
            <p:ph type="title" idx="2"/>
          </p:nvPr>
        </p:nvSpPr>
        <p:spPr>
          <a:xfrm>
            <a:off x="4946000" y="1212974"/>
            <a:ext cx="32484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22333B"/>
              </a:buClr>
              <a:buSzPts val="1800"/>
              <a:buNone/>
              <a:defRPr sz="1800">
                <a:solidFill>
                  <a:srgbClr val="22333B"/>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234" name="Google Shape;234;p37"/>
          <p:cNvSpPr txBox="1">
            <a:spLocks noGrp="1"/>
          </p:cNvSpPr>
          <p:nvPr>
            <p:ph type="body" idx="1"/>
          </p:nvPr>
        </p:nvSpPr>
        <p:spPr>
          <a:xfrm>
            <a:off x="2148300" y="2249275"/>
            <a:ext cx="1881900" cy="20013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1pPr>
            <a:lvl2pPr marL="914400" lvl="1"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2pPr>
            <a:lvl3pPr marL="1371600" lvl="2"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3pPr>
            <a:lvl4pPr marL="1828800" lvl="3"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4pPr>
            <a:lvl5pPr marL="2286000" lvl="4"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5pPr>
            <a:lvl6pPr marL="2743200" lvl="5"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6pPr>
            <a:lvl7pPr marL="3200400" lvl="6"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7pPr>
            <a:lvl8pPr marL="3657600" lvl="7"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8pPr>
            <a:lvl9pPr marL="4114800" lvl="8"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9pPr>
          </a:lstStyle>
          <a:p>
            <a:endParaRPr/>
          </a:p>
        </p:txBody>
      </p:sp>
      <p:sp>
        <p:nvSpPr>
          <p:cNvPr id="235" name="Google Shape;235;p37"/>
          <p:cNvSpPr txBox="1">
            <a:spLocks noGrp="1"/>
          </p:cNvSpPr>
          <p:nvPr>
            <p:ph type="body" idx="3"/>
          </p:nvPr>
        </p:nvSpPr>
        <p:spPr>
          <a:xfrm>
            <a:off x="6312500" y="2249275"/>
            <a:ext cx="1881900" cy="20013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1pPr>
            <a:lvl2pPr marL="914400" lvl="1"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2pPr>
            <a:lvl3pPr marL="1371600" lvl="2"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3pPr>
            <a:lvl4pPr marL="1828800" lvl="3"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4pPr>
            <a:lvl5pPr marL="2286000" lvl="4"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5pPr>
            <a:lvl6pPr marL="2743200" lvl="5"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6pPr>
            <a:lvl7pPr marL="3200400" lvl="6"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7pPr>
            <a:lvl8pPr marL="3657600" lvl="7"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8pPr>
            <a:lvl9pPr marL="4114800" lvl="8" indent="-304800" rtl="0">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9pPr>
          </a:lstStyle>
          <a:p>
            <a:endParaRPr/>
          </a:p>
        </p:txBody>
      </p:sp>
      <p:pic>
        <p:nvPicPr>
          <p:cNvPr id="236" name="Google Shape;236;p37"/>
          <p:cNvPicPr preferRelativeResize="0"/>
          <p:nvPr/>
        </p:nvPicPr>
        <p:blipFill rotWithShape="1">
          <a:blip r:embed="rId3">
            <a:alphaModFix/>
          </a:blip>
          <a:srcRect/>
          <a:stretch/>
        </p:blipFill>
        <p:spPr>
          <a:xfrm>
            <a:off x="364825" y="4617525"/>
            <a:ext cx="508032" cy="348776"/>
          </a:xfrm>
          <a:prstGeom prst="rect">
            <a:avLst/>
          </a:prstGeom>
          <a:noFill/>
          <a:ln>
            <a:noFill/>
          </a:ln>
        </p:spPr>
      </p:pic>
      <p:sp>
        <p:nvSpPr>
          <p:cNvPr id="237" name="Google Shape;237;p37"/>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238" name="Google Shape;238;p37"/>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02">
  <p:cSld name="SECTION_HEADER_1_1_1_1_1_1_1_1_1_2_2">
    <p:bg>
      <p:bgPr>
        <a:solidFill>
          <a:srgbClr val="22333B"/>
        </a:solidFill>
        <a:effectLst/>
      </p:bgPr>
    </p:bg>
    <p:spTree>
      <p:nvGrpSpPr>
        <p:cNvPr id="1" name="Shape 239"/>
        <p:cNvGrpSpPr/>
        <p:nvPr/>
      </p:nvGrpSpPr>
      <p:grpSpPr>
        <a:xfrm>
          <a:off x="0" y="0"/>
          <a:ext cx="0" cy="0"/>
          <a:chOff x="0" y="0"/>
          <a:chExt cx="0" cy="0"/>
        </a:xfrm>
      </p:grpSpPr>
      <p:sp>
        <p:nvSpPr>
          <p:cNvPr id="240" name="Google Shape;240;p38"/>
          <p:cNvSpPr/>
          <p:nvPr/>
        </p:nvSpPr>
        <p:spPr>
          <a:xfrm>
            <a:off x="1128750" y="2114550"/>
            <a:ext cx="6886500" cy="2238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8"/>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8FFF4"/>
              </a:buClr>
              <a:buSzPts val="2400"/>
              <a:buNone/>
              <a:defRPr>
                <a:solidFill>
                  <a:srgbClr val="F8FFF4"/>
                </a:solidFill>
              </a:defRPr>
            </a:lvl1pPr>
            <a:lvl2pPr lvl="1" rtl="0">
              <a:spcBef>
                <a:spcPts val="0"/>
              </a:spcBef>
              <a:spcAft>
                <a:spcPts val="0"/>
              </a:spcAft>
              <a:buClr>
                <a:srgbClr val="F6F6F6"/>
              </a:buClr>
              <a:buSzPts val="2800"/>
              <a:buNone/>
              <a:defRPr>
                <a:solidFill>
                  <a:srgbClr val="F6F6F6"/>
                </a:solidFill>
                <a:latin typeface="Arial"/>
                <a:ea typeface="Arial"/>
                <a:cs typeface="Arial"/>
                <a:sym typeface="Arial"/>
              </a:defRPr>
            </a:lvl2pPr>
            <a:lvl3pPr lvl="2" rtl="0">
              <a:spcBef>
                <a:spcPts val="0"/>
              </a:spcBef>
              <a:spcAft>
                <a:spcPts val="0"/>
              </a:spcAft>
              <a:buClr>
                <a:srgbClr val="F6F6F6"/>
              </a:buClr>
              <a:buSzPts val="2800"/>
              <a:buNone/>
              <a:defRPr>
                <a:solidFill>
                  <a:srgbClr val="F6F6F6"/>
                </a:solidFill>
                <a:latin typeface="Arial"/>
                <a:ea typeface="Arial"/>
                <a:cs typeface="Arial"/>
                <a:sym typeface="Arial"/>
              </a:defRPr>
            </a:lvl3pPr>
            <a:lvl4pPr lvl="3" rtl="0">
              <a:spcBef>
                <a:spcPts val="0"/>
              </a:spcBef>
              <a:spcAft>
                <a:spcPts val="0"/>
              </a:spcAft>
              <a:buClr>
                <a:srgbClr val="F6F6F6"/>
              </a:buClr>
              <a:buSzPts val="2800"/>
              <a:buNone/>
              <a:defRPr>
                <a:solidFill>
                  <a:srgbClr val="F6F6F6"/>
                </a:solidFill>
                <a:latin typeface="Arial"/>
                <a:ea typeface="Arial"/>
                <a:cs typeface="Arial"/>
                <a:sym typeface="Arial"/>
              </a:defRPr>
            </a:lvl4pPr>
            <a:lvl5pPr lvl="4" rtl="0">
              <a:spcBef>
                <a:spcPts val="0"/>
              </a:spcBef>
              <a:spcAft>
                <a:spcPts val="0"/>
              </a:spcAft>
              <a:buClr>
                <a:srgbClr val="F6F6F6"/>
              </a:buClr>
              <a:buSzPts val="2800"/>
              <a:buNone/>
              <a:defRPr>
                <a:solidFill>
                  <a:srgbClr val="F6F6F6"/>
                </a:solidFill>
                <a:latin typeface="Arial"/>
                <a:ea typeface="Arial"/>
                <a:cs typeface="Arial"/>
                <a:sym typeface="Arial"/>
              </a:defRPr>
            </a:lvl5pPr>
            <a:lvl6pPr lvl="5" rtl="0">
              <a:spcBef>
                <a:spcPts val="0"/>
              </a:spcBef>
              <a:spcAft>
                <a:spcPts val="0"/>
              </a:spcAft>
              <a:buClr>
                <a:srgbClr val="F6F6F6"/>
              </a:buClr>
              <a:buSzPts val="2800"/>
              <a:buNone/>
              <a:defRPr>
                <a:solidFill>
                  <a:srgbClr val="F6F6F6"/>
                </a:solidFill>
                <a:latin typeface="Arial"/>
                <a:ea typeface="Arial"/>
                <a:cs typeface="Arial"/>
                <a:sym typeface="Arial"/>
              </a:defRPr>
            </a:lvl6pPr>
            <a:lvl7pPr lvl="6" rtl="0">
              <a:spcBef>
                <a:spcPts val="0"/>
              </a:spcBef>
              <a:spcAft>
                <a:spcPts val="0"/>
              </a:spcAft>
              <a:buClr>
                <a:srgbClr val="F6F6F6"/>
              </a:buClr>
              <a:buSzPts val="2800"/>
              <a:buNone/>
              <a:defRPr>
                <a:solidFill>
                  <a:srgbClr val="F6F6F6"/>
                </a:solidFill>
                <a:latin typeface="Arial"/>
                <a:ea typeface="Arial"/>
                <a:cs typeface="Arial"/>
                <a:sym typeface="Arial"/>
              </a:defRPr>
            </a:lvl7pPr>
            <a:lvl8pPr lvl="7" rtl="0">
              <a:spcBef>
                <a:spcPts val="0"/>
              </a:spcBef>
              <a:spcAft>
                <a:spcPts val="0"/>
              </a:spcAft>
              <a:buClr>
                <a:srgbClr val="F6F6F6"/>
              </a:buClr>
              <a:buSzPts val="2800"/>
              <a:buNone/>
              <a:defRPr>
                <a:solidFill>
                  <a:srgbClr val="F6F6F6"/>
                </a:solidFill>
                <a:latin typeface="Arial"/>
                <a:ea typeface="Arial"/>
                <a:cs typeface="Arial"/>
                <a:sym typeface="Arial"/>
              </a:defRPr>
            </a:lvl8pPr>
            <a:lvl9pPr lvl="8" rtl="0">
              <a:spcBef>
                <a:spcPts val="0"/>
              </a:spcBef>
              <a:spcAft>
                <a:spcPts val="0"/>
              </a:spcAft>
              <a:buClr>
                <a:srgbClr val="F6F6F6"/>
              </a:buClr>
              <a:buSzPts val="2800"/>
              <a:buNone/>
              <a:defRPr>
                <a:solidFill>
                  <a:srgbClr val="F6F6F6"/>
                </a:solidFill>
                <a:latin typeface="Arial"/>
                <a:ea typeface="Arial"/>
                <a:cs typeface="Arial"/>
                <a:sym typeface="Arial"/>
              </a:defRPr>
            </a:lvl9pPr>
          </a:lstStyle>
          <a:p>
            <a:endParaRPr/>
          </a:p>
        </p:txBody>
      </p:sp>
      <p:sp>
        <p:nvSpPr>
          <p:cNvPr id="242" name="Google Shape;242;p38"/>
          <p:cNvSpPr txBox="1">
            <a:spLocks noGrp="1"/>
          </p:cNvSpPr>
          <p:nvPr>
            <p:ph type="title" idx="2"/>
          </p:nvPr>
        </p:nvSpPr>
        <p:spPr>
          <a:xfrm>
            <a:off x="2196900" y="2812500"/>
            <a:ext cx="4750200" cy="842400"/>
          </a:xfrm>
          <a:prstGeom prst="rect">
            <a:avLst/>
          </a:prstGeom>
        </p:spPr>
        <p:txBody>
          <a:bodyPr spcFirstLastPara="1" wrap="square" lIns="0" tIns="91425" rIns="91425" bIns="91425" anchor="t" anchorCtr="0">
            <a:noAutofit/>
          </a:bodyPr>
          <a:lstStyle>
            <a:lvl1pPr lvl="0" algn="ctr" rtl="0">
              <a:spcBef>
                <a:spcPts val="0"/>
              </a:spcBef>
              <a:spcAft>
                <a:spcPts val="0"/>
              </a:spcAft>
              <a:buClr>
                <a:srgbClr val="333333"/>
              </a:buClr>
              <a:buSzPts val="1200"/>
              <a:buFont typeface="Source Sans Pro"/>
              <a:buNone/>
              <a:defRPr sz="1200" b="0">
                <a:solidFill>
                  <a:srgbClr val="333333"/>
                </a:solidFill>
                <a:latin typeface="Source Sans Pro"/>
                <a:ea typeface="Source Sans Pro"/>
                <a:cs typeface="Source Sans Pro"/>
                <a:sym typeface="Source Sans Pro"/>
              </a:defRPr>
            </a:lvl1pPr>
            <a:lvl2pPr lvl="1"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2pPr>
            <a:lvl3pPr lvl="2"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3pPr>
            <a:lvl4pPr lvl="3"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4pPr>
            <a:lvl5pPr lvl="4"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5pPr>
            <a:lvl6pPr lvl="5"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6pPr>
            <a:lvl7pPr lvl="6"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7pPr>
            <a:lvl8pPr lvl="7"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8pPr>
            <a:lvl9pPr lvl="8"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9pPr>
          </a:lstStyle>
          <a:p>
            <a:endParaRPr/>
          </a:p>
        </p:txBody>
      </p:sp>
      <p:sp>
        <p:nvSpPr>
          <p:cNvPr id="243" name="Google Shape;243;p38"/>
          <p:cNvSpPr txBox="1">
            <a:spLocks noGrp="1"/>
          </p:cNvSpPr>
          <p:nvPr>
            <p:ph type="title" idx="3"/>
          </p:nvPr>
        </p:nvSpPr>
        <p:spPr>
          <a:xfrm>
            <a:off x="2196900" y="3818300"/>
            <a:ext cx="4750200" cy="292500"/>
          </a:xfrm>
          <a:prstGeom prst="rect">
            <a:avLst/>
          </a:prstGeom>
        </p:spPr>
        <p:txBody>
          <a:bodyPr spcFirstLastPara="1" wrap="square" lIns="0" tIns="91425" rIns="91425" bIns="91425" anchor="t" anchorCtr="0">
            <a:noAutofit/>
          </a:bodyPr>
          <a:lstStyle>
            <a:lvl1pPr lvl="0" algn="ctr" rtl="0">
              <a:spcBef>
                <a:spcPts val="0"/>
              </a:spcBef>
              <a:spcAft>
                <a:spcPts val="0"/>
              </a:spcAft>
              <a:buClr>
                <a:srgbClr val="D52839"/>
              </a:buClr>
              <a:buSzPts val="1000"/>
              <a:buFont typeface="Source Sans Pro"/>
              <a:buNone/>
              <a:defRPr sz="1000">
                <a:solidFill>
                  <a:srgbClr val="D52839"/>
                </a:solidFill>
                <a:latin typeface="Source Sans Pro"/>
                <a:ea typeface="Source Sans Pro"/>
                <a:cs typeface="Source Sans Pro"/>
                <a:sym typeface="Source Sans Pro"/>
              </a:defRPr>
            </a:lvl1pPr>
            <a:lvl2pPr lvl="1"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2pPr>
            <a:lvl3pPr lvl="2"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3pPr>
            <a:lvl4pPr lvl="3"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4pPr>
            <a:lvl5pPr lvl="4"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5pPr>
            <a:lvl6pPr lvl="5"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6pPr>
            <a:lvl7pPr lvl="6"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7pPr>
            <a:lvl8pPr lvl="7"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8pPr>
            <a:lvl9pPr lvl="8"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9pPr>
          </a:lstStyle>
          <a:p>
            <a:endParaRPr/>
          </a:p>
        </p:txBody>
      </p:sp>
      <p:pic>
        <p:nvPicPr>
          <p:cNvPr id="244" name="Google Shape;244;p38"/>
          <p:cNvPicPr preferRelativeResize="0"/>
          <p:nvPr/>
        </p:nvPicPr>
        <p:blipFill>
          <a:blip r:embed="rId2">
            <a:alphaModFix/>
          </a:blip>
          <a:stretch>
            <a:fillRect/>
          </a:stretch>
        </p:blipFill>
        <p:spPr>
          <a:xfrm>
            <a:off x="364825" y="4617525"/>
            <a:ext cx="508032" cy="348776"/>
          </a:xfrm>
          <a:prstGeom prst="rect">
            <a:avLst/>
          </a:prstGeom>
          <a:noFill/>
          <a:ln>
            <a:noFill/>
          </a:ln>
        </p:spPr>
      </p:pic>
      <p:sp>
        <p:nvSpPr>
          <p:cNvPr id="245" name="Google Shape;245;p38"/>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246" name="Google Shape;246;p38"/>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03">
  <p:cSld name="SECTION_HEADER_1_1_1_1_1_1_1_1_1_2_2_1">
    <p:bg>
      <p:bgPr>
        <a:blipFill>
          <a:blip r:embed="rId2">
            <a:alphaModFix/>
          </a:blip>
          <a:stretch>
            <a:fillRect/>
          </a:stretch>
        </a:blipFill>
        <a:effectLst/>
      </p:bgPr>
    </p:bg>
    <p:spTree>
      <p:nvGrpSpPr>
        <p:cNvPr id="1" name="Shape 247"/>
        <p:cNvGrpSpPr/>
        <p:nvPr/>
      </p:nvGrpSpPr>
      <p:grpSpPr>
        <a:xfrm>
          <a:off x="0" y="0"/>
          <a:ext cx="0" cy="0"/>
          <a:chOff x="0" y="0"/>
          <a:chExt cx="0" cy="0"/>
        </a:xfrm>
      </p:grpSpPr>
      <p:pic>
        <p:nvPicPr>
          <p:cNvPr id="248" name="Google Shape;248;p39"/>
          <p:cNvPicPr preferRelativeResize="0"/>
          <p:nvPr/>
        </p:nvPicPr>
        <p:blipFill rotWithShape="1">
          <a:blip r:embed="rId3">
            <a:alphaModFix/>
          </a:blip>
          <a:srcRect l="6" r="45"/>
          <a:stretch/>
        </p:blipFill>
        <p:spPr>
          <a:xfrm>
            <a:off x="-31950" y="-41575"/>
            <a:ext cx="9353376" cy="5211252"/>
          </a:xfrm>
          <a:prstGeom prst="rect">
            <a:avLst/>
          </a:prstGeom>
          <a:noFill/>
          <a:ln>
            <a:noFill/>
          </a:ln>
        </p:spPr>
      </p:pic>
      <p:sp>
        <p:nvSpPr>
          <p:cNvPr id="249" name="Google Shape;249;p39"/>
          <p:cNvSpPr/>
          <p:nvPr/>
        </p:nvSpPr>
        <p:spPr>
          <a:xfrm>
            <a:off x="1448700" y="1522575"/>
            <a:ext cx="6246600" cy="27012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9"/>
          <p:cNvSpPr txBox="1">
            <a:spLocks noGrp="1"/>
          </p:cNvSpPr>
          <p:nvPr>
            <p:ph type="title"/>
          </p:nvPr>
        </p:nvSpPr>
        <p:spPr>
          <a:xfrm>
            <a:off x="2196900" y="2445475"/>
            <a:ext cx="4750200" cy="842400"/>
          </a:xfrm>
          <a:prstGeom prst="rect">
            <a:avLst/>
          </a:prstGeom>
        </p:spPr>
        <p:txBody>
          <a:bodyPr spcFirstLastPara="1" wrap="square" lIns="0" tIns="91425" rIns="91425" bIns="91425" anchor="t" anchorCtr="0">
            <a:noAutofit/>
          </a:bodyPr>
          <a:lstStyle>
            <a:lvl1pPr lvl="0" algn="ctr" rtl="0">
              <a:spcBef>
                <a:spcPts val="0"/>
              </a:spcBef>
              <a:spcAft>
                <a:spcPts val="0"/>
              </a:spcAft>
              <a:buClr>
                <a:srgbClr val="333333"/>
              </a:buClr>
              <a:buSzPts val="1200"/>
              <a:buFont typeface="Source Sans Pro"/>
              <a:buNone/>
              <a:defRPr sz="1200" b="0">
                <a:solidFill>
                  <a:srgbClr val="333333"/>
                </a:solidFill>
                <a:latin typeface="Source Sans Pro"/>
                <a:ea typeface="Source Sans Pro"/>
                <a:cs typeface="Source Sans Pro"/>
                <a:sym typeface="Source Sans Pro"/>
              </a:defRPr>
            </a:lvl1pPr>
            <a:lvl2pPr lvl="1"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2pPr>
            <a:lvl3pPr lvl="2"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3pPr>
            <a:lvl4pPr lvl="3"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4pPr>
            <a:lvl5pPr lvl="4"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5pPr>
            <a:lvl6pPr lvl="5"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6pPr>
            <a:lvl7pPr lvl="6"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7pPr>
            <a:lvl8pPr lvl="7"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8pPr>
            <a:lvl9pPr lvl="8"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9pPr>
          </a:lstStyle>
          <a:p>
            <a:endParaRPr/>
          </a:p>
        </p:txBody>
      </p:sp>
      <p:sp>
        <p:nvSpPr>
          <p:cNvPr id="251" name="Google Shape;251;p39"/>
          <p:cNvSpPr txBox="1">
            <a:spLocks noGrp="1"/>
          </p:cNvSpPr>
          <p:nvPr>
            <p:ph type="title" idx="2"/>
          </p:nvPr>
        </p:nvSpPr>
        <p:spPr>
          <a:xfrm>
            <a:off x="2196900" y="3451275"/>
            <a:ext cx="4750200" cy="292500"/>
          </a:xfrm>
          <a:prstGeom prst="rect">
            <a:avLst/>
          </a:prstGeom>
        </p:spPr>
        <p:txBody>
          <a:bodyPr spcFirstLastPara="1" wrap="square" lIns="0" tIns="91425" rIns="91425" bIns="91425" anchor="t" anchorCtr="0">
            <a:noAutofit/>
          </a:bodyPr>
          <a:lstStyle>
            <a:lvl1pPr lvl="0" algn="ctr" rtl="0">
              <a:spcBef>
                <a:spcPts val="0"/>
              </a:spcBef>
              <a:spcAft>
                <a:spcPts val="0"/>
              </a:spcAft>
              <a:buClr>
                <a:srgbClr val="D52839"/>
              </a:buClr>
              <a:buSzPts val="1000"/>
              <a:buFont typeface="Source Sans Pro"/>
              <a:buNone/>
              <a:defRPr sz="1000">
                <a:solidFill>
                  <a:srgbClr val="D52839"/>
                </a:solidFill>
                <a:latin typeface="Source Sans Pro"/>
                <a:ea typeface="Source Sans Pro"/>
                <a:cs typeface="Source Sans Pro"/>
                <a:sym typeface="Source Sans Pro"/>
              </a:defRPr>
            </a:lvl1pPr>
            <a:lvl2pPr lvl="1"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2pPr>
            <a:lvl3pPr lvl="2"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3pPr>
            <a:lvl4pPr lvl="3"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4pPr>
            <a:lvl5pPr lvl="4"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5pPr>
            <a:lvl6pPr lvl="5"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6pPr>
            <a:lvl7pPr lvl="6"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7pPr>
            <a:lvl8pPr lvl="7"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8pPr>
            <a:lvl9pPr lvl="8"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9pPr>
          </a:lstStyle>
          <a:p>
            <a:endParaRPr/>
          </a:p>
        </p:txBody>
      </p:sp>
      <p:pic>
        <p:nvPicPr>
          <p:cNvPr id="252" name="Google Shape;252;p39"/>
          <p:cNvPicPr preferRelativeResize="0"/>
          <p:nvPr/>
        </p:nvPicPr>
        <p:blipFill>
          <a:blip r:embed="rId4">
            <a:alphaModFix/>
          </a:blip>
          <a:stretch>
            <a:fillRect/>
          </a:stretch>
        </p:blipFill>
        <p:spPr>
          <a:xfrm>
            <a:off x="364825" y="4617525"/>
            <a:ext cx="508032" cy="348776"/>
          </a:xfrm>
          <a:prstGeom prst="rect">
            <a:avLst/>
          </a:prstGeom>
          <a:noFill/>
          <a:ln>
            <a:noFill/>
          </a:ln>
        </p:spPr>
      </p:pic>
      <p:sp>
        <p:nvSpPr>
          <p:cNvPr id="253" name="Google Shape;253;p39"/>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254" name="Google Shape;254;p39"/>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04">
  <p:cSld name="SECTION_HEADER_1_1_1_1_1_1_1_1_1_2_2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40"/>
          <p:cNvSpPr/>
          <p:nvPr/>
        </p:nvSpPr>
        <p:spPr>
          <a:xfrm>
            <a:off x="1448700" y="1522575"/>
            <a:ext cx="6246600" cy="27012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txBox="1">
            <a:spLocks noGrp="1"/>
          </p:cNvSpPr>
          <p:nvPr>
            <p:ph type="title"/>
          </p:nvPr>
        </p:nvSpPr>
        <p:spPr>
          <a:xfrm>
            <a:off x="2196900" y="2445475"/>
            <a:ext cx="4750200" cy="842400"/>
          </a:xfrm>
          <a:prstGeom prst="rect">
            <a:avLst/>
          </a:prstGeom>
        </p:spPr>
        <p:txBody>
          <a:bodyPr spcFirstLastPara="1" wrap="square" lIns="0" tIns="91425" rIns="91425" bIns="91425" anchor="t" anchorCtr="0">
            <a:noAutofit/>
          </a:bodyPr>
          <a:lstStyle>
            <a:lvl1pPr lvl="0" algn="ctr" rtl="0">
              <a:spcBef>
                <a:spcPts val="0"/>
              </a:spcBef>
              <a:spcAft>
                <a:spcPts val="0"/>
              </a:spcAft>
              <a:buClr>
                <a:srgbClr val="333333"/>
              </a:buClr>
              <a:buSzPts val="1200"/>
              <a:buFont typeface="Source Sans Pro"/>
              <a:buNone/>
              <a:defRPr sz="1200" b="0">
                <a:solidFill>
                  <a:srgbClr val="333333"/>
                </a:solidFill>
                <a:latin typeface="Source Sans Pro"/>
                <a:ea typeface="Source Sans Pro"/>
                <a:cs typeface="Source Sans Pro"/>
                <a:sym typeface="Source Sans Pro"/>
              </a:defRPr>
            </a:lvl1pPr>
            <a:lvl2pPr lvl="1"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2pPr>
            <a:lvl3pPr lvl="2"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3pPr>
            <a:lvl4pPr lvl="3"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4pPr>
            <a:lvl5pPr lvl="4"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5pPr>
            <a:lvl6pPr lvl="5"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6pPr>
            <a:lvl7pPr lvl="6"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7pPr>
            <a:lvl8pPr lvl="7"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8pPr>
            <a:lvl9pPr lvl="8"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9pPr>
          </a:lstStyle>
          <a:p>
            <a:endParaRPr/>
          </a:p>
        </p:txBody>
      </p:sp>
      <p:sp>
        <p:nvSpPr>
          <p:cNvPr id="258" name="Google Shape;258;p40"/>
          <p:cNvSpPr txBox="1">
            <a:spLocks noGrp="1"/>
          </p:cNvSpPr>
          <p:nvPr>
            <p:ph type="title" idx="2"/>
          </p:nvPr>
        </p:nvSpPr>
        <p:spPr>
          <a:xfrm>
            <a:off x="2196900" y="3451275"/>
            <a:ext cx="4750200" cy="292500"/>
          </a:xfrm>
          <a:prstGeom prst="rect">
            <a:avLst/>
          </a:prstGeom>
        </p:spPr>
        <p:txBody>
          <a:bodyPr spcFirstLastPara="1" wrap="square" lIns="0" tIns="91425" rIns="91425" bIns="91425" anchor="t" anchorCtr="0">
            <a:noAutofit/>
          </a:bodyPr>
          <a:lstStyle>
            <a:lvl1pPr lvl="0" algn="ctr" rtl="0">
              <a:spcBef>
                <a:spcPts val="0"/>
              </a:spcBef>
              <a:spcAft>
                <a:spcPts val="0"/>
              </a:spcAft>
              <a:buClr>
                <a:srgbClr val="D52839"/>
              </a:buClr>
              <a:buSzPts val="1000"/>
              <a:buFont typeface="Source Sans Pro"/>
              <a:buNone/>
              <a:defRPr sz="1000">
                <a:solidFill>
                  <a:srgbClr val="D52839"/>
                </a:solidFill>
                <a:latin typeface="Source Sans Pro"/>
                <a:ea typeface="Source Sans Pro"/>
                <a:cs typeface="Source Sans Pro"/>
                <a:sym typeface="Source Sans Pro"/>
              </a:defRPr>
            </a:lvl1pPr>
            <a:lvl2pPr lvl="1"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2pPr>
            <a:lvl3pPr lvl="2"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3pPr>
            <a:lvl4pPr lvl="3"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4pPr>
            <a:lvl5pPr lvl="4"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5pPr>
            <a:lvl6pPr lvl="5"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6pPr>
            <a:lvl7pPr lvl="6"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7pPr>
            <a:lvl8pPr lvl="7"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8pPr>
            <a:lvl9pPr lvl="8" algn="ctr" rtl="0">
              <a:spcBef>
                <a:spcPts val="0"/>
              </a:spcBef>
              <a:spcAft>
                <a:spcPts val="0"/>
              </a:spcAft>
              <a:buClr>
                <a:srgbClr val="D52839"/>
              </a:buClr>
              <a:buSzPts val="2800"/>
              <a:buFont typeface="Source Sans Pro"/>
              <a:buNone/>
              <a:defRPr b="1">
                <a:solidFill>
                  <a:srgbClr val="D52839"/>
                </a:solidFill>
                <a:latin typeface="Source Sans Pro"/>
                <a:ea typeface="Source Sans Pro"/>
                <a:cs typeface="Source Sans Pro"/>
                <a:sym typeface="Source Sans Pro"/>
              </a:defRPr>
            </a:lvl9pPr>
          </a:lstStyle>
          <a:p>
            <a:endParaRPr/>
          </a:p>
        </p:txBody>
      </p:sp>
      <p:pic>
        <p:nvPicPr>
          <p:cNvPr id="259" name="Google Shape;259;p40"/>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260" name="Google Shape;260;p40"/>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261" name="Google Shape;261;p40"/>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1">
  <p:cSld name="SECTION_HEADER_1_1">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31950" y="-41575"/>
            <a:ext cx="9353376" cy="5261274"/>
          </a:xfrm>
          <a:prstGeom prst="rect">
            <a:avLst/>
          </a:prstGeom>
          <a:noFill/>
          <a:ln>
            <a:noFill/>
          </a:ln>
        </p:spPr>
      </p:pic>
      <p:pic>
        <p:nvPicPr>
          <p:cNvPr id="28" name="Google Shape;28;p5"/>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29" name="Google Shape;29;p5"/>
          <p:cNvSpPr/>
          <p:nvPr/>
        </p:nvSpPr>
        <p:spPr>
          <a:xfrm>
            <a:off x="695325" y="1031100"/>
            <a:ext cx="3839700" cy="30813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1046600" y="2241125"/>
            <a:ext cx="3121500" cy="1541400"/>
          </a:xfrm>
          <a:prstGeom prst="rect">
            <a:avLst/>
          </a:prstGeom>
        </p:spPr>
        <p:txBody>
          <a:bodyPr spcFirstLastPara="1" wrap="square" lIns="0" tIns="91425" rIns="91425" bIns="91425" anchor="t" anchorCtr="0">
            <a:noAutofit/>
          </a:bodyPr>
          <a:lstStyle>
            <a:lvl1pPr lvl="0" rtl="0">
              <a:spcBef>
                <a:spcPts val="0"/>
              </a:spcBef>
              <a:spcAft>
                <a:spcPts val="0"/>
              </a:spcAft>
              <a:buClr>
                <a:srgbClr val="22333B"/>
              </a:buClr>
              <a:buSzPts val="1400"/>
              <a:buFont typeface="Source Sans Pro"/>
              <a:buNone/>
              <a:defRPr sz="1400" b="0">
                <a:solidFill>
                  <a:srgbClr val="22333B"/>
                </a:solidFill>
                <a:latin typeface="Source Sans Pro"/>
                <a:ea typeface="Source Sans Pro"/>
                <a:cs typeface="Source Sans Pro"/>
                <a:sym typeface="Source Sans Pro"/>
              </a:defRPr>
            </a:lvl1pPr>
            <a:lvl2pPr lvl="1"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2pPr>
            <a:lvl3pPr lvl="2"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3pPr>
            <a:lvl4pPr lvl="3"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4pPr>
            <a:lvl5pPr lvl="4"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5pPr>
            <a:lvl6pPr lvl="5"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6pPr>
            <a:lvl7pPr lvl="6"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7pPr>
            <a:lvl8pPr lvl="7"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8pPr>
            <a:lvl9pPr lvl="8" rtl="0">
              <a:spcBef>
                <a:spcPts val="0"/>
              </a:spcBef>
              <a:spcAft>
                <a:spcPts val="0"/>
              </a:spcAft>
              <a:buClr>
                <a:srgbClr val="22333B"/>
              </a:buClr>
              <a:buSzPts val="2800"/>
              <a:buFont typeface="Source Sans Pro"/>
              <a:buNone/>
              <a:defRPr>
                <a:solidFill>
                  <a:srgbClr val="22333B"/>
                </a:solidFill>
                <a:latin typeface="Source Sans Pro"/>
                <a:ea typeface="Source Sans Pro"/>
                <a:cs typeface="Source Sans Pro"/>
                <a:sym typeface="Source Sans Pro"/>
              </a:defRPr>
            </a:lvl9pPr>
          </a:lstStyle>
          <a:p>
            <a:endParaRPr/>
          </a:p>
        </p:txBody>
      </p:sp>
      <p:sp>
        <p:nvSpPr>
          <p:cNvPr id="31" name="Google Shape;31;p5"/>
          <p:cNvSpPr txBox="1">
            <a:spLocks noGrp="1"/>
          </p:cNvSpPr>
          <p:nvPr>
            <p:ph type="title" idx="2"/>
          </p:nvPr>
        </p:nvSpPr>
        <p:spPr>
          <a:xfrm>
            <a:off x="1046600" y="1402650"/>
            <a:ext cx="3172800" cy="742500"/>
          </a:xfrm>
          <a:prstGeom prst="rect">
            <a:avLst/>
          </a:prstGeom>
        </p:spPr>
        <p:txBody>
          <a:bodyPr spcFirstLastPara="1" wrap="square" lIns="0" tIns="91425" rIns="91425" bIns="91425" anchor="t" anchorCtr="0">
            <a:normAutofit/>
          </a:bodyPr>
          <a:lstStyle>
            <a:lvl1pPr lvl="0" rtl="0">
              <a:spcBef>
                <a:spcPts val="0"/>
              </a:spcBef>
              <a:spcAft>
                <a:spcPts val="0"/>
              </a:spcAft>
              <a:buClr>
                <a:srgbClr val="333333"/>
              </a:buClr>
              <a:buSzPts val="1800"/>
              <a:buNone/>
              <a:defRPr sz="1800">
                <a:solidFill>
                  <a:srgbClr val="333333"/>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32" name="Google Shape;32;p5"/>
          <p:cNvSpPr txBox="1"/>
          <p:nvPr/>
        </p:nvSpPr>
        <p:spPr>
          <a:xfrm>
            <a:off x="7219825" y="47941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33" name="Google Shape;33;p5"/>
          <p:cNvSpPr txBox="1">
            <a:spLocks noGrp="1"/>
          </p:cNvSpPr>
          <p:nvPr>
            <p:ph type="sldNum" idx="12"/>
          </p:nvPr>
        </p:nvSpPr>
        <p:spPr>
          <a:xfrm>
            <a:off x="8512208" y="47475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1 1 1 1 1 1 1 1 1 1">
  <p:cSld name="SECTION_HEADER_1_1_1_1_1_1_1_1_1_1">
    <p:bg>
      <p:bgPr>
        <a:solidFill>
          <a:srgbClr val="F5B82E"/>
        </a:solidFill>
        <a:effectLst/>
      </p:bgPr>
    </p:bg>
    <p:spTree>
      <p:nvGrpSpPr>
        <p:cNvPr id="1" name="Shape 262"/>
        <p:cNvGrpSpPr/>
        <p:nvPr/>
      </p:nvGrpSpPr>
      <p:grpSpPr>
        <a:xfrm>
          <a:off x="0" y="0"/>
          <a:ext cx="0" cy="0"/>
          <a:chOff x="0" y="0"/>
          <a:chExt cx="0" cy="0"/>
        </a:xfrm>
      </p:grpSpPr>
      <p:pic>
        <p:nvPicPr>
          <p:cNvPr id="263" name="Google Shape;263;p41"/>
          <p:cNvPicPr preferRelativeResize="0"/>
          <p:nvPr/>
        </p:nvPicPr>
        <p:blipFill rotWithShape="1">
          <a:blip r:embed="rId2">
            <a:alphaModFix/>
          </a:blip>
          <a:srcRect r="61"/>
          <a:stretch/>
        </p:blipFill>
        <p:spPr>
          <a:xfrm>
            <a:off x="0" y="0"/>
            <a:ext cx="9144000" cy="5143500"/>
          </a:xfrm>
          <a:prstGeom prst="rect">
            <a:avLst/>
          </a:prstGeom>
          <a:noFill/>
          <a:ln>
            <a:noFill/>
          </a:ln>
        </p:spPr>
      </p:pic>
      <p:sp>
        <p:nvSpPr>
          <p:cNvPr id="264" name="Google Shape;264;p41"/>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3333"/>
              </a:buClr>
              <a:buSzPts val="2400"/>
              <a:buNone/>
              <a:defRPr>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265" name="Google Shape;265;p41"/>
          <p:cNvPicPr preferRelativeResize="0"/>
          <p:nvPr/>
        </p:nvPicPr>
        <p:blipFill rotWithShape="1">
          <a:blip r:embed="rId3">
            <a:alphaModFix/>
          </a:blip>
          <a:srcRect/>
          <a:stretch/>
        </p:blipFill>
        <p:spPr>
          <a:xfrm>
            <a:off x="364825" y="4617525"/>
            <a:ext cx="508032" cy="348776"/>
          </a:xfrm>
          <a:prstGeom prst="rect">
            <a:avLst/>
          </a:prstGeom>
          <a:noFill/>
          <a:ln>
            <a:noFill/>
          </a:ln>
        </p:spPr>
      </p:pic>
      <p:sp>
        <p:nvSpPr>
          <p:cNvPr id="266" name="Google Shape;266;p41"/>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267" name="Google Shape;267;p41"/>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1 1 1 1 1 1 1 1 1 2">
  <p:cSld name="SECTION_HEADER_1_1_1_1_1_1_1_1_1_1_3">
    <p:bg>
      <p:bgPr>
        <a:solidFill>
          <a:srgbClr val="F5B82E"/>
        </a:solidFill>
        <a:effectLst/>
      </p:bgPr>
    </p:bg>
    <p:spTree>
      <p:nvGrpSpPr>
        <p:cNvPr id="1" name="Shape 268"/>
        <p:cNvGrpSpPr/>
        <p:nvPr/>
      </p:nvGrpSpPr>
      <p:grpSpPr>
        <a:xfrm>
          <a:off x="0" y="0"/>
          <a:ext cx="0" cy="0"/>
          <a:chOff x="0" y="0"/>
          <a:chExt cx="0" cy="0"/>
        </a:xfrm>
      </p:grpSpPr>
      <p:sp>
        <p:nvSpPr>
          <p:cNvPr id="269" name="Google Shape;269;p42"/>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3333"/>
              </a:buClr>
              <a:buSzPts val="2400"/>
              <a:buNone/>
              <a:defRPr>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270" name="Google Shape;270;p42"/>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271" name="Google Shape;271;p42"/>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272" name="Google Shape;272;p42"/>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1 1 1 1 1 1 1 1 1 1 1">
  <p:cSld name="SECTION_HEADER_1_1_1_1_1_1_1_1_1_1_2">
    <p:bg>
      <p:bgPr>
        <a:solidFill>
          <a:srgbClr val="F5B82E"/>
        </a:solidFill>
        <a:effectLst/>
      </p:bgPr>
    </p:bg>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3333"/>
              </a:buClr>
              <a:buSzPts val="2400"/>
              <a:buNone/>
              <a:defRPr>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275" name="Google Shape;275;p43"/>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276" name="Google Shape;276;p43"/>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277" name="Google Shape;277;p43"/>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278" name="Google Shape;278;p43"/>
          <p:cNvPicPr preferRelativeResize="0"/>
          <p:nvPr/>
        </p:nvPicPr>
        <p:blipFill rotWithShape="1">
          <a:blip r:embed="rId4">
            <a:alphaModFix/>
          </a:blip>
          <a:srcRect l="-10097" t="-9087" r="-10109" b="-9087"/>
          <a:stretch/>
        </p:blipFill>
        <p:spPr>
          <a:xfrm>
            <a:off x="126659" y="4188400"/>
            <a:ext cx="269991" cy="264376"/>
          </a:xfrm>
          <a:prstGeom prst="rect">
            <a:avLst/>
          </a:prstGeom>
          <a:noFill/>
          <a:ln>
            <a:noFill/>
          </a:ln>
        </p:spPr>
      </p:pic>
      <p:pic>
        <p:nvPicPr>
          <p:cNvPr id="279" name="Google Shape;279;p43"/>
          <p:cNvPicPr preferRelativeResize="0"/>
          <p:nvPr/>
        </p:nvPicPr>
        <p:blipFill rotWithShape="1">
          <a:blip r:embed="rId5">
            <a:alphaModFix/>
          </a:blip>
          <a:srcRect l="-10067" t="-13403" r="-10067" b="-13403"/>
          <a:stretch/>
        </p:blipFill>
        <p:spPr>
          <a:xfrm>
            <a:off x="473075" y="3918869"/>
            <a:ext cx="134450" cy="141381"/>
          </a:xfrm>
          <a:prstGeom prst="rect">
            <a:avLst/>
          </a:prstGeom>
          <a:noFill/>
          <a:ln>
            <a:noFill/>
          </a:ln>
        </p:spPr>
      </p:pic>
      <p:pic>
        <p:nvPicPr>
          <p:cNvPr id="280" name="Google Shape;280;p43"/>
          <p:cNvPicPr preferRelativeResize="0"/>
          <p:nvPr/>
        </p:nvPicPr>
        <p:blipFill rotWithShape="1">
          <a:blip r:embed="rId4">
            <a:alphaModFix/>
          </a:blip>
          <a:srcRect l="-10097" t="-9087" r="-10109" b="-9087"/>
          <a:stretch/>
        </p:blipFill>
        <p:spPr>
          <a:xfrm>
            <a:off x="8832300" y="1213294"/>
            <a:ext cx="548700" cy="537281"/>
          </a:xfrm>
          <a:prstGeom prst="rect">
            <a:avLst/>
          </a:prstGeom>
          <a:noFill/>
          <a:ln>
            <a:noFill/>
          </a:ln>
        </p:spPr>
      </p:pic>
      <p:pic>
        <p:nvPicPr>
          <p:cNvPr id="281" name="Google Shape;281;p43"/>
          <p:cNvPicPr preferRelativeResize="0"/>
          <p:nvPr/>
        </p:nvPicPr>
        <p:blipFill rotWithShape="1">
          <a:blip r:embed="rId5">
            <a:alphaModFix/>
          </a:blip>
          <a:srcRect l="-10067" t="-13403" r="-10067" b="-13403"/>
          <a:stretch/>
        </p:blipFill>
        <p:spPr>
          <a:xfrm>
            <a:off x="8191125" y="330119"/>
            <a:ext cx="134450" cy="141381"/>
          </a:xfrm>
          <a:prstGeom prst="rect">
            <a:avLst/>
          </a:prstGeom>
          <a:noFill/>
          <a:ln>
            <a:noFill/>
          </a:ln>
        </p:spPr>
      </p:pic>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1 1 1 1 1 1 1 1 1 1 1 1">
  <p:cSld name="SECTION_HEADER_1_1_1_1_1_1_1_1_1_1_2_1">
    <p:bg>
      <p:bgPr>
        <a:solidFill>
          <a:schemeClr val="dk2"/>
        </a:solidFill>
        <a:effectLst/>
      </p:bgPr>
    </p:bg>
    <p:spTree>
      <p:nvGrpSpPr>
        <p:cNvPr id="1" name="Shape 282"/>
        <p:cNvGrpSpPr/>
        <p:nvPr/>
      </p:nvGrpSpPr>
      <p:grpSpPr>
        <a:xfrm>
          <a:off x="0" y="0"/>
          <a:ext cx="0" cy="0"/>
          <a:chOff x="0" y="0"/>
          <a:chExt cx="0" cy="0"/>
        </a:xfrm>
      </p:grpSpPr>
      <p:sp>
        <p:nvSpPr>
          <p:cNvPr id="283" name="Google Shape;283;p44"/>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284" name="Google Shape;284;p44"/>
          <p:cNvPicPr preferRelativeResize="0"/>
          <p:nvPr/>
        </p:nvPicPr>
        <p:blipFill>
          <a:blip r:embed="rId2">
            <a:alphaModFix/>
          </a:blip>
          <a:stretch>
            <a:fillRect/>
          </a:stretch>
        </p:blipFill>
        <p:spPr>
          <a:xfrm>
            <a:off x="364825" y="4617525"/>
            <a:ext cx="508032" cy="348776"/>
          </a:xfrm>
          <a:prstGeom prst="rect">
            <a:avLst/>
          </a:prstGeom>
          <a:noFill/>
          <a:ln>
            <a:noFill/>
          </a:ln>
        </p:spPr>
      </p:pic>
      <p:sp>
        <p:nvSpPr>
          <p:cNvPr id="285" name="Google Shape;285;p44"/>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286" name="Google Shape;286;p44"/>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1 1 1 1 1 1 1 1 1 1 1 1 2">
  <p:cSld name="SECTION_HEADER_1_1_1_1_1_1_1_1_1_1_2_1_2">
    <p:bg>
      <p:bgPr>
        <a:solidFill>
          <a:schemeClr val="dk2"/>
        </a:solidFill>
        <a:effectLst/>
      </p:bgPr>
    </p:bg>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289" name="Google Shape;289;p45"/>
          <p:cNvPicPr preferRelativeResize="0"/>
          <p:nvPr/>
        </p:nvPicPr>
        <p:blipFill>
          <a:blip r:embed="rId2">
            <a:alphaModFix/>
          </a:blip>
          <a:stretch>
            <a:fillRect/>
          </a:stretch>
        </p:blipFill>
        <p:spPr>
          <a:xfrm>
            <a:off x="364825" y="4617525"/>
            <a:ext cx="508032" cy="348776"/>
          </a:xfrm>
          <a:prstGeom prst="rect">
            <a:avLst/>
          </a:prstGeom>
          <a:noFill/>
          <a:ln>
            <a:noFill/>
          </a:ln>
        </p:spPr>
      </p:pic>
      <p:sp>
        <p:nvSpPr>
          <p:cNvPr id="290" name="Google Shape;290;p45"/>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291" name="Google Shape;291;p45"/>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292" name="Google Shape;292;p45"/>
          <p:cNvPicPr preferRelativeResize="0"/>
          <p:nvPr/>
        </p:nvPicPr>
        <p:blipFill rotWithShape="1">
          <a:blip r:embed="rId4">
            <a:alphaModFix/>
          </a:blip>
          <a:srcRect l="-10067" t="-13403" r="-10067" b="-13403"/>
          <a:stretch/>
        </p:blipFill>
        <p:spPr>
          <a:xfrm>
            <a:off x="666575" y="4013369"/>
            <a:ext cx="134450" cy="141381"/>
          </a:xfrm>
          <a:prstGeom prst="rect">
            <a:avLst/>
          </a:prstGeom>
          <a:noFill/>
          <a:ln>
            <a:noFill/>
          </a:ln>
        </p:spPr>
      </p:pic>
      <p:pic>
        <p:nvPicPr>
          <p:cNvPr id="293" name="Google Shape;293;p45"/>
          <p:cNvPicPr preferRelativeResize="0"/>
          <p:nvPr/>
        </p:nvPicPr>
        <p:blipFill rotWithShape="1">
          <a:blip r:embed="rId4">
            <a:alphaModFix/>
          </a:blip>
          <a:srcRect l="-10067" t="-13403" r="-10067" b="-13403"/>
          <a:stretch/>
        </p:blipFill>
        <p:spPr>
          <a:xfrm>
            <a:off x="8191125" y="330119"/>
            <a:ext cx="134450" cy="141381"/>
          </a:xfrm>
          <a:prstGeom prst="rect">
            <a:avLst/>
          </a:prstGeom>
          <a:noFill/>
          <a:ln>
            <a:noFill/>
          </a:ln>
        </p:spPr>
      </p:pic>
      <p:pic>
        <p:nvPicPr>
          <p:cNvPr id="294" name="Google Shape;294;p45"/>
          <p:cNvPicPr preferRelativeResize="0"/>
          <p:nvPr/>
        </p:nvPicPr>
        <p:blipFill rotWithShape="1">
          <a:blip r:embed="rId5">
            <a:alphaModFix/>
          </a:blip>
          <a:srcRect l="-11547" t="-6220" r="-11559" b="-10492"/>
          <a:stretch/>
        </p:blipFill>
        <p:spPr>
          <a:xfrm>
            <a:off x="8832300" y="1232350"/>
            <a:ext cx="548700" cy="518150"/>
          </a:xfrm>
          <a:prstGeom prst="rect">
            <a:avLst/>
          </a:prstGeom>
          <a:noFill/>
          <a:ln>
            <a:noFill/>
          </a:ln>
        </p:spPr>
      </p:pic>
      <p:pic>
        <p:nvPicPr>
          <p:cNvPr id="295" name="Google Shape;295;p45"/>
          <p:cNvPicPr preferRelativeResize="0"/>
          <p:nvPr/>
        </p:nvPicPr>
        <p:blipFill rotWithShape="1">
          <a:blip r:embed="rId5">
            <a:alphaModFix/>
          </a:blip>
          <a:srcRect l="-11547" t="-6217" r="-11559" b="-6217"/>
          <a:stretch/>
        </p:blipFill>
        <p:spPr>
          <a:xfrm>
            <a:off x="126650" y="4188400"/>
            <a:ext cx="270000" cy="245613"/>
          </a:xfrm>
          <a:prstGeom prst="rect">
            <a:avLst/>
          </a:prstGeom>
          <a:noFill/>
          <a:ln>
            <a:noFill/>
          </a:ln>
        </p:spPr>
      </p:pic>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1 1 1 1 1 1 1 1 1 1 1 1 1">
  <p:cSld name="SECTION_HEADER_1_1_1_1_1_1_1_1_1_1_2_1_1">
    <p:bg>
      <p:bgPr>
        <a:solidFill>
          <a:schemeClr val="accent1"/>
        </a:solidFill>
        <a:effectLst/>
      </p:bgPr>
    </p:bg>
    <p:spTree>
      <p:nvGrpSpPr>
        <p:cNvPr id="1" name="Shape 296"/>
        <p:cNvGrpSpPr/>
        <p:nvPr/>
      </p:nvGrpSpPr>
      <p:grpSpPr>
        <a:xfrm>
          <a:off x="0" y="0"/>
          <a:ext cx="0" cy="0"/>
          <a:chOff x="0" y="0"/>
          <a:chExt cx="0" cy="0"/>
        </a:xfrm>
      </p:grpSpPr>
      <p:sp>
        <p:nvSpPr>
          <p:cNvPr id="297" name="Google Shape;297;p46"/>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298" name="Google Shape;298;p46"/>
          <p:cNvPicPr preferRelativeResize="0"/>
          <p:nvPr/>
        </p:nvPicPr>
        <p:blipFill>
          <a:blip r:embed="rId2">
            <a:alphaModFix/>
          </a:blip>
          <a:stretch>
            <a:fillRect/>
          </a:stretch>
        </p:blipFill>
        <p:spPr>
          <a:xfrm>
            <a:off x="364825" y="4617525"/>
            <a:ext cx="508032" cy="348776"/>
          </a:xfrm>
          <a:prstGeom prst="rect">
            <a:avLst/>
          </a:prstGeom>
          <a:noFill/>
          <a:ln>
            <a:noFill/>
          </a:ln>
        </p:spPr>
      </p:pic>
      <p:sp>
        <p:nvSpPr>
          <p:cNvPr id="299" name="Google Shape;299;p46"/>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300" name="Google Shape;300;p46"/>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1 1 1 1 1 1 1 1 1 1 1 1 1 1">
  <p:cSld name="SECTION_HEADER_1_1_1_1_1_1_1_1_1_1_2_1_1_1">
    <p:bg>
      <p:bgPr>
        <a:solidFill>
          <a:schemeClr val="accent1"/>
        </a:solidFill>
        <a:effectLst/>
      </p:bgPr>
    </p:bg>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303" name="Google Shape;303;p47"/>
          <p:cNvPicPr preferRelativeResize="0"/>
          <p:nvPr/>
        </p:nvPicPr>
        <p:blipFill>
          <a:blip r:embed="rId2">
            <a:alphaModFix/>
          </a:blip>
          <a:stretch>
            <a:fillRect/>
          </a:stretch>
        </p:blipFill>
        <p:spPr>
          <a:xfrm>
            <a:off x="364825" y="4617525"/>
            <a:ext cx="508032" cy="348776"/>
          </a:xfrm>
          <a:prstGeom prst="rect">
            <a:avLst/>
          </a:prstGeom>
          <a:noFill/>
          <a:ln>
            <a:noFill/>
          </a:ln>
        </p:spPr>
      </p:pic>
      <p:sp>
        <p:nvSpPr>
          <p:cNvPr id="304" name="Google Shape;304;p47"/>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305" name="Google Shape;305;p47"/>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306" name="Google Shape;306;p47"/>
          <p:cNvPicPr preferRelativeResize="0"/>
          <p:nvPr/>
        </p:nvPicPr>
        <p:blipFill rotWithShape="1">
          <a:blip r:embed="rId4">
            <a:alphaModFix/>
          </a:blip>
          <a:srcRect l="-10067" t="-13403" r="-10067" b="-13403"/>
          <a:stretch/>
        </p:blipFill>
        <p:spPr>
          <a:xfrm>
            <a:off x="666575" y="4013369"/>
            <a:ext cx="134450" cy="141381"/>
          </a:xfrm>
          <a:prstGeom prst="rect">
            <a:avLst/>
          </a:prstGeom>
          <a:noFill/>
          <a:ln>
            <a:noFill/>
          </a:ln>
        </p:spPr>
      </p:pic>
      <p:pic>
        <p:nvPicPr>
          <p:cNvPr id="307" name="Google Shape;307;p47"/>
          <p:cNvPicPr preferRelativeResize="0"/>
          <p:nvPr/>
        </p:nvPicPr>
        <p:blipFill rotWithShape="1">
          <a:blip r:embed="rId4">
            <a:alphaModFix/>
          </a:blip>
          <a:srcRect l="-10067" t="-13403" r="-10067" b="-13403"/>
          <a:stretch/>
        </p:blipFill>
        <p:spPr>
          <a:xfrm>
            <a:off x="8191125" y="330119"/>
            <a:ext cx="134450" cy="141381"/>
          </a:xfrm>
          <a:prstGeom prst="rect">
            <a:avLst/>
          </a:prstGeom>
          <a:noFill/>
          <a:ln>
            <a:noFill/>
          </a:ln>
        </p:spPr>
      </p:pic>
      <p:pic>
        <p:nvPicPr>
          <p:cNvPr id="308" name="Google Shape;308;p47"/>
          <p:cNvPicPr preferRelativeResize="0"/>
          <p:nvPr/>
        </p:nvPicPr>
        <p:blipFill rotWithShape="1">
          <a:blip r:embed="rId5">
            <a:alphaModFix/>
          </a:blip>
          <a:srcRect l="-8357" t="-11606" r="-8369" b="-11606"/>
          <a:stretch/>
        </p:blipFill>
        <p:spPr>
          <a:xfrm>
            <a:off x="8832301" y="1202901"/>
            <a:ext cx="548700" cy="577025"/>
          </a:xfrm>
          <a:prstGeom prst="rect">
            <a:avLst/>
          </a:prstGeom>
          <a:noFill/>
          <a:ln>
            <a:noFill/>
          </a:ln>
        </p:spPr>
      </p:pic>
      <p:pic>
        <p:nvPicPr>
          <p:cNvPr id="309" name="Google Shape;309;p47"/>
          <p:cNvPicPr preferRelativeResize="0"/>
          <p:nvPr/>
        </p:nvPicPr>
        <p:blipFill rotWithShape="1">
          <a:blip r:embed="rId5">
            <a:alphaModFix/>
          </a:blip>
          <a:srcRect l="-8357" t="-11606" r="-8369" b="-11606"/>
          <a:stretch/>
        </p:blipFill>
        <p:spPr>
          <a:xfrm>
            <a:off x="129988" y="4172750"/>
            <a:ext cx="263325" cy="276925"/>
          </a:xfrm>
          <a:prstGeom prst="rect">
            <a:avLst/>
          </a:prstGeom>
          <a:noFill/>
          <a:ln>
            <a:noFill/>
          </a:ln>
        </p:spPr>
      </p:pic>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1 1 1 1 1 1 1 1 1 1 1 1 1 1 1">
  <p:cSld name="SECTION_HEADER_1_1_1_1_1_1_1_1_1_1_2_1_1_1_1">
    <p:bg>
      <p:bgPr>
        <a:solidFill>
          <a:schemeClr val="dk1"/>
        </a:solidFill>
        <a:effectLst/>
      </p:bgPr>
    </p:bg>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312" name="Google Shape;312;p48"/>
          <p:cNvPicPr preferRelativeResize="0"/>
          <p:nvPr/>
        </p:nvPicPr>
        <p:blipFill>
          <a:blip r:embed="rId2">
            <a:alphaModFix/>
          </a:blip>
          <a:stretch>
            <a:fillRect/>
          </a:stretch>
        </p:blipFill>
        <p:spPr>
          <a:xfrm>
            <a:off x="364825" y="4617525"/>
            <a:ext cx="508032" cy="348776"/>
          </a:xfrm>
          <a:prstGeom prst="rect">
            <a:avLst/>
          </a:prstGeom>
          <a:noFill/>
          <a:ln>
            <a:noFill/>
          </a:ln>
        </p:spPr>
      </p:pic>
      <p:sp>
        <p:nvSpPr>
          <p:cNvPr id="313" name="Google Shape;313;p48"/>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314" name="Google Shape;314;p48"/>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Paragraph">
  <p:cSld name="SECTION_HEADER_1_1_1_1_1_1_1_1_1_1_1">
    <p:bg>
      <p:bgPr>
        <a:solidFill>
          <a:srgbClr val="32A287"/>
        </a:solidFill>
        <a:effectLst/>
      </p:bgPr>
    </p:bg>
    <p:spTree>
      <p:nvGrpSpPr>
        <p:cNvPr id="1" name="Shape 315"/>
        <p:cNvGrpSpPr/>
        <p:nvPr/>
      </p:nvGrpSpPr>
      <p:grpSpPr>
        <a:xfrm>
          <a:off x="0" y="0"/>
          <a:ext cx="0" cy="0"/>
          <a:chOff x="0" y="0"/>
          <a:chExt cx="0" cy="0"/>
        </a:xfrm>
      </p:grpSpPr>
      <p:pic>
        <p:nvPicPr>
          <p:cNvPr id="316" name="Google Shape;316;p49"/>
          <p:cNvPicPr preferRelativeResize="0"/>
          <p:nvPr/>
        </p:nvPicPr>
        <p:blipFill>
          <a:blip r:embed="rId2">
            <a:alphaModFix/>
          </a:blip>
          <a:stretch>
            <a:fillRect/>
          </a:stretch>
        </p:blipFill>
        <p:spPr>
          <a:xfrm>
            <a:off x="-304800" y="658125"/>
            <a:ext cx="685800" cy="721150"/>
          </a:xfrm>
          <a:prstGeom prst="rect">
            <a:avLst/>
          </a:prstGeom>
          <a:noFill/>
          <a:ln>
            <a:noFill/>
          </a:ln>
        </p:spPr>
      </p:pic>
      <p:pic>
        <p:nvPicPr>
          <p:cNvPr id="317" name="Google Shape;317;p49"/>
          <p:cNvPicPr preferRelativeResize="0"/>
          <p:nvPr/>
        </p:nvPicPr>
        <p:blipFill>
          <a:blip r:embed="rId3">
            <a:alphaModFix/>
          </a:blip>
          <a:stretch>
            <a:fillRect/>
          </a:stretch>
        </p:blipFill>
        <p:spPr>
          <a:xfrm>
            <a:off x="8832300" y="2131696"/>
            <a:ext cx="609625" cy="641394"/>
          </a:xfrm>
          <a:prstGeom prst="rect">
            <a:avLst/>
          </a:prstGeom>
          <a:noFill/>
          <a:ln>
            <a:noFill/>
          </a:ln>
        </p:spPr>
      </p:pic>
      <p:pic>
        <p:nvPicPr>
          <p:cNvPr id="318" name="Google Shape;318;p49"/>
          <p:cNvPicPr preferRelativeResize="0"/>
          <p:nvPr/>
        </p:nvPicPr>
        <p:blipFill>
          <a:blip r:embed="rId3">
            <a:alphaModFix/>
          </a:blip>
          <a:stretch>
            <a:fillRect/>
          </a:stretch>
        </p:blipFill>
        <p:spPr>
          <a:xfrm>
            <a:off x="8448678" y="1036324"/>
            <a:ext cx="189125" cy="199000"/>
          </a:xfrm>
          <a:prstGeom prst="rect">
            <a:avLst/>
          </a:prstGeom>
          <a:noFill/>
          <a:ln>
            <a:noFill/>
          </a:ln>
        </p:spPr>
      </p:pic>
      <p:sp>
        <p:nvSpPr>
          <p:cNvPr id="319" name="Google Shape;319;p49"/>
          <p:cNvSpPr txBox="1">
            <a:spLocks noGrp="1"/>
          </p:cNvSpPr>
          <p:nvPr>
            <p:ph type="body" idx="1"/>
          </p:nvPr>
        </p:nvSpPr>
        <p:spPr>
          <a:xfrm>
            <a:off x="813816" y="2314179"/>
            <a:ext cx="3019500" cy="2001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sp>
        <p:nvSpPr>
          <p:cNvPr id="320" name="Google Shape;320;p49"/>
          <p:cNvSpPr txBox="1">
            <a:spLocks noGrp="1"/>
          </p:cNvSpPr>
          <p:nvPr>
            <p:ph type="title"/>
          </p:nvPr>
        </p:nvSpPr>
        <p:spPr>
          <a:xfrm>
            <a:off x="649425" y="1737328"/>
            <a:ext cx="3248400" cy="496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8FFF4"/>
              </a:buClr>
              <a:buSzPts val="1600"/>
              <a:buNone/>
              <a:defRPr sz="1600">
                <a:solidFill>
                  <a:srgbClr val="F8FFF4"/>
                </a:solidFill>
              </a:defRPr>
            </a:lvl1pPr>
            <a:lvl2pPr lvl="1" rtl="0">
              <a:spcBef>
                <a:spcPts val="0"/>
              </a:spcBef>
              <a:spcAft>
                <a:spcPts val="0"/>
              </a:spcAft>
              <a:buClr>
                <a:srgbClr val="333333"/>
              </a:buClr>
              <a:buSzPts val="2800"/>
              <a:buFont typeface="Poppins"/>
              <a:buNone/>
              <a:defRPr>
                <a:solidFill>
                  <a:srgbClr val="333333"/>
                </a:solidFill>
                <a:latin typeface="Poppins"/>
                <a:ea typeface="Poppins"/>
                <a:cs typeface="Poppins"/>
                <a:sym typeface="Poppins"/>
              </a:defRPr>
            </a:lvl2pPr>
            <a:lvl3pPr lvl="2" rtl="0">
              <a:spcBef>
                <a:spcPts val="0"/>
              </a:spcBef>
              <a:spcAft>
                <a:spcPts val="0"/>
              </a:spcAft>
              <a:buClr>
                <a:srgbClr val="333333"/>
              </a:buClr>
              <a:buSzPts val="2800"/>
              <a:buFont typeface="Poppins"/>
              <a:buNone/>
              <a:defRPr>
                <a:solidFill>
                  <a:srgbClr val="333333"/>
                </a:solidFill>
                <a:latin typeface="Poppins"/>
                <a:ea typeface="Poppins"/>
                <a:cs typeface="Poppins"/>
                <a:sym typeface="Poppins"/>
              </a:defRPr>
            </a:lvl3pPr>
            <a:lvl4pPr lvl="3" rtl="0">
              <a:spcBef>
                <a:spcPts val="0"/>
              </a:spcBef>
              <a:spcAft>
                <a:spcPts val="0"/>
              </a:spcAft>
              <a:buClr>
                <a:srgbClr val="333333"/>
              </a:buClr>
              <a:buSzPts val="2800"/>
              <a:buFont typeface="Poppins"/>
              <a:buNone/>
              <a:defRPr>
                <a:solidFill>
                  <a:srgbClr val="333333"/>
                </a:solidFill>
                <a:latin typeface="Poppins"/>
                <a:ea typeface="Poppins"/>
                <a:cs typeface="Poppins"/>
                <a:sym typeface="Poppins"/>
              </a:defRPr>
            </a:lvl4pPr>
            <a:lvl5pPr lvl="4" rtl="0">
              <a:spcBef>
                <a:spcPts val="0"/>
              </a:spcBef>
              <a:spcAft>
                <a:spcPts val="0"/>
              </a:spcAft>
              <a:buClr>
                <a:srgbClr val="333333"/>
              </a:buClr>
              <a:buSzPts val="2800"/>
              <a:buFont typeface="Poppins"/>
              <a:buNone/>
              <a:defRPr>
                <a:solidFill>
                  <a:srgbClr val="333333"/>
                </a:solidFill>
                <a:latin typeface="Poppins"/>
                <a:ea typeface="Poppins"/>
                <a:cs typeface="Poppins"/>
                <a:sym typeface="Poppins"/>
              </a:defRPr>
            </a:lvl5pPr>
            <a:lvl6pPr lvl="5" rtl="0">
              <a:spcBef>
                <a:spcPts val="0"/>
              </a:spcBef>
              <a:spcAft>
                <a:spcPts val="0"/>
              </a:spcAft>
              <a:buClr>
                <a:srgbClr val="333333"/>
              </a:buClr>
              <a:buSzPts val="2800"/>
              <a:buFont typeface="Poppins"/>
              <a:buNone/>
              <a:defRPr>
                <a:solidFill>
                  <a:srgbClr val="333333"/>
                </a:solidFill>
                <a:latin typeface="Poppins"/>
                <a:ea typeface="Poppins"/>
                <a:cs typeface="Poppins"/>
                <a:sym typeface="Poppins"/>
              </a:defRPr>
            </a:lvl6pPr>
            <a:lvl7pPr lvl="6" rtl="0">
              <a:spcBef>
                <a:spcPts val="0"/>
              </a:spcBef>
              <a:spcAft>
                <a:spcPts val="0"/>
              </a:spcAft>
              <a:buClr>
                <a:srgbClr val="333333"/>
              </a:buClr>
              <a:buSzPts val="2800"/>
              <a:buFont typeface="Poppins"/>
              <a:buNone/>
              <a:defRPr>
                <a:solidFill>
                  <a:srgbClr val="333333"/>
                </a:solidFill>
                <a:latin typeface="Poppins"/>
                <a:ea typeface="Poppins"/>
                <a:cs typeface="Poppins"/>
                <a:sym typeface="Poppins"/>
              </a:defRPr>
            </a:lvl7pPr>
            <a:lvl8pPr lvl="7" rtl="0">
              <a:spcBef>
                <a:spcPts val="0"/>
              </a:spcBef>
              <a:spcAft>
                <a:spcPts val="0"/>
              </a:spcAft>
              <a:buClr>
                <a:srgbClr val="333333"/>
              </a:buClr>
              <a:buSzPts val="2800"/>
              <a:buFont typeface="Poppins"/>
              <a:buNone/>
              <a:defRPr>
                <a:solidFill>
                  <a:srgbClr val="333333"/>
                </a:solidFill>
                <a:latin typeface="Poppins"/>
                <a:ea typeface="Poppins"/>
                <a:cs typeface="Poppins"/>
                <a:sym typeface="Poppins"/>
              </a:defRPr>
            </a:lvl8pPr>
            <a:lvl9pPr lvl="8" rtl="0">
              <a:spcBef>
                <a:spcPts val="0"/>
              </a:spcBef>
              <a:spcAft>
                <a:spcPts val="0"/>
              </a:spcAft>
              <a:buClr>
                <a:srgbClr val="333333"/>
              </a:buClr>
              <a:buSzPts val="2800"/>
              <a:buFont typeface="Poppins"/>
              <a:buNone/>
              <a:defRPr>
                <a:solidFill>
                  <a:srgbClr val="333333"/>
                </a:solidFill>
                <a:latin typeface="Poppins"/>
                <a:ea typeface="Poppins"/>
                <a:cs typeface="Poppins"/>
                <a:sym typeface="Poppins"/>
              </a:defRPr>
            </a:lvl9pPr>
          </a:lstStyle>
          <a:p>
            <a:endParaRPr/>
          </a:p>
        </p:txBody>
      </p:sp>
      <p:sp>
        <p:nvSpPr>
          <p:cNvPr id="321" name="Google Shape;321;p49"/>
          <p:cNvSpPr txBox="1">
            <a:spLocks noGrp="1"/>
          </p:cNvSpPr>
          <p:nvPr>
            <p:ph type="title" idx="2"/>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8FFF4"/>
              </a:buClr>
              <a:buSzPts val="2400"/>
              <a:buNone/>
              <a:defRPr>
                <a:solidFill>
                  <a:srgbClr val="F8FFF4"/>
                </a:solidFill>
              </a:defRPr>
            </a:lvl1pPr>
            <a:lvl2pPr lvl="1" rtl="0">
              <a:spcBef>
                <a:spcPts val="0"/>
              </a:spcBef>
              <a:spcAft>
                <a:spcPts val="0"/>
              </a:spcAft>
              <a:buClr>
                <a:srgbClr val="F8FFF4"/>
              </a:buClr>
              <a:buSzPts val="2800"/>
              <a:buNone/>
              <a:defRPr>
                <a:solidFill>
                  <a:srgbClr val="F8FFF4"/>
                </a:solidFill>
                <a:latin typeface="Arial"/>
                <a:ea typeface="Arial"/>
                <a:cs typeface="Arial"/>
                <a:sym typeface="Arial"/>
              </a:defRPr>
            </a:lvl2pPr>
            <a:lvl3pPr lvl="2" rtl="0">
              <a:spcBef>
                <a:spcPts val="0"/>
              </a:spcBef>
              <a:spcAft>
                <a:spcPts val="0"/>
              </a:spcAft>
              <a:buClr>
                <a:srgbClr val="F8FFF4"/>
              </a:buClr>
              <a:buSzPts val="2800"/>
              <a:buNone/>
              <a:defRPr>
                <a:solidFill>
                  <a:srgbClr val="F8FFF4"/>
                </a:solidFill>
                <a:latin typeface="Arial"/>
                <a:ea typeface="Arial"/>
                <a:cs typeface="Arial"/>
                <a:sym typeface="Arial"/>
              </a:defRPr>
            </a:lvl3pPr>
            <a:lvl4pPr lvl="3" rtl="0">
              <a:spcBef>
                <a:spcPts val="0"/>
              </a:spcBef>
              <a:spcAft>
                <a:spcPts val="0"/>
              </a:spcAft>
              <a:buClr>
                <a:srgbClr val="F8FFF4"/>
              </a:buClr>
              <a:buSzPts val="2800"/>
              <a:buNone/>
              <a:defRPr>
                <a:solidFill>
                  <a:srgbClr val="F8FFF4"/>
                </a:solidFill>
                <a:latin typeface="Arial"/>
                <a:ea typeface="Arial"/>
                <a:cs typeface="Arial"/>
                <a:sym typeface="Arial"/>
              </a:defRPr>
            </a:lvl4pPr>
            <a:lvl5pPr lvl="4" rtl="0">
              <a:spcBef>
                <a:spcPts val="0"/>
              </a:spcBef>
              <a:spcAft>
                <a:spcPts val="0"/>
              </a:spcAft>
              <a:buClr>
                <a:srgbClr val="F8FFF4"/>
              </a:buClr>
              <a:buSzPts val="2800"/>
              <a:buNone/>
              <a:defRPr>
                <a:solidFill>
                  <a:srgbClr val="F8FFF4"/>
                </a:solidFill>
                <a:latin typeface="Arial"/>
                <a:ea typeface="Arial"/>
                <a:cs typeface="Arial"/>
                <a:sym typeface="Arial"/>
              </a:defRPr>
            </a:lvl5pPr>
            <a:lvl6pPr lvl="5" rtl="0">
              <a:spcBef>
                <a:spcPts val="0"/>
              </a:spcBef>
              <a:spcAft>
                <a:spcPts val="0"/>
              </a:spcAft>
              <a:buClr>
                <a:srgbClr val="F8FFF4"/>
              </a:buClr>
              <a:buSzPts val="2800"/>
              <a:buNone/>
              <a:defRPr>
                <a:solidFill>
                  <a:srgbClr val="F8FFF4"/>
                </a:solidFill>
                <a:latin typeface="Arial"/>
                <a:ea typeface="Arial"/>
                <a:cs typeface="Arial"/>
                <a:sym typeface="Arial"/>
              </a:defRPr>
            </a:lvl6pPr>
            <a:lvl7pPr lvl="6" rtl="0">
              <a:spcBef>
                <a:spcPts val="0"/>
              </a:spcBef>
              <a:spcAft>
                <a:spcPts val="0"/>
              </a:spcAft>
              <a:buClr>
                <a:srgbClr val="F8FFF4"/>
              </a:buClr>
              <a:buSzPts val="2800"/>
              <a:buNone/>
              <a:defRPr>
                <a:solidFill>
                  <a:srgbClr val="F8FFF4"/>
                </a:solidFill>
                <a:latin typeface="Arial"/>
                <a:ea typeface="Arial"/>
                <a:cs typeface="Arial"/>
                <a:sym typeface="Arial"/>
              </a:defRPr>
            </a:lvl7pPr>
            <a:lvl8pPr lvl="7" rtl="0">
              <a:spcBef>
                <a:spcPts val="0"/>
              </a:spcBef>
              <a:spcAft>
                <a:spcPts val="0"/>
              </a:spcAft>
              <a:buClr>
                <a:srgbClr val="F8FFF4"/>
              </a:buClr>
              <a:buSzPts val="2800"/>
              <a:buNone/>
              <a:defRPr>
                <a:solidFill>
                  <a:srgbClr val="F8FFF4"/>
                </a:solidFill>
                <a:latin typeface="Arial"/>
                <a:ea typeface="Arial"/>
                <a:cs typeface="Arial"/>
                <a:sym typeface="Arial"/>
              </a:defRPr>
            </a:lvl8pPr>
            <a:lvl9pPr lvl="8" rtl="0">
              <a:spcBef>
                <a:spcPts val="0"/>
              </a:spcBef>
              <a:spcAft>
                <a:spcPts val="0"/>
              </a:spcAft>
              <a:buClr>
                <a:srgbClr val="F8FFF4"/>
              </a:buClr>
              <a:buSzPts val="2800"/>
              <a:buNone/>
              <a:defRPr>
                <a:solidFill>
                  <a:srgbClr val="F8FFF4"/>
                </a:solidFill>
                <a:latin typeface="Arial"/>
                <a:ea typeface="Arial"/>
                <a:cs typeface="Arial"/>
                <a:sym typeface="Arial"/>
              </a:defRPr>
            </a:lvl9pPr>
          </a:lstStyle>
          <a:p>
            <a:endParaRPr/>
          </a:p>
        </p:txBody>
      </p:sp>
      <p:sp>
        <p:nvSpPr>
          <p:cNvPr id="322" name="Google Shape;322;p49"/>
          <p:cNvSpPr txBox="1">
            <a:spLocks noGrp="1"/>
          </p:cNvSpPr>
          <p:nvPr>
            <p:ph type="body" idx="3"/>
          </p:nvPr>
        </p:nvSpPr>
        <p:spPr>
          <a:xfrm>
            <a:off x="4899241" y="2314179"/>
            <a:ext cx="3019500" cy="2001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pic>
        <p:nvPicPr>
          <p:cNvPr id="323" name="Google Shape;323;p49"/>
          <p:cNvPicPr preferRelativeResize="0"/>
          <p:nvPr/>
        </p:nvPicPr>
        <p:blipFill>
          <a:blip r:embed="rId4">
            <a:alphaModFix/>
          </a:blip>
          <a:stretch>
            <a:fillRect/>
          </a:stretch>
        </p:blipFill>
        <p:spPr>
          <a:xfrm>
            <a:off x="364825" y="4617525"/>
            <a:ext cx="508032" cy="348776"/>
          </a:xfrm>
          <a:prstGeom prst="rect">
            <a:avLst/>
          </a:prstGeom>
          <a:noFill/>
          <a:ln>
            <a:noFill/>
          </a:ln>
        </p:spPr>
      </p:pic>
      <p:sp>
        <p:nvSpPr>
          <p:cNvPr id="324" name="Google Shape;324;p49"/>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325" name="Google Shape;325;p49"/>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Paragraph">
  <p:cSld name="SECTION_HEADER_1_1_1_1_1_1_1_1_1_1_1_1">
    <p:bg>
      <p:bgPr>
        <a:solidFill>
          <a:srgbClr val="F8FFF4"/>
        </a:solidFill>
        <a:effectLst/>
      </p:bgPr>
    </p:bg>
    <p:spTree>
      <p:nvGrpSpPr>
        <p:cNvPr id="1" name="Shape 326"/>
        <p:cNvGrpSpPr/>
        <p:nvPr/>
      </p:nvGrpSpPr>
      <p:grpSpPr>
        <a:xfrm>
          <a:off x="0" y="0"/>
          <a:ext cx="0" cy="0"/>
          <a:chOff x="0" y="0"/>
          <a:chExt cx="0" cy="0"/>
        </a:xfrm>
      </p:grpSpPr>
      <p:sp>
        <p:nvSpPr>
          <p:cNvPr id="327" name="Google Shape;327;p50"/>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2333B"/>
              </a:buClr>
              <a:buSzPts val="2400"/>
              <a:buNone/>
              <a:defRPr>
                <a:solidFill>
                  <a:srgbClr val="22333B"/>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328" name="Google Shape;328;p50"/>
          <p:cNvSpPr txBox="1">
            <a:spLocks noGrp="1"/>
          </p:cNvSpPr>
          <p:nvPr>
            <p:ph type="body" idx="1"/>
          </p:nvPr>
        </p:nvSpPr>
        <p:spPr>
          <a:xfrm>
            <a:off x="913550" y="2314179"/>
            <a:ext cx="3019500" cy="2001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22333B"/>
              </a:buClr>
              <a:buSzPts val="1400"/>
              <a:buFont typeface="Source Sans Pro"/>
              <a:buChar char="●"/>
              <a:defRPr sz="1400">
                <a:solidFill>
                  <a:srgbClr val="22333B"/>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9pPr>
          </a:lstStyle>
          <a:p>
            <a:endParaRPr/>
          </a:p>
        </p:txBody>
      </p:sp>
      <p:sp>
        <p:nvSpPr>
          <p:cNvPr id="329" name="Google Shape;329;p50"/>
          <p:cNvSpPr txBox="1">
            <a:spLocks noGrp="1"/>
          </p:cNvSpPr>
          <p:nvPr>
            <p:ph type="title" idx="2"/>
          </p:nvPr>
        </p:nvSpPr>
        <p:spPr>
          <a:xfrm>
            <a:off x="913550" y="1746503"/>
            <a:ext cx="32484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22333B"/>
              </a:buClr>
              <a:buSzPts val="1600"/>
              <a:buNone/>
              <a:defRPr sz="1600">
                <a:solidFill>
                  <a:srgbClr val="22333B"/>
                </a:solidFill>
              </a:defRPr>
            </a:lvl1pPr>
            <a:lvl2pPr lvl="1"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2pPr>
            <a:lvl3pPr lvl="2"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3pPr>
            <a:lvl4pPr lvl="3"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4pPr>
            <a:lvl5pPr lvl="4"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5pPr>
            <a:lvl6pPr lvl="5"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6pPr>
            <a:lvl7pPr lvl="6"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7pPr>
            <a:lvl8pPr lvl="7"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8pPr>
            <a:lvl9pPr lvl="8"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9pPr>
          </a:lstStyle>
          <a:p>
            <a:endParaRPr/>
          </a:p>
        </p:txBody>
      </p:sp>
      <p:sp>
        <p:nvSpPr>
          <p:cNvPr id="330" name="Google Shape;330;p50"/>
          <p:cNvSpPr txBox="1">
            <a:spLocks noGrp="1"/>
          </p:cNvSpPr>
          <p:nvPr>
            <p:ph type="title" idx="3"/>
          </p:nvPr>
        </p:nvSpPr>
        <p:spPr>
          <a:xfrm>
            <a:off x="4982038" y="1746503"/>
            <a:ext cx="32484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22333B"/>
              </a:buClr>
              <a:buSzPts val="1600"/>
              <a:buNone/>
              <a:defRPr sz="1600">
                <a:solidFill>
                  <a:srgbClr val="22333B"/>
                </a:solidFill>
              </a:defRPr>
            </a:lvl1pPr>
            <a:lvl2pPr lvl="1"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2pPr>
            <a:lvl3pPr lvl="2"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3pPr>
            <a:lvl4pPr lvl="3"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4pPr>
            <a:lvl5pPr lvl="4"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5pPr>
            <a:lvl6pPr lvl="5"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6pPr>
            <a:lvl7pPr lvl="6"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7pPr>
            <a:lvl8pPr lvl="7"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8pPr>
            <a:lvl9pPr lvl="8"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9pPr>
          </a:lstStyle>
          <a:p>
            <a:endParaRPr/>
          </a:p>
        </p:txBody>
      </p:sp>
      <p:sp>
        <p:nvSpPr>
          <p:cNvPr id="331" name="Google Shape;331;p50"/>
          <p:cNvSpPr txBox="1">
            <a:spLocks noGrp="1"/>
          </p:cNvSpPr>
          <p:nvPr>
            <p:ph type="body" idx="4"/>
          </p:nvPr>
        </p:nvSpPr>
        <p:spPr>
          <a:xfrm>
            <a:off x="4982038" y="2314179"/>
            <a:ext cx="3019500" cy="2001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22333B"/>
              </a:buClr>
              <a:buSzPts val="1400"/>
              <a:buFont typeface="Source Sans Pro"/>
              <a:buChar char="●"/>
              <a:defRPr sz="1400">
                <a:solidFill>
                  <a:srgbClr val="22333B"/>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9pPr>
          </a:lstStyle>
          <a:p>
            <a:endParaRPr/>
          </a:p>
        </p:txBody>
      </p:sp>
      <p:pic>
        <p:nvPicPr>
          <p:cNvPr id="332" name="Google Shape;332;p50"/>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333" name="Google Shape;333;p50"/>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a:t>
            </a:r>
            <a:r>
              <a:rPr lang="en" sz="800">
                <a:solidFill>
                  <a:srgbClr val="22333B"/>
                </a:solidFill>
                <a:latin typeface="Source Sans Pro"/>
                <a:ea typeface="Source Sans Pro"/>
                <a:cs typeface="Source Sans Pro"/>
                <a:sym typeface="Source Sans Pro"/>
              </a:rPr>
              <a:t> Gloat - Business Proprietary</a:t>
            </a:r>
            <a:endParaRPr sz="800">
              <a:solidFill>
                <a:srgbClr val="22333B"/>
              </a:solidFill>
              <a:latin typeface="Source Sans Pro"/>
              <a:ea typeface="Source Sans Pro"/>
              <a:cs typeface="Source Sans Pro"/>
              <a:sym typeface="Source Sans Pro"/>
            </a:endParaRPr>
          </a:p>
        </p:txBody>
      </p:sp>
      <p:sp>
        <p:nvSpPr>
          <p:cNvPr id="334" name="Google Shape;334;p50"/>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Source Sans Pro"/>
                <a:ea typeface="Source Sans Pro"/>
                <a:cs typeface="Source Sans Pro"/>
                <a:sym typeface="Source Sans Pro"/>
              </a:defRPr>
            </a:lvl1pPr>
            <a:lvl2pPr lvl="1" algn="r" rtl="0">
              <a:buNone/>
              <a:defRPr sz="800">
                <a:solidFill>
                  <a:srgbClr val="22333B"/>
                </a:solidFill>
                <a:latin typeface="Source Sans Pro"/>
                <a:ea typeface="Source Sans Pro"/>
                <a:cs typeface="Source Sans Pro"/>
                <a:sym typeface="Source Sans Pro"/>
              </a:defRPr>
            </a:lvl2pPr>
            <a:lvl3pPr lvl="2" algn="r" rtl="0">
              <a:buNone/>
              <a:defRPr sz="800">
                <a:solidFill>
                  <a:srgbClr val="22333B"/>
                </a:solidFill>
                <a:latin typeface="Source Sans Pro"/>
                <a:ea typeface="Source Sans Pro"/>
                <a:cs typeface="Source Sans Pro"/>
                <a:sym typeface="Source Sans Pro"/>
              </a:defRPr>
            </a:lvl3pPr>
            <a:lvl4pPr lvl="3" algn="r" rtl="0">
              <a:buNone/>
              <a:defRPr sz="800">
                <a:solidFill>
                  <a:srgbClr val="22333B"/>
                </a:solidFill>
                <a:latin typeface="Source Sans Pro"/>
                <a:ea typeface="Source Sans Pro"/>
                <a:cs typeface="Source Sans Pro"/>
                <a:sym typeface="Source Sans Pro"/>
              </a:defRPr>
            </a:lvl4pPr>
            <a:lvl5pPr lvl="4" algn="r" rtl="0">
              <a:buNone/>
              <a:defRPr sz="800">
                <a:solidFill>
                  <a:srgbClr val="22333B"/>
                </a:solidFill>
                <a:latin typeface="Source Sans Pro"/>
                <a:ea typeface="Source Sans Pro"/>
                <a:cs typeface="Source Sans Pro"/>
                <a:sym typeface="Source Sans Pro"/>
              </a:defRPr>
            </a:lvl5pPr>
            <a:lvl6pPr lvl="5" algn="r" rtl="0">
              <a:buNone/>
              <a:defRPr sz="800">
                <a:solidFill>
                  <a:srgbClr val="22333B"/>
                </a:solidFill>
                <a:latin typeface="Source Sans Pro"/>
                <a:ea typeface="Source Sans Pro"/>
                <a:cs typeface="Source Sans Pro"/>
                <a:sym typeface="Source Sans Pro"/>
              </a:defRPr>
            </a:lvl6pPr>
            <a:lvl7pPr lvl="6" algn="r" rtl="0">
              <a:buNone/>
              <a:defRPr sz="800">
                <a:solidFill>
                  <a:srgbClr val="22333B"/>
                </a:solidFill>
                <a:latin typeface="Source Sans Pro"/>
                <a:ea typeface="Source Sans Pro"/>
                <a:cs typeface="Source Sans Pro"/>
                <a:sym typeface="Source Sans Pro"/>
              </a:defRPr>
            </a:lvl7pPr>
            <a:lvl8pPr lvl="7" algn="r" rtl="0">
              <a:buNone/>
              <a:defRPr sz="800">
                <a:solidFill>
                  <a:srgbClr val="22333B"/>
                </a:solidFill>
                <a:latin typeface="Source Sans Pro"/>
                <a:ea typeface="Source Sans Pro"/>
                <a:cs typeface="Source Sans Pro"/>
                <a:sym typeface="Source Sans Pro"/>
              </a:defRPr>
            </a:lvl8pPr>
            <a:lvl9pPr lvl="8" algn="r" rtl="0">
              <a:buNone/>
              <a:defRPr sz="800">
                <a:solidFill>
                  <a:srgbClr val="22333B"/>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pic>
        <p:nvPicPr>
          <p:cNvPr id="335" name="Google Shape;335;p50"/>
          <p:cNvPicPr preferRelativeResize="0"/>
          <p:nvPr/>
        </p:nvPicPr>
        <p:blipFill rotWithShape="1">
          <a:blip r:embed="rId4">
            <a:alphaModFix/>
          </a:blip>
          <a:srcRect l="-11547" t="-6217" r="-11559" b="-6217"/>
          <a:stretch/>
        </p:blipFill>
        <p:spPr>
          <a:xfrm>
            <a:off x="-371475" y="810525"/>
            <a:ext cx="852575" cy="775575"/>
          </a:xfrm>
          <a:prstGeom prst="rect">
            <a:avLst/>
          </a:prstGeom>
          <a:noFill/>
          <a:ln>
            <a:noFill/>
          </a:ln>
        </p:spPr>
      </p:pic>
      <p:pic>
        <p:nvPicPr>
          <p:cNvPr id="336" name="Google Shape;336;p50"/>
          <p:cNvPicPr preferRelativeResize="0"/>
          <p:nvPr/>
        </p:nvPicPr>
        <p:blipFill rotWithShape="1">
          <a:blip r:embed="rId5">
            <a:alphaModFix/>
          </a:blip>
          <a:srcRect l="-5554" t="-8671" r="-5543" b="-8671"/>
          <a:stretch/>
        </p:blipFill>
        <p:spPr>
          <a:xfrm>
            <a:off x="8984700" y="2284096"/>
            <a:ext cx="609625" cy="641394"/>
          </a:xfrm>
          <a:prstGeom prst="rect">
            <a:avLst/>
          </a:prstGeom>
          <a:noFill/>
          <a:ln>
            <a:noFill/>
          </a:ln>
        </p:spPr>
      </p:pic>
      <p:pic>
        <p:nvPicPr>
          <p:cNvPr id="337" name="Google Shape;337;p50"/>
          <p:cNvPicPr preferRelativeResize="0"/>
          <p:nvPr/>
        </p:nvPicPr>
        <p:blipFill rotWithShape="1">
          <a:blip r:embed="rId5">
            <a:alphaModFix/>
          </a:blip>
          <a:srcRect l="-5554" t="-8671" r="-5543" b="-8671"/>
          <a:stretch/>
        </p:blipFill>
        <p:spPr>
          <a:xfrm>
            <a:off x="8590175" y="1153374"/>
            <a:ext cx="194500" cy="204639"/>
          </a:xfrm>
          <a:prstGeom prst="rect">
            <a:avLst/>
          </a:prstGeom>
          <a:noFill/>
          <a:ln>
            <a:noFill/>
          </a:ln>
        </p:spPr>
      </p:pic>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Laptop">
  <p:cSld name="SECTION_HEADER_1_1_3_1_1">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a:stretch/>
        </p:blipFill>
        <p:spPr>
          <a:xfrm>
            <a:off x="-31950" y="-41575"/>
            <a:ext cx="9353376" cy="5261274"/>
          </a:xfrm>
          <a:prstGeom prst="rect">
            <a:avLst/>
          </a:prstGeom>
          <a:noFill/>
          <a:ln>
            <a:noFill/>
          </a:ln>
        </p:spPr>
      </p:pic>
      <p:pic>
        <p:nvPicPr>
          <p:cNvPr id="36" name="Google Shape;36;p6"/>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37" name="Google Shape;37;p6"/>
          <p:cNvSpPr txBox="1"/>
          <p:nvPr/>
        </p:nvSpPr>
        <p:spPr>
          <a:xfrm>
            <a:off x="7219825" y="47941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38" name="Google Shape;38;p6"/>
          <p:cNvSpPr txBox="1">
            <a:spLocks noGrp="1"/>
          </p:cNvSpPr>
          <p:nvPr>
            <p:ph type="sldNum" idx="12"/>
          </p:nvPr>
        </p:nvSpPr>
        <p:spPr>
          <a:xfrm>
            <a:off x="8512208" y="47475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39" name="Google Shape;39;p6"/>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chemeClr val="lt2"/>
              </a:buClr>
              <a:buSzPts val="2800"/>
              <a:buNone/>
              <a:defRPr>
                <a:solidFill>
                  <a:schemeClr val="lt2"/>
                </a:solidFill>
                <a:latin typeface="Arial"/>
                <a:ea typeface="Arial"/>
                <a:cs typeface="Arial"/>
                <a:sym typeface="Arial"/>
              </a:defRPr>
            </a:lvl2pPr>
            <a:lvl3pPr lvl="2" rtl="0">
              <a:spcBef>
                <a:spcPts val="0"/>
              </a:spcBef>
              <a:spcAft>
                <a:spcPts val="0"/>
              </a:spcAft>
              <a:buClr>
                <a:schemeClr val="lt2"/>
              </a:buClr>
              <a:buSzPts val="2800"/>
              <a:buNone/>
              <a:defRPr>
                <a:solidFill>
                  <a:schemeClr val="lt2"/>
                </a:solidFill>
                <a:latin typeface="Arial"/>
                <a:ea typeface="Arial"/>
                <a:cs typeface="Arial"/>
                <a:sym typeface="Arial"/>
              </a:defRPr>
            </a:lvl3pPr>
            <a:lvl4pPr lvl="3" rtl="0">
              <a:spcBef>
                <a:spcPts val="0"/>
              </a:spcBef>
              <a:spcAft>
                <a:spcPts val="0"/>
              </a:spcAft>
              <a:buClr>
                <a:schemeClr val="lt2"/>
              </a:buClr>
              <a:buSzPts val="2800"/>
              <a:buNone/>
              <a:defRPr>
                <a:solidFill>
                  <a:schemeClr val="lt2"/>
                </a:solidFill>
                <a:latin typeface="Arial"/>
                <a:ea typeface="Arial"/>
                <a:cs typeface="Arial"/>
                <a:sym typeface="Arial"/>
              </a:defRPr>
            </a:lvl4pPr>
            <a:lvl5pPr lvl="4" rtl="0">
              <a:spcBef>
                <a:spcPts val="0"/>
              </a:spcBef>
              <a:spcAft>
                <a:spcPts val="0"/>
              </a:spcAft>
              <a:buClr>
                <a:schemeClr val="lt2"/>
              </a:buClr>
              <a:buSzPts val="2800"/>
              <a:buNone/>
              <a:defRPr>
                <a:solidFill>
                  <a:schemeClr val="lt2"/>
                </a:solidFill>
                <a:latin typeface="Arial"/>
                <a:ea typeface="Arial"/>
                <a:cs typeface="Arial"/>
                <a:sym typeface="Arial"/>
              </a:defRPr>
            </a:lvl5pPr>
            <a:lvl6pPr lvl="5" rtl="0">
              <a:spcBef>
                <a:spcPts val="0"/>
              </a:spcBef>
              <a:spcAft>
                <a:spcPts val="0"/>
              </a:spcAft>
              <a:buClr>
                <a:schemeClr val="lt2"/>
              </a:buClr>
              <a:buSzPts val="2800"/>
              <a:buNone/>
              <a:defRPr>
                <a:solidFill>
                  <a:schemeClr val="lt2"/>
                </a:solidFill>
                <a:latin typeface="Arial"/>
                <a:ea typeface="Arial"/>
                <a:cs typeface="Arial"/>
                <a:sym typeface="Arial"/>
              </a:defRPr>
            </a:lvl6pPr>
            <a:lvl7pPr lvl="6" rtl="0">
              <a:spcBef>
                <a:spcPts val="0"/>
              </a:spcBef>
              <a:spcAft>
                <a:spcPts val="0"/>
              </a:spcAft>
              <a:buClr>
                <a:schemeClr val="lt2"/>
              </a:buClr>
              <a:buSzPts val="2800"/>
              <a:buNone/>
              <a:defRPr>
                <a:solidFill>
                  <a:schemeClr val="lt2"/>
                </a:solidFill>
                <a:latin typeface="Arial"/>
                <a:ea typeface="Arial"/>
                <a:cs typeface="Arial"/>
                <a:sym typeface="Arial"/>
              </a:defRPr>
            </a:lvl7pPr>
            <a:lvl8pPr lvl="7" rtl="0">
              <a:spcBef>
                <a:spcPts val="0"/>
              </a:spcBef>
              <a:spcAft>
                <a:spcPts val="0"/>
              </a:spcAft>
              <a:buClr>
                <a:schemeClr val="lt2"/>
              </a:buClr>
              <a:buSzPts val="2800"/>
              <a:buNone/>
              <a:defRPr>
                <a:solidFill>
                  <a:schemeClr val="lt2"/>
                </a:solidFill>
                <a:latin typeface="Arial"/>
                <a:ea typeface="Arial"/>
                <a:cs typeface="Arial"/>
                <a:sym typeface="Arial"/>
              </a:defRPr>
            </a:lvl8pPr>
            <a:lvl9pPr lvl="8" rtl="0">
              <a:spcBef>
                <a:spcPts val="0"/>
              </a:spcBef>
              <a:spcAft>
                <a:spcPts val="0"/>
              </a:spcAft>
              <a:buClr>
                <a:schemeClr val="lt2"/>
              </a:buClr>
              <a:buSzPts val="2800"/>
              <a:buNone/>
              <a:defRPr>
                <a:solidFill>
                  <a:schemeClr val="lt2"/>
                </a:solidFill>
                <a:latin typeface="Arial"/>
                <a:ea typeface="Arial"/>
                <a:cs typeface="Arial"/>
                <a:sym typeface="Arial"/>
              </a:defRPr>
            </a:lvl9pPr>
          </a:lstStyle>
          <a:p>
            <a:endParaRPr/>
          </a:p>
        </p:txBody>
      </p:sp>
      <p:sp>
        <p:nvSpPr>
          <p:cNvPr id="40" name="Google Shape;40;p6"/>
          <p:cNvSpPr/>
          <p:nvPr/>
        </p:nvSpPr>
        <p:spPr>
          <a:xfrm>
            <a:off x="1610500" y="1508050"/>
            <a:ext cx="4653000" cy="3151800"/>
          </a:xfrm>
          <a:prstGeom prst="roundRect">
            <a:avLst>
              <a:gd name="adj" fmla="val 4916"/>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Copy">
  <p:cSld name="SECTION_HEADER_1_1_1_1_1_1_1_1_1_1_1_1_2">
    <p:bg>
      <p:bgPr>
        <a:solidFill>
          <a:srgbClr val="F8FFF4"/>
        </a:solidFill>
        <a:effectLst/>
      </p:bgPr>
    </p:bg>
    <p:spTree>
      <p:nvGrpSpPr>
        <p:cNvPr id="1" name="Shape 338"/>
        <p:cNvGrpSpPr/>
        <p:nvPr/>
      </p:nvGrpSpPr>
      <p:grpSpPr>
        <a:xfrm>
          <a:off x="0" y="0"/>
          <a:ext cx="0" cy="0"/>
          <a:chOff x="0" y="0"/>
          <a:chExt cx="0" cy="0"/>
        </a:xfrm>
      </p:grpSpPr>
      <p:sp>
        <p:nvSpPr>
          <p:cNvPr id="339" name="Google Shape;339;p51"/>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2333B"/>
              </a:buClr>
              <a:buSzPts val="2400"/>
              <a:buNone/>
              <a:defRPr>
                <a:solidFill>
                  <a:srgbClr val="22333B"/>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340" name="Google Shape;340;p51"/>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341" name="Google Shape;341;p51"/>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a:t>
            </a:r>
            <a:r>
              <a:rPr lang="en" sz="800">
                <a:solidFill>
                  <a:srgbClr val="22333B"/>
                </a:solidFill>
                <a:latin typeface="Source Sans Pro"/>
                <a:ea typeface="Source Sans Pro"/>
                <a:cs typeface="Source Sans Pro"/>
                <a:sym typeface="Source Sans Pro"/>
              </a:rPr>
              <a:t> Gloat - Business Proprietary</a:t>
            </a:r>
            <a:endParaRPr sz="800">
              <a:solidFill>
                <a:srgbClr val="22333B"/>
              </a:solidFill>
              <a:latin typeface="Source Sans Pro"/>
              <a:ea typeface="Source Sans Pro"/>
              <a:cs typeface="Source Sans Pro"/>
              <a:sym typeface="Source Sans Pro"/>
            </a:endParaRPr>
          </a:p>
        </p:txBody>
      </p:sp>
      <p:sp>
        <p:nvSpPr>
          <p:cNvPr id="342" name="Google Shape;342;p51"/>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Source Sans Pro"/>
                <a:ea typeface="Source Sans Pro"/>
                <a:cs typeface="Source Sans Pro"/>
                <a:sym typeface="Source Sans Pro"/>
              </a:defRPr>
            </a:lvl1pPr>
            <a:lvl2pPr lvl="1" algn="r" rtl="0">
              <a:buNone/>
              <a:defRPr sz="800">
                <a:solidFill>
                  <a:srgbClr val="22333B"/>
                </a:solidFill>
                <a:latin typeface="Source Sans Pro"/>
                <a:ea typeface="Source Sans Pro"/>
                <a:cs typeface="Source Sans Pro"/>
                <a:sym typeface="Source Sans Pro"/>
              </a:defRPr>
            </a:lvl2pPr>
            <a:lvl3pPr lvl="2" algn="r" rtl="0">
              <a:buNone/>
              <a:defRPr sz="800">
                <a:solidFill>
                  <a:srgbClr val="22333B"/>
                </a:solidFill>
                <a:latin typeface="Source Sans Pro"/>
                <a:ea typeface="Source Sans Pro"/>
                <a:cs typeface="Source Sans Pro"/>
                <a:sym typeface="Source Sans Pro"/>
              </a:defRPr>
            </a:lvl3pPr>
            <a:lvl4pPr lvl="3" algn="r" rtl="0">
              <a:buNone/>
              <a:defRPr sz="800">
                <a:solidFill>
                  <a:srgbClr val="22333B"/>
                </a:solidFill>
                <a:latin typeface="Source Sans Pro"/>
                <a:ea typeface="Source Sans Pro"/>
                <a:cs typeface="Source Sans Pro"/>
                <a:sym typeface="Source Sans Pro"/>
              </a:defRPr>
            </a:lvl4pPr>
            <a:lvl5pPr lvl="4" algn="r" rtl="0">
              <a:buNone/>
              <a:defRPr sz="800">
                <a:solidFill>
                  <a:srgbClr val="22333B"/>
                </a:solidFill>
                <a:latin typeface="Source Sans Pro"/>
                <a:ea typeface="Source Sans Pro"/>
                <a:cs typeface="Source Sans Pro"/>
                <a:sym typeface="Source Sans Pro"/>
              </a:defRPr>
            </a:lvl5pPr>
            <a:lvl6pPr lvl="5" algn="r" rtl="0">
              <a:buNone/>
              <a:defRPr sz="800">
                <a:solidFill>
                  <a:srgbClr val="22333B"/>
                </a:solidFill>
                <a:latin typeface="Source Sans Pro"/>
                <a:ea typeface="Source Sans Pro"/>
                <a:cs typeface="Source Sans Pro"/>
                <a:sym typeface="Source Sans Pro"/>
              </a:defRPr>
            </a:lvl6pPr>
            <a:lvl7pPr lvl="6" algn="r" rtl="0">
              <a:buNone/>
              <a:defRPr sz="800">
                <a:solidFill>
                  <a:srgbClr val="22333B"/>
                </a:solidFill>
                <a:latin typeface="Source Sans Pro"/>
                <a:ea typeface="Source Sans Pro"/>
                <a:cs typeface="Source Sans Pro"/>
                <a:sym typeface="Source Sans Pro"/>
              </a:defRPr>
            </a:lvl7pPr>
            <a:lvl8pPr lvl="7" algn="r" rtl="0">
              <a:buNone/>
              <a:defRPr sz="800">
                <a:solidFill>
                  <a:srgbClr val="22333B"/>
                </a:solidFill>
                <a:latin typeface="Source Sans Pro"/>
                <a:ea typeface="Source Sans Pro"/>
                <a:cs typeface="Source Sans Pro"/>
                <a:sym typeface="Source Sans Pro"/>
              </a:defRPr>
            </a:lvl8pPr>
            <a:lvl9pPr lvl="8" algn="r" rtl="0">
              <a:buNone/>
              <a:defRPr sz="800">
                <a:solidFill>
                  <a:srgbClr val="22333B"/>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
        <p:nvSpPr>
          <p:cNvPr id="343" name="Google Shape;343;p51"/>
          <p:cNvSpPr txBox="1">
            <a:spLocks noGrp="1"/>
          </p:cNvSpPr>
          <p:nvPr>
            <p:ph type="body" idx="1"/>
          </p:nvPr>
        </p:nvSpPr>
        <p:spPr>
          <a:xfrm>
            <a:off x="977775" y="1459350"/>
            <a:ext cx="7337400" cy="1724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1pPr>
            <a:lvl2pPr marL="914400" lvl="1"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9pPr>
          </a:lstStyle>
          <a:p>
            <a:endParaRPr/>
          </a:p>
        </p:txBody>
      </p:sp>
      <p:pic>
        <p:nvPicPr>
          <p:cNvPr id="344" name="Google Shape;344;p51"/>
          <p:cNvPicPr preferRelativeResize="0"/>
          <p:nvPr/>
        </p:nvPicPr>
        <p:blipFill rotWithShape="1">
          <a:blip r:embed="rId4">
            <a:alphaModFix/>
          </a:blip>
          <a:srcRect l="-11547" t="-6217" r="-11559" b="-6217"/>
          <a:stretch/>
        </p:blipFill>
        <p:spPr>
          <a:xfrm>
            <a:off x="-371475" y="810525"/>
            <a:ext cx="852575" cy="775575"/>
          </a:xfrm>
          <a:prstGeom prst="rect">
            <a:avLst/>
          </a:prstGeom>
          <a:noFill/>
          <a:ln>
            <a:noFill/>
          </a:ln>
        </p:spPr>
      </p:pic>
      <p:pic>
        <p:nvPicPr>
          <p:cNvPr id="345" name="Google Shape;345;p51"/>
          <p:cNvPicPr preferRelativeResize="0"/>
          <p:nvPr/>
        </p:nvPicPr>
        <p:blipFill rotWithShape="1">
          <a:blip r:embed="rId5">
            <a:alphaModFix/>
          </a:blip>
          <a:srcRect l="-5554" t="-8671" r="-5543" b="-8671"/>
          <a:stretch/>
        </p:blipFill>
        <p:spPr>
          <a:xfrm>
            <a:off x="8984700" y="2284096"/>
            <a:ext cx="609625" cy="641394"/>
          </a:xfrm>
          <a:prstGeom prst="rect">
            <a:avLst/>
          </a:prstGeom>
          <a:noFill/>
          <a:ln>
            <a:noFill/>
          </a:ln>
        </p:spPr>
      </p:pic>
      <p:pic>
        <p:nvPicPr>
          <p:cNvPr id="346" name="Google Shape;346;p51"/>
          <p:cNvPicPr preferRelativeResize="0"/>
          <p:nvPr/>
        </p:nvPicPr>
        <p:blipFill rotWithShape="1">
          <a:blip r:embed="rId5">
            <a:alphaModFix/>
          </a:blip>
          <a:srcRect l="-5554" t="-8671" r="-5543" b="-8671"/>
          <a:stretch/>
        </p:blipFill>
        <p:spPr>
          <a:xfrm>
            <a:off x="8590175" y="1153374"/>
            <a:ext cx="194500" cy="204639"/>
          </a:xfrm>
          <a:prstGeom prst="rect">
            <a:avLst/>
          </a:prstGeom>
          <a:noFill/>
          <a:ln>
            <a:noFill/>
          </a:ln>
        </p:spPr>
      </p:pic>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p:cSld name="SECTION_HEADER_1_1_1_1_1_1_1_1_1_1_1_1_1">
    <p:bg>
      <p:bgPr>
        <a:solidFill>
          <a:srgbClr val="F8FFF4"/>
        </a:solidFill>
        <a:effectLst/>
      </p:bgPr>
    </p:bg>
    <p:spTree>
      <p:nvGrpSpPr>
        <p:cNvPr id="1" name="Shape 347"/>
        <p:cNvGrpSpPr/>
        <p:nvPr/>
      </p:nvGrpSpPr>
      <p:grpSpPr>
        <a:xfrm>
          <a:off x="0" y="0"/>
          <a:ext cx="0" cy="0"/>
          <a:chOff x="0" y="0"/>
          <a:chExt cx="0" cy="0"/>
        </a:xfrm>
      </p:grpSpPr>
      <p:sp>
        <p:nvSpPr>
          <p:cNvPr id="348" name="Google Shape;348;p52"/>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3333"/>
              </a:buClr>
              <a:buSzPts val="2400"/>
              <a:buNone/>
              <a:defRPr>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349" name="Google Shape;349;p52"/>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350" name="Google Shape;350;p52"/>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a:t>
            </a:r>
            <a:r>
              <a:rPr lang="en" sz="800">
                <a:solidFill>
                  <a:srgbClr val="22333B"/>
                </a:solidFill>
                <a:latin typeface="Source Sans Pro"/>
                <a:ea typeface="Source Sans Pro"/>
                <a:cs typeface="Source Sans Pro"/>
                <a:sym typeface="Source Sans Pro"/>
              </a:rPr>
              <a:t> Gloat - Business Proprietary</a:t>
            </a:r>
            <a:endParaRPr sz="800">
              <a:solidFill>
                <a:srgbClr val="22333B"/>
              </a:solidFill>
              <a:latin typeface="Source Sans Pro"/>
              <a:ea typeface="Source Sans Pro"/>
              <a:cs typeface="Source Sans Pro"/>
              <a:sym typeface="Source Sans Pro"/>
            </a:endParaRPr>
          </a:p>
        </p:txBody>
      </p:sp>
      <p:sp>
        <p:nvSpPr>
          <p:cNvPr id="351" name="Google Shape;351;p52"/>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p:cSld name="SECTION_HEADER_1_1_1_1_1_1_1_1_1_1_1_1_1_4">
    <p:bg>
      <p:bgPr>
        <a:solidFill>
          <a:srgbClr val="F8FFF4"/>
        </a:solidFill>
        <a:effectLst/>
      </p:bgPr>
    </p:bg>
    <p:spTree>
      <p:nvGrpSpPr>
        <p:cNvPr id="1" name="Shape 352"/>
        <p:cNvGrpSpPr/>
        <p:nvPr/>
      </p:nvGrpSpPr>
      <p:grpSpPr>
        <a:xfrm>
          <a:off x="0" y="0"/>
          <a:ext cx="0" cy="0"/>
          <a:chOff x="0" y="0"/>
          <a:chExt cx="0" cy="0"/>
        </a:xfrm>
      </p:grpSpPr>
      <p:sp>
        <p:nvSpPr>
          <p:cNvPr id="353" name="Google Shape;353;p53"/>
          <p:cNvSpPr txBox="1">
            <a:spLocks noGrp="1"/>
          </p:cNvSpPr>
          <p:nvPr>
            <p:ph type="title"/>
          </p:nvPr>
        </p:nvSpPr>
        <p:spPr>
          <a:xfrm>
            <a:off x="3331800" y="1843550"/>
            <a:ext cx="2480400" cy="708600"/>
          </a:xfrm>
          <a:prstGeom prst="rect">
            <a:avLst/>
          </a:prstGeom>
        </p:spPr>
        <p:txBody>
          <a:bodyPr spcFirstLastPara="1" wrap="square" lIns="0" tIns="91425" rIns="91425" bIns="91425" anchor="t" anchorCtr="0">
            <a:noAutofit/>
          </a:bodyPr>
          <a:lstStyle>
            <a:lvl1pPr lvl="0" algn="ctr" rtl="0">
              <a:spcBef>
                <a:spcPts val="0"/>
              </a:spcBef>
              <a:spcAft>
                <a:spcPts val="0"/>
              </a:spcAft>
              <a:buClr>
                <a:srgbClr val="333333"/>
              </a:buClr>
              <a:buSzPts val="1800"/>
              <a:buNone/>
              <a:defRPr sz="1800">
                <a:solidFill>
                  <a:srgbClr val="333333"/>
                </a:solidFill>
              </a:defRPr>
            </a:lvl1pPr>
            <a:lvl2pPr lvl="1" algn="ctr" rtl="0">
              <a:spcBef>
                <a:spcPts val="0"/>
              </a:spcBef>
              <a:spcAft>
                <a:spcPts val="0"/>
              </a:spcAft>
              <a:buClr>
                <a:srgbClr val="333333"/>
              </a:buClr>
              <a:buSzPts val="2800"/>
              <a:buNone/>
              <a:defRPr>
                <a:solidFill>
                  <a:srgbClr val="333333"/>
                </a:solidFill>
                <a:latin typeface="Arial"/>
                <a:ea typeface="Arial"/>
                <a:cs typeface="Arial"/>
                <a:sym typeface="Arial"/>
              </a:defRPr>
            </a:lvl2pPr>
            <a:lvl3pPr lvl="2" algn="ctr" rtl="0">
              <a:spcBef>
                <a:spcPts val="0"/>
              </a:spcBef>
              <a:spcAft>
                <a:spcPts val="0"/>
              </a:spcAft>
              <a:buClr>
                <a:srgbClr val="333333"/>
              </a:buClr>
              <a:buSzPts val="2800"/>
              <a:buNone/>
              <a:defRPr>
                <a:solidFill>
                  <a:srgbClr val="333333"/>
                </a:solidFill>
                <a:latin typeface="Arial"/>
                <a:ea typeface="Arial"/>
                <a:cs typeface="Arial"/>
                <a:sym typeface="Arial"/>
              </a:defRPr>
            </a:lvl3pPr>
            <a:lvl4pPr lvl="3" algn="ctr" rtl="0">
              <a:spcBef>
                <a:spcPts val="0"/>
              </a:spcBef>
              <a:spcAft>
                <a:spcPts val="0"/>
              </a:spcAft>
              <a:buClr>
                <a:srgbClr val="333333"/>
              </a:buClr>
              <a:buSzPts val="2800"/>
              <a:buNone/>
              <a:defRPr>
                <a:solidFill>
                  <a:srgbClr val="333333"/>
                </a:solidFill>
                <a:latin typeface="Arial"/>
                <a:ea typeface="Arial"/>
                <a:cs typeface="Arial"/>
                <a:sym typeface="Arial"/>
              </a:defRPr>
            </a:lvl4pPr>
            <a:lvl5pPr lvl="4" algn="ctr" rtl="0">
              <a:spcBef>
                <a:spcPts val="0"/>
              </a:spcBef>
              <a:spcAft>
                <a:spcPts val="0"/>
              </a:spcAft>
              <a:buClr>
                <a:srgbClr val="333333"/>
              </a:buClr>
              <a:buSzPts val="2800"/>
              <a:buNone/>
              <a:defRPr>
                <a:solidFill>
                  <a:srgbClr val="333333"/>
                </a:solidFill>
                <a:latin typeface="Arial"/>
                <a:ea typeface="Arial"/>
                <a:cs typeface="Arial"/>
                <a:sym typeface="Arial"/>
              </a:defRPr>
            </a:lvl5pPr>
            <a:lvl6pPr lvl="5" algn="ctr" rtl="0">
              <a:spcBef>
                <a:spcPts val="0"/>
              </a:spcBef>
              <a:spcAft>
                <a:spcPts val="0"/>
              </a:spcAft>
              <a:buClr>
                <a:srgbClr val="333333"/>
              </a:buClr>
              <a:buSzPts val="2800"/>
              <a:buNone/>
              <a:defRPr>
                <a:solidFill>
                  <a:srgbClr val="333333"/>
                </a:solidFill>
                <a:latin typeface="Arial"/>
                <a:ea typeface="Arial"/>
                <a:cs typeface="Arial"/>
                <a:sym typeface="Arial"/>
              </a:defRPr>
            </a:lvl6pPr>
            <a:lvl7pPr lvl="6" algn="ctr" rtl="0">
              <a:spcBef>
                <a:spcPts val="0"/>
              </a:spcBef>
              <a:spcAft>
                <a:spcPts val="0"/>
              </a:spcAft>
              <a:buClr>
                <a:srgbClr val="333333"/>
              </a:buClr>
              <a:buSzPts val="2800"/>
              <a:buNone/>
              <a:defRPr>
                <a:solidFill>
                  <a:srgbClr val="333333"/>
                </a:solidFill>
                <a:latin typeface="Arial"/>
                <a:ea typeface="Arial"/>
                <a:cs typeface="Arial"/>
                <a:sym typeface="Arial"/>
              </a:defRPr>
            </a:lvl7pPr>
            <a:lvl8pPr lvl="7" algn="ctr" rtl="0">
              <a:spcBef>
                <a:spcPts val="0"/>
              </a:spcBef>
              <a:spcAft>
                <a:spcPts val="0"/>
              </a:spcAft>
              <a:buClr>
                <a:srgbClr val="333333"/>
              </a:buClr>
              <a:buSzPts val="2800"/>
              <a:buNone/>
              <a:defRPr>
                <a:solidFill>
                  <a:srgbClr val="333333"/>
                </a:solidFill>
                <a:latin typeface="Arial"/>
                <a:ea typeface="Arial"/>
                <a:cs typeface="Arial"/>
                <a:sym typeface="Arial"/>
              </a:defRPr>
            </a:lvl8pPr>
            <a:lvl9pPr lvl="8" algn="ctr"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sp>
        <p:nvSpPr>
          <p:cNvPr id="354" name="Google Shape;354;p53"/>
          <p:cNvSpPr txBox="1">
            <a:spLocks noGrp="1"/>
          </p:cNvSpPr>
          <p:nvPr>
            <p:ph type="title" idx="2"/>
          </p:nvPr>
        </p:nvSpPr>
        <p:spPr>
          <a:xfrm>
            <a:off x="2720700" y="2626325"/>
            <a:ext cx="3702600" cy="1728000"/>
          </a:xfrm>
          <a:prstGeom prst="rect">
            <a:avLst/>
          </a:prstGeom>
        </p:spPr>
        <p:txBody>
          <a:bodyPr spcFirstLastPara="1" wrap="square" lIns="0" tIns="91425" rIns="91425" bIns="91425" anchor="t" anchorCtr="0">
            <a:noAutofit/>
          </a:bodyPr>
          <a:lstStyle>
            <a:lvl1pPr lvl="0" algn="ctr" rtl="0">
              <a:spcBef>
                <a:spcPts val="0"/>
              </a:spcBef>
              <a:spcAft>
                <a:spcPts val="0"/>
              </a:spcAft>
              <a:buClr>
                <a:srgbClr val="333333"/>
              </a:buClr>
              <a:buSzPts val="1200"/>
              <a:buFont typeface="Source Sans Pro"/>
              <a:buNone/>
              <a:defRPr sz="1200" b="0">
                <a:solidFill>
                  <a:srgbClr val="333333"/>
                </a:solidFill>
                <a:latin typeface="Source Sans Pro"/>
                <a:ea typeface="Source Sans Pro"/>
                <a:cs typeface="Source Sans Pro"/>
                <a:sym typeface="Source Sans Pro"/>
              </a:defRPr>
            </a:lvl1pPr>
            <a:lvl2pPr lvl="1"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2pPr>
            <a:lvl3pPr lvl="2"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3pPr>
            <a:lvl4pPr lvl="3"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4pPr>
            <a:lvl5pPr lvl="4"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5pPr>
            <a:lvl6pPr lvl="5"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6pPr>
            <a:lvl7pPr lvl="6"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7pPr>
            <a:lvl8pPr lvl="7"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8pPr>
            <a:lvl9pPr lvl="8" algn="ctr"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1">
  <p:cSld name="SECTION_HEADER_1_1_1_1_1_1_1_1_1_1_1_1_1_3">
    <p:bg>
      <p:bgPr>
        <a:solidFill>
          <a:srgbClr val="F8FFF4"/>
        </a:solidFill>
        <a:effectLst/>
      </p:bgPr>
    </p:bg>
    <p:spTree>
      <p:nvGrpSpPr>
        <p:cNvPr id="1" name="Shape 355"/>
        <p:cNvGrpSpPr/>
        <p:nvPr/>
      </p:nvGrpSpPr>
      <p:grpSpPr>
        <a:xfrm>
          <a:off x="0" y="0"/>
          <a:ext cx="0" cy="0"/>
          <a:chOff x="0" y="0"/>
          <a:chExt cx="0" cy="0"/>
        </a:xfrm>
      </p:grpSpPr>
      <p:sp>
        <p:nvSpPr>
          <p:cNvPr id="356" name="Google Shape;356;p54"/>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3333"/>
              </a:buClr>
              <a:buSzPts val="2400"/>
              <a:buNone/>
              <a:defRPr>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357" name="Google Shape;357;p54"/>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358" name="Google Shape;358;p54"/>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359" name="Google Shape;359;p54"/>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360" name="Google Shape;360;p54"/>
          <p:cNvPicPr preferRelativeResize="0"/>
          <p:nvPr/>
        </p:nvPicPr>
        <p:blipFill rotWithShape="1">
          <a:blip r:embed="rId4">
            <a:alphaModFix/>
          </a:blip>
          <a:srcRect l="-10067" t="-13403" r="-10067" b="-13403"/>
          <a:stretch/>
        </p:blipFill>
        <p:spPr>
          <a:xfrm>
            <a:off x="666575" y="4013369"/>
            <a:ext cx="134450" cy="141381"/>
          </a:xfrm>
          <a:prstGeom prst="rect">
            <a:avLst/>
          </a:prstGeom>
          <a:noFill/>
          <a:ln>
            <a:noFill/>
          </a:ln>
        </p:spPr>
      </p:pic>
      <p:pic>
        <p:nvPicPr>
          <p:cNvPr id="361" name="Google Shape;361;p54"/>
          <p:cNvPicPr preferRelativeResize="0"/>
          <p:nvPr/>
        </p:nvPicPr>
        <p:blipFill rotWithShape="1">
          <a:blip r:embed="rId4">
            <a:alphaModFix/>
          </a:blip>
          <a:srcRect l="-10067" t="-13403" r="-10067" b="-13403"/>
          <a:stretch/>
        </p:blipFill>
        <p:spPr>
          <a:xfrm>
            <a:off x="8488850" y="279444"/>
            <a:ext cx="134450" cy="141381"/>
          </a:xfrm>
          <a:prstGeom prst="rect">
            <a:avLst/>
          </a:prstGeom>
          <a:noFill/>
          <a:ln>
            <a:noFill/>
          </a:ln>
        </p:spPr>
      </p:pic>
      <p:pic>
        <p:nvPicPr>
          <p:cNvPr id="362" name="Google Shape;362;p54"/>
          <p:cNvPicPr preferRelativeResize="0"/>
          <p:nvPr/>
        </p:nvPicPr>
        <p:blipFill rotWithShape="1">
          <a:blip r:embed="rId5">
            <a:alphaModFix/>
          </a:blip>
          <a:srcRect l="-8357" t="-11606" r="-8369" b="-11606"/>
          <a:stretch/>
        </p:blipFill>
        <p:spPr>
          <a:xfrm>
            <a:off x="129988" y="4172750"/>
            <a:ext cx="263325" cy="276925"/>
          </a:xfrm>
          <a:prstGeom prst="rect">
            <a:avLst/>
          </a:prstGeom>
          <a:noFill/>
          <a:ln>
            <a:noFill/>
          </a:ln>
        </p:spPr>
      </p:pic>
      <p:pic>
        <p:nvPicPr>
          <p:cNvPr id="363" name="Google Shape;363;p54"/>
          <p:cNvPicPr preferRelativeResize="0"/>
          <p:nvPr/>
        </p:nvPicPr>
        <p:blipFill rotWithShape="1">
          <a:blip r:embed="rId6">
            <a:alphaModFix/>
          </a:blip>
          <a:srcRect l="-11547" t="-6217" r="-11559" b="-6217"/>
          <a:stretch/>
        </p:blipFill>
        <p:spPr>
          <a:xfrm>
            <a:off x="7997319" y="628039"/>
            <a:ext cx="320560" cy="291610"/>
          </a:xfrm>
          <a:prstGeom prst="rect">
            <a:avLst/>
          </a:prstGeom>
          <a:noFill/>
          <a:ln>
            <a:noFill/>
          </a:ln>
        </p:spPr>
      </p:pic>
      <p:pic>
        <p:nvPicPr>
          <p:cNvPr id="364" name="Google Shape;364;p54"/>
          <p:cNvPicPr preferRelativeResize="0"/>
          <p:nvPr/>
        </p:nvPicPr>
        <p:blipFill rotWithShape="1">
          <a:blip r:embed="rId7">
            <a:alphaModFix/>
          </a:blip>
          <a:srcRect l="-10097" t="-9087" r="-10109" b="-9087"/>
          <a:stretch/>
        </p:blipFill>
        <p:spPr>
          <a:xfrm>
            <a:off x="8818450" y="1209200"/>
            <a:ext cx="576400" cy="564425"/>
          </a:xfrm>
          <a:prstGeom prst="rect">
            <a:avLst/>
          </a:prstGeom>
          <a:noFill/>
          <a:ln>
            <a:noFill/>
          </a:ln>
        </p:spPr>
      </p:pic>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01">
  <p:cSld name="SECTION_HEADER_1_1_1_1_1_1_1_1_1_1_1_1_1_2">
    <p:bg>
      <p:bgPr>
        <a:solidFill>
          <a:srgbClr val="F8FFF4"/>
        </a:solidFill>
        <a:effectLst/>
      </p:bgPr>
    </p:bg>
    <p:spTree>
      <p:nvGrpSpPr>
        <p:cNvPr id="1" name="Shape 365"/>
        <p:cNvGrpSpPr/>
        <p:nvPr/>
      </p:nvGrpSpPr>
      <p:grpSpPr>
        <a:xfrm>
          <a:off x="0" y="0"/>
          <a:ext cx="0" cy="0"/>
          <a:chOff x="0" y="0"/>
          <a:chExt cx="0" cy="0"/>
        </a:xfrm>
      </p:grpSpPr>
      <p:sp>
        <p:nvSpPr>
          <p:cNvPr id="366" name="Google Shape;366;p55"/>
          <p:cNvSpPr/>
          <p:nvPr/>
        </p:nvSpPr>
        <p:spPr>
          <a:xfrm>
            <a:off x="-7575" y="-31950"/>
            <a:ext cx="3204000" cy="5207400"/>
          </a:xfrm>
          <a:prstGeom prst="rect">
            <a:avLst/>
          </a:prstGeom>
          <a:solidFill>
            <a:srgbClr val="D52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5"/>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368" name="Google Shape;368;p55"/>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369" name="Google Shape;369;p55"/>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370" name="Google Shape;370;p55"/>
          <p:cNvSpPr txBox="1">
            <a:spLocks noGrp="1"/>
          </p:cNvSpPr>
          <p:nvPr>
            <p:ph type="body" idx="1"/>
          </p:nvPr>
        </p:nvSpPr>
        <p:spPr>
          <a:xfrm>
            <a:off x="364825" y="1678032"/>
            <a:ext cx="2433000" cy="2445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sp>
        <p:nvSpPr>
          <p:cNvPr id="371" name="Google Shape;371;p55"/>
          <p:cNvSpPr txBox="1">
            <a:spLocks noGrp="1"/>
          </p:cNvSpPr>
          <p:nvPr>
            <p:ph type="title"/>
          </p:nvPr>
        </p:nvSpPr>
        <p:spPr>
          <a:xfrm>
            <a:off x="364825" y="910300"/>
            <a:ext cx="24711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F8FFF4"/>
              </a:buClr>
              <a:buSzPts val="1800"/>
              <a:buNone/>
              <a:defRPr sz="1800">
                <a:solidFill>
                  <a:srgbClr val="F8FFF4"/>
                </a:solidFill>
              </a:defRPr>
            </a:lvl1pPr>
            <a:lvl2pPr lvl="1"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2pPr>
            <a:lvl3pPr lvl="2"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3pPr>
            <a:lvl4pPr lvl="3"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4pPr>
            <a:lvl5pPr lvl="4"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5pPr>
            <a:lvl6pPr lvl="5"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6pPr>
            <a:lvl7pPr lvl="6"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7pPr>
            <a:lvl8pPr lvl="7"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8pPr>
            <a:lvl9pPr lvl="8"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9pPr>
          </a:lstStyle>
          <a:p>
            <a:endParaRPr/>
          </a:p>
        </p:txBody>
      </p:sp>
      <p:sp>
        <p:nvSpPr>
          <p:cNvPr id="372" name="Google Shape;372;p55"/>
          <p:cNvSpPr/>
          <p:nvPr/>
        </p:nvSpPr>
        <p:spPr>
          <a:xfrm>
            <a:off x="3196425" y="-26550"/>
            <a:ext cx="5947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01 2">
  <p:cSld name="SECTION_HEADER_1_1_1_1_1_1_1_1_1_1_1_1_1_2_3">
    <p:bg>
      <p:bgPr>
        <a:solidFill>
          <a:srgbClr val="F8FFF4"/>
        </a:solidFill>
        <a:effectLst/>
      </p:bgPr>
    </p:bg>
    <p:spTree>
      <p:nvGrpSpPr>
        <p:cNvPr id="1" name="Shape 373"/>
        <p:cNvGrpSpPr/>
        <p:nvPr/>
      </p:nvGrpSpPr>
      <p:grpSpPr>
        <a:xfrm>
          <a:off x="0" y="0"/>
          <a:ext cx="0" cy="0"/>
          <a:chOff x="0" y="0"/>
          <a:chExt cx="0" cy="0"/>
        </a:xfrm>
      </p:grpSpPr>
      <p:sp>
        <p:nvSpPr>
          <p:cNvPr id="374" name="Google Shape;374;p56"/>
          <p:cNvSpPr/>
          <p:nvPr/>
        </p:nvSpPr>
        <p:spPr>
          <a:xfrm>
            <a:off x="-7575" y="-31950"/>
            <a:ext cx="3204000" cy="5207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6"/>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376" name="Google Shape;376;p56"/>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377" name="Google Shape;377;p56"/>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378" name="Google Shape;378;p56"/>
          <p:cNvSpPr txBox="1">
            <a:spLocks noGrp="1"/>
          </p:cNvSpPr>
          <p:nvPr>
            <p:ph type="body" idx="1"/>
          </p:nvPr>
        </p:nvSpPr>
        <p:spPr>
          <a:xfrm>
            <a:off x="364825" y="1678032"/>
            <a:ext cx="2433000" cy="2445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sp>
        <p:nvSpPr>
          <p:cNvPr id="379" name="Google Shape;379;p56"/>
          <p:cNvSpPr txBox="1">
            <a:spLocks noGrp="1"/>
          </p:cNvSpPr>
          <p:nvPr>
            <p:ph type="title"/>
          </p:nvPr>
        </p:nvSpPr>
        <p:spPr>
          <a:xfrm>
            <a:off x="364825" y="910300"/>
            <a:ext cx="24711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F8FFF4"/>
              </a:buClr>
              <a:buSzPts val="1800"/>
              <a:buNone/>
              <a:defRPr sz="1800">
                <a:solidFill>
                  <a:srgbClr val="F8FFF4"/>
                </a:solidFill>
              </a:defRPr>
            </a:lvl1pPr>
            <a:lvl2pPr lvl="1"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2pPr>
            <a:lvl3pPr lvl="2"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3pPr>
            <a:lvl4pPr lvl="3"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4pPr>
            <a:lvl5pPr lvl="4"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5pPr>
            <a:lvl6pPr lvl="5"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6pPr>
            <a:lvl7pPr lvl="6"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7pPr>
            <a:lvl8pPr lvl="7"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8pPr>
            <a:lvl9pPr lvl="8"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9pPr>
          </a:lstStyle>
          <a:p>
            <a:endParaRPr/>
          </a:p>
        </p:txBody>
      </p:sp>
      <p:sp>
        <p:nvSpPr>
          <p:cNvPr id="380" name="Google Shape;380;p56"/>
          <p:cNvSpPr/>
          <p:nvPr/>
        </p:nvSpPr>
        <p:spPr>
          <a:xfrm>
            <a:off x="3196425" y="-26550"/>
            <a:ext cx="5947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01 2 2">
  <p:cSld name="SECTION_HEADER_1_1_1_1_1_1_1_1_1_1_1_1_1_2_3_2">
    <p:bg>
      <p:bgPr>
        <a:solidFill>
          <a:srgbClr val="F8FFF4"/>
        </a:solidFill>
        <a:effectLst/>
      </p:bgPr>
    </p:bg>
    <p:spTree>
      <p:nvGrpSpPr>
        <p:cNvPr id="1" name="Shape 381"/>
        <p:cNvGrpSpPr/>
        <p:nvPr/>
      </p:nvGrpSpPr>
      <p:grpSpPr>
        <a:xfrm>
          <a:off x="0" y="0"/>
          <a:ext cx="0" cy="0"/>
          <a:chOff x="0" y="0"/>
          <a:chExt cx="0" cy="0"/>
        </a:xfrm>
      </p:grpSpPr>
      <p:sp>
        <p:nvSpPr>
          <p:cNvPr id="382" name="Google Shape;382;p57"/>
          <p:cNvSpPr/>
          <p:nvPr/>
        </p:nvSpPr>
        <p:spPr>
          <a:xfrm>
            <a:off x="-7575" y="-31950"/>
            <a:ext cx="3204000" cy="520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7"/>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384" name="Google Shape;384;p57"/>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385" name="Google Shape;385;p57"/>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386" name="Google Shape;386;p57"/>
          <p:cNvSpPr txBox="1">
            <a:spLocks noGrp="1"/>
          </p:cNvSpPr>
          <p:nvPr>
            <p:ph type="body" idx="1"/>
          </p:nvPr>
        </p:nvSpPr>
        <p:spPr>
          <a:xfrm>
            <a:off x="364825" y="1678032"/>
            <a:ext cx="2433000" cy="2445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sp>
        <p:nvSpPr>
          <p:cNvPr id="387" name="Google Shape;387;p57"/>
          <p:cNvSpPr txBox="1">
            <a:spLocks noGrp="1"/>
          </p:cNvSpPr>
          <p:nvPr>
            <p:ph type="title"/>
          </p:nvPr>
        </p:nvSpPr>
        <p:spPr>
          <a:xfrm>
            <a:off x="364825" y="910300"/>
            <a:ext cx="24711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F8FFF4"/>
              </a:buClr>
              <a:buSzPts val="1800"/>
              <a:buNone/>
              <a:defRPr sz="1800">
                <a:solidFill>
                  <a:srgbClr val="F8FFF4"/>
                </a:solidFill>
              </a:defRPr>
            </a:lvl1pPr>
            <a:lvl2pPr lvl="1"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2pPr>
            <a:lvl3pPr lvl="2"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3pPr>
            <a:lvl4pPr lvl="3"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4pPr>
            <a:lvl5pPr lvl="4"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5pPr>
            <a:lvl6pPr lvl="5"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6pPr>
            <a:lvl7pPr lvl="6"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7pPr>
            <a:lvl8pPr lvl="7"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8pPr>
            <a:lvl9pPr lvl="8"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9pPr>
          </a:lstStyle>
          <a:p>
            <a:endParaRPr/>
          </a:p>
        </p:txBody>
      </p:sp>
      <p:sp>
        <p:nvSpPr>
          <p:cNvPr id="388" name="Google Shape;388;p57"/>
          <p:cNvSpPr/>
          <p:nvPr/>
        </p:nvSpPr>
        <p:spPr>
          <a:xfrm>
            <a:off x="3196425" y="-26550"/>
            <a:ext cx="5947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01 2 1">
  <p:cSld name="SECTION_HEADER_1_1_1_1_1_1_1_1_1_1_1_1_1_2_3_1">
    <p:bg>
      <p:bgPr>
        <a:solidFill>
          <a:srgbClr val="F8FFF4"/>
        </a:solidFill>
        <a:effectLst/>
      </p:bgPr>
    </p:bg>
    <p:spTree>
      <p:nvGrpSpPr>
        <p:cNvPr id="1" name="Shape 389"/>
        <p:cNvGrpSpPr/>
        <p:nvPr/>
      </p:nvGrpSpPr>
      <p:grpSpPr>
        <a:xfrm>
          <a:off x="0" y="0"/>
          <a:ext cx="0" cy="0"/>
          <a:chOff x="0" y="0"/>
          <a:chExt cx="0" cy="0"/>
        </a:xfrm>
      </p:grpSpPr>
      <p:sp>
        <p:nvSpPr>
          <p:cNvPr id="390" name="Google Shape;390;p58"/>
          <p:cNvSpPr/>
          <p:nvPr/>
        </p:nvSpPr>
        <p:spPr>
          <a:xfrm>
            <a:off x="-7575" y="-31950"/>
            <a:ext cx="3204000" cy="520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8"/>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392" name="Google Shape;392;p58"/>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393" name="Google Shape;393;p58"/>
          <p:cNvSpPr txBox="1">
            <a:spLocks noGrp="1"/>
          </p:cNvSpPr>
          <p:nvPr>
            <p:ph type="body" idx="1"/>
          </p:nvPr>
        </p:nvSpPr>
        <p:spPr>
          <a:xfrm>
            <a:off x="364825" y="1678032"/>
            <a:ext cx="2433000" cy="2445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sz="1400">
                <a:solidFill>
                  <a:schemeClr val="dk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1"/>
              </a:buClr>
              <a:buSzPts val="1200"/>
              <a:buFont typeface="Source Sans Pro"/>
              <a:buChar char="○"/>
              <a:defRPr sz="1200">
                <a:solidFill>
                  <a:schemeClr val="dk1"/>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
        <p:nvSpPr>
          <p:cNvPr id="394" name="Google Shape;394;p58"/>
          <p:cNvSpPr txBox="1">
            <a:spLocks noGrp="1"/>
          </p:cNvSpPr>
          <p:nvPr>
            <p:ph type="title"/>
          </p:nvPr>
        </p:nvSpPr>
        <p:spPr>
          <a:xfrm>
            <a:off x="364825" y="910300"/>
            <a:ext cx="2471100" cy="496800"/>
          </a:xfrm>
          <a:prstGeom prst="rect">
            <a:avLst/>
          </a:prstGeom>
        </p:spPr>
        <p:txBody>
          <a:bodyPr spcFirstLastPara="1" wrap="square" lIns="0" tIns="91425" rIns="91425" bIns="91425" anchor="t" anchorCtr="0">
            <a:normAutofit/>
          </a:bodyPr>
          <a:lstStyle>
            <a:lvl1pPr lvl="0" rtl="0">
              <a:spcBef>
                <a:spcPts val="0"/>
              </a:spcBef>
              <a:spcAft>
                <a:spcPts val="0"/>
              </a:spcAft>
              <a:buClr>
                <a:schemeClr val="dk1"/>
              </a:buClr>
              <a:buSzPts val="1800"/>
              <a:buNone/>
              <a:defRPr sz="1800">
                <a:solidFill>
                  <a:schemeClr val="dk1"/>
                </a:solidFill>
              </a:defRPr>
            </a:lvl1pPr>
            <a:lvl2pPr lvl="1" rtl="0">
              <a:spcBef>
                <a:spcPts val="0"/>
              </a:spcBef>
              <a:spcAft>
                <a:spcPts val="0"/>
              </a:spcAft>
              <a:buSzPts val="2800"/>
              <a:buFont typeface="Poppins"/>
              <a:buNone/>
              <a:defRPr>
                <a:latin typeface="Poppins"/>
                <a:ea typeface="Poppins"/>
                <a:cs typeface="Poppins"/>
                <a:sym typeface="Poppins"/>
              </a:defRPr>
            </a:lvl2pPr>
            <a:lvl3pPr lvl="2" rtl="0">
              <a:spcBef>
                <a:spcPts val="0"/>
              </a:spcBef>
              <a:spcAft>
                <a:spcPts val="0"/>
              </a:spcAft>
              <a:buSzPts val="2800"/>
              <a:buFont typeface="Poppins"/>
              <a:buNone/>
              <a:defRPr>
                <a:latin typeface="Poppins"/>
                <a:ea typeface="Poppins"/>
                <a:cs typeface="Poppins"/>
                <a:sym typeface="Poppins"/>
              </a:defRPr>
            </a:lvl3pPr>
            <a:lvl4pPr lvl="3" rtl="0">
              <a:spcBef>
                <a:spcPts val="0"/>
              </a:spcBef>
              <a:spcAft>
                <a:spcPts val="0"/>
              </a:spcAft>
              <a:buSzPts val="2800"/>
              <a:buFont typeface="Poppins"/>
              <a:buNone/>
              <a:defRPr>
                <a:latin typeface="Poppins"/>
                <a:ea typeface="Poppins"/>
                <a:cs typeface="Poppins"/>
                <a:sym typeface="Poppins"/>
              </a:defRPr>
            </a:lvl4pPr>
            <a:lvl5pPr lvl="4" rtl="0">
              <a:spcBef>
                <a:spcPts val="0"/>
              </a:spcBef>
              <a:spcAft>
                <a:spcPts val="0"/>
              </a:spcAft>
              <a:buSzPts val="2800"/>
              <a:buFont typeface="Poppins"/>
              <a:buNone/>
              <a:defRPr>
                <a:latin typeface="Poppins"/>
                <a:ea typeface="Poppins"/>
                <a:cs typeface="Poppins"/>
                <a:sym typeface="Poppins"/>
              </a:defRPr>
            </a:lvl5pPr>
            <a:lvl6pPr lvl="5" rtl="0">
              <a:spcBef>
                <a:spcPts val="0"/>
              </a:spcBef>
              <a:spcAft>
                <a:spcPts val="0"/>
              </a:spcAft>
              <a:buSzPts val="2800"/>
              <a:buFont typeface="Poppins"/>
              <a:buNone/>
              <a:defRPr>
                <a:latin typeface="Poppins"/>
                <a:ea typeface="Poppins"/>
                <a:cs typeface="Poppins"/>
                <a:sym typeface="Poppins"/>
              </a:defRPr>
            </a:lvl6pPr>
            <a:lvl7pPr lvl="6" rtl="0">
              <a:spcBef>
                <a:spcPts val="0"/>
              </a:spcBef>
              <a:spcAft>
                <a:spcPts val="0"/>
              </a:spcAft>
              <a:buSzPts val="2800"/>
              <a:buFont typeface="Poppins"/>
              <a:buNone/>
              <a:defRPr>
                <a:latin typeface="Poppins"/>
                <a:ea typeface="Poppins"/>
                <a:cs typeface="Poppins"/>
                <a:sym typeface="Poppins"/>
              </a:defRPr>
            </a:lvl7pPr>
            <a:lvl8pPr lvl="7" rtl="0">
              <a:spcBef>
                <a:spcPts val="0"/>
              </a:spcBef>
              <a:spcAft>
                <a:spcPts val="0"/>
              </a:spcAft>
              <a:buSzPts val="2800"/>
              <a:buFont typeface="Poppins"/>
              <a:buNone/>
              <a:defRPr>
                <a:latin typeface="Poppins"/>
                <a:ea typeface="Poppins"/>
                <a:cs typeface="Poppins"/>
                <a:sym typeface="Poppins"/>
              </a:defRPr>
            </a:lvl8pPr>
            <a:lvl9pPr lvl="8" rtl="0">
              <a:spcBef>
                <a:spcPts val="0"/>
              </a:spcBef>
              <a:spcAft>
                <a:spcPts val="0"/>
              </a:spcAft>
              <a:buSzPts val="2800"/>
              <a:buFont typeface="Poppins"/>
              <a:buNone/>
              <a:defRPr>
                <a:latin typeface="Poppins"/>
                <a:ea typeface="Poppins"/>
                <a:cs typeface="Poppins"/>
                <a:sym typeface="Poppins"/>
              </a:defRPr>
            </a:lvl9pPr>
          </a:lstStyle>
          <a:p>
            <a:endParaRPr/>
          </a:p>
        </p:txBody>
      </p:sp>
      <p:sp>
        <p:nvSpPr>
          <p:cNvPr id="395" name="Google Shape;395;p58"/>
          <p:cNvSpPr/>
          <p:nvPr/>
        </p:nvSpPr>
        <p:spPr>
          <a:xfrm>
            <a:off x="3196425" y="-26550"/>
            <a:ext cx="5947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58"/>
          <p:cNvPicPr preferRelativeResize="0"/>
          <p:nvPr/>
        </p:nvPicPr>
        <p:blipFill rotWithShape="1">
          <a:blip r:embed="rId3">
            <a:alphaModFix/>
          </a:blip>
          <a:srcRect/>
          <a:stretch/>
        </p:blipFill>
        <p:spPr>
          <a:xfrm>
            <a:off x="364825" y="4617525"/>
            <a:ext cx="508032" cy="348776"/>
          </a:xfrm>
          <a:prstGeom prst="rect">
            <a:avLst/>
          </a:prstGeom>
          <a:noFill/>
          <a:ln>
            <a:noFill/>
          </a:ln>
        </p:spPr>
      </p:pic>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01 1">
  <p:cSld name="SECTION_HEADER_1_1_1_1_1_1_1_1_1_1_1_1_1_2_2">
    <p:bg>
      <p:bgPr>
        <a:solidFill>
          <a:srgbClr val="F8FFF4"/>
        </a:solidFill>
        <a:effectLst/>
      </p:bgPr>
    </p:bg>
    <p:spTree>
      <p:nvGrpSpPr>
        <p:cNvPr id="1" name="Shape 397"/>
        <p:cNvGrpSpPr/>
        <p:nvPr/>
      </p:nvGrpSpPr>
      <p:grpSpPr>
        <a:xfrm>
          <a:off x="0" y="0"/>
          <a:ext cx="0" cy="0"/>
          <a:chOff x="0" y="0"/>
          <a:chExt cx="0" cy="0"/>
        </a:xfrm>
      </p:grpSpPr>
      <p:sp>
        <p:nvSpPr>
          <p:cNvPr id="398" name="Google Shape;398;p59"/>
          <p:cNvSpPr/>
          <p:nvPr/>
        </p:nvSpPr>
        <p:spPr>
          <a:xfrm>
            <a:off x="-50675" y="-31950"/>
            <a:ext cx="4624200" cy="5207400"/>
          </a:xfrm>
          <a:prstGeom prst="rect">
            <a:avLst/>
          </a:prstGeom>
          <a:solidFill>
            <a:srgbClr val="D52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9"/>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400" name="Google Shape;400;p59"/>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401" name="Google Shape;401;p59"/>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402" name="Google Shape;402;p59"/>
          <p:cNvSpPr txBox="1">
            <a:spLocks noGrp="1"/>
          </p:cNvSpPr>
          <p:nvPr>
            <p:ph type="body" idx="1"/>
          </p:nvPr>
        </p:nvSpPr>
        <p:spPr>
          <a:xfrm>
            <a:off x="364825" y="1678032"/>
            <a:ext cx="2433000" cy="2445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sp>
        <p:nvSpPr>
          <p:cNvPr id="403" name="Google Shape;403;p59"/>
          <p:cNvSpPr txBox="1">
            <a:spLocks noGrp="1"/>
          </p:cNvSpPr>
          <p:nvPr>
            <p:ph type="title"/>
          </p:nvPr>
        </p:nvSpPr>
        <p:spPr>
          <a:xfrm>
            <a:off x="364825" y="910300"/>
            <a:ext cx="24711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F8FFF4"/>
              </a:buClr>
              <a:buSzPts val="1800"/>
              <a:buNone/>
              <a:defRPr sz="1800">
                <a:solidFill>
                  <a:srgbClr val="F8FFF4"/>
                </a:solidFill>
              </a:defRPr>
            </a:lvl1pPr>
            <a:lvl2pPr lvl="1"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2pPr>
            <a:lvl3pPr lvl="2"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3pPr>
            <a:lvl4pPr lvl="3"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4pPr>
            <a:lvl5pPr lvl="4"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5pPr>
            <a:lvl6pPr lvl="5"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6pPr>
            <a:lvl7pPr lvl="6"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7pPr>
            <a:lvl8pPr lvl="7"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8pPr>
            <a:lvl9pPr lvl="8"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9pPr>
          </a:lstStyle>
          <a:p>
            <a:endParaRPr/>
          </a:p>
        </p:txBody>
      </p:sp>
      <p:sp>
        <p:nvSpPr>
          <p:cNvPr id="404" name="Google Shape;404;p59"/>
          <p:cNvSpPr/>
          <p:nvPr/>
        </p:nvSpPr>
        <p:spPr>
          <a:xfrm>
            <a:off x="4573525" y="-31950"/>
            <a:ext cx="4570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01 1 2">
  <p:cSld name="SECTION_HEADER_1_1_1_1_1_1_1_1_1_1_1_1_1_2_2_2">
    <p:bg>
      <p:bgPr>
        <a:solidFill>
          <a:srgbClr val="F8FFF4"/>
        </a:solidFill>
        <a:effectLst/>
      </p:bgPr>
    </p:bg>
    <p:spTree>
      <p:nvGrpSpPr>
        <p:cNvPr id="1" name="Shape 405"/>
        <p:cNvGrpSpPr/>
        <p:nvPr/>
      </p:nvGrpSpPr>
      <p:grpSpPr>
        <a:xfrm>
          <a:off x="0" y="0"/>
          <a:ext cx="0" cy="0"/>
          <a:chOff x="0" y="0"/>
          <a:chExt cx="0" cy="0"/>
        </a:xfrm>
      </p:grpSpPr>
      <p:sp>
        <p:nvSpPr>
          <p:cNvPr id="406" name="Google Shape;406;p60"/>
          <p:cNvSpPr/>
          <p:nvPr/>
        </p:nvSpPr>
        <p:spPr>
          <a:xfrm>
            <a:off x="-50675" y="-31950"/>
            <a:ext cx="4624200" cy="5207400"/>
          </a:xfrm>
          <a:prstGeom prst="rect">
            <a:avLst/>
          </a:prstGeom>
          <a:solidFill>
            <a:srgbClr val="D52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0"/>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408" name="Google Shape;408;p60"/>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409" name="Google Shape;409;p60"/>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410" name="Google Shape;410;p60"/>
          <p:cNvSpPr txBox="1">
            <a:spLocks noGrp="1"/>
          </p:cNvSpPr>
          <p:nvPr>
            <p:ph type="body" idx="1"/>
          </p:nvPr>
        </p:nvSpPr>
        <p:spPr>
          <a:xfrm>
            <a:off x="364825" y="1678025"/>
            <a:ext cx="3714600" cy="2445300"/>
          </a:xfrm>
          <a:prstGeom prst="rect">
            <a:avLst/>
          </a:prstGeom>
          <a:noFill/>
          <a:ln>
            <a:noFill/>
          </a:ln>
        </p:spPr>
        <p:txBody>
          <a:bodyPr spcFirstLastPara="1" wrap="square" lIns="0" tIns="91425" rIns="91425" bIns="91425" anchor="ctr" anchorCtr="0">
            <a:noAutofit/>
          </a:bodyPr>
          <a:lstStyle>
            <a:lvl1pPr marL="457200" lvl="0" indent="-317500" algn="ctr"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algn="ctr"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sp>
        <p:nvSpPr>
          <p:cNvPr id="411" name="Google Shape;411;p60"/>
          <p:cNvSpPr/>
          <p:nvPr/>
        </p:nvSpPr>
        <p:spPr>
          <a:xfrm>
            <a:off x="4573525" y="-31950"/>
            <a:ext cx="4570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Phone">
  <p:cSld name="SECTION_HEADER_1_1_3_1_1_1">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31950" y="-41575"/>
            <a:ext cx="9353376" cy="5261274"/>
          </a:xfrm>
          <a:prstGeom prst="rect">
            <a:avLst/>
          </a:prstGeom>
          <a:noFill/>
          <a:ln>
            <a:noFill/>
          </a:ln>
        </p:spPr>
      </p:pic>
      <p:pic>
        <p:nvPicPr>
          <p:cNvPr id="43" name="Google Shape;43;p7"/>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44" name="Google Shape;44;p7"/>
          <p:cNvSpPr txBox="1"/>
          <p:nvPr/>
        </p:nvSpPr>
        <p:spPr>
          <a:xfrm>
            <a:off x="7219825" y="47941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45" name="Google Shape;45;p7"/>
          <p:cNvSpPr txBox="1">
            <a:spLocks noGrp="1"/>
          </p:cNvSpPr>
          <p:nvPr>
            <p:ph type="sldNum" idx="12"/>
          </p:nvPr>
        </p:nvSpPr>
        <p:spPr>
          <a:xfrm>
            <a:off x="8512208" y="47475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46" name="Google Shape;46;p7"/>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chemeClr val="lt2"/>
              </a:buClr>
              <a:buSzPts val="2800"/>
              <a:buNone/>
              <a:defRPr>
                <a:solidFill>
                  <a:schemeClr val="lt2"/>
                </a:solidFill>
                <a:latin typeface="Arial"/>
                <a:ea typeface="Arial"/>
                <a:cs typeface="Arial"/>
                <a:sym typeface="Arial"/>
              </a:defRPr>
            </a:lvl2pPr>
            <a:lvl3pPr lvl="2" rtl="0">
              <a:spcBef>
                <a:spcPts val="0"/>
              </a:spcBef>
              <a:spcAft>
                <a:spcPts val="0"/>
              </a:spcAft>
              <a:buClr>
                <a:schemeClr val="lt2"/>
              </a:buClr>
              <a:buSzPts val="2800"/>
              <a:buNone/>
              <a:defRPr>
                <a:solidFill>
                  <a:schemeClr val="lt2"/>
                </a:solidFill>
                <a:latin typeface="Arial"/>
                <a:ea typeface="Arial"/>
                <a:cs typeface="Arial"/>
                <a:sym typeface="Arial"/>
              </a:defRPr>
            </a:lvl3pPr>
            <a:lvl4pPr lvl="3" rtl="0">
              <a:spcBef>
                <a:spcPts val="0"/>
              </a:spcBef>
              <a:spcAft>
                <a:spcPts val="0"/>
              </a:spcAft>
              <a:buClr>
                <a:schemeClr val="lt2"/>
              </a:buClr>
              <a:buSzPts val="2800"/>
              <a:buNone/>
              <a:defRPr>
                <a:solidFill>
                  <a:schemeClr val="lt2"/>
                </a:solidFill>
                <a:latin typeface="Arial"/>
                <a:ea typeface="Arial"/>
                <a:cs typeface="Arial"/>
                <a:sym typeface="Arial"/>
              </a:defRPr>
            </a:lvl4pPr>
            <a:lvl5pPr lvl="4" rtl="0">
              <a:spcBef>
                <a:spcPts val="0"/>
              </a:spcBef>
              <a:spcAft>
                <a:spcPts val="0"/>
              </a:spcAft>
              <a:buClr>
                <a:schemeClr val="lt2"/>
              </a:buClr>
              <a:buSzPts val="2800"/>
              <a:buNone/>
              <a:defRPr>
                <a:solidFill>
                  <a:schemeClr val="lt2"/>
                </a:solidFill>
                <a:latin typeface="Arial"/>
                <a:ea typeface="Arial"/>
                <a:cs typeface="Arial"/>
                <a:sym typeface="Arial"/>
              </a:defRPr>
            </a:lvl5pPr>
            <a:lvl6pPr lvl="5" rtl="0">
              <a:spcBef>
                <a:spcPts val="0"/>
              </a:spcBef>
              <a:spcAft>
                <a:spcPts val="0"/>
              </a:spcAft>
              <a:buClr>
                <a:schemeClr val="lt2"/>
              </a:buClr>
              <a:buSzPts val="2800"/>
              <a:buNone/>
              <a:defRPr>
                <a:solidFill>
                  <a:schemeClr val="lt2"/>
                </a:solidFill>
                <a:latin typeface="Arial"/>
                <a:ea typeface="Arial"/>
                <a:cs typeface="Arial"/>
                <a:sym typeface="Arial"/>
              </a:defRPr>
            </a:lvl6pPr>
            <a:lvl7pPr lvl="6" rtl="0">
              <a:spcBef>
                <a:spcPts val="0"/>
              </a:spcBef>
              <a:spcAft>
                <a:spcPts val="0"/>
              </a:spcAft>
              <a:buClr>
                <a:schemeClr val="lt2"/>
              </a:buClr>
              <a:buSzPts val="2800"/>
              <a:buNone/>
              <a:defRPr>
                <a:solidFill>
                  <a:schemeClr val="lt2"/>
                </a:solidFill>
                <a:latin typeface="Arial"/>
                <a:ea typeface="Arial"/>
                <a:cs typeface="Arial"/>
                <a:sym typeface="Arial"/>
              </a:defRPr>
            </a:lvl7pPr>
            <a:lvl8pPr lvl="7" rtl="0">
              <a:spcBef>
                <a:spcPts val="0"/>
              </a:spcBef>
              <a:spcAft>
                <a:spcPts val="0"/>
              </a:spcAft>
              <a:buClr>
                <a:schemeClr val="lt2"/>
              </a:buClr>
              <a:buSzPts val="2800"/>
              <a:buNone/>
              <a:defRPr>
                <a:solidFill>
                  <a:schemeClr val="lt2"/>
                </a:solidFill>
                <a:latin typeface="Arial"/>
                <a:ea typeface="Arial"/>
                <a:cs typeface="Arial"/>
                <a:sym typeface="Arial"/>
              </a:defRPr>
            </a:lvl8pPr>
            <a:lvl9pPr lvl="8" rtl="0">
              <a:spcBef>
                <a:spcPts val="0"/>
              </a:spcBef>
              <a:spcAft>
                <a:spcPts val="0"/>
              </a:spcAft>
              <a:buClr>
                <a:schemeClr val="lt2"/>
              </a:buClr>
              <a:buSzPts val="2800"/>
              <a:buNone/>
              <a:defRPr>
                <a:solidFill>
                  <a:schemeClr val="lt2"/>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01 1 1">
  <p:cSld name="SECTION_HEADER_1_1_1_1_1_1_1_1_1_1_1_1_1_2_2_1">
    <p:bg>
      <p:bgPr>
        <a:solidFill>
          <a:srgbClr val="F8FFF4"/>
        </a:solidFill>
        <a:effectLst/>
      </p:bgPr>
    </p:bg>
    <p:spTree>
      <p:nvGrpSpPr>
        <p:cNvPr id="1" name="Shape 412"/>
        <p:cNvGrpSpPr/>
        <p:nvPr/>
      </p:nvGrpSpPr>
      <p:grpSpPr>
        <a:xfrm>
          <a:off x="0" y="0"/>
          <a:ext cx="0" cy="0"/>
          <a:chOff x="0" y="0"/>
          <a:chExt cx="0" cy="0"/>
        </a:xfrm>
      </p:grpSpPr>
      <p:sp>
        <p:nvSpPr>
          <p:cNvPr id="413" name="Google Shape;413;p61"/>
          <p:cNvSpPr/>
          <p:nvPr/>
        </p:nvSpPr>
        <p:spPr>
          <a:xfrm>
            <a:off x="-50675" y="-31950"/>
            <a:ext cx="4624200" cy="520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1"/>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415" name="Google Shape;415;p61"/>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416" name="Google Shape;416;p61"/>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417" name="Google Shape;417;p61"/>
          <p:cNvSpPr txBox="1">
            <a:spLocks noGrp="1"/>
          </p:cNvSpPr>
          <p:nvPr>
            <p:ph type="body" idx="1"/>
          </p:nvPr>
        </p:nvSpPr>
        <p:spPr>
          <a:xfrm>
            <a:off x="364825" y="1678032"/>
            <a:ext cx="2433000" cy="2445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sp>
        <p:nvSpPr>
          <p:cNvPr id="418" name="Google Shape;418;p61"/>
          <p:cNvSpPr txBox="1">
            <a:spLocks noGrp="1"/>
          </p:cNvSpPr>
          <p:nvPr>
            <p:ph type="title"/>
          </p:nvPr>
        </p:nvSpPr>
        <p:spPr>
          <a:xfrm>
            <a:off x="364825" y="910300"/>
            <a:ext cx="24711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F8FFF4"/>
              </a:buClr>
              <a:buSzPts val="1800"/>
              <a:buNone/>
              <a:defRPr sz="1800">
                <a:solidFill>
                  <a:srgbClr val="F8FFF4"/>
                </a:solidFill>
              </a:defRPr>
            </a:lvl1pPr>
            <a:lvl2pPr lvl="1"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2pPr>
            <a:lvl3pPr lvl="2"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3pPr>
            <a:lvl4pPr lvl="3"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4pPr>
            <a:lvl5pPr lvl="4"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5pPr>
            <a:lvl6pPr lvl="5"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6pPr>
            <a:lvl7pPr lvl="6"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7pPr>
            <a:lvl8pPr lvl="7"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8pPr>
            <a:lvl9pPr lvl="8"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9pPr>
          </a:lstStyle>
          <a:p>
            <a:endParaRPr/>
          </a:p>
        </p:txBody>
      </p:sp>
      <p:sp>
        <p:nvSpPr>
          <p:cNvPr id="419" name="Google Shape;419;p61"/>
          <p:cNvSpPr/>
          <p:nvPr/>
        </p:nvSpPr>
        <p:spPr>
          <a:xfrm>
            <a:off x="4573525" y="-31950"/>
            <a:ext cx="4570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01 1 1 3">
  <p:cSld name="SECTION_HEADER_1_1_1_1_1_1_1_1_1_1_1_1_1_2_2_1_3">
    <p:bg>
      <p:bgPr>
        <a:solidFill>
          <a:srgbClr val="F8FFF4"/>
        </a:solidFill>
        <a:effectLst/>
      </p:bgPr>
    </p:bg>
    <p:spTree>
      <p:nvGrpSpPr>
        <p:cNvPr id="1" name="Shape 420"/>
        <p:cNvGrpSpPr/>
        <p:nvPr/>
      </p:nvGrpSpPr>
      <p:grpSpPr>
        <a:xfrm>
          <a:off x="0" y="0"/>
          <a:ext cx="0" cy="0"/>
          <a:chOff x="0" y="0"/>
          <a:chExt cx="0" cy="0"/>
        </a:xfrm>
      </p:grpSpPr>
      <p:sp>
        <p:nvSpPr>
          <p:cNvPr id="421" name="Google Shape;421;p62"/>
          <p:cNvSpPr/>
          <p:nvPr/>
        </p:nvSpPr>
        <p:spPr>
          <a:xfrm>
            <a:off x="-50675" y="-31950"/>
            <a:ext cx="4624200" cy="520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2"/>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423" name="Google Shape;423;p62"/>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424" name="Google Shape;424;p62"/>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425" name="Google Shape;425;p62"/>
          <p:cNvSpPr/>
          <p:nvPr/>
        </p:nvSpPr>
        <p:spPr>
          <a:xfrm>
            <a:off x="4573525" y="-31950"/>
            <a:ext cx="4570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2"/>
          <p:cNvSpPr txBox="1">
            <a:spLocks noGrp="1"/>
          </p:cNvSpPr>
          <p:nvPr>
            <p:ph type="body" idx="1"/>
          </p:nvPr>
        </p:nvSpPr>
        <p:spPr>
          <a:xfrm>
            <a:off x="364825" y="1678025"/>
            <a:ext cx="3714600" cy="2445300"/>
          </a:xfrm>
          <a:prstGeom prst="rect">
            <a:avLst/>
          </a:prstGeom>
          <a:noFill/>
          <a:ln>
            <a:noFill/>
          </a:ln>
        </p:spPr>
        <p:txBody>
          <a:bodyPr spcFirstLastPara="1" wrap="square" lIns="0" tIns="91425" rIns="91425" bIns="91425" anchor="ctr" anchorCtr="0">
            <a:noAutofit/>
          </a:bodyPr>
          <a:lstStyle>
            <a:lvl1pPr marL="457200" lvl="0" indent="-317500" algn="ctr"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algn="ctr"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01 1 1 2">
  <p:cSld name="SECTION_HEADER_1_1_1_1_1_1_1_1_1_1_1_1_1_2_2_1_2">
    <p:bg>
      <p:bgPr>
        <a:solidFill>
          <a:srgbClr val="F8FFF4"/>
        </a:solidFill>
        <a:effectLst/>
      </p:bgPr>
    </p:bg>
    <p:spTree>
      <p:nvGrpSpPr>
        <p:cNvPr id="1" name="Shape 427"/>
        <p:cNvGrpSpPr/>
        <p:nvPr/>
      </p:nvGrpSpPr>
      <p:grpSpPr>
        <a:xfrm>
          <a:off x="0" y="0"/>
          <a:ext cx="0" cy="0"/>
          <a:chOff x="0" y="0"/>
          <a:chExt cx="0" cy="0"/>
        </a:xfrm>
      </p:grpSpPr>
      <p:sp>
        <p:nvSpPr>
          <p:cNvPr id="428" name="Google Shape;428;p63"/>
          <p:cNvSpPr/>
          <p:nvPr/>
        </p:nvSpPr>
        <p:spPr>
          <a:xfrm>
            <a:off x="-50675" y="-31950"/>
            <a:ext cx="4624200" cy="520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3"/>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430" name="Google Shape;430;p63"/>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431" name="Google Shape;431;p63"/>
          <p:cNvSpPr txBox="1">
            <a:spLocks noGrp="1"/>
          </p:cNvSpPr>
          <p:nvPr>
            <p:ph type="body" idx="1"/>
          </p:nvPr>
        </p:nvSpPr>
        <p:spPr>
          <a:xfrm>
            <a:off x="364825" y="1678032"/>
            <a:ext cx="2433000" cy="2445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chemeClr val="dk1"/>
              </a:buClr>
              <a:buSzPts val="1400"/>
              <a:buFont typeface="Source Sans Pro"/>
              <a:buChar char="●"/>
              <a:defRPr sz="1400">
                <a:solidFill>
                  <a:schemeClr val="dk1"/>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chemeClr val="dk1"/>
              </a:buClr>
              <a:buSzPts val="1200"/>
              <a:buFont typeface="Source Sans Pro"/>
              <a:buChar char="○"/>
              <a:defRPr sz="1200">
                <a:solidFill>
                  <a:schemeClr val="dk1"/>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
        <p:nvSpPr>
          <p:cNvPr id="432" name="Google Shape;432;p63"/>
          <p:cNvSpPr txBox="1">
            <a:spLocks noGrp="1"/>
          </p:cNvSpPr>
          <p:nvPr>
            <p:ph type="title"/>
          </p:nvPr>
        </p:nvSpPr>
        <p:spPr>
          <a:xfrm>
            <a:off x="364825" y="910300"/>
            <a:ext cx="2471100" cy="496800"/>
          </a:xfrm>
          <a:prstGeom prst="rect">
            <a:avLst/>
          </a:prstGeom>
        </p:spPr>
        <p:txBody>
          <a:bodyPr spcFirstLastPara="1" wrap="square" lIns="0" tIns="91425" rIns="91425" bIns="91425" anchor="t" anchorCtr="0">
            <a:normAutofit/>
          </a:bodyPr>
          <a:lstStyle>
            <a:lvl1pPr lvl="0" rtl="0">
              <a:spcBef>
                <a:spcPts val="0"/>
              </a:spcBef>
              <a:spcAft>
                <a:spcPts val="0"/>
              </a:spcAft>
              <a:buClr>
                <a:schemeClr val="dk1"/>
              </a:buClr>
              <a:buSzPts val="1800"/>
              <a:buNone/>
              <a:defRPr sz="1800">
                <a:solidFill>
                  <a:schemeClr val="dk1"/>
                </a:solidFill>
              </a:defRPr>
            </a:lvl1pPr>
            <a:lvl2pPr lvl="1" rtl="0">
              <a:spcBef>
                <a:spcPts val="0"/>
              </a:spcBef>
              <a:spcAft>
                <a:spcPts val="0"/>
              </a:spcAft>
              <a:buSzPts val="2800"/>
              <a:buFont typeface="Poppins"/>
              <a:buNone/>
              <a:defRPr>
                <a:latin typeface="Poppins"/>
                <a:ea typeface="Poppins"/>
                <a:cs typeface="Poppins"/>
                <a:sym typeface="Poppins"/>
              </a:defRPr>
            </a:lvl2pPr>
            <a:lvl3pPr lvl="2" rtl="0">
              <a:spcBef>
                <a:spcPts val="0"/>
              </a:spcBef>
              <a:spcAft>
                <a:spcPts val="0"/>
              </a:spcAft>
              <a:buSzPts val="2800"/>
              <a:buFont typeface="Poppins"/>
              <a:buNone/>
              <a:defRPr>
                <a:latin typeface="Poppins"/>
                <a:ea typeface="Poppins"/>
                <a:cs typeface="Poppins"/>
                <a:sym typeface="Poppins"/>
              </a:defRPr>
            </a:lvl3pPr>
            <a:lvl4pPr lvl="3" rtl="0">
              <a:spcBef>
                <a:spcPts val="0"/>
              </a:spcBef>
              <a:spcAft>
                <a:spcPts val="0"/>
              </a:spcAft>
              <a:buSzPts val="2800"/>
              <a:buFont typeface="Poppins"/>
              <a:buNone/>
              <a:defRPr>
                <a:latin typeface="Poppins"/>
                <a:ea typeface="Poppins"/>
                <a:cs typeface="Poppins"/>
                <a:sym typeface="Poppins"/>
              </a:defRPr>
            </a:lvl4pPr>
            <a:lvl5pPr lvl="4" rtl="0">
              <a:spcBef>
                <a:spcPts val="0"/>
              </a:spcBef>
              <a:spcAft>
                <a:spcPts val="0"/>
              </a:spcAft>
              <a:buSzPts val="2800"/>
              <a:buFont typeface="Poppins"/>
              <a:buNone/>
              <a:defRPr>
                <a:latin typeface="Poppins"/>
                <a:ea typeface="Poppins"/>
                <a:cs typeface="Poppins"/>
                <a:sym typeface="Poppins"/>
              </a:defRPr>
            </a:lvl5pPr>
            <a:lvl6pPr lvl="5" rtl="0">
              <a:spcBef>
                <a:spcPts val="0"/>
              </a:spcBef>
              <a:spcAft>
                <a:spcPts val="0"/>
              </a:spcAft>
              <a:buSzPts val="2800"/>
              <a:buFont typeface="Poppins"/>
              <a:buNone/>
              <a:defRPr>
                <a:latin typeface="Poppins"/>
                <a:ea typeface="Poppins"/>
                <a:cs typeface="Poppins"/>
                <a:sym typeface="Poppins"/>
              </a:defRPr>
            </a:lvl6pPr>
            <a:lvl7pPr lvl="6" rtl="0">
              <a:spcBef>
                <a:spcPts val="0"/>
              </a:spcBef>
              <a:spcAft>
                <a:spcPts val="0"/>
              </a:spcAft>
              <a:buSzPts val="2800"/>
              <a:buFont typeface="Poppins"/>
              <a:buNone/>
              <a:defRPr>
                <a:latin typeface="Poppins"/>
                <a:ea typeface="Poppins"/>
                <a:cs typeface="Poppins"/>
                <a:sym typeface="Poppins"/>
              </a:defRPr>
            </a:lvl7pPr>
            <a:lvl8pPr lvl="7" rtl="0">
              <a:spcBef>
                <a:spcPts val="0"/>
              </a:spcBef>
              <a:spcAft>
                <a:spcPts val="0"/>
              </a:spcAft>
              <a:buSzPts val="2800"/>
              <a:buFont typeface="Poppins"/>
              <a:buNone/>
              <a:defRPr>
                <a:latin typeface="Poppins"/>
                <a:ea typeface="Poppins"/>
                <a:cs typeface="Poppins"/>
                <a:sym typeface="Poppins"/>
              </a:defRPr>
            </a:lvl8pPr>
            <a:lvl9pPr lvl="8" rtl="0">
              <a:spcBef>
                <a:spcPts val="0"/>
              </a:spcBef>
              <a:spcAft>
                <a:spcPts val="0"/>
              </a:spcAft>
              <a:buSzPts val="2800"/>
              <a:buFont typeface="Poppins"/>
              <a:buNone/>
              <a:defRPr>
                <a:latin typeface="Poppins"/>
                <a:ea typeface="Poppins"/>
                <a:cs typeface="Poppins"/>
                <a:sym typeface="Poppins"/>
              </a:defRPr>
            </a:lvl9pPr>
          </a:lstStyle>
          <a:p>
            <a:endParaRPr/>
          </a:p>
        </p:txBody>
      </p:sp>
      <p:sp>
        <p:nvSpPr>
          <p:cNvPr id="433" name="Google Shape;433;p63"/>
          <p:cNvSpPr/>
          <p:nvPr/>
        </p:nvSpPr>
        <p:spPr>
          <a:xfrm>
            <a:off x="4573525" y="-31950"/>
            <a:ext cx="4570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4" name="Google Shape;434;p63"/>
          <p:cNvPicPr preferRelativeResize="0"/>
          <p:nvPr/>
        </p:nvPicPr>
        <p:blipFill rotWithShape="1">
          <a:blip r:embed="rId3">
            <a:alphaModFix/>
          </a:blip>
          <a:srcRect/>
          <a:stretch/>
        </p:blipFill>
        <p:spPr>
          <a:xfrm>
            <a:off x="364825" y="4617525"/>
            <a:ext cx="508032" cy="348776"/>
          </a:xfrm>
          <a:prstGeom prst="rect">
            <a:avLst/>
          </a:prstGeom>
          <a:noFill/>
          <a:ln>
            <a:noFill/>
          </a:ln>
        </p:spPr>
      </p:pic>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01 1 1 2 1">
  <p:cSld name="SECTION_HEADER_1_1_1_1_1_1_1_1_1_1_1_1_1_2_2_1_2_1">
    <p:bg>
      <p:bgPr>
        <a:solidFill>
          <a:srgbClr val="F8FFF4"/>
        </a:solidFill>
        <a:effectLst/>
      </p:bgPr>
    </p:bg>
    <p:spTree>
      <p:nvGrpSpPr>
        <p:cNvPr id="1" name="Shape 435"/>
        <p:cNvGrpSpPr/>
        <p:nvPr/>
      </p:nvGrpSpPr>
      <p:grpSpPr>
        <a:xfrm>
          <a:off x="0" y="0"/>
          <a:ext cx="0" cy="0"/>
          <a:chOff x="0" y="0"/>
          <a:chExt cx="0" cy="0"/>
        </a:xfrm>
      </p:grpSpPr>
      <p:sp>
        <p:nvSpPr>
          <p:cNvPr id="436" name="Google Shape;436;p64"/>
          <p:cNvSpPr/>
          <p:nvPr/>
        </p:nvSpPr>
        <p:spPr>
          <a:xfrm>
            <a:off x="-50675" y="-31950"/>
            <a:ext cx="4624200" cy="520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4"/>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438" name="Google Shape;438;p64"/>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439" name="Google Shape;439;p64"/>
          <p:cNvSpPr/>
          <p:nvPr/>
        </p:nvSpPr>
        <p:spPr>
          <a:xfrm>
            <a:off x="4573525" y="-31950"/>
            <a:ext cx="4570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0" name="Google Shape;440;p64"/>
          <p:cNvPicPr preferRelativeResize="0"/>
          <p:nvPr/>
        </p:nvPicPr>
        <p:blipFill rotWithShape="1">
          <a:blip r:embed="rId3">
            <a:alphaModFix/>
          </a:blip>
          <a:srcRect/>
          <a:stretch/>
        </p:blipFill>
        <p:spPr>
          <a:xfrm>
            <a:off x="364825" y="4617525"/>
            <a:ext cx="508032" cy="348776"/>
          </a:xfrm>
          <a:prstGeom prst="rect">
            <a:avLst/>
          </a:prstGeom>
          <a:noFill/>
          <a:ln>
            <a:noFill/>
          </a:ln>
        </p:spPr>
      </p:pic>
      <p:sp>
        <p:nvSpPr>
          <p:cNvPr id="441" name="Google Shape;441;p64"/>
          <p:cNvSpPr txBox="1">
            <a:spLocks noGrp="1"/>
          </p:cNvSpPr>
          <p:nvPr>
            <p:ph type="body" idx="1"/>
          </p:nvPr>
        </p:nvSpPr>
        <p:spPr>
          <a:xfrm>
            <a:off x="364825" y="1678025"/>
            <a:ext cx="3714600" cy="2445300"/>
          </a:xfrm>
          <a:prstGeom prst="rect">
            <a:avLst/>
          </a:prstGeom>
          <a:noFill/>
          <a:ln>
            <a:noFill/>
          </a:ln>
        </p:spPr>
        <p:txBody>
          <a:bodyPr spcFirstLastPara="1" wrap="square" lIns="0" tIns="91425" rIns="91425" bIns="91425" anchor="ctr" anchorCtr="0">
            <a:noAutofit/>
          </a:bodyPr>
          <a:lstStyle>
            <a:lvl1pPr marL="457200" lvl="0" indent="-317500" algn="ctr" rtl="0">
              <a:lnSpc>
                <a:spcPct val="115000"/>
              </a:lnSpc>
              <a:spcBef>
                <a:spcPts val="0"/>
              </a:spcBef>
              <a:spcAft>
                <a:spcPts val="0"/>
              </a:spcAft>
              <a:buClr>
                <a:schemeClr val="dk1"/>
              </a:buClr>
              <a:buSzPts val="1400"/>
              <a:buFont typeface="Source Sans Pro"/>
              <a:buChar char="●"/>
              <a:defRPr sz="1400">
                <a:solidFill>
                  <a:schemeClr val="dk1"/>
                </a:solidFill>
                <a:latin typeface="Source Sans Pro"/>
                <a:ea typeface="Source Sans Pro"/>
                <a:cs typeface="Source Sans Pro"/>
                <a:sym typeface="Source Sans Pro"/>
              </a:defRPr>
            </a:lvl1pPr>
            <a:lvl2pPr marL="914400" lvl="1" indent="-304800" algn="ctr" rtl="0">
              <a:lnSpc>
                <a:spcPct val="115000"/>
              </a:lnSpc>
              <a:spcBef>
                <a:spcPts val="0"/>
              </a:spcBef>
              <a:spcAft>
                <a:spcPts val="0"/>
              </a:spcAft>
              <a:buClr>
                <a:schemeClr val="dk1"/>
              </a:buClr>
              <a:buSzPts val="1200"/>
              <a:buFont typeface="Source Sans Pro"/>
              <a:buChar char="○"/>
              <a:defRPr sz="1200">
                <a:solidFill>
                  <a:schemeClr val="dk1"/>
                </a:solidFill>
                <a:latin typeface="Source Sans Pro"/>
                <a:ea typeface="Source Sans Pro"/>
                <a:cs typeface="Source Sans Pro"/>
                <a:sym typeface="Source Sans Pro"/>
              </a:defRPr>
            </a:lvl2pPr>
            <a:lvl3pPr marL="1371600" lvl="2" indent="-317500" algn="ctr"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algn="ctr"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algn="ctr"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algn="ctr"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algn="ctr"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algn="ctr"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algn="ctr" rtl="0">
              <a:lnSpc>
                <a:spcPct val="115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01 1 1 1">
  <p:cSld name="SECTION_HEADER_1_1_1_1_1_1_1_1_1_1_1_1_1_2_2_1_1">
    <p:bg>
      <p:bgPr>
        <a:solidFill>
          <a:srgbClr val="F8FFF4"/>
        </a:solidFill>
        <a:effectLst/>
      </p:bgPr>
    </p:bg>
    <p:spTree>
      <p:nvGrpSpPr>
        <p:cNvPr id="1" name="Shape 442"/>
        <p:cNvGrpSpPr/>
        <p:nvPr/>
      </p:nvGrpSpPr>
      <p:grpSpPr>
        <a:xfrm>
          <a:off x="0" y="0"/>
          <a:ext cx="0" cy="0"/>
          <a:chOff x="0" y="0"/>
          <a:chExt cx="0" cy="0"/>
        </a:xfrm>
      </p:grpSpPr>
      <p:sp>
        <p:nvSpPr>
          <p:cNvPr id="443" name="Google Shape;443;p65"/>
          <p:cNvSpPr/>
          <p:nvPr/>
        </p:nvSpPr>
        <p:spPr>
          <a:xfrm>
            <a:off x="-50675" y="-31950"/>
            <a:ext cx="4624200" cy="520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5"/>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445" name="Google Shape;445;p65"/>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446" name="Google Shape;446;p65"/>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447" name="Google Shape;447;p65"/>
          <p:cNvSpPr txBox="1">
            <a:spLocks noGrp="1"/>
          </p:cNvSpPr>
          <p:nvPr>
            <p:ph type="body" idx="1"/>
          </p:nvPr>
        </p:nvSpPr>
        <p:spPr>
          <a:xfrm>
            <a:off x="364825" y="1678032"/>
            <a:ext cx="2433000" cy="2445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sp>
        <p:nvSpPr>
          <p:cNvPr id="448" name="Google Shape;448;p65"/>
          <p:cNvSpPr txBox="1">
            <a:spLocks noGrp="1"/>
          </p:cNvSpPr>
          <p:nvPr>
            <p:ph type="title"/>
          </p:nvPr>
        </p:nvSpPr>
        <p:spPr>
          <a:xfrm>
            <a:off x="364825" y="910300"/>
            <a:ext cx="24711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F8FFF4"/>
              </a:buClr>
              <a:buSzPts val="1800"/>
              <a:buNone/>
              <a:defRPr sz="1800">
                <a:solidFill>
                  <a:srgbClr val="F8FFF4"/>
                </a:solidFill>
              </a:defRPr>
            </a:lvl1pPr>
            <a:lvl2pPr lvl="1"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2pPr>
            <a:lvl3pPr lvl="2"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3pPr>
            <a:lvl4pPr lvl="3"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4pPr>
            <a:lvl5pPr lvl="4"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5pPr>
            <a:lvl6pPr lvl="5"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6pPr>
            <a:lvl7pPr lvl="6"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7pPr>
            <a:lvl8pPr lvl="7"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8pPr>
            <a:lvl9pPr lvl="8" rtl="0">
              <a:spcBef>
                <a:spcPts val="0"/>
              </a:spcBef>
              <a:spcAft>
                <a:spcPts val="0"/>
              </a:spcAft>
              <a:buClr>
                <a:srgbClr val="F8FFF4"/>
              </a:buClr>
              <a:buSzPts val="2800"/>
              <a:buFont typeface="Poppins"/>
              <a:buNone/>
              <a:defRPr>
                <a:solidFill>
                  <a:srgbClr val="F8FFF4"/>
                </a:solidFill>
                <a:latin typeface="Poppins"/>
                <a:ea typeface="Poppins"/>
                <a:cs typeface="Poppins"/>
                <a:sym typeface="Poppins"/>
              </a:defRPr>
            </a:lvl9pPr>
          </a:lstStyle>
          <a:p>
            <a:endParaRPr/>
          </a:p>
        </p:txBody>
      </p:sp>
      <p:sp>
        <p:nvSpPr>
          <p:cNvPr id="449" name="Google Shape;449;p65"/>
          <p:cNvSpPr/>
          <p:nvPr/>
        </p:nvSpPr>
        <p:spPr>
          <a:xfrm>
            <a:off x="4573525" y="-31950"/>
            <a:ext cx="4570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01 1 1 1 1">
  <p:cSld name="SECTION_HEADER_1_1_1_1_1_1_1_1_1_1_1_1_1_2_2_1_1_1">
    <p:bg>
      <p:bgPr>
        <a:solidFill>
          <a:srgbClr val="F8FFF4"/>
        </a:solidFill>
        <a:effectLst/>
      </p:bgPr>
    </p:bg>
    <p:spTree>
      <p:nvGrpSpPr>
        <p:cNvPr id="1" name="Shape 450"/>
        <p:cNvGrpSpPr/>
        <p:nvPr/>
      </p:nvGrpSpPr>
      <p:grpSpPr>
        <a:xfrm>
          <a:off x="0" y="0"/>
          <a:ext cx="0" cy="0"/>
          <a:chOff x="0" y="0"/>
          <a:chExt cx="0" cy="0"/>
        </a:xfrm>
      </p:grpSpPr>
      <p:sp>
        <p:nvSpPr>
          <p:cNvPr id="451" name="Google Shape;451;p66"/>
          <p:cNvSpPr/>
          <p:nvPr/>
        </p:nvSpPr>
        <p:spPr>
          <a:xfrm>
            <a:off x="-50675" y="-31950"/>
            <a:ext cx="4624200" cy="520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6"/>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2">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453" name="Google Shape;453;p66"/>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454" name="Google Shape;454;p66"/>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455" name="Google Shape;455;p66"/>
          <p:cNvSpPr/>
          <p:nvPr/>
        </p:nvSpPr>
        <p:spPr>
          <a:xfrm>
            <a:off x="4573525" y="-31950"/>
            <a:ext cx="4570500" cy="520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6"/>
          <p:cNvSpPr txBox="1">
            <a:spLocks noGrp="1"/>
          </p:cNvSpPr>
          <p:nvPr>
            <p:ph type="body" idx="1"/>
          </p:nvPr>
        </p:nvSpPr>
        <p:spPr>
          <a:xfrm>
            <a:off x="364825" y="1678025"/>
            <a:ext cx="3714600" cy="2445300"/>
          </a:xfrm>
          <a:prstGeom prst="rect">
            <a:avLst/>
          </a:prstGeom>
          <a:noFill/>
          <a:ln>
            <a:noFill/>
          </a:ln>
        </p:spPr>
        <p:txBody>
          <a:bodyPr spcFirstLastPara="1" wrap="square" lIns="0" tIns="91425" rIns="91425" bIns="91425" anchor="ctr" anchorCtr="0">
            <a:noAutofit/>
          </a:bodyPr>
          <a:lstStyle>
            <a:lvl1pPr marL="457200" lvl="0" indent="-317500" algn="ctr" rtl="0">
              <a:lnSpc>
                <a:spcPct val="115000"/>
              </a:lnSpc>
              <a:spcBef>
                <a:spcPts val="0"/>
              </a:spcBef>
              <a:spcAft>
                <a:spcPts val="0"/>
              </a:spcAft>
              <a:buClr>
                <a:srgbClr val="F8FFF4"/>
              </a:buClr>
              <a:buSzPts val="1400"/>
              <a:buFont typeface="Source Sans Pro"/>
              <a:buChar char="●"/>
              <a:defRPr sz="1400">
                <a:solidFill>
                  <a:srgbClr val="F8FFF4"/>
                </a:solidFill>
                <a:latin typeface="Source Sans Pro"/>
                <a:ea typeface="Source Sans Pro"/>
                <a:cs typeface="Source Sans Pro"/>
                <a:sym typeface="Source Sans Pro"/>
              </a:defRPr>
            </a:lvl1pPr>
            <a:lvl2pPr marL="914400" lvl="1" indent="-304800" algn="ctr" rtl="0">
              <a:lnSpc>
                <a:spcPct val="115000"/>
              </a:lnSpc>
              <a:spcBef>
                <a:spcPts val="0"/>
              </a:spcBef>
              <a:spcAft>
                <a:spcPts val="0"/>
              </a:spcAft>
              <a:buClr>
                <a:srgbClr val="F8FFF4"/>
              </a:buClr>
              <a:buSzPts val="1200"/>
              <a:buFont typeface="Source Sans Pro"/>
              <a:buChar char="○"/>
              <a:defRPr sz="1200">
                <a:solidFill>
                  <a:srgbClr val="F8FFF4"/>
                </a:solidFill>
                <a:latin typeface="Source Sans Pro"/>
                <a:ea typeface="Source Sans Pro"/>
                <a:cs typeface="Source Sans Pro"/>
                <a:sym typeface="Source Sans Pro"/>
              </a:defRPr>
            </a:lvl2pPr>
            <a:lvl3pPr marL="1371600" lvl="2"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3pPr>
            <a:lvl4pPr marL="1828800" lvl="3"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4pPr>
            <a:lvl5pPr marL="2286000" lvl="4"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5pPr>
            <a:lvl6pPr marL="2743200" lvl="5"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6pPr>
            <a:lvl7pPr marL="3200400" lvl="6"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7pPr>
            <a:lvl8pPr marL="3657600" lvl="7"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8pPr>
            <a:lvl9pPr marL="4114800" lvl="8" indent="-317500" algn="ctr" rtl="0">
              <a:lnSpc>
                <a:spcPct val="115000"/>
              </a:lnSpc>
              <a:spcBef>
                <a:spcPts val="0"/>
              </a:spcBef>
              <a:spcAft>
                <a:spcPts val="0"/>
              </a:spcAft>
              <a:buClr>
                <a:srgbClr val="F8FFF4"/>
              </a:buClr>
              <a:buSzPts val="1400"/>
              <a:buFont typeface="Source Sans Pro"/>
              <a:buChar char="■"/>
              <a:defRPr>
                <a:solidFill>
                  <a:srgbClr val="F8FFF4"/>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eam">
  <p:cSld name="SECTION_HEADER_1_1_1_1_1_1_1_1_1_1_1_1_1_1">
    <p:bg>
      <p:bgPr>
        <a:solidFill>
          <a:srgbClr val="F8FFF4"/>
        </a:solidFill>
        <a:effectLst/>
      </p:bgPr>
    </p:bg>
    <p:spTree>
      <p:nvGrpSpPr>
        <p:cNvPr id="1" name="Shape 457"/>
        <p:cNvGrpSpPr/>
        <p:nvPr/>
      </p:nvGrpSpPr>
      <p:grpSpPr>
        <a:xfrm>
          <a:off x="0" y="0"/>
          <a:ext cx="0" cy="0"/>
          <a:chOff x="0" y="0"/>
          <a:chExt cx="0" cy="0"/>
        </a:xfrm>
      </p:grpSpPr>
      <p:sp>
        <p:nvSpPr>
          <p:cNvPr id="458" name="Google Shape;458;p67"/>
          <p:cNvSpPr/>
          <p:nvPr/>
        </p:nvSpPr>
        <p:spPr>
          <a:xfrm>
            <a:off x="3985100" y="3091650"/>
            <a:ext cx="888300" cy="888300"/>
          </a:xfrm>
          <a:prstGeom prst="ellipse">
            <a:avLst/>
          </a:prstGeom>
          <a:solidFill>
            <a:srgbClr val="32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59" name="Google Shape;459;p67"/>
          <p:cNvSpPr/>
          <p:nvPr/>
        </p:nvSpPr>
        <p:spPr>
          <a:xfrm>
            <a:off x="6406950" y="3091650"/>
            <a:ext cx="888300" cy="888300"/>
          </a:xfrm>
          <a:prstGeom prst="ellipse">
            <a:avLst/>
          </a:prstGeom>
          <a:solidFill>
            <a:srgbClr val="D52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60" name="Google Shape;460;p67"/>
          <p:cNvSpPr/>
          <p:nvPr/>
        </p:nvSpPr>
        <p:spPr>
          <a:xfrm>
            <a:off x="1848575" y="3091650"/>
            <a:ext cx="888300" cy="888300"/>
          </a:xfrm>
          <a:prstGeom prst="ellipse">
            <a:avLst/>
          </a:prstGeom>
          <a:solidFill>
            <a:srgbClr val="F5B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61" name="Google Shape;461;p67"/>
          <p:cNvSpPr/>
          <p:nvPr/>
        </p:nvSpPr>
        <p:spPr>
          <a:xfrm>
            <a:off x="3985100" y="1391075"/>
            <a:ext cx="888300" cy="888300"/>
          </a:xfrm>
          <a:prstGeom prst="ellipse">
            <a:avLst/>
          </a:prstGeom>
          <a:solidFill>
            <a:srgbClr val="32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62" name="Google Shape;462;p67"/>
          <p:cNvSpPr/>
          <p:nvPr/>
        </p:nvSpPr>
        <p:spPr>
          <a:xfrm>
            <a:off x="6406950" y="1391075"/>
            <a:ext cx="888300" cy="888300"/>
          </a:xfrm>
          <a:prstGeom prst="ellipse">
            <a:avLst/>
          </a:prstGeom>
          <a:solidFill>
            <a:srgbClr val="D52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63" name="Google Shape;463;p67"/>
          <p:cNvSpPr/>
          <p:nvPr/>
        </p:nvSpPr>
        <p:spPr>
          <a:xfrm>
            <a:off x="1848575" y="1391075"/>
            <a:ext cx="888300" cy="888300"/>
          </a:xfrm>
          <a:prstGeom prst="ellipse">
            <a:avLst/>
          </a:prstGeom>
          <a:solidFill>
            <a:srgbClr val="F5B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64" name="Google Shape;464;p67"/>
          <p:cNvSpPr txBox="1">
            <a:spLocks noGrp="1"/>
          </p:cNvSpPr>
          <p:nvPr>
            <p:ph type="title"/>
          </p:nvPr>
        </p:nvSpPr>
        <p:spPr>
          <a:xfrm>
            <a:off x="2271375"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3333"/>
              </a:buClr>
              <a:buSzPts val="2400"/>
              <a:buNone/>
              <a:defRPr>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465" name="Google Shape;465;p67"/>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466" name="Google Shape;466;p67"/>
          <p:cNvSpPr/>
          <p:nvPr/>
        </p:nvSpPr>
        <p:spPr>
          <a:xfrm>
            <a:off x="2486160" y="1931482"/>
            <a:ext cx="348300" cy="348300"/>
          </a:xfrm>
          <a:prstGeom prst="ellipse">
            <a:avLst/>
          </a:prstGeom>
          <a:solidFill>
            <a:srgbClr val="22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467" name="Google Shape;467;p67"/>
          <p:cNvPicPr preferRelativeResize="0"/>
          <p:nvPr/>
        </p:nvPicPr>
        <p:blipFill>
          <a:blip r:embed="rId3">
            <a:alphaModFix/>
          </a:blip>
          <a:stretch>
            <a:fillRect/>
          </a:stretch>
        </p:blipFill>
        <p:spPr>
          <a:xfrm>
            <a:off x="2580357" y="2010815"/>
            <a:ext cx="159749" cy="189492"/>
          </a:xfrm>
          <a:prstGeom prst="rect">
            <a:avLst/>
          </a:prstGeom>
          <a:noFill/>
          <a:ln>
            <a:noFill/>
          </a:ln>
        </p:spPr>
      </p:pic>
      <p:sp>
        <p:nvSpPr>
          <p:cNvPr id="468" name="Google Shape;468;p67"/>
          <p:cNvSpPr txBox="1"/>
          <p:nvPr/>
        </p:nvSpPr>
        <p:spPr>
          <a:xfrm>
            <a:off x="1460463" y="2395472"/>
            <a:ext cx="1664700" cy="501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Name, Title</a:t>
            </a:r>
            <a:endParaRPr sz="1200" b="1">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Company Name</a:t>
            </a:r>
            <a:endParaRPr sz="1200" b="1">
              <a:solidFill>
                <a:schemeClr val="dk1"/>
              </a:solidFill>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1200" b="1">
              <a:latin typeface="Source Sans Pro"/>
              <a:ea typeface="Source Sans Pro"/>
              <a:cs typeface="Source Sans Pro"/>
              <a:sym typeface="Source Sans Pro"/>
            </a:endParaRPr>
          </a:p>
        </p:txBody>
      </p:sp>
      <p:sp>
        <p:nvSpPr>
          <p:cNvPr id="469" name="Google Shape;469;p67"/>
          <p:cNvSpPr/>
          <p:nvPr/>
        </p:nvSpPr>
        <p:spPr>
          <a:xfrm>
            <a:off x="4622691" y="1931482"/>
            <a:ext cx="348300" cy="348300"/>
          </a:xfrm>
          <a:prstGeom prst="ellipse">
            <a:avLst/>
          </a:prstGeom>
          <a:solidFill>
            <a:srgbClr val="22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470" name="Google Shape;470;p67"/>
          <p:cNvPicPr preferRelativeResize="0"/>
          <p:nvPr/>
        </p:nvPicPr>
        <p:blipFill>
          <a:blip r:embed="rId3">
            <a:alphaModFix/>
          </a:blip>
          <a:stretch>
            <a:fillRect/>
          </a:stretch>
        </p:blipFill>
        <p:spPr>
          <a:xfrm>
            <a:off x="4716889" y="2010815"/>
            <a:ext cx="159749" cy="189492"/>
          </a:xfrm>
          <a:prstGeom prst="rect">
            <a:avLst/>
          </a:prstGeom>
          <a:noFill/>
          <a:ln>
            <a:noFill/>
          </a:ln>
        </p:spPr>
      </p:pic>
      <p:sp>
        <p:nvSpPr>
          <p:cNvPr id="471" name="Google Shape;471;p67"/>
          <p:cNvSpPr txBox="1"/>
          <p:nvPr/>
        </p:nvSpPr>
        <p:spPr>
          <a:xfrm>
            <a:off x="3596994" y="2395472"/>
            <a:ext cx="1664700" cy="501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Name, Title</a:t>
            </a:r>
            <a:endParaRPr sz="1200" b="1">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Company Name</a:t>
            </a:r>
            <a:endParaRPr sz="1200" b="1">
              <a:solidFill>
                <a:schemeClr val="dk1"/>
              </a:solidFill>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1200" b="1">
              <a:latin typeface="Source Sans Pro"/>
              <a:ea typeface="Source Sans Pro"/>
              <a:cs typeface="Source Sans Pro"/>
              <a:sym typeface="Source Sans Pro"/>
            </a:endParaRPr>
          </a:p>
        </p:txBody>
      </p:sp>
      <p:sp>
        <p:nvSpPr>
          <p:cNvPr id="472" name="Google Shape;472;p67"/>
          <p:cNvSpPr/>
          <p:nvPr/>
        </p:nvSpPr>
        <p:spPr>
          <a:xfrm>
            <a:off x="7044533" y="1931482"/>
            <a:ext cx="348300" cy="348300"/>
          </a:xfrm>
          <a:prstGeom prst="ellipse">
            <a:avLst/>
          </a:prstGeom>
          <a:solidFill>
            <a:srgbClr val="22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473" name="Google Shape;473;p67"/>
          <p:cNvPicPr preferRelativeResize="0"/>
          <p:nvPr/>
        </p:nvPicPr>
        <p:blipFill>
          <a:blip r:embed="rId3">
            <a:alphaModFix/>
          </a:blip>
          <a:stretch>
            <a:fillRect/>
          </a:stretch>
        </p:blipFill>
        <p:spPr>
          <a:xfrm>
            <a:off x="7138731" y="2010815"/>
            <a:ext cx="159749" cy="189492"/>
          </a:xfrm>
          <a:prstGeom prst="rect">
            <a:avLst/>
          </a:prstGeom>
          <a:noFill/>
          <a:ln>
            <a:noFill/>
          </a:ln>
        </p:spPr>
      </p:pic>
      <p:sp>
        <p:nvSpPr>
          <p:cNvPr id="474" name="Google Shape;474;p67"/>
          <p:cNvSpPr txBox="1"/>
          <p:nvPr/>
        </p:nvSpPr>
        <p:spPr>
          <a:xfrm>
            <a:off x="6018836" y="2395472"/>
            <a:ext cx="1664700" cy="501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Name, Title</a:t>
            </a:r>
            <a:endParaRPr sz="1200" b="1">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Company Name</a:t>
            </a:r>
            <a:endParaRPr sz="1200" b="1">
              <a:solidFill>
                <a:schemeClr val="dk1"/>
              </a:solidFill>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1200" b="1">
              <a:latin typeface="Source Sans Pro"/>
              <a:ea typeface="Source Sans Pro"/>
              <a:cs typeface="Source Sans Pro"/>
              <a:sym typeface="Source Sans Pro"/>
            </a:endParaRPr>
          </a:p>
        </p:txBody>
      </p:sp>
      <p:sp>
        <p:nvSpPr>
          <p:cNvPr id="475" name="Google Shape;475;p67"/>
          <p:cNvSpPr/>
          <p:nvPr/>
        </p:nvSpPr>
        <p:spPr>
          <a:xfrm>
            <a:off x="2486160" y="3630102"/>
            <a:ext cx="348300" cy="348300"/>
          </a:xfrm>
          <a:prstGeom prst="ellipse">
            <a:avLst/>
          </a:prstGeom>
          <a:solidFill>
            <a:srgbClr val="22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476" name="Google Shape;476;p67"/>
          <p:cNvPicPr preferRelativeResize="0"/>
          <p:nvPr/>
        </p:nvPicPr>
        <p:blipFill>
          <a:blip r:embed="rId3">
            <a:alphaModFix/>
          </a:blip>
          <a:stretch>
            <a:fillRect/>
          </a:stretch>
        </p:blipFill>
        <p:spPr>
          <a:xfrm>
            <a:off x="2580357" y="3709435"/>
            <a:ext cx="159749" cy="189492"/>
          </a:xfrm>
          <a:prstGeom prst="rect">
            <a:avLst/>
          </a:prstGeom>
          <a:noFill/>
          <a:ln>
            <a:noFill/>
          </a:ln>
        </p:spPr>
      </p:pic>
      <p:sp>
        <p:nvSpPr>
          <p:cNvPr id="477" name="Google Shape;477;p67"/>
          <p:cNvSpPr txBox="1"/>
          <p:nvPr/>
        </p:nvSpPr>
        <p:spPr>
          <a:xfrm>
            <a:off x="1460463" y="4094092"/>
            <a:ext cx="1664700" cy="501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Name, Title</a:t>
            </a:r>
            <a:endParaRPr sz="1200" b="1">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Company Name</a:t>
            </a:r>
            <a:endParaRPr sz="1200" b="1">
              <a:solidFill>
                <a:schemeClr val="dk1"/>
              </a:solidFill>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1200" b="1">
              <a:latin typeface="Source Sans Pro"/>
              <a:ea typeface="Source Sans Pro"/>
              <a:cs typeface="Source Sans Pro"/>
              <a:sym typeface="Source Sans Pro"/>
            </a:endParaRPr>
          </a:p>
        </p:txBody>
      </p:sp>
      <p:sp>
        <p:nvSpPr>
          <p:cNvPr id="478" name="Google Shape;478;p67"/>
          <p:cNvSpPr/>
          <p:nvPr/>
        </p:nvSpPr>
        <p:spPr>
          <a:xfrm>
            <a:off x="4622691" y="3630102"/>
            <a:ext cx="348300" cy="348300"/>
          </a:xfrm>
          <a:prstGeom prst="ellipse">
            <a:avLst/>
          </a:prstGeom>
          <a:solidFill>
            <a:srgbClr val="22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479" name="Google Shape;479;p67"/>
          <p:cNvPicPr preferRelativeResize="0"/>
          <p:nvPr/>
        </p:nvPicPr>
        <p:blipFill>
          <a:blip r:embed="rId3">
            <a:alphaModFix/>
          </a:blip>
          <a:stretch>
            <a:fillRect/>
          </a:stretch>
        </p:blipFill>
        <p:spPr>
          <a:xfrm>
            <a:off x="4716889" y="3709435"/>
            <a:ext cx="159749" cy="189492"/>
          </a:xfrm>
          <a:prstGeom prst="rect">
            <a:avLst/>
          </a:prstGeom>
          <a:noFill/>
          <a:ln>
            <a:noFill/>
          </a:ln>
        </p:spPr>
      </p:pic>
      <p:sp>
        <p:nvSpPr>
          <p:cNvPr id="480" name="Google Shape;480;p67"/>
          <p:cNvSpPr txBox="1"/>
          <p:nvPr/>
        </p:nvSpPr>
        <p:spPr>
          <a:xfrm>
            <a:off x="3596994" y="4094092"/>
            <a:ext cx="1664700" cy="501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Name, Title</a:t>
            </a:r>
            <a:endParaRPr sz="1200" b="1">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Company Name</a:t>
            </a:r>
            <a:endParaRPr sz="1200" b="1">
              <a:solidFill>
                <a:schemeClr val="dk1"/>
              </a:solidFill>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1200" b="1">
              <a:latin typeface="Source Sans Pro"/>
              <a:ea typeface="Source Sans Pro"/>
              <a:cs typeface="Source Sans Pro"/>
              <a:sym typeface="Source Sans Pro"/>
            </a:endParaRPr>
          </a:p>
        </p:txBody>
      </p:sp>
      <p:sp>
        <p:nvSpPr>
          <p:cNvPr id="481" name="Google Shape;481;p67"/>
          <p:cNvSpPr/>
          <p:nvPr/>
        </p:nvSpPr>
        <p:spPr>
          <a:xfrm>
            <a:off x="7044533" y="3630102"/>
            <a:ext cx="348300" cy="348300"/>
          </a:xfrm>
          <a:prstGeom prst="ellipse">
            <a:avLst/>
          </a:prstGeom>
          <a:solidFill>
            <a:srgbClr val="22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pic>
        <p:nvPicPr>
          <p:cNvPr id="482" name="Google Shape;482;p67"/>
          <p:cNvPicPr preferRelativeResize="0"/>
          <p:nvPr/>
        </p:nvPicPr>
        <p:blipFill>
          <a:blip r:embed="rId3">
            <a:alphaModFix/>
          </a:blip>
          <a:stretch>
            <a:fillRect/>
          </a:stretch>
        </p:blipFill>
        <p:spPr>
          <a:xfrm>
            <a:off x="7138731" y="3709435"/>
            <a:ext cx="159749" cy="189492"/>
          </a:xfrm>
          <a:prstGeom prst="rect">
            <a:avLst/>
          </a:prstGeom>
          <a:noFill/>
          <a:ln>
            <a:noFill/>
          </a:ln>
        </p:spPr>
      </p:pic>
      <p:sp>
        <p:nvSpPr>
          <p:cNvPr id="483" name="Google Shape;483;p67"/>
          <p:cNvSpPr txBox="1"/>
          <p:nvPr/>
        </p:nvSpPr>
        <p:spPr>
          <a:xfrm>
            <a:off x="6018836" y="4094092"/>
            <a:ext cx="1664700" cy="501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Name, Title</a:t>
            </a:r>
            <a:endParaRPr sz="1200" b="1">
              <a:solidFill>
                <a:schemeClr val="dk1"/>
              </a:solidFill>
              <a:latin typeface="Source Sans Pro"/>
              <a:ea typeface="Source Sans Pro"/>
              <a:cs typeface="Source Sans Pro"/>
              <a:sym typeface="Source Sans Pro"/>
            </a:endParaRPr>
          </a:p>
          <a:p>
            <a:pPr marL="0" lvl="0" indent="0" algn="ctr" rtl="0">
              <a:spcBef>
                <a:spcPts val="0"/>
              </a:spcBef>
              <a:spcAft>
                <a:spcPts val="0"/>
              </a:spcAft>
              <a:buNone/>
            </a:pPr>
            <a:r>
              <a:rPr lang="en" sz="1200" b="1">
                <a:solidFill>
                  <a:schemeClr val="dk1"/>
                </a:solidFill>
                <a:latin typeface="Source Sans Pro"/>
                <a:ea typeface="Source Sans Pro"/>
                <a:cs typeface="Source Sans Pro"/>
                <a:sym typeface="Source Sans Pro"/>
              </a:rPr>
              <a:t>Company Name</a:t>
            </a:r>
            <a:endParaRPr sz="1200" b="1">
              <a:solidFill>
                <a:schemeClr val="dk1"/>
              </a:solidFill>
              <a:latin typeface="Source Sans Pro"/>
              <a:ea typeface="Source Sans Pro"/>
              <a:cs typeface="Source Sans Pro"/>
              <a:sym typeface="Source Sans Pro"/>
            </a:endParaRPr>
          </a:p>
          <a:p>
            <a:pPr marL="0" lvl="0" indent="0" algn="ctr" rtl="0">
              <a:lnSpc>
                <a:spcPct val="100000"/>
              </a:lnSpc>
              <a:spcBef>
                <a:spcPts val="0"/>
              </a:spcBef>
              <a:spcAft>
                <a:spcPts val="0"/>
              </a:spcAft>
              <a:buNone/>
            </a:pPr>
            <a:endParaRPr sz="1200" b="1">
              <a:latin typeface="Source Sans Pro"/>
              <a:ea typeface="Source Sans Pro"/>
              <a:cs typeface="Source Sans Pro"/>
              <a:sym typeface="Source Sans Pro"/>
            </a:endParaRPr>
          </a:p>
        </p:txBody>
      </p:sp>
      <p:sp>
        <p:nvSpPr>
          <p:cNvPr id="484" name="Google Shape;484;p67"/>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485" name="Google Shape;485;p67"/>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6"/>
        <p:cNvGrpSpPr/>
        <p:nvPr/>
      </p:nvGrpSpPr>
      <p:grpSpPr>
        <a:xfrm>
          <a:off x="0" y="0"/>
          <a:ext cx="0" cy="0"/>
          <a:chOff x="0" y="0"/>
          <a:chExt cx="0" cy="0"/>
        </a:xfrm>
      </p:grpSpPr>
      <p:pic>
        <p:nvPicPr>
          <p:cNvPr id="487" name="Google Shape;487;p68"/>
          <p:cNvPicPr preferRelativeResize="0"/>
          <p:nvPr/>
        </p:nvPicPr>
        <p:blipFill rotWithShape="1">
          <a:blip r:embed="rId2">
            <a:alphaModFix/>
          </a:blip>
          <a:srcRect l="29" r="19"/>
          <a:stretch/>
        </p:blipFill>
        <p:spPr>
          <a:xfrm>
            <a:off x="-3136325" y="1603075"/>
            <a:ext cx="6608077" cy="3717048"/>
          </a:xfrm>
          <a:prstGeom prst="rect">
            <a:avLst/>
          </a:prstGeom>
          <a:noFill/>
          <a:ln>
            <a:noFill/>
          </a:ln>
        </p:spPr>
      </p:pic>
      <p:pic>
        <p:nvPicPr>
          <p:cNvPr id="488" name="Google Shape;488;p68"/>
          <p:cNvPicPr preferRelativeResize="0"/>
          <p:nvPr/>
        </p:nvPicPr>
        <p:blipFill>
          <a:blip r:embed="rId3">
            <a:alphaModFix/>
          </a:blip>
          <a:stretch>
            <a:fillRect/>
          </a:stretch>
        </p:blipFill>
        <p:spPr>
          <a:xfrm>
            <a:off x="1657350" y="-259575"/>
            <a:ext cx="914400" cy="904875"/>
          </a:xfrm>
          <a:prstGeom prst="rect">
            <a:avLst/>
          </a:prstGeom>
          <a:noFill/>
          <a:ln>
            <a:noFill/>
          </a:ln>
        </p:spPr>
      </p:pic>
      <p:pic>
        <p:nvPicPr>
          <p:cNvPr id="489" name="Google Shape;489;p68"/>
          <p:cNvPicPr preferRelativeResize="0"/>
          <p:nvPr/>
        </p:nvPicPr>
        <p:blipFill>
          <a:blip r:embed="rId4">
            <a:alphaModFix/>
          </a:blip>
          <a:stretch>
            <a:fillRect/>
          </a:stretch>
        </p:blipFill>
        <p:spPr>
          <a:xfrm>
            <a:off x="1085850" y="807225"/>
            <a:ext cx="228600" cy="223843"/>
          </a:xfrm>
          <a:prstGeom prst="rect">
            <a:avLst/>
          </a:prstGeom>
          <a:noFill/>
          <a:ln>
            <a:noFill/>
          </a:ln>
        </p:spPr>
      </p:pic>
      <p:pic>
        <p:nvPicPr>
          <p:cNvPr id="490" name="Google Shape;490;p68"/>
          <p:cNvPicPr preferRelativeResize="0"/>
          <p:nvPr/>
        </p:nvPicPr>
        <p:blipFill>
          <a:blip r:embed="rId5">
            <a:alphaModFix/>
          </a:blip>
          <a:stretch>
            <a:fillRect/>
          </a:stretch>
        </p:blipFill>
        <p:spPr>
          <a:xfrm>
            <a:off x="364825" y="4617525"/>
            <a:ext cx="508032" cy="348776"/>
          </a:xfrm>
          <a:prstGeom prst="rect">
            <a:avLst/>
          </a:prstGeom>
          <a:noFill/>
          <a:ln>
            <a:noFill/>
          </a:ln>
        </p:spPr>
      </p:pic>
      <p:sp>
        <p:nvSpPr>
          <p:cNvPr id="491" name="Google Shape;491;p68"/>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6">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492" name="Google Shape;492;p68"/>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493" name="Google Shape;493;p68"/>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chemeClr val="lt2"/>
              </a:buClr>
              <a:buSzPts val="2800"/>
              <a:buNone/>
              <a:defRPr>
                <a:solidFill>
                  <a:schemeClr val="lt2"/>
                </a:solidFill>
                <a:latin typeface="Arial"/>
                <a:ea typeface="Arial"/>
                <a:cs typeface="Arial"/>
                <a:sym typeface="Arial"/>
              </a:defRPr>
            </a:lvl2pPr>
            <a:lvl3pPr lvl="2" rtl="0">
              <a:spcBef>
                <a:spcPts val="0"/>
              </a:spcBef>
              <a:spcAft>
                <a:spcPts val="0"/>
              </a:spcAft>
              <a:buClr>
                <a:schemeClr val="lt2"/>
              </a:buClr>
              <a:buSzPts val="2800"/>
              <a:buNone/>
              <a:defRPr>
                <a:solidFill>
                  <a:schemeClr val="lt2"/>
                </a:solidFill>
                <a:latin typeface="Arial"/>
                <a:ea typeface="Arial"/>
                <a:cs typeface="Arial"/>
                <a:sym typeface="Arial"/>
              </a:defRPr>
            </a:lvl3pPr>
            <a:lvl4pPr lvl="3" rtl="0">
              <a:spcBef>
                <a:spcPts val="0"/>
              </a:spcBef>
              <a:spcAft>
                <a:spcPts val="0"/>
              </a:spcAft>
              <a:buClr>
                <a:schemeClr val="lt2"/>
              </a:buClr>
              <a:buSzPts val="2800"/>
              <a:buNone/>
              <a:defRPr>
                <a:solidFill>
                  <a:schemeClr val="lt2"/>
                </a:solidFill>
                <a:latin typeface="Arial"/>
                <a:ea typeface="Arial"/>
                <a:cs typeface="Arial"/>
                <a:sym typeface="Arial"/>
              </a:defRPr>
            </a:lvl4pPr>
            <a:lvl5pPr lvl="4" rtl="0">
              <a:spcBef>
                <a:spcPts val="0"/>
              </a:spcBef>
              <a:spcAft>
                <a:spcPts val="0"/>
              </a:spcAft>
              <a:buClr>
                <a:schemeClr val="lt2"/>
              </a:buClr>
              <a:buSzPts val="2800"/>
              <a:buNone/>
              <a:defRPr>
                <a:solidFill>
                  <a:schemeClr val="lt2"/>
                </a:solidFill>
                <a:latin typeface="Arial"/>
                <a:ea typeface="Arial"/>
                <a:cs typeface="Arial"/>
                <a:sym typeface="Arial"/>
              </a:defRPr>
            </a:lvl5pPr>
            <a:lvl6pPr lvl="5" rtl="0">
              <a:spcBef>
                <a:spcPts val="0"/>
              </a:spcBef>
              <a:spcAft>
                <a:spcPts val="0"/>
              </a:spcAft>
              <a:buClr>
                <a:schemeClr val="lt2"/>
              </a:buClr>
              <a:buSzPts val="2800"/>
              <a:buNone/>
              <a:defRPr>
                <a:solidFill>
                  <a:schemeClr val="lt2"/>
                </a:solidFill>
                <a:latin typeface="Arial"/>
                <a:ea typeface="Arial"/>
                <a:cs typeface="Arial"/>
                <a:sym typeface="Arial"/>
              </a:defRPr>
            </a:lvl6pPr>
            <a:lvl7pPr lvl="6" rtl="0">
              <a:spcBef>
                <a:spcPts val="0"/>
              </a:spcBef>
              <a:spcAft>
                <a:spcPts val="0"/>
              </a:spcAft>
              <a:buClr>
                <a:schemeClr val="lt2"/>
              </a:buClr>
              <a:buSzPts val="2800"/>
              <a:buNone/>
              <a:defRPr>
                <a:solidFill>
                  <a:schemeClr val="lt2"/>
                </a:solidFill>
                <a:latin typeface="Arial"/>
                <a:ea typeface="Arial"/>
                <a:cs typeface="Arial"/>
                <a:sym typeface="Arial"/>
              </a:defRPr>
            </a:lvl7pPr>
            <a:lvl8pPr lvl="7" rtl="0">
              <a:spcBef>
                <a:spcPts val="0"/>
              </a:spcBef>
              <a:spcAft>
                <a:spcPts val="0"/>
              </a:spcAft>
              <a:buClr>
                <a:schemeClr val="lt2"/>
              </a:buClr>
              <a:buSzPts val="2800"/>
              <a:buNone/>
              <a:defRPr>
                <a:solidFill>
                  <a:schemeClr val="lt2"/>
                </a:solidFill>
                <a:latin typeface="Arial"/>
                <a:ea typeface="Arial"/>
                <a:cs typeface="Arial"/>
                <a:sym typeface="Arial"/>
              </a:defRPr>
            </a:lvl8pPr>
            <a:lvl9pPr lvl="8" rtl="0">
              <a:spcBef>
                <a:spcPts val="0"/>
              </a:spcBef>
              <a:spcAft>
                <a:spcPts val="0"/>
              </a:spcAft>
              <a:buClr>
                <a:schemeClr val="lt2"/>
              </a:buClr>
              <a:buSzPts val="2800"/>
              <a:buNone/>
              <a:defRPr>
                <a:solidFill>
                  <a:schemeClr val="lt2"/>
                </a:solidFill>
                <a:latin typeface="Arial"/>
                <a:ea typeface="Arial"/>
                <a:cs typeface="Arial"/>
                <a:sym typeface="Arial"/>
              </a:defRPr>
            </a:lvl9pPr>
          </a:lstStyle>
          <a:p>
            <a:endParaRPr/>
          </a:p>
        </p:txBody>
      </p:sp>
      <p:sp>
        <p:nvSpPr>
          <p:cNvPr id="494" name="Google Shape;494;p68"/>
          <p:cNvSpPr txBox="1">
            <a:spLocks noGrp="1"/>
          </p:cNvSpPr>
          <p:nvPr>
            <p:ph type="body" idx="1"/>
          </p:nvPr>
        </p:nvSpPr>
        <p:spPr>
          <a:xfrm>
            <a:off x="2305725" y="1459350"/>
            <a:ext cx="6009300" cy="1724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1pPr>
            <a:lvl2pPr marL="914400" lvl="1"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solidFill>
          <a:srgbClr val="F8FFF4"/>
        </a:solidFill>
        <a:effectLst/>
      </p:bgPr>
    </p:bg>
    <p:spTree>
      <p:nvGrpSpPr>
        <p:cNvPr id="1" name="Shape 495"/>
        <p:cNvGrpSpPr/>
        <p:nvPr/>
      </p:nvGrpSpPr>
      <p:grpSpPr>
        <a:xfrm>
          <a:off x="0" y="0"/>
          <a:ext cx="0" cy="0"/>
          <a:chOff x="0" y="0"/>
          <a:chExt cx="0" cy="0"/>
        </a:xfrm>
      </p:grpSpPr>
      <p:pic>
        <p:nvPicPr>
          <p:cNvPr id="496" name="Google Shape;496;p69"/>
          <p:cNvPicPr preferRelativeResize="0"/>
          <p:nvPr/>
        </p:nvPicPr>
        <p:blipFill>
          <a:blip r:embed="rId2">
            <a:alphaModFix/>
          </a:blip>
          <a:stretch>
            <a:fillRect/>
          </a:stretch>
        </p:blipFill>
        <p:spPr>
          <a:xfrm>
            <a:off x="685800" y="4731825"/>
            <a:ext cx="508032" cy="348776"/>
          </a:xfrm>
          <a:prstGeom prst="rect">
            <a:avLst/>
          </a:prstGeom>
          <a:noFill/>
          <a:ln>
            <a:noFill/>
          </a:ln>
        </p:spPr>
      </p:pic>
      <p:sp>
        <p:nvSpPr>
          <p:cNvPr id="497" name="Google Shape;497;p69"/>
          <p:cNvSpPr txBox="1"/>
          <p:nvPr/>
        </p:nvSpPr>
        <p:spPr>
          <a:xfrm>
            <a:off x="7151397" y="4756063"/>
            <a:ext cx="1432500" cy="276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600">
                <a:solidFill>
                  <a:srgbClr val="F8FFF4"/>
                </a:solidFill>
                <a:uFill>
                  <a:noFill/>
                </a:uFill>
                <a:hlinkClick r:id="rId3">
                  <a:extLst>
                    <a:ext uri="{A12FA001-AC4F-418D-AE19-62706E023703}">
                      <ahyp:hlinkClr xmlns:ahyp="http://schemas.microsoft.com/office/drawing/2018/hyperlinkcolor" val="tx"/>
                    </a:ext>
                  </a:extLst>
                </a:hlinkClick>
              </a:rPr>
              <a:t>©</a:t>
            </a:r>
            <a:r>
              <a:rPr lang="en" sz="600">
                <a:solidFill>
                  <a:srgbClr val="F8FFF4"/>
                </a:solidFill>
              </a:rPr>
              <a:t> Gloat - Business Proprietary</a:t>
            </a:r>
            <a:endParaRPr sz="600">
              <a:solidFill>
                <a:srgbClr val="F8FFF4"/>
              </a:solidFill>
            </a:endParaRPr>
          </a:p>
        </p:txBody>
      </p:sp>
      <p:sp>
        <p:nvSpPr>
          <p:cNvPr id="498" name="Google Shape;498;p69"/>
          <p:cNvSpPr txBox="1">
            <a:spLocks noGrp="1"/>
          </p:cNvSpPr>
          <p:nvPr>
            <p:ph type="sldNum" idx="12"/>
          </p:nvPr>
        </p:nvSpPr>
        <p:spPr>
          <a:xfrm>
            <a:off x="8283608" y="4709404"/>
            <a:ext cx="548700" cy="393600"/>
          </a:xfrm>
          <a:prstGeom prst="rect">
            <a:avLst/>
          </a:prstGeom>
          <a:noFill/>
          <a:ln>
            <a:noFill/>
          </a:ln>
        </p:spPr>
        <p:txBody>
          <a:bodyPr spcFirstLastPara="1" wrap="square" lIns="91425" tIns="91425" rIns="91425" bIns="91425" anchor="ctr" anchorCtr="0">
            <a:noAutofit/>
          </a:bodyPr>
          <a:lstStyle>
            <a:lvl1pPr lvl="0" rtl="0">
              <a:buNone/>
              <a:defRPr>
                <a:solidFill>
                  <a:srgbClr val="F8FFF4"/>
                </a:solidFill>
                <a:latin typeface="Proxima Nova"/>
                <a:ea typeface="Proxima Nova"/>
                <a:cs typeface="Proxima Nova"/>
                <a:sym typeface="Proxima Nova"/>
              </a:defRPr>
            </a:lvl1pPr>
            <a:lvl2pPr lvl="1" rtl="0">
              <a:buNone/>
              <a:defRPr>
                <a:solidFill>
                  <a:srgbClr val="F8FFF4"/>
                </a:solidFill>
                <a:latin typeface="Proxima Nova"/>
                <a:ea typeface="Proxima Nova"/>
                <a:cs typeface="Proxima Nova"/>
                <a:sym typeface="Proxima Nova"/>
              </a:defRPr>
            </a:lvl2pPr>
            <a:lvl3pPr lvl="2" rtl="0">
              <a:buNone/>
              <a:defRPr>
                <a:solidFill>
                  <a:srgbClr val="F8FFF4"/>
                </a:solidFill>
                <a:latin typeface="Proxima Nova"/>
                <a:ea typeface="Proxima Nova"/>
                <a:cs typeface="Proxima Nova"/>
                <a:sym typeface="Proxima Nova"/>
              </a:defRPr>
            </a:lvl3pPr>
            <a:lvl4pPr lvl="3" rtl="0">
              <a:buNone/>
              <a:defRPr>
                <a:solidFill>
                  <a:srgbClr val="F8FFF4"/>
                </a:solidFill>
                <a:latin typeface="Proxima Nova"/>
                <a:ea typeface="Proxima Nova"/>
                <a:cs typeface="Proxima Nova"/>
                <a:sym typeface="Proxima Nova"/>
              </a:defRPr>
            </a:lvl4pPr>
            <a:lvl5pPr lvl="4" rtl="0">
              <a:buNone/>
              <a:defRPr>
                <a:solidFill>
                  <a:srgbClr val="F8FFF4"/>
                </a:solidFill>
                <a:latin typeface="Proxima Nova"/>
                <a:ea typeface="Proxima Nova"/>
                <a:cs typeface="Proxima Nova"/>
                <a:sym typeface="Proxima Nova"/>
              </a:defRPr>
            </a:lvl5pPr>
            <a:lvl6pPr lvl="5" rtl="0">
              <a:buNone/>
              <a:defRPr>
                <a:solidFill>
                  <a:srgbClr val="F8FFF4"/>
                </a:solidFill>
                <a:latin typeface="Proxima Nova"/>
                <a:ea typeface="Proxima Nova"/>
                <a:cs typeface="Proxima Nova"/>
                <a:sym typeface="Proxima Nova"/>
              </a:defRPr>
            </a:lvl6pPr>
            <a:lvl7pPr lvl="6" rtl="0">
              <a:buNone/>
              <a:defRPr>
                <a:solidFill>
                  <a:srgbClr val="F8FFF4"/>
                </a:solidFill>
                <a:latin typeface="Proxima Nova"/>
                <a:ea typeface="Proxima Nova"/>
                <a:cs typeface="Proxima Nova"/>
                <a:sym typeface="Proxima Nova"/>
              </a:defRPr>
            </a:lvl7pPr>
            <a:lvl8pPr lvl="7" rtl="0">
              <a:buNone/>
              <a:defRPr>
                <a:solidFill>
                  <a:srgbClr val="F8FFF4"/>
                </a:solidFill>
                <a:latin typeface="Proxima Nova"/>
                <a:ea typeface="Proxima Nova"/>
                <a:cs typeface="Proxima Nova"/>
                <a:sym typeface="Proxima Nova"/>
              </a:defRPr>
            </a:lvl8pPr>
            <a:lvl9pPr lvl="8" rtl="0">
              <a:buNone/>
              <a:defRPr>
                <a:solidFill>
                  <a:srgbClr val="F8FFF4"/>
                </a:solidFill>
                <a:latin typeface="Proxima Nova"/>
                <a:ea typeface="Proxima Nova"/>
                <a:cs typeface="Proxima Nova"/>
                <a:sym typeface="Proxima Nova"/>
              </a:defRPr>
            </a:lvl9pPr>
          </a:lstStyle>
          <a:p>
            <a:pPr marL="0" lvl="0" indent="0" algn="l" rtl="0">
              <a:spcBef>
                <a:spcPts val="0"/>
              </a:spcBef>
              <a:spcAft>
                <a:spcPts val="0"/>
              </a:spcAft>
              <a:buNone/>
            </a:pPr>
            <a:fld id="{00000000-1234-1234-1234-123412341234}" type="slidenum">
              <a:rPr lang="en"/>
              <a:t>‹#›</a:t>
            </a:fld>
            <a:endParaRPr/>
          </a:p>
        </p:txBody>
      </p:sp>
      <p:sp>
        <p:nvSpPr>
          <p:cNvPr id="499" name="Google Shape;499;p69"/>
          <p:cNvSpPr txBox="1"/>
          <p:nvPr/>
        </p:nvSpPr>
        <p:spPr>
          <a:xfrm>
            <a:off x="3162300" y="1574450"/>
            <a:ext cx="5486100" cy="517500"/>
          </a:xfrm>
          <a:prstGeom prst="rect">
            <a:avLst/>
          </a:prstGeom>
          <a:noFill/>
          <a:ln>
            <a:noFill/>
          </a:ln>
        </p:spPr>
        <p:txBody>
          <a:bodyPr spcFirstLastPara="1" wrap="square" lIns="0" tIns="91400" rIns="91400" bIns="91400" anchor="t" anchorCtr="0">
            <a:noAutofit/>
          </a:bodyPr>
          <a:lstStyle/>
          <a:p>
            <a:pPr marL="0" lvl="0" indent="0" algn="l" rtl="0">
              <a:lnSpc>
                <a:spcPct val="115000"/>
              </a:lnSpc>
              <a:spcBef>
                <a:spcPts val="0"/>
              </a:spcBef>
              <a:spcAft>
                <a:spcPts val="0"/>
              </a:spcAft>
              <a:buNone/>
            </a:pPr>
            <a:r>
              <a:rPr lang="en" sz="1800" b="1">
                <a:solidFill>
                  <a:srgbClr val="F8FFF4"/>
                </a:solidFill>
                <a:latin typeface="Poppins"/>
                <a:ea typeface="Poppins"/>
                <a:cs typeface="Poppins"/>
                <a:sym typeface="Poppins"/>
              </a:rPr>
              <a:t>Lorem Ipsum</a:t>
            </a:r>
            <a:endParaRPr sz="1800" b="1">
              <a:solidFill>
                <a:srgbClr val="F8FFF4"/>
              </a:solidFill>
              <a:latin typeface="Poppins"/>
              <a:ea typeface="Poppins"/>
              <a:cs typeface="Poppins"/>
              <a:sym typeface="Poppins"/>
            </a:endParaRPr>
          </a:p>
        </p:txBody>
      </p:sp>
      <p:sp>
        <p:nvSpPr>
          <p:cNvPr id="500" name="Google Shape;500;p69"/>
          <p:cNvSpPr txBox="1"/>
          <p:nvPr/>
        </p:nvSpPr>
        <p:spPr>
          <a:xfrm>
            <a:off x="7227597" y="4641763"/>
            <a:ext cx="14325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700">
                <a:solidFill>
                  <a:srgbClr val="F8FFF4"/>
                </a:solidFill>
                <a:uFill>
                  <a:noFill/>
                </a:uFill>
                <a:hlinkClick r:id="rId3">
                  <a:extLst>
                    <a:ext uri="{A12FA001-AC4F-418D-AE19-62706E023703}">
                      <ahyp:hlinkClr xmlns:ahyp="http://schemas.microsoft.com/office/drawing/2018/hyperlinkcolor" val="tx"/>
                    </a:ext>
                  </a:extLst>
                </a:hlinkClick>
              </a:rPr>
              <a:t>©</a:t>
            </a:r>
            <a:r>
              <a:rPr lang="en" sz="700">
                <a:solidFill>
                  <a:srgbClr val="F8FFF4"/>
                </a:solidFill>
              </a:rPr>
              <a:t> Gloat - Business Proprietary</a:t>
            </a:r>
            <a:endParaRPr sz="700">
              <a:solidFill>
                <a:srgbClr val="F8FFF4"/>
              </a:solidFill>
            </a:endParaRPr>
          </a:p>
        </p:txBody>
      </p:sp>
      <p:pic>
        <p:nvPicPr>
          <p:cNvPr id="501" name="Google Shape;501;p69"/>
          <p:cNvPicPr preferRelativeResize="0"/>
          <p:nvPr/>
        </p:nvPicPr>
        <p:blipFill rotWithShape="1">
          <a:blip r:embed="rId4">
            <a:alphaModFix/>
          </a:blip>
          <a:srcRect/>
          <a:stretch/>
        </p:blipFill>
        <p:spPr>
          <a:xfrm>
            <a:off x="695325" y="4617525"/>
            <a:ext cx="508032" cy="348776"/>
          </a:xfrm>
          <a:prstGeom prst="rect">
            <a:avLst/>
          </a:prstGeom>
          <a:noFill/>
          <a:ln>
            <a:noFill/>
          </a:ln>
        </p:spPr>
      </p:pic>
      <p:pic>
        <p:nvPicPr>
          <p:cNvPr id="502" name="Google Shape;502;p69"/>
          <p:cNvPicPr preferRelativeResize="0"/>
          <p:nvPr/>
        </p:nvPicPr>
        <p:blipFill rotWithShape="1">
          <a:blip r:embed="rId5">
            <a:alphaModFix/>
          </a:blip>
          <a:srcRect l="-10097" t="-9087" r="-10109" b="-9087"/>
          <a:stretch/>
        </p:blipFill>
        <p:spPr>
          <a:xfrm>
            <a:off x="1495425" y="408233"/>
            <a:ext cx="587800" cy="575569"/>
          </a:xfrm>
          <a:prstGeom prst="rect">
            <a:avLst/>
          </a:prstGeom>
          <a:noFill/>
          <a:ln>
            <a:noFill/>
          </a:ln>
        </p:spPr>
      </p:pic>
      <p:pic>
        <p:nvPicPr>
          <p:cNvPr id="503" name="Google Shape;503;p69"/>
          <p:cNvPicPr preferRelativeResize="0"/>
          <p:nvPr/>
        </p:nvPicPr>
        <p:blipFill rotWithShape="1">
          <a:blip r:embed="rId6">
            <a:alphaModFix/>
          </a:blip>
          <a:srcRect l="-10067" t="-13403" r="-10067" b="-13403"/>
          <a:stretch/>
        </p:blipFill>
        <p:spPr>
          <a:xfrm>
            <a:off x="116425" y="3740525"/>
            <a:ext cx="292714" cy="307800"/>
          </a:xfrm>
          <a:prstGeom prst="rect">
            <a:avLst/>
          </a:prstGeom>
          <a:noFill/>
          <a:ln>
            <a:noFill/>
          </a:ln>
        </p:spPr>
      </p:pic>
      <p:sp>
        <p:nvSpPr>
          <p:cNvPr id="504" name="Google Shape;504;p69"/>
          <p:cNvSpPr txBox="1">
            <a:spLocks noGrp="1"/>
          </p:cNvSpPr>
          <p:nvPr>
            <p:ph type="body" idx="1"/>
          </p:nvPr>
        </p:nvSpPr>
        <p:spPr>
          <a:xfrm>
            <a:off x="913550" y="2091950"/>
            <a:ext cx="7251300" cy="2001300"/>
          </a:xfrm>
          <a:prstGeom prst="rect">
            <a:avLst/>
          </a:prstGeom>
          <a:noFill/>
          <a:ln>
            <a:noFill/>
          </a:ln>
        </p:spPr>
        <p:txBody>
          <a:bodyPr spcFirstLastPara="1" wrap="square" lIns="0" tIns="91425" rIns="91425" bIns="91425" anchor="t" anchorCtr="0">
            <a:noAutofit/>
          </a:bodyPr>
          <a:lstStyle>
            <a:lvl1pPr marL="457200" lvl="0" indent="-317500" rtl="0">
              <a:lnSpc>
                <a:spcPct val="115000"/>
              </a:lnSpc>
              <a:spcBef>
                <a:spcPts val="0"/>
              </a:spcBef>
              <a:spcAft>
                <a:spcPts val="0"/>
              </a:spcAft>
              <a:buClr>
                <a:srgbClr val="22333B"/>
              </a:buClr>
              <a:buSzPts val="1400"/>
              <a:buFont typeface="Source Sans Pro"/>
              <a:buChar char="●"/>
              <a:defRPr sz="1400">
                <a:solidFill>
                  <a:srgbClr val="22333B"/>
                </a:solidFill>
                <a:latin typeface="Source Sans Pro"/>
                <a:ea typeface="Source Sans Pro"/>
                <a:cs typeface="Source Sans Pro"/>
                <a:sym typeface="Source Sans Pro"/>
              </a:defRPr>
            </a:lvl1pPr>
            <a:lvl2pPr marL="914400" lvl="1" indent="-304800" rtl="0">
              <a:lnSpc>
                <a:spcPct val="115000"/>
              </a:lnSpc>
              <a:spcBef>
                <a:spcPts val="0"/>
              </a:spcBef>
              <a:spcAft>
                <a:spcPts val="0"/>
              </a:spcAft>
              <a:buClr>
                <a:srgbClr val="22333B"/>
              </a:buClr>
              <a:buSzPts val="1200"/>
              <a:buFont typeface="Source Sans Pro"/>
              <a:buChar char="○"/>
              <a:defRPr sz="1200">
                <a:solidFill>
                  <a:srgbClr val="22333B"/>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9pPr>
          </a:lstStyle>
          <a:p>
            <a:endParaRPr/>
          </a:p>
        </p:txBody>
      </p:sp>
      <p:sp>
        <p:nvSpPr>
          <p:cNvPr id="505" name="Google Shape;505;p69"/>
          <p:cNvSpPr txBox="1">
            <a:spLocks noGrp="1"/>
          </p:cNvSpPr>
          <p:nvPr>
            <p:ph type="title"/>
          </p:nvPr>
        </p:nvSpPr>
        <p:spPr>
          <a:xfrm>
            <a:off x="913550" y="1584800"/>
            <a:ext cx="4119000" cy="496800"/>
          </a:xfrm>
          <a:prstGeom prst="rect">
            <a:avLst/>
          </a:prstGeom>
        </p:spPr>
        <p:txBody>
          <a:bodyPr spcFirstLastPara="1" wrap="square" lIns="0" tIns="91425" rIns="91425" bIns="91425" anchor="t" anchorCtr="0">
            <a:normAutofit/>
          </a:bodyPr>
          <a:lstStyle>
            <a:lvl1pPr lvl="0" rtl="0">
              <a:spcBef>
                <a:spcPts val="0"/>
              </a:spcBef>
              <a:spcAft>
                <a:spcPts val="0"/>
              </a:spcAft>
              <a:buClr>
                <a:srgbClr val="22333B"/>
              </a:buClr>
              <a:buSzPts val="1800"/>
              <a:buNone/>
              <a:defRPr sz="1800">
                <a:solidFill>
                  <a:srgbClr val="22333B"/>
                </a:solidFill>
              </a:defRPr>
            </a:lvl1pPr>
            <a:lvl2pPr lvl="1"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2pPr>
            <a:lvl3pPr lvl="2"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3pPr>
            <a:lvl4pPr lvl="3"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4pPr>
            <a:lvl5pPr lvl="4"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5pPr>
            <a:lvl6pPr lvl="5"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6pPr>
            <a:lvl7pPr lvl="6"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7pPr>
            <a:lvl8pPr lvl="7"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8pPr>
            <a:lvl9pPr lvl="8" rtl="0">
              <a:spcBef>
                <a:spcPts val="0"/>
              </a:spcBef>
              <a:spcAft>
                <a:spcPts val="0"/>
              </a:spcAft>
              <a:buClr>
                <a:srgbClr val="22333B"/>
              </a:buClr>
              <a:buSzPts val="2800"/>
              <a:buFont typeface="Poppins"/>
              <a:buNone/>
              <a:defRPr>
                <a:solidFill>
                  <a:srgbClr val="22333B"/>
                </a:solidFill>
                <a:latin typeface="Poppins"/>
                <a:ea typeface="Poppins"/>
                <a:cs typeface="Poppins"/>
                <a:sym typeface="Poppins"/>
              </a:defRPr>
            </a:lvl9pPr>
          </a:lstStyle>
          <a:p>
            <a:endParaRPr/>
          </a:p>
        </p:txBody>
      </p:sp>
      <p:sp>
        <p:nvSpPr>
          <p:cNvPr id="506" name="Google Shape;506;p69"/>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507" name="Google Shape;507;p69"/>
          <p:cNvSpPr txBox="1">
            <a:spLocks noGrp="1"/>
          </p:cNvSpPr>
          <p:nvPr>
            <p:ph type="sldNum" idx="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508" name="Google Shape;508;p69"/>
          <p:cNvPicPr preferRelativeResize="0"/>
          <p:nvPr/>
        </p:nvPicPr>
        <p:blipFill rotWithShape="1">
          <a:blip r:embed="rId7">
            <a:alphaModFix/>
          </a:blip>
          <a:srcRect l="-11547" t="-6217" r="-11559" b="-6217"/>
          <a:stretch/>
        </p:blipFill>
        <p:spPr>
          <a:xfrm>
            <a:off x="-371475" y="1579598"/>
            <a:ext cx="705079" cy="641400"/>
          </a:xfrm>
          <a:prstGeom prst="rect">
            <a:avLst/>
          </a:prstGeom>
          <a:noFill/>
          <a:ln>
            <a:noFill/>
          </a:ln>
        </p:spPr>
      </p:pic>
      <p:pic>
        <p:nvPicPr>
          <p:cNvPr id="509" name="Google Shape;509;p69"/>
          <p:cNvPicPr preferRelativeResize="0"/>
          <p:nvPr/>
        </p:nvPicPr>
        <p:blipFill rotWithShape="1">
          <a:blip r:embed="rId8">
            <a:alphaModFix/>
          </a:blip>
          <a:srcRect l="-5554" t="-8671" r="-5543" b="-8671"/>
          <a:stretch/>
        </p:blipFill>
        <p:spPr>
          <a:xfrm>
            <a:off x="7347413" y="499221"/>
            <a:ext cx="374101" cy="393600"/>
          </a:xfrm>
          <a:prstGeom prst="rect">
            <a:avLst/>
          </a:prstGeom>
          <a:noFill/>
          <a:ln>
            <a:noFill/>
          </a:ln>
        </p:spPr>
      </p:pic>
      <p:pic>
        <p:nvPicPr>
          <p:cNvPr id="510" name="Google Shape;510;p69"/>
          <p:cNvPicPr preferRelativeResize="0"/>
          <p:nvPr/>
        </p:nvPicPr>
        <p:blipFill rotWithShape="1">
          <a:blip r:embed="rId7">
            <a:alphaModFix/>
          </a:blip>
          <a:srcRect l="-11547" t="-6217" r="-11559" b="-6217"/>
          <a:stretch/>
        </p:blipFill>
        <p:spPr>
          <a:xfrm>
            <a:off x="8200750" y="3796516"/>
            <a:ext cx="432674" cy="393600"/>
          </a:xfrm>
          <a:prstGeom prst="rect">
            <a:avLst/>
          </a:prstGeom>
          <a:noFill/>
          <a:ln>
            <a:noFill/>
          </a:ln>
        </p:spPr>
      </p:pic>
      <p:pic>
        <p:nvPicPr>
          <p:cNvPr id="511" name="Google Shape;511;p69"/>
          <p:cNvPicPr preferRelativeResize="0"/>
          <p:nvPr/>
        </p:nvPicPr>
        <p:blipFill rotWithShape="1">
          <a:blip r:embed="rId8">
            <a:alphaModFix/>
          </a:blip>
          <a:srcRect l="-5554" t="-8671" r="-5543" b="-8671"/>
          <a:stretch/>
        </p:blipFill>
        <p:spPr>
          <a:xfrm>
            <a:off x="2620511" y="4684587"/>
            <a:ext cx="705075" cy="741840"/>
          </a:xfrm>
          <a:prstGeom prst="rect">
            <a:avLst/>
          </a:prstGeom>
          <a:noFill/>
          <a:ln>
            <a:noFill/>
          </a:ln>
        </p:spPr>
      </p:pic>
      <p:pic>
        <p:nvPicPr>
          <p:cNvPr id="512" name="Google Shape;512;p69"/>
          <p:cNvPicPr preferRelativeResize="0"/>
          <p:nvPr/>
        </p:nvPicPr>
        <p:blipFill rotWithShape="1">
          <a:blip r:embed="rId5">
            <a:alphaModFix/>
          </a:blip>
          <a:srcRect l="-10097" t="-9087" r="-10109" b="-9087"/>
          <a:stretch/>
        </p:blipFill>
        <p:spPr>
          <a:xfrm>
            <a:off x="8832300" y="1717301"/>
            <a:ext cx="705075" cy="69041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513"/>
        <p:cNvGrpSpPr/>
        <p:nvPr/>
      </p:nvGrpSpPr>
      <p:grpSpPr>
        <a:xfrm>
          <a:off x="0" y="0"/>
          <a:ext cx="0" cy="0"/>
          <a:chOff x="0" y="0"/>
          <a:chExt cx="0" cy="0"/>
        </a:xfrm>
      </p:grpSpPr>
      <p:pic>
        <p:nvPicPr>
          <p:cNvPr id="514" name="Google Shape;514;p70"/>
          <p:cNvPicPr preferRelativeResize="0"/>
          <p:nvPr/>
        </p:nvPicPr>
        <p:blipFill rotWithShape="1">
          <a:blip r:embed="rId3">
            <a:alphaModFix/>
          </a:blip>
          <a:srcRect l="17993" t="4761" r="8471"/>
          <a:stretch/>
        </p:blipFill>
        <p:spPr>
          <a:xfrm>
            <a:off x="0" y="0"/>
            <a:ext cx="7060474" cy="5143500"/>
          </a:xfrm>
          <a:prstGeom prst="rect">
            <a:avLst/>
          </a:prstGeom>
          <a:noFill/>
          <a:ln>
            <a:noFill/>
          </a:ln>
        </p:spPr>
      </p:pic>
      <p:sp>
        <p:nvSpPr>
          <p:cNvPr id="515" name="Google Shape;515;p70"/>
          <p:cNvSpPr/>
          <p:nvPr/>
        </p:nvSpPr>
        <p:spPr>
          <a:xfrm>
            <a:off x="3621075" y="-125"/>
            <a:ext cx="5523000" cy="5143500"/>
          </a:xfrm>
          <a:prstGeom prst="rect">
            <a:avLst/>
          </a:prstGeom>
          <a:solidFill>
            <a:srgbClr val="F8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6" name="Google Shape;516;p70"/>
          <p:cNvPicPr preferRelativeResize="0"/>
          <p:nvPr/>
        </p:nvPicPr>
        <p:blipFill>
          <a:blip r:embed="rId4">
            <a:alphaModFix/>
          </a:blip>
          <a:stretch>
            <a:fillRect/>
          </a:stretch>
        </p:blipFill>
        <p:spPr>
          <a:xfrm>
            <a:off x="2714625" y="4419175"/>
            <a:ext cx="548700" cy="537269"/>
          </a:xfrm>
          <a:prstGeom prst="rect">
            <a:avLst/>
          </a:prstGeom>
          <a:noFill/>
          <a:ln>
            <a:noFill/>
          </a:ln>
        </p:spPr>
      </p:pic>
      <p:pic>
        <p:nvPicPr>
          <p:cNvPr id="517" name="Google Shape;517;p70"/>
          <p:cNvPicPr preferRelativeResize="0"/>
          <p:nvPr/>
        </p:nvPicPr>
        <p:blipFill>
          <a:blip r:embed="rId5">
            <a:alphaModFix/>
          </a:blip>
          <a:stretch>
            <a:fillRect/>
          </a:stretch>
        </p:blipFill>
        <p:spPr>
          <a:xfrm>
            <a:off x="3410887" y="3182169"/>
            <a:ext cx="435638" cy="431100"/>
          </a:xfrm>
          <a:prstGeom prst="rect">
            <a:avLst/>
          </a:prstGeom>
          <a:noFill/>
          <a:ln>
            <a:noFill/>
          </a:ln>
        </p:spPr>
      </p:pic>
      <p:sp>
        <p:nvSpPr>
          <p:cNvPr id="518" name="Google Shape;518;p70"/>
          <p:cNvSpPr txBox="1">
            <a:spLocks noGrp="1"/>
          </p:cNvSpPr>
          <p:nvPr>
            <p:ph type="title"/>
          </p:nvPr>
        </p:nvSpPr>
        <p:spPr>
          <a:xfrm>
            <a:off x="676974" y="1785425"/>
            <a:ext cx="2639700" cy="868500"/>
          </a:xfrm>
          <a:prstGeom prst="rect">
            <a:avLst/>
          </a:prstGeom>
        </p:spPr>
        <p:txBody>
          <a:bodyPr spcFirstLastPara="1" wrap="square" lIns="0" tIns="91425" rIns="91425" bIns="91425" anchor="t" anchorCtr="0">
            <a:noAutofit/>
          </a:bodyPr>
          <a:lstStyle>
            <a:lvl1pPr lvl="0" rtl="0">
              <a:spcBef>
                <a:spcPts val="0"/>
              </a:spcBef>
              <a:spcAft>
                <a:spcPts val="0"/>
              </a:spcAft>
              <a:buClr>
                <a:srgbClr val="F8FFF4"/>
              </a:buClr>
              <a:buSzPts val="2400"/>
              <a:buNone/>
              <a:defRPr>
                <a:solidFill>
                  <a:srgbClr val="F8FFF4"/>
                </a:solidFill>
              </a:defRPr>
            </a:lvl1pPr>
            <a:lvl2pPr lvl="1" rtl="0">
              <a:spcBef>
                <a:spcPts val="0"/>
              </a:spcBef>
              <a:spcAft>
                <a:spcPts val="0"/>
              </a:spcAft>
              <a:buClr>
                <a:srgbClr val="F8FFF4"/>
              </a:buClr>
              <a:buSzPts val="2800"/>
              <a:buNone/>
              <a:defRPr>
                <a:solidFill>
                  <a:srgbClr val="F8FFF4"/>
                </a:solidFill>
                <a:latin typeface="Arial"/>
                <a:ea typeface="Arial"/>
                <a:cs typeface="Arial"/>
                <a:sym typeface="Arial"/>
              </a:defRPr>
            </a:lvl2pPr>
            <a:lvl3pPr lvl="2" rtl="0">
              <a:spcBef>
                <a:spcPts val="0"/>
              </a:spcBef>
              <a:spcAft>
                <a:spcPts val="0"/>
              </a:spcAft>
              <a:buClr>
                <a:srgbClr val="F8FFF4"/>
              </a:buClr>
              <a:buSzPts val="2800"/>
              <a:buNone/>
              <a:defRPr>
                <a:solidFill>
                  <a:srgbClr val="F8FFF4"/>
                </a:solidFill>
                <a:latin typeface="Arial"/>
                <a:ea typeface="Arial"/>
                <a:cs typeface="Arial"/>
                <a:sym typeface="Arial"/>
              </a:defRPr>
            </a:lvl3pPr>
            <a:lvl4pPr lvl="3" rtl="0">
              <a:spcBef>
                <a:spcPts val="0"/>
              </a:spcBef>
              <a:spcAft>
                <a:spcPts val="0"/>
              </a:spcAft>
              <a:buClr>
                <a:srgbClr val="F8FFF4"/>
              </a:buClr>
              <a:buSzPts val="2800"/>
              <a:buNone/>
              <a:defRPr>
                <a:solidFill>
                  <a:srgbClr val="F8FFF4"/>
                </a:solidFill>
                <a:latin typeface="Arial"/>
                <a:ea typeface="Arial"/>
                <a:cs typeface="Arial"/>
                <a:sym typeface="Arial"/>
              </a:defRPr>
            </a:lvl4pPr>
            <a:lvl5pPr lvl="4" rtl="0">
              <a:spcBef>
                <a:spcPts val="0"/>
              </a:spcBef>
              <a:spcAft>
                <a:spcPts val="0"/>
              </a:spcAft>
              <a:buClr>
                <a:srgbClr val="F8FFF4"/>
              </a:buClr>
              <a:buSzPts val="2800"/>
              <a:buNone/>
              <a:defRPr>
                <a:solidFill>
                  <a:srgbClr val="F8FFF4"/>
                </a:solidFill>
                <a:latin typeface="Arial"/>
                <a:ea typeface="Arial"/>
                <a:cs typeface="Arial"/>
                <a:sym typeface="Arial"/>
              </a:defRPr>
            </a:lvl5pPr>
            <a:lvl6pPr lvl="5" rtl="0">
              <a:spcBef>
                <a:spcPts val="0"/>
              </a:spcBef>
              <a:spcAft>
                <a:spcPts val="0"/>
              </a:spcAft>
              <a:buClr>
                <a:srgbClr val="F8FFF4"/>
              </a:buClr>
              <a:buSzPts val="2800"/>
              <a:buNone/>
              <a:defRPr>
                <a:solidFill>
                  <a:srgbClr val="F8FFF4"/>
                </a:solidFill>
                <a:latin typeface="Arial"/>
                <a:ea typeface="Arial"/>
                <a:cs typeface="Arial"/>
                <a:sym typeface="Arial"/>
              </a:defRPr>
            </a:lvl6pPr>
            <a:lvl7pPr lvl="6" rtl="0">
              <a:spcBef>
                <a:spcPts val="0"/>
              </a:spcBef>
              <a:spcAft>
                <a:spcPts val="0"/>
              </a:spcAft>
              <a:buClr>
                <a:srgbClr val="F8FFF4"/>
              </a:buClr>
              <a:buSzPts val="2800"/>
              <a:buNone/>
              <a:defRPr>
                <a:solidFill>
                  <a:srgbClr val="F8FFF4"/>
                </a:solidFill>
                <a:latin typeface="Arial"/>
                <a:ea typeface="Arial"/>
                <a:cs typeface="Arial"/>
                <a:sym typeface="Arial"/>
              </a:defRPr>
            </a:lvl7pPr>
            <a:lvl8pPr lvl="7" rtl="0">
              <a:spcBef>
                <a:spcPts val="0"/>
              </a:spcBef>
              <a:spcAft>
                <a:spcPts val="0"/>
              </a:spcAft>
              <a:buClr>
                <a:srgbClr val="F8FFF4"/>
              </a:buClr>
              <a:buSzPts val="2800"/>
              <a:buNone/>
              <a:defRPr>
                <a:solidFill>
                  <a:srgbClr val="F8FFF4"/>
                </a:solidFill>
                <a:latin typeface="Arial"/>
                <a:ea typeface="Arial"/>
                <a:cs typeface="Arial"/>
                <a:sym typeface="Arial"/>
              </a:defRPr>
            </a:lvl8pPr>
            <a:lvl9pPr lvl="8" rtl="0">
              <a:spcBef>
                <a:spcPts val="0"/>
              </a:spcBef>
              <a:spcAft>
                <a:spcPts val="0"/>
              </a:spcAft>
              <a:buClr>
                <a:srgbClr val="F8FFF4"/>
              </a:buClr>
              <a:buSzPts val="2800"/>
              <a:buNone/>
              <a:defRPr>
                <a:solidFill>
                  <a:srgbClr val="F8FFF4"/>
                </a:solidFill>
                <a:latin typeface="Arial"/>
                <a:ea typeface="Arial"/>
                <a:cs typeface="Arial"/>
                <a:sym typeface="Arial"/>
              </a:defRPr>
            </a:lvl9pPr>
          </a:lstStyle>
          <a:p>
            <a:endParaRPr/>
          </a:p>
        </p:txBody>
      </p:sp>
      <p:sp>
        <p:nvSpPr>
          <p:cNvPr id="519" name="Google Shape;519;p70"/>
          <p:cNvSpPr txBox="1">
            <a:spLocks noGrp="1"/>
          </p:cNvSpPr>
          <p:nvPr>
            <p:ph type="title" idx="2"/>
          </p:nvPr>
        </p:nvSpPr>
        <p:spPr>
          <a:xfrm>
            <a:off x="676974" y="1298850"/>
            <a:ext cx="2685300" cy="868500"/>
          </a:xfrm>
          <a:prstGeom prst="rect">
            <a:avLst/>
          </a:prstGeom>
        </p:spPr>
        <p:txBody>
          <a:bodyPr spcFirstLastPara="1" wrap="square" lIns="0" tIns="91425" rIns="0" bIns="91425" anchor="t" anchorCtr="0">
            <a:noAutofit/>
          </a:bodyPr>
          <a:lstStyle>
            <a:lvl1pPr lvl="0" rtl="0">
              <a:spcBef>
                <a:spcPts val="0"/>
              </a:spcBef>
              <a:spcAft>
                <a:spcPts val="0"/>
              </a:spcAft>
              <a:buClr>
                <a:srgbClr val="F8FFF4"/>
              </a:buClr>
              <a:buSzPts val="1600"/>
              <a:buFont typeface="Source Sans Pro"/>
              <a:buNone/>
              <a:defRPr sz="1600">
                <a:solidFill>
                  <a:srgbClr val="F8FFF4"/>
                </a:solidFill>
                <a:latin typeface="Source Sans Pro"/>
                <a:ea typeface="Source Sans Pro"/>
                <a:cs typeface="Source Sans Pro"/>
                <a:sym typeface="Source Sans Pro"/>
              </a:defRPr>
            </a:lvl1pPr>
            <a:lvl2pPr lvl="1"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2pPr>
            <a:lvl3pPr lvl="2"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3pPr>
            <a:lvl4pPr lvl="3"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4pPr>
            <a:lvl5pPr lvl="4"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5pPr>
            <a:lvl6pPr lvl="5"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6pPr>
            <a:lvl7pPr lvl="6"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7pPr>
            <a:lvl8pPr lvl="7"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8pPr>
            <a:lvl9pPr lvl="8"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9pPr>
          </a:lstStyle>
          <a:p>
            <a:endParaRPr/>
          </a:p>
        </p:txBody>
      </p:sp>
      <p:pic>
        <p:nvPicPr>
          <p:cNvPr id="520" name="Google Shape;520;p70"/>
          <p:cNvPicPr preferRelativeResize="0"/>
          <p:nvPr/>
        </p:nvPicPr>
        <p:blipFill>
          <a:blip r:embed="rId6">
            <a:alphaModFix/>
          </a:blip>
          <a:stretch>
            <a:fillRect/>
          </a:stretch>
        </p:blipFill>
        <p:spPr>
          <a:xfrm>
            <a:off x="364825" y="4617525"/>
            <a:ext cx="508032" cy="348776"/>
          </a:xfrm>
          <a:prstGeom prst="rect">
            <a:avLst/>
          </a:prstGeom>
          <a:noFill/>
          <a:ln>
            <a:noFill/>
          </a:ln>
        </p:spPr>
      </p:pic>
      <p:sp>
        <p:nvSpPr>
          <p:cNvPr id="521" name="Google Shape;521;p70"/>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7">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522" name="Google Shape;522;p70"/>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hone 1">
  <p:cSld name="SECTION_HEADER_1_1_3_1_1_1_1">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blip>
          <a:srcRect/>
          <a:stretch/>
        </p:blipFill>
        <p:spPr>
          <a:xfrm>
            <a:off x="-31950" y="-41575"/>
            <a:ext cx="9353376" cy="5261274"/>
          </a:xfrm>
          <a:prstGeom prst="rect">
            <a:avLst/>
          </a:prstGeom>
          <a:noFill/>
          <a:ln>
            <a:noFill/>
          </a:ln>
        </p:spPr>
      </p:pic>
      <p:pic>
        <p:nvPicPr>
          <p:cNvPr id="49" name="Google Shape;49;p8"/>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50" name="Google Shape;50;p8"/>
          <p:cNvSpPr txBox="1"/>
          <p:nvPr/>
        </p:nvSpPr>
        <p:spPr>
          <a:xfrm>
            <a:off x="7219825" y="47941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51" name="Google Shape;51;p8"/>
          <p:cNvSpPr txBox="1">
            <a:spLocks noGrp="1"/>
          </p:cNvSpPr>
          <p:nvPr>
            <p:ph type="sldNum" idx="12"/>
          </p:nvPr>
        </p:nvSpPr>
        <p:spPr>
          <a:xfrm>
            <a:off x="8512208" y="47475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52" name="Google Shape;52;p8"/>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chemeClr val="lt2"/>
              </a:buClr>
              <a:buSzPts val="2800"/>
              <a:buNone/>
              <a:defRPr>
                <a:solidFill>
                  <a:schemeClr val="lt2"/>
                </a:solidFill>
                <a:latin typeface="Arial"/>
                <a:ea typeface="Arial"/>
                <a:cs typeface="Arial"/>
                <a:sym typeface="Arial"/>
              </a:defRPr>
            </a:lvl2pPr>
            <a:lvl3pPr lvl="2" rtl="0">
              <a:spcBef>
                <a:spcPts val="0"/>
              </a:spcBef>
              <a:spcAft>
                <a:spcPts val="0"/>
              </a:spcAft>
              <a:buClr>
                <a:schemeClr val="lt2"/>
              </a:buClr>
              <a:buSzPts val="2800"/>
              <a:buNone/>
              <a:defRPr>
                <a:solidFill>
                  <a:schemeClr val="lt2"/>
                </a:solidFill>
                <a:latin typeface="Arial"/>
                <a:ea typeface="Arial"/>
                <a:cs typeface="Arial"/>
                <a:sym typeface="Arial"/>
              </a:defRPr>
            </a:lvl3pPr>
            <a:lvl4pPr lvl="3" rtl="0">
              <a:spcBef>
                <a:spcPts val="0"/>
              </a:spcBef>
              <a:spcAft>
                <a:spcPts val="0"/>
              </a:spcAft>
              <a:buClr>
                <a:schemeClr val="lt2"/>
              </a:buClr>
              <a:buSzPts val="2800"/>
              <a:buNone/>
              <a:defRPr>
                <a:solidFill>
                  <a:schemeClr val="lt2"/>
                </a:solidFill>
                <a:latin typeface="Arial"/>
                <a:ea typeface="Arial"/>
                <a:cs typeface="Arial"/>
                <a:sym typeface="Arial"/>
              </a:defRPr>
            </a:lvl4pPr>
            <a:lvl5pPr lvl="4" rtl="0">
              <a:spcBef>
                <a:spcPts val="0"/>
              </a:spcBef>
              <a:spcAft>
                <a:spcPts val="0"/>
              </a:spcAft>
              <a:buClr>
                <a:schemeClr val="lt2"/>
              </a:buClr>
              <a:buSzPts val="2800"/>
              <a:buNone/>
              <a:defRPr>
                <a:solidFill>
                  <a:schemeClr val="lt2"/>
                </a:solidFill>
                <a:latin typeface="Arial"/>
                <a:ea typeface="Arial"/>
                <a:cs typeface="Arial"/>
                <a:sym typeface="Arial"/>
              </a:defRPr>
            </a:lvl5pPr>
            <a:lvl6pPr lvl="5" rtl="0">
              <a:spcBef>
                <a:spcPts val="0"/>
              </a:spcBef>
              <a:spcAft>
                <a:spcPts val="0"/>
              </a:spcAft>
              <a:buClr>
                <a:schemeClr val="lt2"/>
              </a:buClr>
              <a:buSzPts val="2800"/>
              <a:buNone/>
              <a:defRPr>
                <a:solidFill>
                  <a:schemeClr val="lt2"/>
                </a:solidFill>
                <a:latin typeface="Arial"/>
                <a:ea typeface="Arial"/>
                <a:cs typeface="Arial"/>
                <a:sym typeface="Arial"/>
              </a:defRPr>
            </a:lvl6pPr>
            <a:lvl7pPr lvl="6" rtl="0">
              <a:spcBef>
                <a:spcPts val="0"/>
              </a:spcBef>
              <a:spcAft>
                <a:spcPts val="0"/>
              </a:spcAft>
              <a:buClr>
                <a:schemeClr val="lt2"/>
              </a:buClr>
              <a:buSzPts val="2800"/>
              <a:buNone/>
              <a:defRPr>
                <a:solidFill>
                  <a:schemeClr val="lt2"/>
                </a:solidFill>
                <a:latin typeface="Arial"/>
                <a:ea typeface="Arial"/>
                <a:cs typeface="Arial"/>
                <a:sym typeface="Arial"/>
              </a:defRPr>
            </a:lvl7pPr>
            <a:lvl8pPr lvl="7" rtl="0">
              <a:spcBef>
                <a:spcPts val="0"/>
              </a:spcBef>
              <a:spcAft>
                <a:spcPts val="0"/>
              </a:spcAft>
              <a:buClr>
                <a:schemeClr val="lt2"/>
              </a:buClr>
              <a:buSzPts val="2800"/>
              <a:buNone/>
              <a:defRPr>
                <a:solidFill>
                  <a:schemeClr val="lt2"/>
                </a:solidFill>
                <a:latin typeface="Arial"/>
                <a:ea typeface="Arial"/>
                <a:cs typeface="Arial"/>
                <a:sym typeface="Arial"/>
              </a:defRPr>
            </a:lvl8pPr>
            <a:lvl9pPr lvl="8" rtl="0">
              <a:spcBef>
                <a:spcPts val="0"/>
              </a:spcBef>
              <a:spcAft>
                <a:spcPts val="0"/>
              </a:spcAft>
              <a:buClr>
                <a:schemeClr val="lt2"/>
              </a:buClr>
              <a:buSzPts val="2800"/>
              <a:buNone/>
              <a:defRPr>
                <a:solidFill>
                  <a:schemeClr val="lt2"/>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title and description 3">
  <p:cSld name="SECTION_TITLE_AND_DESCRIPTION_3">
    <p:bg>
      <p:bgPr>
        <a:solidFill>
          <a:schemeClr val="dk2"/>
        </a:solidFill>
        <a:effectLst/>
      </p:bgPr>
    </p:bg>
    <p:spTree>
      <p:nvGrpSpPr>
        <p:cNvPr id="1" name="Shape 523"/>
        <p:cNvGrpSpPr/>
        <p:nvPr/>
      </p:nvGrpSpPr>
      <p:grpSpPr>
        <a:xfrm>
          <a:off x="0" y="0"/>
          <a:ext cx="0" cy="0"/>
          <a:chOff x="0" y="0"/>
          <a:chExt cx="0" cy="0"/>
        </a:xfrm>
      </p:grpSpPr>
      <p:sp>
        <p:nvSpPr>
          <p:cNvPr id="524" name="Google Shape;524;p71"/>
          <p:cNvSpPr/>
          <p:nvPr/>
        </p:nvSpPr>
        <p:spPr>
          <a:xfrm>
            <a:off x="3621075" y="-125"/>
            <a:ext cx="5523000" cy="5143500"/>
          </a:xfrm>
          <a:prstGeom prst="rect">
            <a:avLst/>
          </a:prstGeom>
          <a:solidFill>
            <a:srgbClr val="F8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5" name="Google Shape;525;p71"/>
          <p:cNvPicPr preferRelativeResize="0"/>
          <p:nvPr/>
        </p:nvPicPr>
        <p:blipFill>
          <a:blip r:embed="rId2">
            <a:alphaModFix/>
          </a:blip>
          <a:stretch>
            <a:fillRect/>
          </a:stretch>
        </p:blipFill>
        <p:spPr>
          <a:xfrm>
            <a:off x="2714625" y="4419175"/>
            <a:ext cx="548700" cy="537269"/>
          </a:xfrm>
          <a:prstGeom prst="rect">
            <a:avLst/>
          </a:prstGeom>
          <a:noFill/>
          <a:ln>
            <a:noFill/>
          </a:ln>
        </p:spPr>
      </p:pic>
      <p:pic>
        <p:nvPicPr>
          <p:cNvPr id="526" name="Google Shape;526;p71"/>
          <p:cNvPicPr preferRelativeResize="0"/>
          <p:nvPr/>
        </p:nvPicPr>
        <p:blipFill>
          <a:blip r:embed="rId3">
            <a:alphaModFix/>
          </a:blip>
          <a:stretch>
            <a:fillRect/>
          </a:stretch>
        </p:blipFill>
        <p:spPr>
          <a:xfrm>
            <a:off x="1079819" y="-213047"/>
            <a:ext cx="663400" cy="656475"/>
          </a:xfrm>
          <a:prstGeom prst="rect">
            <a:avLst/>
          </a:prstGeom>
          <a:noFill/>
          <a:ln>
            <a:noFill/>
          </a:ln>
        </p:spPr>
      </p:pic>
      <p:sp>
        <p:nvSpPr>
          <p:cNvPr id="527" name="Google Shape;527;p71"/>
          <p:cNvSpPr txBox="1">
            <a:spLocks noGrp="1"/>
          </p:cNvSpPr>
          <p:nvPr>
            <p:ph type="title"/>
          </p:nvPr>
        </p:nvSpPr>
        <p:spPr>
          <a:xfrm>
            <a:off x="676974" y="1247000"/>
            <a:ext cx="2639700" cy="868500"/>
          </a:xfrm>
          <a:prstGeom prst="rect">
            <a:avLst/>
          </a:prstGeom>
        </p:spPr>
        <p:txBody>
          <a:bodyPr spcFirstLastPara="1" wrap="square" lIns="0" tIns="91425" rIns="91425" bIns="91425" anchor="t" anchorCtr="0">
            <a:noAutofit/>
          </a:bodyPr>
          <a:lstStyle>
            <a:lvl1pPr lvl="0" rtl="0">
              <a:spcBef>
                <a:spcPts val="0"/>
              </a:spcBef>
              <a:spcAft>
                <a:spcPts val="0"/>
              </a:spcAft>
              <a:buClr>
                <a:srgbClr val="F8FFF4"/>
              </a:buClr>
              <a:buSzPts val="2400"/>
              <a:buNone/>
              <a:defRPr>
                <a:solidFill>
                  <a:srgbClr val="F8FFF4"/>
                </a:solidFill>
              </a:defRPr>
            </a:lvl1pPr>
            <a:lvl2pPr lvl="1" rtl="0">
              <a:spcBef>
                <a:spcPts val="0"/>
              </a:spcBef>
              <a:spcAft>
                <a:spcPts val="0"/>
              </a:spcAft>
              <a:buClr>
                <a:srgbClr val="F8FFF4"/>
              </a:buClr>
              <a:buSzPts val="2800"/>
              <a:buNone/>
              <a:defRPr>
                <a:solidFill>
                  <a:srgbClr val="F8FFF4"/>
                </a:solidFill>
                <a:latin typeface="Arial"/>
                <a:ea typeface="Arial"/>
                <a:cs typeface="Arial"/>
                <a:sym typeface="Arial"/>
              </a:defRPr>
            </a:lvl2pPr>
            <a:lvl3pPr lvl="2" rtl="0">
              <a:spcBef>
                <a:spcPts val="0"/>
              </a:spcBef>
              <a:spcAft>
                <a:spcPts val="0"/>
              </a:spcAft>
              <a:buClr>
                <a:srgbClr val="F8FFF4"/>
              </a:buClr>
              <a:buSzPts val="2800"/>
              <a:buNone/>
              <a:defRPr>
                <a:solidFill>
                  <a:srgbClr val="F8FFF4"/>
                </a:solidFill>
                <a:latin typeface="Arial"/>
                <a:ea typeface="Arial"/>
                <a:cs typeface="Arial"/>
                <a:sym typeface="Arial"/>
              </a:defRPr>
            </a:lvl3pPr>
            <a:lvl4pPr lvl="3" rtl="0">
              <a:spcBef>
                <a:spcPts val="0"/>
              </a:spcBef>
              <a:spcAft>
                <a:spcPts val="0"/>
              </a:spcAft>
              <a:buClr>
                <a:srgbClr val="F8FFF4"/>
              </a:buClr>
              <a:buSzPts val="2800"/>
              <a:buNone/>
              <a:defRPr>
                <a:solidFill>
                  <a:srgbClr val="F8FFF4"/>
                </a:solidFill>
                <a:latin typeface="Arial"/>
                <a:ea typeface="Arial"/>
                <a:cs typeface="Arial"/>
                <a:sym typeface="Arial"/>
              </a:defRPr>
            </a:lvl4pPr>
            <a:lvl5pPr lvl="4" rtl="0">
              <a:spcBef>
                <a:spcPts val="0"/>
              </a:spcBef>
              <a:spcAft>
                <a:spcPts val="0"/>
              </a:spcAft>
              <a:buClr>
                <a:srgbClr val="F8FFF4"/>
              </a:buClr>
              <a:buSzPts val="2800"/>
              <a:buNone/>
              <a:defRPr>
                <a:solidFill>
                  <a:srgbClr val="F8FFF4"/>
                </a:solidFill>
                <a:latin typeface="Arial"/>
                <a:ea typeface="Arial"/>
                <a:cs typeface="Arial"/>
                <a:sym typeface="Arial"/>
              </a:defRPr>
            </a:lvl5pPr>
            <a:lvl6pPr lvl="5" rtl="0">
              <a:spcBef>
                <a:spcPts val="0"/>
              </a:spcBef>
              <a:spcAft>
                <a:spcPts val="0"/>
              </a:spcAft>
              <a:buClr>
                <a:srgbClr val="F8FFF4"/>
              </a:buClr>
              <a:buSzPts val="2800"/>
              <a:buNone/>
              <a:defRPr>
                <a:solidFill>
                  <a:srgbClr val="F8FFF4"/>
                </a:solidFill>
                <a:latin typeface="Arial"/>
                <a:ea typeface="Arial"/>
                <a:cs typeface="Arial"/>
                <a:sym typeface="Arial"/>
              </a:defRPr>
            </a:lvl6pPr>
            <a:lvl7pPr lvl="6" rtl="0">
              <a:spcBef>
                <a:spcPts val="0"/>
              </a:spcBef>
              <a:spcAft>
                <a:spcPts val="0"/>
              </a:spcAft>
              <a:buClr>
                <a:srgbClr val="F8FFF4"/>
              </a:buClr>
              <a:buSzPts val="2800"/>
              <a:buNone/>
              <a:defRPr>
                <a:solidFill>
                  <a:srgbClr val="F8FFF4"/>
                </a:solidFill>
                <a:latin typeface="Arial"/>
                <a:ea typeface="Arial"/>
                <a:cs typeface="Arial"/>
                <a:sym typeface="Arial"/>
              </a:defRPr>
            </a:lvl7pPr>
            <a:lvl8pPr lvl="7" rtl="0">
              <a:spcBef>
                <a:spcPts val="0"/>
              </a:spcBef>
              <a:spcAft>
                <a:spcPts val="0"/>
              </a:spcAft>
              <a:buClr>
                <a:srgbClr val="F8FFF4"/>
              </a:buClr>
              <a:buSzPts val="2800"/>
              <a:buNone/>
              <a:defRPr>
                <a:solidFill>
                  <a:srgbClr val="F8FFF4"/>
                </a:solidFill>
                <a:latin typeface="Arial"/>
                <a:ea typeface="Arial"/>
                <a:cs typeface="Arial"/>
                <a:sym typeface="Arial"/>
              </a:defRPr>
            </a:lvl8pPr>
            <a:lvl9pPr lvl="8" rtl="0">
              <a:spcBef>
                <a:spcPts val="0"/>
              </a:spcBef>
              <a:spcAft>
                <a:spcPts val="0"/>
              </a:spcAft>
              <a:buClr>
                <a:srgbClr val="F8FFF4"/>
              </a:buClr>
              <a:buSzPts val="2800"/>
              <a:buNone/>
              <a:defRPr>
                <a:solidFill>
                  <a:srgbClr val="F8FFF4"/>
                </a:solidFill>
                <a:latin typeface="Arial"/>
                <a:ea typeface="Arial"/>
                <a:cs typeface="Arial"/>
                <a:sym typeface="Arial"/>
              </a:defRPr>
            </a:lvl9pPr>
          </a:lstStyle>
          <a:p>
            <a:endParaRPr/>
          </a:p>
        </p:txBody>
      </p:sp>
      <p:sp>
        <p:nvSpPr>
          <p:cNvPr id="528" name="Google Shape;528;p71"/>
          <p:cNvSpPr txBox="1">
            <a:spLocks noGrp="1"/>
          </p:cNvSpPr>
          <p:nvPr>
            <p:ph type="title" idx="2"/>
          </p:nvPr>
        </p:nvSpPr>
        <p:spPr>
          <a:xfrm>
            <a:off x="676975" y="760425"/>
            <a:ext cx="2268600" cy="868500"/>
          </a:xfrm>
          <a:prstGeom prst="rect">
            <a:avLst/>
          </a:prstGeom>
        </p:spPr>
        <p:txBody>
          <a:bodyPr spcFirstLastPara="1" wrap="square" lIns="0" tIns="91425" rIns="0" bIns="91425" anchor="t" anchorCtr="0">
            <a:noAutofit/>
          </a:bodyPr>
          <a:lstStyle>
            <a:lvl1pPr lvl="0" rtl="0">
              <a:spcBef>
                <a:spcPts val="0"/>
              </a:spcBef>
              <a:spcAft>
                <a:spcPts val="0"/>
              </a:spcAft>
              <a:buClr>
                <a:srgbClr val="F8FFF4"/>
              </a:buClr>
              <a:buSzPts val="1600"/>
              <a:buFont typeface="Source Sans Pro"/>
              <a:buNone/>
              <a:defRPr sz="1600">
                <a:solidFill>
                  <a:srgbClr val="F8FFF4"/>
                </a:solidFill>
                <a:latin typeface="Source Sans Pro"/>
                <a:ea typeface="Source Sans Pro"/>
                <a:cs typeface="Source Sans Pro"/>
                <a:sym typeface="Source Sans Pro"/>
              </a:defRPr>
            </a:lvl1pPr>
            <a:lvl2pPr lvl="1"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2pPr>
            <a:lvl3pPr lvl="2"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3pPr>
            <a:lvl4pPr lvl="3"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4pPr>
            <a:lvl5pPr lvl="4"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5pPr>
            <a:lvl6pPr lvl="5"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6pPr>
            <a:lvl7pPr lvl="6"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7pPr>
            <a:lvl8pPr lvl="7"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8pPr>
            <a:lvl9pPr lvl="8"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9pPr>
          </a:lstStyle>
          <a:p>
            <a:endParaRPr/>
          </a:p>
        </p:txBody>
      </p:sp>
      <p:sp>
        <p:nvSpPr>
          <p:cNvPr id="529" name="Google Shape;529;p71"/>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530" name="Google Shape;530;p71"/>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531" name="Google Shape;531;p71"/>
          <p:cNvPicPr preferRelativeResize="0"/>
          <p:nvPr/>
        </p:nvPicPr>
        <p:blipFill rotWithShape="1">
          <a:blip r:embed="rId5">
            <a:alphaModFix/>
          </a:blip>
          <a:srcRect l="-10067" t="-13403" r="-10067" b="-13403"/>
          <a:stretch/>
        </p:blipFill>
        <p:spPr>
          <a:xfrm>
            <a:off x="1743225" y="4722350"/>
            <a:ext cx="292714" cy="307800"/>
          </a:xfrm>
          <a:prstGeom prst="rect">
            <a:avLst/>
          </a:prstGeom>
          <a:noFill/>
          <a:ln>
            <a:noFill/>
          </a:ln>
        </p:spPr>
      </p:pic>
      <p:pic>
        <p:nvPicPr>
          <p:cNvPr id="532" name="Google Shape;532;p71"/>
          <p:cNvPicPr preferRelativeResize="0"/>
          <p:nvPr/>
        </p:nvPicPr>
        <p:blipFill rotWithShape="1">
          <a:blip r:embed="rId6">
            <a:alphaModFix/>
          </a:blip>
          <a:srcRect l="19" r="29"/>
          <a:stretch/>
        </p:blipFill>
        <p:spPr>
          <a:xfrm>
            <a:off x="-1557825" y="3617075"/>
            <a:ext cx="3446723" cy="1938774"/>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and description 3 1">
  <p:cSld name="SECTION_TITLE_AND_DESCRIPTION_3_1">
    <p:bg>
      <p:bgPr>
        <a:solidFill>
          <a:schemeClr val="dk2"/>
        </a:solidFill>
        <a:effectLst/>
      </p:bgPr>
    </p:bg>
    <p:spTree>
      <p:nvGrpSpPr>
        <p:cNvPr id="1" name="Shape 533"/>
        <p:cNvGrpSpPr/>
        <p:nvPr/>
      </p:nvGrpSpPr>
      <p:grpSpPr>
        <a:xfrm>
          <a:off x="0" y="0"/>
          <a:ext cx="0" cy="0"/>
          <a:chOff x="0" y="0"/>
          <a:chExt cx="0" cy="0"/>
        </a:xfrm>
      </p:grpSpPr>
      <p:sp>
        <p:nvSpPr>
          <p:cNvPr id="534" name="Google Shape;534;p72"/>
          <p:cNvSpPr/>
          <p:nvPr/>
        </p:nvSpPr>
        <p:spPr>
          <a:xfrm>
            <a:off x="3621075" y="-125"/>
            <a:ext cx="5523000" cy="5143500"/>
          </a:xfrm>
          <a:prstGeom prst="rect">
            <a:avLst/>
          </a:prstGeom>
          <a:solidFill>
            <a:srgbClr val="F8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5" name="Google Shape;535;p72"/>
          <p:cNvPicPr preferRelativeResize="0"/>
          <p:nvPr/>
        </p:nvPicPr>
        <p:blipFill>
          <a:blip r:embed="rId2">
            <a:alphaModFix/>
          </a:blip>
          <a:stretch>
            <a:fillRect/>
          </a:stretch>
        </p:blipFill>
        <p:spPr>
          <a:xfrm>
            <a:off x="2714625" y="4419175"/>
            <a:ext cx="548700" cy="537269"/>
          </a:xfrm>
          <a:prstGeom prst="rect">
            <a:avLst/>
          </a:prstGeom>
          <a:noFill/>
          <a:ln>
            <a:noFill/>
          </a:ln>
        </p:spPr>
      </p:pic>
      <p:pic>
        <p:nvPicPr>
          <p:cNvPr id="536" name="Google Shape;536;p72"/>
          <p:cNvPicPr preferRelativeResize="0"/>
          <p:nvPr/>
        </p:nvPicPr>
        <p:blipFill>
          <a:blip r:embed="rId3">
            <a:alphaModFix/>
          </a:blip>
          <a:stretch>
            <a:fillRect/>
          </a:stretch>
        </p:blipFill>
        <p:spPr>
          <a:xfrm>
            <a:off x="3410887" y="3182169"/>
            <a:ext cx="435638" cy="431100"/>
          </a:xfrm>
          <a:prstGeom prst="rect">
            <a:avLst/>
          </a:prstGeom>
          <a:noFill/>
          <a:ln>
            <a:noFill/>
          </a:ln>
        </p:spPr>
      </p:pic>
      <p:sp>
        <p:nvSpPr>
          <p:cNvPr id="537" name="Google Shape;537;p72"/>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538" name="Google Shape;538;p72"/>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539" name="Google Shape;539;p72"/>
          <p:cNvSpPr txBox="1">
            <a:spLocks noGrp="1"/>
          </p:cNvSpPr>
          <p:nvPr>
            <p:ph type="title"/>
          </p:nvPr>
        </p:nvSpPr>
        <p:spPr>
          <a:xfrm>
            <a:off x="676975" y="1362013"/>
            <a:ext cx="2733900" cy="963900"/>
          </a:xfrm>
          <a:prstGeom prst="rect">
            <a:avLst/>
          </a:prstGeom>
        </p:spPr>
        <p:txBody>
          <a:bodyPr spcFirstLastPara="1" wrap="square" lIns="0"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
        <p:nvSpPr>
          <p:cNvPr id="540" name="Google Shape;540;p72"/>
          <p:cNvSpPr txBox="1">
            <a:spLocks noGrp="1"/>
          </p:cNvSpPr>
          <p:nvPr>
            <p:ph type="title" idx="2"/>
          </p:nvPr>
        </p:nvSpPr>
        <p:spPr>
          <a:xfrm>
            <a:off x="676975" y="2273563"/>
            <a:ext cx="2331900" cy="1728000"/>
          </a:xfrm>
          <a:prstGeom prst="rect">
            <a:avLst/>
          </a:prstGeom>
        </p:spPr>
        <p:txBody>
          <a:bodyPr spcFirstLastPara="1" wrap="square" lIns="0" tIns="91425" rIns="91425" bIns="91425" anchor="t" anchorCtr="0">
            <a:noAutofit/>
          </a:bodyPr>
          <a:lstStyle>
            <a:lvl1pPr lvl="0" rtl="0">
              <a:spcBef>
                <a:spcPts val="0"/>
              </a:spcBef>
              <a:spcAft>
                <a:spcPts val="0"/>
              </a:spcAft>
              <a:buSzPts val="1400"/>
              <a:buFont typeface="Source Sans Pro"/>
              <a:buNone/>
              <a:defRPr sz="1400" b="0">
                <a:latin typeface="Source Sans Pro"/>
                <a:ea typeface="Source Sans Pro"/>
                <a:cs typeface="Source Sans Pro"/>
                <a:sym typeface="Source Sans Pro"/>
              </a:defRPr>
            </a:lvl1pPr>
            <a:lvl2pPr lvl="1" rtl="0">
              <a:spcBef>
                <a:spcPts val="0"/>
              </a:spcBef>
              <a:spcAft>
                <a:spcPts val="0"/>
              </a:spcAft>
              <a:buSzPts val="2800"/>
              <a:buFont typeface="Source Sans Pro"/>
              <a:buNone/>
              <a:defRPr>
                <a:latin typeface="Source Sans Pro"/>
                <a:ea typeface="Source Sans Pro"/>
                <a:cs typeface="Source Sans Pro"/>
                <a:sym typeface="Source Sans Pro"/>
              </a:defRPr>
            </a:lvl2pPr>
            <a:lvl3pPr lvl="2" rtl="0">
              <a:spcBef>
                <a:spcPts val="0"/>
              </a:spcBef>
              <a:spcAft>
                <a:spcPts val="0"/>
              </a:spcAft>
              <a:buSzPts val="2800"/>
              <a:buFont typeface="Source Sans Pro"/>
              <a:buNone/>
              <a:defRPr>
                <a:latin typeface="Source Sans Pro"/>
                <a:ea typeface="Source Sans Pro"/>
                <a:cs typeface="Source Sans Pro"/>
                <a:sym typeface="Source Sans Pro"/>
              </a:defRPr>
            </a:lvl3pPr>
            <a:lvl4pPr lvl="3" rtl="0">
              <a:spcBef>
                <a:spcPts val="0"/>
              </a:spcBef>
              <a:spcAft>
                <a:spcPts val="0"/>
              </a:spcAft>
              <a:buSzPts val="2800"/>
              <a:buFont typeface="Source Sans Pro"/>
              <a:buNone/>
              <a:defRPr>
                <a:latin typeface="Source Sans Pro"/>
                <a:ea typeface="Source Sans Pro"/>
                <a:cs typeface="Source Sans Pro"/>
                <a:sym typeface="Source Sans Pro"/>
              </a:defRPr>
            </a:lvl4pPr>
            <a:lvl5pPr lvl="4" rtl="0">
              <a:spcBef>
                <a:spcPts val="0"/>
              </a:spcBef>
              <a:spcAft>
                <a:spcPts val="0"/>
              </a:spcAft>
              <a:buSzPts val="2800"/>
              <a:buFont typeface="Source Sans Pro"/>
              <a:buNone/>
              <a:defRPr>
                <a:latin typeface="Source Sans Pro"/>
                <a:ea typeface="Source Sans Pro"/>
                <a:cs typeface="Source Sans Pro"/>
                <a:sym typeface="Source Sans Pro"/>
              </a:defRPr>
            </a:lvl5pPr>
            <a:lvl6pPr lvl="5" rtl="0">
              <a:spcBef>
                <a:spcPts val="0"/>
              </a:spcBef>
              <a:spcAft>
                <a:spcPts val="0"/>
              </a:spcAft>
              <a:buSzPts val="2800"/>
              <a:buFont typeface="Source Sans Pro"/>
              <a:buNone/>
              <a:defRPr>
                <a:latin typeface="Source Sans Pro"/>
                <a:ea typeface="Source Sans Pro"/>
                <a:cs typeface="Source Sans Pro"/>
                <a:sym typeface="Source Sans Pro"/>
              </a:defRPr>
            </a:lvl6pPr>
            <a:lvl7pPr lvl="6" rtl="0">
              <a:spcBef>
                <a:spcPts val="0"/>
              </a:spcBef>
              <a:spcAft>
                <a:spcPts val="0"/>
              </a:spcAft>
              <a:buSzPts val="2800"/>
              <a:buFont typeface="Source Sans Pro"/>
              <a:buNone/>
              <a:defRPr>
                <a:latin typeface="Source Sans Pro"/>
                <a:ea typeface="Source Sans Pro"/>
                <a:cs typeface="Source Sans Pro"/>
                <a:sym typeface="Source Sans Pro"/>
              </a:defRPr>
            </a:lvl7pPr>
            <a:lvl8pPr lvl="7" rtl="0">
              <a:spcBef>
                <a:spcPts val="0"/>
              </a:spcBef>
              <a:spcAft>
                <a:spcPts val="0"/>
              </a:spcAft>
              <a:buSzPts val="2800"/>
              <a:buFont typeface="Source Sans Pro"/>
              <a:buNone/>
              <a:defRPr>
                <a:latin typeface="Source Sans Pro"/>
                <a:ea typeface="Source Sans Pro"/>
                <a:cs typeface="Source Sans Pro"/>
                <a:sym typeface="Source Sans Pro"/>
              </a:defRPr>
            </a:lvl8pPr>
            <a:lvl9pPr lvl="8" rtl="0">
              <a:spcBef>
                <a:spcPts val="0"/>
              </a:spcBef>
              <a:spcAft>
                <a:spcPts val="0"/>
              </a:spcAft>
              <a:buSzPts val="2800"/>
              <a:buFont typeface="Source Sans Pro"/>
              <a:buNone/>
              <a:defRPr>
                <a:latin typeface="Source Sans Pro"/>
                <a:ea typeface="Source Sans Pro"/>
                <a:cs typeface="Source Sans Pro"/>
                <a:sym typeface="Source Sans Pro"/>
              </a:defRPr>
            </a:lvl9pPr>
          </a:lstStyle>
          <a:p>
            <a:endParaRPr/>
          </a:p>
        </p:txBody>
      </p:sp>
      <p:pic>
        <p:nvPicPr>
          <p:cNvPr id="541" name="Google Shape;541;p72"/>
          <p:cNvPicPr preferRelativeResize="0"/>
          <p:nvPr/>
        </p:nvPicPr>
        <p:blipFill rotWithShape="1">
          <a:blip r:embed="rId5">
            <a:alphaModFix/>
          </a:blip>
          <a:srcRect l="-10067" t="-13403" r="-10067" b="-13403"/>
          <a:stretch/>
        </p:blipFill>
        <p:spPr>
          <a:xfrm>
            <a:off x="495375" y="256625"/>
            <a:ext cx="292714" cy="307800"/>
          </a:xfrm>
          <a:prstGeom prst="rect">
            <a:avLst/>
          </a:prstGeom>
          <a:noFill/>
          <a:ln>
            <a:noFill/>
          </a:ln>
        </p:spPr>
      </p:pic>
      <p:pic>
        <p:nvPicPr>
          <p:cNvPr id="542" name="Google Shape;542;p72"/>
          <p:cNvPicPr preferRelativeResize="0"/>
          <p:nvPr/>
        </p:nvPicPr>
        <p:blipFill>
          <a:blip r:embed="rId2">
            <a:alphaModFix/>
          </a:blip>
          <a:stretch>
            <a:fillRect/>
          </a:stretch>
        </p:blipFill>
        <p:spPr>
          <a:xfrm>
            <a:off x="1340050" y="461375"/>
            <a:ext cx="154875" cy="15165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2">
  <p:cSld name="SECTION_TITLE_AND_DESCRIPTION_2">
    <p:bg>
      <p:bgPr>
        <a:blipFill>
          <a:blip r:embed="rId2">
            <a:alphaModFix/>
          </a:blip>
          <a:stretch>
            <a:fillRect/>
          </a:stretch>
        </a:blipFill>
        <a:effectLst/>
      </p:bgPr>
    </p:bg>
    <p:spTree>
      <p:nvGrpSpPr>
        <p:cNvPr id="1" name="Shape 543"/>
        <p:cNvGrpSpPr/>
        <p:nvPr/>
      </p:nvGrpSpPr>
      <p:grpSpPr>
        <a:xfrm>
          <a:off x="0" y="0"/>
          <a:ext cx="0" cy="0"/>
          <a:chOff x="0" y="0"/>
          <a:chExt cx="0" cy="0"/>
        </a:xfrm>
      </p:grpSpPr>
      <p:pic>
        <p:nvPicPr>
          <p:cNvPr id="544" name="Google Shape;544;p73"/>
          <p:cNvPicPr preferRelativeResize="0"/>
          <p:nvPr/>
        </p:nvPicPr>
        <p:blipFill rotWithShape="1">
          <a:blip r:embed="rId3">
            <a:alphaModFix/>
          </a:blip>
          <a:srcRect l="18023" t="9878" r="13445" b="1366"/>
          <a:stretch/>
        </p:blipFill>
        <p:spPr>
          <a:xfrm>
            <a:off x="0" y="0"/>
            <a:ext cx="7060474" cy="5143500"/>
          </a:xfrm>
          <a:prstGeom prst="rect">
            <a:avLst/>
          </a:prstGeom>
          <a:noFill/>
          <a:ln>
            <a:noFill/>
          </a:ln>
        </p:spPr>
      </p:pic>
      <p:sp>
        <p:nvSpPr>
          <p:cNvPr id="545" name="Google Shape;545;p73"/>
          <p:cNvSpPr/>
          <p:nvPr/>
        </p:nvSpPr>
        <p:spPr>
          <a:xfrm>
            <a:off x="4572000" y="-125"/>
            <a:ext cx="4572000" cy="5143500"/>
          </a:xfrm>
          <a:prstGeom prst="rect">
            <a:avLst/>
          </a:prstGeom>
          <a:solidFill>
            <a:srgbClr val="F8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3"/>
          <p:cNvSpPr txBox="1">
            <a:spLocks noGrp="1"/>
          </p:cNvSpPr>
          <p:nvPr>
            <p:ph type="body" idx="1"/>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1pPr>
            <a:lvl2pPr marL="914400" lvl="1"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9pPr>
          </a:lstStyle>
          <a:p>
            <a:endParaRPr/>
          </a:p>
        </p:txBody>
      </p:sp>
      <p:pic>
        <p:nvPicPr>
          <p:cNvPr id="547" name="Google Shape;547;p73"/>
          <p:cNvPicPr preferRelativeResize="0"/>
          <p:nvPr/>
        </p:nvPicPr>
        <p:blipFill>
          <a:blip r:embed="rId4">
            <a:alphaModFix/>
          </a:blip>
          <a:stretch>
            <a:fillRect/>
          </a:stretch>
        </p:blipFill>
        <p:spPr>
          <a:xfrm>
            <a:off x="2867025" y="4333450"/>
            <a:ext cx="548700" cy="537269"/>
          </a:xfrm>
          <a:prstGeom prst="rect">
            <a:avLst/>
          </a:prstGeom>
          <a:noFill/>
          <a:ln>
            <a:noFill/>
          </a:ln>
        </p:spPr>
      </p:pic>
      <p:pic>
        <p:nvPicPr>
          <p:cNvPr id="548" name="Google Shape;548;p73"/>
          <p:cNvPicPr preferRelativeResize="0"/>
          <p:nvPr/>
        </p:nvPicPr>
        <p:blipFill>
          <a:blip r:embed="rId5">
            <a:alphaModFix/>
          </a:blip>
          <a:stretch>
            <a:fillRect/>
          </a:stretch>
        </p:blipFill>
        <p:spPr>
          <a:xfrm>
            <a:off x="4354187" y="3090869"/>
            <a:ext cx="435638" cy="431100"/>
          </a:xfrm>
          <a:prstGeom prst="rect">
            <a:avLst/>
          </a:prstGeom>
          <a:noFill/>
          <a:ln>
            <a:noFill/>
          </a:ln>
        </p:spPr>
      </p:pic>
      <p:sp>
        <p:nvSpPr>
          <p:cNvPr id="549" name="Google Shape;549;p73"/>
          <p:cNvSpPr txBox="1">
            <a:spLocks noGrp="1"/>
          </p:cNvSpPr>
          <p:nvPr>
            <p:ph type="title"/>
          </p:nvPr>
        </p:nvSpPr>
        <p:spPr>
          <a:xfrm>
            <a:off x="676966" y="1785425"/>
            <a:ext cx="3145200" cy="868500"/>
          </a:xfrm>
          <a:prstGeom prst="rect">
            <a:avLst/>
          </a:prstGeom>
        </p:spPr>
        <p:txBody>
          <a:bodyPr spcFirstLastPara="1" wrap="square" lIns="0" tIns="91425" rIns="91425" bIns="91425" anchor="t" anchorCtr="0">
            <a:noAutofit/>
          </a:bodyPr>
          <a:lstStyle>
            <a:lvl1pPr lvl="0" rtl="0">
              <a:spcBef>
                <a:spcPts val="0"/>
              </a:spcBef>
              <a:spcAft>
                <a:spcPts val="0"/>
              </a:spcAft>
              <a:buClr>
                <a:srgbClr val="F8FFF4"/>
              </a:buClr>
              <a:buSzPts val="2400"/>
              <a:buNone/>
              <a:defRPr>
                <a:solidFill>
                  <a:srgbClr val="F8FFF4"/>
                </a:solidFill>
              </a:defRPr>
            </a:lvl1pPr>
            <a:lvl2pPr lvl="1" rtl="0">
              <a:spcBef>
                <a:spcPts val="0"/>
              </a:spcBef>
              <a:spcAft>
                <a:spcPts val="0"/>
              </a:spcAft>
              <a:buClr>
                <a:srgbClr val="F8FFF4"/>
              </a:buClr>
              <a:buSzPts val="2800"/>
              <a:buNone/>
              <a:defRPr>
                <a:solidFill>
                  <a:srgbClr val="F8FFF4"/>
                </a:solidFill>
                <a:latin typeface="Arial"/>
                <a:ea typeface="Arial"/>
                <a:cs typeface="Arial"/>
                <a:sym typeface="Arial"/>
              </a:defRPr>
            </a:lvl2pPr>
            <a:lvl3pPr lvl="2" rtl="0">
              <a:spcBef>
                <a:spcPts val="0"/>
              </a:spcBef>
              <a:spcAft>
                <a:spcPts val="0"/>
              </a:spcAft>
              <a:buClr>
                <a:srgbClr val="F8FFF4"/>
              </a:buClr>
              <a:buSzPts val="2800"/>
              <a:buNone/>
              <a:defRPr>
                <a:solidFill>
                  <a:srgbClr val="F8FFF4"/>
                </a:solidFill>
                <a:latin typeface="Arial"/>
                <a:ea typeface="Arial"/>
                <a:cs typeface="Arial"/>
                <a:sym typeface="Arial"/>
              </a:defRPr>
            </a:lvl3pPr>
            <a:lvl4pPr lvl="3" rtl="0">
              <a:spcBef>
                <a:spcPts val="0"/>
              </a:spcBef>
              <a:spcAft>
                <a:spcPts val="0"/>
              </a:spcAft>
              <a:buClr>
                <a:srgbClr val="F8FFF4"/>
              </a:buClr>
              <a:buSzPts val="2800"/>
              <a:buNone/>
              <a:defRPr>
                <a:solidFill>
                  <a:srgbClr val="F8FFF4"/>
                </a:solidFill>
                <a:latin typeface="Arial"/>
                <a:ea typeface="Arial"/>
                <a:cs typeface="Arial"/>
                <a:sym typeface="Arial"/>
              </a:defRPr>
            </a:lvl4pPr>
            <a:lvl5pPr lvl="4" rtl="0">
              <a:spcBef>
                <a:spcPts val="0"/>
              </a:spcBef>
              <a:spcAft>
                <a:spcPts val="0"/>
              </a:spcAft>
              <a:buClr>
                <a:srgbClr val="F8FFF4"/>
              </a:buClr>
              <a:buSzPts val="2800"/>
              <a:buNone/>
              <a:defRPr>
                <a:solidFill>
                  <a:srgbClr val="F8FFF4"/>
                </a:solidFill>
                <a:latin typeface="Arial"/>
                <a:ea typeface="Arial"/>
                <a:cs typeface="Arial"/>
                <a:sym typeface="Arial"/>
              </a:defRPr>
            </a:lvl5pPr>
            <a:lvl6pPr lvl="5" rtl="0">
              <a:spcBef>
                <a:spcPts val="0"/>
              </a:spcBef>
              <a:spcAft>
                <a:spcPts val="0"/>
              </a:spcAft>
              <a:buClr>
                <a:srgbClr val="F8FFF4"/>
              </a:buClr>
              <a:buSzPts val="2800"/>
              <a:buNone/>
              <a:defRPr>
                <a:solidFill>
                  <a:srgbClr val="F8FFF4"/>
                </a:solidFill>
                <a:latin typeface="Arial"/>
                <a:ea typeface="Arial"/>
                <a:cs typeface="Arial"/>
                <a:sym typeface="Arial"/>
              </a:defRPr>
            </a:lvl6pPr>
            <a:lvl7pPr lvl="6" rtl="0">
              <a:spcBef>
                <a:spcPts val="0"/>
              </a:spcBef>
              <a:spcAft>
                <a:spcPts val="0"/>
              </a:spcAft>
              <a:buClr>
                <a:srgbClr val="F8FFF4"/>
              </a:buClr>
              <a:buSzPts val="2800"/>
              <a:buNone/>
              <a:defRPr>
                <a:solidFill>
                  <a:srgbClr val="F8FFF4"/>
                </a:solidFill>
                <a:latin typeface="Arial"/>
                <a:ea typeface="Arial"/>
                <a:cs typeface="Arial"/>
                <a:sym typeface="Arial"/>
              </a:defRPr>
            </a:lvl7pPr>
            <a:lvl8pPr lvl="7" rtl="0">
              <a:spcBef>
                <a:spcPts val="0"/>
              </a:spcBef>
              <a:spcAft>
                <a:spcPts val="0"/>
              </a:spcAft>
              <a:buClr>
                <a:srgbClr val="F8FFF4"/>
              </a:buClr>
              <a:buSzPts val="2800"/>
              <a:buNone/>
              <a:defRPr>
                <a:solidFill>
                  <a:srgbClr val="F8FFF4"/>
                </a:solidFill>
                <a:latin typeface="Arial"/>
                <a:ea typeface="Arial"/>
                <a:cs typeface="Arial"/>
                <a:sym typeface="Arial"/>
              </a:defRPr>
            </a:lvl8pPr>
            <a:lvl9pPr lvl="8" rtl="0">
              <a:spcBef>
                <a:spcPts val="0"/>
              </a:spcBef>
              <a:spcAft>
                <a:spcPts val="0"/>
              </a:spcAft>
              <a:buClr>
                <a:srgbClr val="F8FFF4"/>
              </a:buClr>
              <a:buSzPts val="2800"/>
              <a:buNone/>
              <a:defRPr>
                <a:solidFill>
                  <a:srgbClr val="F8FFF4"/>
                </a:solidFill>
                <a:latin typeface="Arial"/>
                <a:ea typeface="Arial"/>
                <a:cs typeface="Arial"/>
                <a:sym typeface="Arial"/>
              </a:defRPr>
            </a:lvl9pPr>
          </a:lstStyle>
          <a:p>
            <a:endParaRPr/>
          </a:p>
        </p:txBody>
      </p:sp>
      <p:sp>
        <p:nvSpPr>
          <p:cNvPr id="550" name="Google Shape;550;p73"/>
          <p:cNvSpPr txBox="1">
            <a:spLocks noGrp="1"/>
          </p:cNvSpPr>
          <p:nvPr>
            <p:ph type="title" idx="2"/>
          </p:nvPr>
        </p:nvSpPr>
        <p:spPr>
          <a:xfrm>
            <a:off x="676966" y="1298850"/>
            <a:ext cx="3145200" cy="868500"/>
          </a:xfrm>
          <a:prstGeom prst="rect">
            <a:avLst/>
          </a:prstGeom>
        </p:spPr>
        <p:txBody>
          <a:bodyPr spcFirstLastPara="1" wrap="square" lIns="0" tIns="91425" rIns="91425" bIns="91425" anchor="t" anchorCtr="0">
            <a:noAutofit/>
          </a:bodyPr>
          <a:lstStyle>
            <a:lvl1pPr lvl="0" rtl="0">
              <a:spcBef>
                <a:spcPts val="0"/>
              </a:spcBef>
              <a:spcAft>
                <a:spcPts val="0"/>
              </a:spcAft>
              <a:buClr>
                <a:srgbClr val="F8FFF4"/>
              </a:buClr>
              <a:buSzPts val="1600"/>
              <a:buFont typeface="Source Sans Pro"/>
              <a:buNone/>
              <a:defRPr sz="1600">
                <a:solidFill>
                  <a:srgbClr val="F8FFF4"/>
                </a:solidFill>
                <a:latin typeface="Source Sans Pro"/>
                <a:ea typeface="Source Sans Pro"/>
                <a:cs typeface="Source Sans Pro"/>
                <a:sym typeface="Source Sans Pro"/>
              </a:defRPr>
            </a:lvl1pPr>
            <a:lvl2pPr lvl="1"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2pPr>
            <a:lvl3pPr lvl="2"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3pPr>
            <a:lvl4pPr lvl="3"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4pPr>
            <a:lvl5pPr lvl="4"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5pPr>
            <a:lvl6pPr lvl="5"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6pPr>
            <a:lvl7pPr lvl="6"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7pPr>
            <a:lvl8pPr lvl="7"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8pPr>
            <a:lvl9pPr lvl="8"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9pPr>
          </a:lstStyle>
          <a:p>
            <a:endParaRPr/>
          </a:p>
        </p:txBody>
      </p:sp>
      <p:pic>
        <p:nvPicPr>
          <p:cNvPr id="551" name="Google Shape;551;p73"/>
          <p:cNvPicPr preferRelativeResize="0"/>
          <p:nvPr/>
        </p:nvPicPr>
        <p:blipFill>
          <a:blip r:embed="rId6">
            <a:alphaModFix/>
          </a:blip>
          <a:stretch>
            <a:fillRect/>
          </a:stretch>
        </p:blipFill>
        <p:spPr>
          <a:xfrm>
            <a:off x="364825" y="4617525"/>
            <a:ext cx="508032" cy="348776"/>
          </a:xfrm>
          <a:prstGeom prst="rect">
            <a:avLst/>
          </a:prstGeom>
          <a:noFill/>
          <a:ln>
            <a:noFill/>
          </a:ln>
        </p:spPr>
      </p:pic>
      <p:sp>
        <p:nvSpPr>
          <p:cNvPr id="552" name="Google Shape;552;p73"/>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7">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553" name="Google Shape;553;p73"/>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bg>
      <p:bgPr>
        <a:blipFill>
          <a:blip r:embed="rId2">
            <a:alphaModFix/>
          </a:blip>
          <a:stretch>
            <a:fillRect/>
          </a:stretch>
        </a:blipFill>
        <a:effectLst/>
      </p:bgPr>
    </p:bg>
    <p:spTree>
      <p:nvGrpSpPr>
        <p:cNvPr id="1" name="Shape 554"/>
        <p:cNvGrpSpPr/>
        <p:nvPr/>
      </p:nvGrpSpPr>
      <p:grpSpPr>
        <a:xfrm>
          <a:off x="0" y="0"/>
          <a:ext cx="0" cy="0"/>
          <a:chOff x="0" y="0"/>
          <a:chExt cx="0" cy="0"/>
        </a:xfrm>
      </p:grpSpPr>
      <p:pic>
        <p:nvPicPr>
          <p:cNvPr id="555" name="Google Shape;555;p74"/>
          <p:cNvPicPr preferRelativeResize="0"/>
          <p:nvPr/>
        </p:nvPicPr>
        <p:blipFill rotWithShape="1">
          <a:blip r:embed="rId3">
            <a:alphaModFix/>
          </a:blip>
          <a:srcRect l="11389" r="11396"/>
          <a:stretch/>
        </p:blipFill>
        <p:spPr>
          <a:xfrm>
            <a:off x="0" y="0"/>
            <a:ext cx="7060474" cy="5143500"/>
          </a:xfrm>
          <a:prstGeom prst="rect">
            <a:avLst/>
          </a:prstGeom>
          <a:noFill/>
          <a:ln>
            <a:noFill/>
          </a:ln>
        </p:spPr>
      </p:pic>
      <p:sp>
        <p:nvSpPr>
          <p:cNvPr id="556" name="Google Shape;556;p74"/>
          <p:cNvSpPr/>
          <p:nvPr/>
        </p:nvSpPr>
        <p:spPr>
          <a:xfrm>
            <a:off x="4572000" y="-125"/>
            <a:ext cx="4572000" cy="5143500"/>
          </a:xfrm>
          <a:prstGeom prst="rect">
            <a:avLst/>
          </a:prstGeom>
          <a:solidFill>
            <a:srgbClr val="F8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7" name="Google Shape;557;p74"/>
          <p:cNvPicPr preferRelativeResize="0"/>
          <p:nvPr/>
        </p:nvPicPr>
        <p:blipFill>
          <a:blip r:embed="rId4">
            <a:alphaModFix/>
          </a:blip>
          <a:stretch>
            <a:fillRect/>
          </a:stretch>
        </p:blipFill>
        <p:spPr>
          <a:xfrm>
            <a:off x="364825" y="4617525"/>
            <a:ext cx="508032" cy="348776"/>
          </a:xfrm>
          <a:prstGeom prst="rect">
            <a:avLst/>
          </a:prstGeom>
          <a:noFill/>
          <a:ln>
            <a:noFill/>
          </a:ln>
        </p:spPr>
      </p:pic>
      <p:sp>
        <p:nvSpPr>
          <p:cNvPr id="558" name="Google Shape;558;p74"/>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559" name="Google Shape;559;p74"/>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
        <p:nvSpPr>
          <p:cNvPr id="560" name="Google Shape;560;p74"/>
          <p:cNvSpPr txBox="1">
            <a:spLocks noGrp="1"/>
          </p:cNvSpPr>
          <p:nvPr>
            <p:ph type="title"/>
          </p:nvPr>
        </p:nvSpPr>
        <p:spPr>
          <a:xfrm>
            <a:off x="676966" y="1785425"/>
            <a:ext cx="3145200" cy="868500"/>
          </a:xfrm>
          <a:prstGeom prst="rect">
            <a:avLst/>
          </a:prstGeom>
        </p:spPr>
        <p:txBody>
          <a:bodyPr spcFirstLastPara="1" wrap="square" lIns="0" tIns="91425" rIns="91425" bIns="91425" anchor="t" anchorCtr="0">
            <a:noAutofit/>
          </a:bodyPr>
          <a:lstStyle>
            <a:lvl1pPr lvl="0" rtl="0">
              <a:spcBef>
                <a:spcPts val="0"/>
              </a:spcBef>
              <a:spcAft>
                <a:spcPts val="0"/>
              </a:spcAft>
              <a:buClr>
                <a:srgbClr val="F8FFF4"/>
              </a:buClr>
              <a:buSzPts val="2400"/>
              <a:buNone/>
              <a:defRPr>
                <a:solidFill>
                  <a:srgbClr val="F8FFF4"/>
                </a:solidFill>
              </a:defRPr>
            </a:lvl1pPr>
            <a:lvl2pPr lvl="1" rtl="0">
              <a:spcBef>
                <a:spcPts val="0"/>
              </a:spcBef>
              <a:spcAft>
                <a:spcPts val="0"/>
              </a:spcAft>
              <a:buClr>
                <a:srgbClr val="F8FFF4"/>
              </a:buClr>
              <a:buSzPts val="2800"/>
              <a:buNone/>
              <a:defRPr>
                <a:solidFill>
                  <a:srgbClr val="F8FFF4"/>
                </a:solidFill>
                <a:latin typeface="Arial"/>
                <a:ea typeface="Arial"/>
                <a:cs typeface="Arial"/>
                <a:sym typeface="Arial"/>
              </a:defRPr>
            </a:lvl2pPr>
            <a:lvl3pPr lvl="2" rtl="0">
              <a:spcBef>
                <a:spcPts val="0"/>
              </a:spcBef>
              <a:spcAft>
                <a:spcPts val="0"/>
              </a:spcAft>
              <a:buClr>
                <a:srgbClr val="F8FFF4"/>
              </a:buClr>
              <a:buSzPts val="2800"/>
              <a:buNone/>
              <a:defRPr>
                <a:solidFill>
                  <a:srgbClr val="F8FFF4"/>
                </a:solidFill>
                <a:latin typeface="Arial"/>
                <a:ea typeface="Arial"/>
                <a:cs typeface="Arial"/>
                <a:sym typeface="Arial"/>
              </a:defRPr>
            </a:lvl3pPr>
            <a:lvl4pPr lvl="3" rtl="0">
              <a:spcBef>
                <a:spcPts val="0"/>
              </a:spcBef>
              <a:spcAft>
                <a:spcPts val="0"/>
              </a:spcAft>
              <a:buClr>
                <a:srgbClr val="F8FFF4"/>
              </a:buClr>
              <a:buSzPts val="2800"/>
              <a:buNone/>
              <a:defRPr>
                <a:solidFill>
                  <a:srgbClr val="F8FFF4"/>
                </a:solidFill>
                <a:latin typeface="Arial"/>
                <a:ea typeface="Arial"/>
                <a:cs typeface="Arial"/>
                <a:sym typeface="Arial"/>
              </a:defRPr>
            </a:lvl4pPr>
            <a:lvl5pPr lvl="4" rtl="0">
              <a:spcBef>
                <a:spcPts val="0"/>
              </a:spcBef>
              <a:spcAft>
                <a:spcPts val="0"/>
              </a:spcAft>
              <a:buClr>
                <a:srgbClr val="F8FFF4"/>
              </a:buClr>
              <a:buSzPts val="2800"/>
              <a:buNone/>
              <a:defRPr>
                <a:solidFill>
                  <a:srgbClr val="F8FFF4"/>
                </a:solidFill>
                <a:latin typeface="Arial"/>
                <a:ea typeface="Arial"/>
                <a:cs typeface="Arial"/>
                <a:sym typeface="Arial"/>
              </a:defRPr>
            </a:lvl5pPr>
            <a:lvl6pPr lvl="5" rtl="0">
              <a:spcBef>
                <a:spcPts val="0"/>
              </a:spcBef>
              <a:spcAft>
                <a:spcPts val="0"/>
              </a:spcAft>
              <a:buClr>
                <a:srgbClr val="F8FFF4"/>
              </a:buClr>
              <a:buSzPts val="2800"/>
              <a:buNone/>
              <a:defRPr>
                <a:solidFill>
                  <a:srgbClr val="F8FFF4"/>
                </a:solidFill>
                <a:latin typeface="Arial"/>
                <a:ea typeface="Arial"/>
                <a:cs typeface="Arial"/>
                <a:sym typeface="Arial"/>
              </a:defRPr>
            </a:lvl6pPr>
            <a:lvl7pPr lvl="6" rtl="0">
              <a:spcBef>
                <a:spcPts val="0"/>
              </a:spcBef>
              <a:spcAft>
                <a:spcPts val="0"/>
              </a:spcAft>
              <a:buClr>
                <a:srgbClr val="F8FFF4"/>
              </a:buClr>
              <a:buSzPts val="2800"/>
              <a:buNone/>
              <a:defRPr>
                <a:solidFill>
                  <a:srgbClr val="F8FFF4"/>
                </a:solidFill>
                <a:latin typeface="Arial"/>
                <a:ea typeface="Arial"/>
                <a:cs typeface="Arial"/>
                <a:sym typeface="Arial"/>
              </a:defRPr>
            </a:lvl7pPr>
            <a:lvl8pPr lvl="7" rtl="0">
              <a:spcBef>
                <a:spcPts val="0"/>
              </a:spcBef>
              <a:spcAft>
                <a:spcPts val="0"/>
              </a:spcAft>
              <a:buClr>
                <a:srgbClr val="F8FFF4"/>
              </a:buClr>
              <a:buSzPts val="2800"/>
              <a:buNone/>
              <a:defRPr>
                <a:solidFill>
                  <a:srgbClr val="F8FFF4"/>
                </a:solidFill>
                <a:latin typeface="Arial"/>
                <a:ea typeface="Arial"/>
                <a:cs typeface="Arial"/>
                <a:sym typeface="Arial"/>
              </a:defRPr>
            </a:lvl8pPr>
            <a:lvl9pPr lvl="8" rtl="0">
              <a:spcBef>
                <a:spcPts val="0"/>
              </a:spcBef>
              <a:spcAft>
                <a:spcPts val="0"/>
              </a:spcAft>
              <a:buClr>
                <a:srgbClr val="F8FFF4"/>
              </a:buClr>
              <a:buSzPts val="2800"/>
              <a:buNone/>
              <a:defRPr>
                <a:solidFill>
                  <a:srgbClr val="F8FFF4"/>
                </a:solidFill>
                <a:latin typeface="Arial"/>
                <a:ea typeface="Arial"/>
                <a:cs typeface="Arial"/>
                <a:sym typeface="Arial"/>
              </a:defRPr>
            </a:lvl9pPr>
          </a:lstStyle>
          <a:p>
            <a:endParaRPr/>
          </a:p>
        </p:txBody>
      </p:sp>
      <p:sp>
        <p:nvSpPr>
          <p:cNvPr id="561" name="Google Shape;561;p74"/>
          <p:cNvSpPr txBox="1">
            <a:spLocks noGrp="1"/>
          </p:cNvSpPr>
          <p:nvPr>
            <p:ph type="title" idx="2"/>
          </p:nvPr>
        </p:nvSpPr>
        <p:spPr>
          <a:xfrm>
            <a:off x="676966" y="1298850"/>
            <a:ext cx="3145200" cy="868500"/>
          </a:xfrm>
          <a:prstGeom prst="rect">
            <a:avLst/>
          </a:prstGeom>
        </p:spPr>
        <p:txBody>
          <a:bodyPr spcFirstLastPara="1" wrap="square" lIns="0" tIns="91425" rIns="91425" bIns="91425" anchor="t" anchorCtr="0">
            <a:noAutofit/>
          </a:bodyPr>
          <a:lstStyle>
            <a:lvl1pPr lvl="0" rtl="0">
              <a:spcBef>
                <a:spcPts val="0"/>
              </a:spcBef>
              <a:spcAft>
                <a:spcPts val="0"/>
              </a:spcAft>
              <a:buClr>
                <a:srgbClr val="F8FFF4"/>
              </a:buClr>
              <a:buSzPts val="1600"/>
              <a:buFont typeface="Source Sans Pro"/>
              <a:buNone/>
              <a:defRPr sz="1600">
                <a:solidFill>
                  <a:srgbClr val="F8FFF4"/>
                </a:solidFill>
                <a:latin typeface="Source Sans Pro"/>
                <a:ea typeface="Source Sans Pro"/>
                <a:cs typeface="Source Sans Pro"/>
                <a:sym typeface="Source Sans Pro"/>
              </a:defRPr>
            </a:lvl1pPr>
            <a:lvl2pPr lvl="1"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2pPr>
            <a:lvl3pPr lvl="2"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3pPr>
            <a:lvl4pPr lvl="3"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4pPr>
            <a:lvl5pPr lvl="4"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5pPr>
            <a:lvl6pPr lvl="5"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6pPr>
            <a:lvl7pPr lvl="6"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7pPr>
            <a:lvl8pPr lvl="7"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8pPr>
            <a:lvl9pPr lvl="8" rtl="0">
              <a:spcBef>
                <a:spcPts val="0"/>
              </a:spcBef>
              <a:spcAft>
                <a:spcPts val="0"/>
              </a:spcAft>
              <a:buClr>
                <a:srgbClr val="F8FFF4"/>
              </a:buClr>
              <a:buSzPts val="2800"/>
              <a:buFont typeface="Source Sans Pro"/>
              <a:buNone/>
              <a:defRPr>
                <a:solidFill>
                  <a:srgbClr val="F8FFF4"/>
                </a:solidFill>
                <a:latin typeface="Source Sans Pro"/>
                <a:ea typeface="Source Sans Pro"/>
                <a:cs typeface="Source Sans Pro"/>
                <a:sym typeface="Source Sans Pro"/>
              </a:defRPr>
            </a:lvl9pPr>
          </a:lstStyle>
          <a:p>
            <a:endParaRPr/>
          </a:p>
        </p:txBody>
      </p:sp>
      <p:sp>
        <p:nvSpPr>
          <p:cNvPr id="562" name="Google Shape;562;p74"/>
          <p:cNvSpPr txBox="1">
            <a:spLocks noGrp="1"/>
          </p:cNvSpPr>
          <p:nvPr>
            <p:ph type="body" idx="1"/>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1pPr>
            <a:lvl2pPr marL="914400" lvl="1"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2pPr>
            <a:lvl3pPr marL="1371600" lvl="2"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3pPr>
            <a:lvl4pPr marL="1828800" lvl="3"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4pPr>
            <a:lvl5pPr marL="2286000" lvl="4"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5pPr>
            <a:lvl6pPr marL="2743200" lvl="5"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6pPr>
            <a:lvl7pPr marL="3200400" lvl="6"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7pPr>
            <a:lvl8pPr marL="3657600" lvl="7"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8pPr>
            <a:lvl9pPr marL="4114800" lvl="8" indent="-317500" rtl="0">
              <a:lnSpc>
                <a:spcPct val="115000"/>
              </a:lnSpc>
              <a:spcBef>
                <a:spcPts val="0"/>
              </a:spcBef>
              <a:spcAft>
                <a:spcPts val="0"/>
              </a:spcAft>
              <a:buClr>
                <a:srgbClr val="22333B"/>
              </a:buClr>
              <a:buSzPts val="1400"/>
              <a:buFont typeface="Source Sans Pro"/>
              <a:buChar char="■"/>
              <a:defRPr>
                <a:solidFill>
                  <a:srgbClr val="22333B"/>
                </a:solidFill>
                <a:latin typeface="Source Sans Pro"/>
                <a:ea typeface="Source Sans Pro"/>
                <a:cs typeface="Source Sans Pro"/>
                <a:sym typeface="Source Sans Pro"/>
              </a:defRPr>
            </a:lvl9pPr>
          </a:lstStyle>
          <a:p>
            <a:endParaRPr/>
          </a:p>
        </p:txBody>
      </p:sp>
      <p:pic>
        <p:nvPicPr>
          <p:cNvPr id="563" name="Google Shape;563;p74"/>
          <p:cNvPicPr preferRelativeResize="0"/>
          <p:nvPr/>
        </p:nvPicPr>
        <p:blipFill>
          <a:blip r:embed="rId6">
            <a:alphaModFix/>
          </a:blip>
          <a:stretch>
            <a:fillRect/>
          </a:stretch>
        </p:blipFill>
        <p:spPr>
          <a:xfrm>
            <a:off x="4354187" y="3090869"/>
            <a:ext cx="435638" cy="43110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bg>
      <p:bgPr>
        <a:solidFill>
          <a:schemeClr val="lt2"/>
        </a:solidFill>
        <a:effectLst/>
      </p:bgPr>
    </p:bg>
    <p:spTree>
      <p:nvGrpSpPr>
        <p:cNvPr id="1" name="Shape 564"/>
        <p:cNvGrpSpPr/>
        <p:nvPr/>
      </p:nvGrpSpPr>
      <p:grpSpPr>
        <a:xfrm>
          <a:off x="0" y="0"/>
          <a:ext cx="0" cy="0"/>
          <a:chOff x="0" y="0"/>
          <a:chExt cx="0" cy="0"/>
        </a:xfrm>
      </p:grpSpPr>
      <p:sp>
        <p:nvSpPr>
          <p:cNvPr id="565" name="Google Shape;565;p75"/>
          <p:cNvSpPr/>
          <p:nvPr/>
        </p:nvSpPr>
        <p:spPr>
          <a:xfrm>
            <a:off x="0" y="-125"/>
            <a:ext cx="9144000" cy="2629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6" name="Google Shape;566;p75"/>
          <p:cNvPicPr preferRelativeResize="0"/>
          <p:nvPr/>
        </p:nvPicPr>
        <p:blipFill>
          <a:blip r:embed="rId2">
            <a:alphaModFix/>
          </a:blip>
          <a:stretch>
            <a:fillRect/>
          </a:stretch>
        </p:blipFill>
        <p:spPr>
          <a:xfrm>
            <a:off x="364825" y="4617525"/>
            <a:ext cx="508032" cy="348776"/>
          </a:xfrm>
          <a:prstGeom prst="rect">
            <a:avLst/>
          </a:prstGeom>
          <a:noFill/>
          <a:ln>
            <a:noFill/>
          </a:ln>
        </p:spPr>
      </p:pic>
      <p:sp>
        <p:nvSpPr>
          <p:cNvPr id="567" name="Google Shape;567;p75"/>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568" name="Google Shape;568;p75"/>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569" name="Google Shape;569;p75"/>
          <p:cNvPicPr preferRelativeResize="0"/>
          <p:nvPr/>
        </p:nvPicPr>
        <p:blipFill>
          <a:blip r:embed="rId4">
            <a:alphaModFix/>
          </a:blip>
          <a:stretch>
            <a:fillRect/>
          </a:stretch>
        </p:blipFill>
        <p:spPr>
          <a:xfrm>
            <a:off x="-159038" y="2044269"/>
            <a:ext cx="435638" cy="431100"/>
          </a:xfrm>
          <a:prstGeom prst="rect">
            <a:avLst/>
          </a:prstGeom>
          <a:noFill/>
          <a:ln>
            <a:noFill/>
          </a:ln>
        </p:spPr>
      </p:pic>
      <p:sp>
        <p:nvSpPr>
          <p:cNvPr id="570" name="Google Shape;570;p75"/>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None/>
              <a:defRPr>
                <a:solidFill>
                  <a:schemeClr val="lt2"/>
                </a:solidFill>
              </a:defRPr>
            </a:lvl1pPr>
            <a:lvl2pPr lvl="1" rtl="0">
              <a:spcBef>
                <a:spcPts val="0"/>
              </a:spcBef>
              <a:spcAft>
                <a:spcPts val="0"/>
              </a:spcAft>
              <a:buClr>
                <a:schemeClr val="lt2"/>
              </a:buClr>
              <a:buSzPts val="2800"/>
              <a:buNone/>
              <a:defRPr>
                <a:solidFill>
                  <a:schemeClr val="lt2"/>
                </a:solidFill>
                <a:latin typeface="Arial"/>
                <a:ea typeface="Arial"/>
                <a:cs typeface="Arial"/>
                <a:sym typeface="Arial"/>
              </a:defRPr>
            </a:lvl2pPr>
            <a:lvl3pPr lvl="2" rtl="0">
              <a:spcBef>
                <a:spcPts val="0"/>
              </a:spcBef>
              <a:spcAft>
                <a:spcPts val="0"/>
              </a:spcAft>
              <a:buClr>
                <a:schemeClr val="lt2"/>
              </a:buClr>
              <a:buSzPts val="2800"/>
              <a:buNone/>
              <a:defRPr>
                <a:solidFill>
                  <a:schemeClr val="lt2"/>
                </a:solidFill>
                <a:latin typeface="Arial"/>
                <a:ea typeface="Arial"/>
                <a:cs typeface="Arial"/>
                <a:sym typeface="Arial"/>
              </a:defRPr>
            </a:lvl3pPr>
            <a:lvl4pPr lvl="3" rtl="0">
              <a:spcBef>
                <a:spcPts val="0"/>
              </a:spcBef>
              <a:spcAft>
                <a:spcPts val="0"/>
              </a:spcAft>
              <a:buClr>
                <a:schemeClr val="lt2"/>
              </a:buClr>
              <a:buSzPts val="2800"/>
              <a:buNone/>
              <a:defRPr>
                <a:solidFill>
                  <a:schemeClr val="lt2"/>
                </a:solidFill>
                <a:latin typeface="Arial"/>
                <a:ea typeface="Arial"/>
                <a:cs typeface="Arial"/>
                <a:sym typeface="Arial"/>
              </a:defRPr>
            </a:lvl4pPr>
            <a:lvl5pPr lvl="4" rtl="0">
              <a:spcBef>
                <a:spcPts val="0"/>
              </a:spcBef>
              <a:spcAft>
                <a:spcPts val="0"/>
              </a:spcAft>
              <a:buClr>
                <a:schemeClr val="lt2"/>
              </a:buClr>
              <a:buSzPts val="2800"/>
              <a:buNone/>
              <a:defRPr>
                <a:solidFill>
                  <a:schemeClr val="lt2"/>
                </a:solidFill>
                <a:latin typeface="Arial"/>
                <a:ea typeface="Arial"/>
                <a:cs typeface="Arial"/>
                <a:sym typeface="Arial"/>
              </a:defRPr>
            </a:lvl5pPr>
            <a:lvl6pPr lvl="5" rtl="0">
              <a:spcBef>
                <a:spcPts val="0"/>
              </a:spcBef>
              <a:spcAft>
                <a:spcPts val="0"/>
              </a:spcAft>
              <a:buClr>
                <a:schemeClr val="lt2"/>
              </a:buClr>
              <a:buSzPts val="2800"/>
              <a:buNone/>
              <a:defRPr>
                <a:solidFill>
                  <a:schemeClr val="lt2"/>
                </a:solidFill>
                <a:latin typeface="Arial"/>
                <a:ea typeface="Arial"/>
                <a:cs typeface="Arial"/>
                <a:sym typeface="Arial"/>
              </a:defRPr>
            </a:lvl6pPr>
            <a:lvl7pPr lvl="6" rtl="0">
              <a:spcBef>
                <a:spcPts val="0"/>
              </a:spcBef>
              <a:spcAft>
                <a:spcPts val="0"/>
              </a:spcAft>
              <a:buClr>
                <a:schemeClr val="lt2"/>
              </a:buClr>
              <a:buSzPts val="2800"/>
              <a:buNone/>
              <a:defRPr>
                <a:solidFill>
                  <a:schemeClr val="lt2"/>
                </a:solidFill>
                <a:latin typeface="Arial"/>
                <a:ea typeface="Arial"/>
                <a:cs typeface="Arial"/>
                <a:sym typeface="Arial"/>
              </a:defRPr>
            </a:lvl7pPr>
            <a:lvl8pPr lvl="7" rtl="0">
              <a:spcBef>
                <a:spcPts val="0"/>
              </a:spcBef>
              <a:spcAft>
                <a:spcPts val="0"/>
              </a:spcAft>
              <a:buClr>
                <a:schemeClr val="lt2"/>
              </a:buClr>
              <a:buSzPts val="2800"/>
              <a:buNone/>
              <a:defRPr>
                <a:solidFill>
                  <a:schemeClr val="lt2"/>
                </a:solidFill>
                <a:latin typeface="Arial"/>
                <a:ea typeface="Arial"/>
                <a:cs typeface="Arial"/>
                <a:sym typeface="Arial"/>
              </a:defRPr>
            </a:lvl8pPr>
            <a:lvl9pPr lvl="8" rtl="0">
              <a:spcBef>
                <a:spcPts val="0"/>
              </a:spcBef>
              <a:spcAft>
                <a:spcPts val="0"/>
              </a:spcAft>
              <a:buClr>
                <a:schemeClr val="lt2"/>
              </a:buClr>
              <a:buSzPts val="2800"/>
              <a:buNone/>
              <a:defRPr>
                <a:solidFill>
                  <a:schemeClr val="lt2"/>
                </a:solidFill>
                <a:latin typeface="Arial"/>
                <a:ea typeface="Arial"/>
                <a:cs typeface="Arial"/>
                <a:sym typeface="Arial"/>
              </a:defRPr>
            </a:lvl9pPr>
          </a:lstStyle>
          <a:p>
            <a:endParaRPr/>
          </a:p>
        </p:txBody>
      </p:sp>
      <p:sp>
        <p:nvSpPr>
          <p:cNvPr id="571" name="Google Shape;571;p75"/>
          <p:cNvSpPr txBox="1">
            <a:spLocks noGrp="1"/>
          </p:cNvSpPr>
          <p:nvPr>
            <p:ph type="title" idx="2"/>
          </p:nvPr>
        </p:nvSpPr>
        <p:spPr>
          <a:xfrm>
            <a:off x="6947095" y="2856850"/>
            <a:ext cx="1873200" cy="496800"/>
          </a:xfrm>
          <a:prstGeom prst="rect">
            <a:avLst/>
          </a:prstGeom>
        </p:spPr>
        <p:txBody>
          <a:bodyPr spcFirstLastPara="1" wrap="square" lIns="0" tIns="91425" rIns="91425" bIns="91425" anchor="t" anchorCtr="0">
            <a:normAutofit/>
          </a:bodyPr>
          <a:lstStyle>
            <a:lvl1pPr lvl="0" rtl="0">
              <a:spcBef>
                <a:spcPts val="0"/>
              </a:spcBef>
              <a:spcAft>
                <a:spcPts val="0"/>
              </a:spcAft>
              <a:buClr>
                <a:schemeClr val="dk1"/>
              </a:buClr>
              <a:buSzPts val="1200"/>
              <a:buFont typeface="Source Sans Pro"/>
              <a:buNone/>
              <a:defRPr sz="1200" b="0">
                <a:solidFill>
                  <a:schemeClr val="dk1"/>
                </a:solidFill>
                <a:latin typeface="Source Sans Pro"/>
                <a:ea typeface="Source Sans Pro"/>
                <a:cs typeface="Source Sans Pro"/>
                <a:sym typeface="Source Sans Pro"/>
              </a:defRPr>
            </a:lvl1pPr>
            <a:lvl2pPr lvl="1" rtl="0">
              <a:spcBef>
                <a:spcPts val="0"/>
              </a:spcBef>
              <a:spcAft>
                <a:spcPts val="0"/>
              </a:spcAft>
              <a:buSzPts val="2800"/>
              <a:buFont typeface="Poppins"/>
              <a:buNone/>
              <a:defRPr>
                <a:latin typeface="Poppins"/>
                <a:ea typeface="Poppins"/>
                <a:cs typeface="Poppins"/>
                <a:sym typeface="Poppins"/>
              </a:defRPr>
            </a:lvl2pPr>
            <a:lvl3pPr lvl="2" rtl="0">
              <a:spcBef>
                <a:spcPts val="0"/>
              </a:spcBef>
              <a:spcAft>
                <a:spcPts val="0"/>
              </a:spcAft>
              <a:buSzPts val="2800"/>
              <a:buFont typeface="Poppins"/>
              <a:buNone/>
              <a:defRPr>
                <a:latin typeface="Poppins"/>
                <a:ea typeface="Poppins"/>
                <a:cs typeface="Poppins"/>
                <a:sym typeface="Poppins"/>
              </a:defRPr>
            </a:lvl3pPr>
            <a:lvl4pPr lvl="3" rtl="0">
              <a:spcBef>
                <a:spcPts val="0"/>
              </a:spcBef>
              <a:spcAft>
                <a:spcPts val="0"/>
              </a:spcAft>
              <a:buSzPts val="2800"/>
              <a:buFont typeface="Poppins"/>
              <a:buNone/>
              <a:defRPr>
                <a:latin typeface="Poppins"/>
                <a:ea typeface="Poppins"/>
                <a:cs typeface="Poppins"/>
                <a:sym typeface="Poppins"/>
              </a:defRPr>
            </a:lvl4pPr>
            <a:lvl5pPr lvl="4" rtl="0">
              <a:spcBef>
                <a:spcPts val="0"/>
              </a:spcBef>
              <a:spcAft>
                <a:spcPts val="0"/>
              </a:spcAft>
              <a:buSzPts val="2800"/>
              <a:buFont typeface="Poppins"/>
              <a:buNone/>
              <a:defRPr>
                <a:latin typeface="Poppins"/>
                <a:ea typeface="Poppins"/>
                <a:cs typeface="Poppins"/>
                <a:sym typeface="Poppins"/>
              </a:defRPr>
            </a:lvl5pPr>
            <a:lvl6pPr lvl="5" rtl="0">
              <a:spcBef>
                <a:spcPts val="0"/>
              </a:spcBef>
              <a:spcAft>
                <a:spcPts val="0"/>
              </a:spcAft>
              <a:buSzPts val="2800"/>
              <a:buFont typeface="Poppins"/>
              <a:buNone/>
              <a:defRPr>
                <a:latin typeface="Poppins"/>
                <a:ea typeface="Poppins"/>
                <a:cs typeface="Poppins"/>
                <a:sym typeface="Poppins"/>
              </a:defRPr>
            </a:lvl6pPr>
            <a:lvl7pPr lvl="6" rtl="0">
              <a:spcBef>
                <a:spcPts val="0"/>
              </a:spcBef>
              <a:spcAft>
                <a:spcPts val="0"/>
              </a:spcAft>
              <a:buSzPts val="2800"/>
              <a:buFont typeface="Poppins"/>
              <a:buNone/>
              <a:defRPr>
                <a:latin typeface="Poppins"/>
                <a:ea typeface="Poppins"/>
                <a:cs typeface="Poppins"/>
                <a:sym typeface="Poppins"/>
              </a:defRPr>
            </a:lvl7pPr>
            <a:lvl8pPr lvl="7" rtl="0">
              <a:spcBef>
                <a:spcPts val="0"/>
              </a:spcBef>
              <a:spcAft>
                <a:spcPts val="0"/>
              </a:spcAft>
              <a:buSzPts val="2800"/>
              <a:buFont typeface="Poppins"/>
              <a:buNone/>
              <a:defRPr>
                <a:latin typeface="Poppins"/>
                <a:ea typeface="Poppins"/>
                <a:cs typeface="Poppins"/>
                <a:sym typeface="Poppins"/>
              </a:defRPr>
            </a:lvl8pPr>
            <a:lvl9pPr lvl="8" rtl="0">
              <a:spcBef>
                <a:spcPts val="0"/>
              </a:spcBef>
              <a:spcAft>
                <a:spcPts val="0"/>
              </a:spcAft>
              <a:buSzPts val="2800"/>
              <a:buFont typeface="Poppins"/>
              <a:buNone/>
              <a:defRPr>
                <a:latin typeface="Poppins"/>
                <a:ea typeface="Poppins"/>
                <a:cs typeface="Poppins"/>
                <a:sym typeface="Poppins"/>
              </a:defRPr>
            </a:lvl9pPr>
          </a:lstStyle>
          <a:p>
            <a:endParaRPr/>
          </a:p>
        </p:txBody>
      </p:sp>
      <p:sp>
        <p:nvSpPr>
          <p:cNvPr id="572" name="Google Shape;572;p75"/>
          <p:cNvSpPr txBox="1">
            <a:spLocks noGrp="1"/>
          </p:cNvSpPr>
          <p:nvPr>
            <p:ph type="title" idx="3"/>
          </p:nvPr>
        </p:nvSpPr>
        <p:spPr>
          <a:xfrm>
            <a:off x="6947100" y="3353650"/>
            <a:ext cx="1873200" cy="1263900"/>
          </a:xfrm>
          <a:prstGeom prst="rect">
            <a:avLst/>
          </a:prstGeom>
        </p:spPr>
        <p:txBody>
          <a:bodyPr spcFirstLastPara="1" wrap="square" lIns="0" tIns="91425" rIns="91425" bIns="91425" anchor="t" anchorCtr="0">
            <a:noAutofit/>
          </a:bodyPr>
          <a:lstStyle>
            <a:lvl1pPr lvl="0" rtl="0">
              <a:spcBef>
                <a:spcPts val="0"/>
              </a:spcBef>
              <a:spcAft>
                <a:spcPts val="0"/>
              </a:spcAft>
              <a:buClr>
                <a:schemeClr val="dk1"/>
              </a:buClr>
              <a:buSzPts val="1000"/>
              <a:buFont typeface="Source Sans Pro"/>
              <a:buNone/>
              <a:defRPr sz="1000" b="0">
                <a:solidFill>
                  <a:schemeClr val="dk1"/>
                </a:solidFill>
                <a:latin typeface="Source Sans Pro"/>
                <a:ea typeface="Source Sans Pro"/>
                <a:cs typeface="Source Sans Pro"/>
                <a:sym typeface="Source Sans Pro"/>
              </a:defRPr>
            </a:lvl1pPr>
            <a:lvl2pPr lvl="1"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2pPr>
            <a:lvl3pPr lvl="2"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3pPr>
            <a:lvl4pPr lvl="3"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4pPr>
            <a:lvl5pPr lvl="4"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5pPr>
            <a:lvl6pPr lvl="5"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6pPr>
            <a:lvl7pPr lvl="6"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7pPr>
            <a:lvl8pPr lvl="7"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8pPr>
            <a:lvl9pPr lvl="8"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9pPr>
          </a:lstStyle>
          <a:p>
            <a:endParaRPr/>
          </a:p>
        </p:txBody>
      </p:sp>
      <p:sp>
        <p:nvSpPr>
          <p:cNvPr id="573" name="Google Shape;573;p75"/>
          <p:cNvSpPr txBox="1">
            <a:spLocks noGrp="1"/>
          </p:cNvSpPr>
          <p:nvPr>
            <p:ph type="title" idx="4"/>
          </p:nvPr>
        </p:nvSpPr>
        <p:spPr>
          <a:xfrm>
            <a:off x="336745" y="2856850"/>
            <a:ext cx="1873200" cy="496800"/>
          </a:xfrm>
          <a:prstGeom prst="rect">
            <a:avLst/>
          </a:prstGeom>
        </p:spPr>
        <p:txBody>
          <a:bodyPr spcFirstLastPara="1" wrap="square" lIns="0" tIns="91425" rIns="91425" bIns="91425" anchor="t" anchorCtr="0">
            <a:normAutofit/>
          </a:bodyPr>
          <a:lstStyle>
            <a:lvl1pPr lvl="0" rtl="0">
              <a:spcBef>
                <a:spcPts val="0"/>
              </a:spcBef>
              <a:spcAft>
                <a:spcPts val="0"/>
              </a:spcAft>
              <a:buClr>
                <a:schemeClr val="dk1"/>
              </a:buClr>
              <a:buSzPts val="1200"/>
              <a:buFont typeface="Source Sans Pro"/>
              <a:buNone/>
              <a:defRPr sz="1200" b="0">
                <a:solidFill>
                  <a:schemeClr val="dk1"/>
                </a:solidFill>
                <a:latin typeface="Source Sans Pro"/>
                <a:ea typeface="Source Sans Pro"/>
                <a:cs typeface="Source Sans Pro"/>
                <a:sym typeface="Source Sans Pro"/>
              </a:defRPr>
            </a:lvl1pPr>
            <a:lvl2pPr lvl="1" rtl="0">
              <a:spcBef>
                <a:spcPts val="0"/>
              </a:spcBef>
              <a:spcAft>
                <a:spcPts val="0"/>
              </a:spcAft>
              <a:buSzPts val="2800"/>
              <a:buFont typeface="Poppins"/>
              <a:buNone/>
              <a:defRPr>
                <a:latin typeface="Poppins"/>
                <a:ea typeface="Poppins"/>
                <a:cs typeface="Poppins"/>
                <a:sym typeface="Poppins"/>
              </a:defRPr>
            </a:lvl2pPr>
            <a:lvl3pPr lvl="2" rtl="0">
              <a:spcBef>
                <a:spcPts val="0"/>
              </a:spcBef>
              <a:spcAft>
                <a:spcPts val="0"/>
              </a:spcAft>
              <a:buSzPts val="2800"/>
              <a:buFont typeface="Poppins"/>
              <a:buNone/>
              <a:defRPr>
                <a:latin typeface="Poppins"/>
                <a:ea typeface="Poppins"/>
                <a:cs typeface="Poppins"/>
                <a:sym typeface="Poppins"/>
              </a:defRPr>
            </a:lvl3pPr>
            <a:lvl4pPr lvl="3" rtl="0">
              <a:spcBef>
                <a:spcPts val="0"/>
              </a:spcBef>
              <a:spcAft>
                <a:spcPts val="0"/>
              </a:spcAft>
              <a:buSzPts val="2800"/>
              <a:buFont typeface="Poppins"/>
              <a:buNone/>
              <a:defRPr>
                <a:latin typeface="Poppins"/>
                <a:ea typeface="Poppins"/>
                <a:cs typeface="Poppins"/>
                <a:sym typeface="Poppins"/>
              </a:defRPr>
            </a:lvl4pPr>
            <a:lvl5pPr lvl="4" rtl="0">
              <a:spcBef>
                <a:spcPts val="0"/>
              </a:spcBef>
              <a:spcAft>
                <a:spcPts val="0"/>
              </a:spcAft>
              <a:buSzPts val="2800"/>
              <a:buFont typeface="Poppins"/>
              <a:buNone/>
              <a:defRPr>
                <a:latin typeface="Poppins"/>
                <a:ea typeface="Poppins"/>
                <a:cs typeface="Poppins"/>
                <a:sym typeface="Poppins"/>
              </a:defRPr>
            </a:lvl5pPr>
            <a:lvl6pPr lvl="5" rtl="0">
              <a:spcBef>
                <a:spcPts val="0"/>
              </a:spcBef>
              <a:spcAft>
                <a:spcPts val="0"/>
              </a:spcAft>
              <a:buSzPts val="2800"/>
              <a:buFont typeface="Poppins"/>
              <a:buNone/>
              <a:defRPr>
                <a:latin typeface="Poppins"/>
                <a:ea typeface="Poppins"/>
                <a:cs typeface="Poppins"/>
                <a:sym typeface="Poppins"/>
              </a:defRPr>
            </a:lvl6pPr>
            <a:lvl7pPr lvl="6" rtl="0">
              <a:spcBef>
                <a:spcPts val="0"/>
              </a:spcBef>
              <a:spcAft>
                <a:spcPts val="0"/>
              </a:spcAft>
              <a:buSzPts val="2800"/>
              <a:buFont typeface="Poppins"/>
              <a:buNone/>
              <a:defRPr>
                <a:latin typeface="Poppins"/>
                <a:ea typeface="Poppins"/>
                <a:cs typeface="Poppins"/>
                <a:sym typeface="Poppins"/>
              </a:defRPr>
            </a:lvl7pPr>
            <a:lvl8pPr lvl="7" rtl="0">
              <a:spcBef>
                <a:spcPts val="0"/>
              </a:spcBef>
              <a:spcAft>
                <a:spcPts val="0"/>
              </a:spcAft>
              <a:buSzPts val="2800"/>
              <a:buFont typeface="Poppins"/>
              <a:buNone/>
              <a:defRPr>
                <a:latin typeface="Poppins"/>
                <a:ea typeface="Poppins"/>
                <a:cs typeface="Poppins"/>
                <a:sym typeface="Poppins"/>
              </a:defRPr>
            </a:lvl8pPr>
            <a:lvl9pPr lvl="8" rtl="0">
              <a:spcBef>
                <a:spcPts val="0"/>
              </a:spcBef>
              <a:spcAft>
                <a:spcPts val="0"/>
              </a:spcAft>
              <a:buSzPts val="2800"/>
              <a:buFont typeface="Poppins"/>
              <a:buNone/>
              <a:defRPr>
                <a:latin typeface="Poppins"/>
                <a:ea typeface="Poppins"/>
                <a:cs typeface="Poppins"/>
                <a:sym typeface="Poppins"/>
              </a:defRPr>
            </a:lvl9pPr>
          </a:lstStyle>
          <a:p>
            <a:endParaRPr/>
          </a:p>
        </p:txBody>
      </p:sp>
      <p:sp>
        <p:nvSpPr>
          <p:cNvPr id="574" name="Google Shape;574;p75"/>
          <p:cNvSpPr txBox="1">
            <a:spLocks noGrp="1"/>
          </p:cNvSpPr>
          <p:nvPr>
            <p:ph type="title" idx="5"/>
          </p:nvPr>
        </p:nvSpPr>
        <p:spPr>
          <a:xfrm>
            <a:off x="336750" y="3353650"/>
            <a:ext cx="1873200" cy="1263900"/>
          </a:xfrm>
          <a:prstGeom prst="rect">
            <a:avLst/>
          </a:prstGeom>
        </p:spPr>
        <p:txBody>
          <a:bodyPr spcFirstLastPara="1" wrap="square" lIns="0" tIns="91425" rIns="91425" bIns="91425" anchor="t" anchorCtr="0">
            <a:noAutofit/>
          </a:bodyPr>
          <a:lstStyle>
            <a:lvl1pPr lvl="0" rtl="0">
              <a:spcBef>
                <a:spcPts val="0"/>
              </a:spcBef>
              <a:spcAft>
                <a:spcPts val="0"/>
              </a:spcAft>
              <a:buClr>
                <a:schemeClr val="dk1"/>
              </a:buClr>
              <a:buSzPts val="1000"/>
              <a:buFont typeface="Source Sans Pro"/>
              <a:buNone/>
              <a:defRPr sz="1000" b="0">
                <a:solidFill>
                  <a:schemeClr val="dk1"/>
                </a:solidFill>
                <a:latin typeface="Source Sans Pro"/>
                <a:ea typeface="Source Sans Pro"/>
                <a:cs typeface="Source Sans Pro"/>
                <a:sym typeface="Source Sans Pro"/>
              </a:defRPr>
            </a:lvl1pPr>
            <a:lvl2pPr lvl="1"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2pPr>
            <a:lvl3pPr lvl="2"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3pPr>
            <a:lvl4pPr lvl="3"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4pPr>
            <a:lvl5pPr lvl="4"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5pPr>
            <a:lvl6pPr lvl="5"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6pPr>
            <a:lvl7pPr lvl="6"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7pPr>
            <a:lvl8pPr lvl="7"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8pPr>
            <a:lvl9pPr lvl="8" rtl="0">
              <a:spcBef>
                <a:spcPts val="0"/>
              </a:spcBef>
              <a:spcAft>
                <a:spcPts val="0"/>
              </a:spcAft>
              <a:buClr>
                <a:srgbClr val="333333"/>
              </a:buClr>
              <a:buSzPts val="2800"/>
              <a:buFont typeface="Source Sans Pro"/>
              <a:buNone/>
              <a:defRPr>
                <a:solidFill>
                  <a:srgbClr val="333333"/>
                </a:solidFill>
                <a:latin typeface="Source Sans Pro"/>
                <a:ea typeface="Source Sans Pro"/>
                <a:cs typeface="Source Sans Pro"/>
                <a:sym typeface="Source Sans Pro"/>
              </a:defRPr>
            </a:lvl9pPr>
          </a:lstStyle>
          <a:p>
            <a:endParaRPr/>
          </a:p>
        </p:txBody>
      </p:sp>
      <p:pic>
        <p:nvPicPr>
          <p:cNvPr id="575" name="Google Shape;575;p75"/>
          <p:cNvPicPr preferRelativeResize="0"/>
          <p:nvPr/>
        </p:nvPicPr>
        <p:blipFill>
          <a:blip r:embed="rId5">
            <a:alphaModFix/>
          </a:blip>
          <a:stretch>
            <a:fillRect/>
          </a:stretch>
        </p:blipFill>
        <p:spPr>
          <a:xfrm>
            <a:off x="8820300" y="587725"/>
            <a:ext cx="548375" cy="536944"/>
          </a:xfrm>
          <a:prstGeom prst="rect">
            <a:avLst/>
          </a:prstGeom>
          <a:noFill/>
          <a:ln>
            <a:noFill/>
          </a:ln>
        </p:spPr>
      </p:pic>
      <p:sp>
        <p:nvSpPr>
          <p:cNvPr id="576" name="Google Shape;576;p75"/>
          <p:cNvSpPr/>
          <p:nvPr/>
        </p:nvSpPr>
        <p:spPr>
          <a:xfrm>
            <a:off x="4722975" y="1816175"/>
            <a:ext cx="2067000" cy="2974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5"/>
          <p:cNvSpPr/>
          <p:nvPr/>
        </p:nvSpPr>
        <p:spPr>
          <a:xfrm>
            <a:off x="2370300" y="1816175"/>
            <a:ext cx="2067000" cy="2974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5"/>
          <p:cNvSpPr txBox="1">
            <a:spLocks noGrp="1"/>
          </p:cNvSpPr>
          <p:nvPr>
            <p:ph type="title" idx="6"/>
          </p:nvPr>
        </p:nvSpPr>
        <p:spPr>
          <a:xfrm>
            <a:off x="4813495" y="3190225"/>
            <a:ext cx="1873200" cy="496800"/>
          </a:xfrm>
          <a:prstGeom prst="rect">
            <a:avLst/>
          </a:prstGeom>
        </p:spPr>
        <p:txBody>
          <a:bodyPr spcFirstLastPara="1" wrap="square" lIns="0" tIns="91425" rIns="91425" bIns="91425" anchor="t" anchorCtr="0">
            <a:normAutofit/>
          </a:bodyPr>
          <a:lstStyle>
            <a:lvl1pPr lvl="0" algn="ctr" rtl="0">
              <a:spcBef>
                <a:spcPts val="0"/>
              </a:spcBef>
              <a:spcAft>
                <a:spcPts val="0"/>
              </a:spcAft>
              <a:buClr>
                <a:schemeClr val="dk1"/>
              </a:buClr>
              <a:buSzPts val="1200"/>
              <a:buNone/>
              <a:defRPr sz="1200">
                <a:solidFill>
                  <a:schemeClr val="dk1"/>
                </a:solidFill>
              </a:defRPr>
            </a:lvl1pPr>
            <a:lvl2pPr lvl="1"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2pPr>
            <a:lvl3pPr lvl="2"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3pPr>
            <a:lvl4pPr lvl="3"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4pPr>
            <a:lvl5pPr lvl="4"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5pPr>
            <a:lvl6pPr lvl="5"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6pPr>
            <a:lvl7pPr lvl="6"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7pPr>
            <a:lvl8pPr lvl="7"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8pPr>
            <a:lvl9pPr lvl="8"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9pPr>
          </a:lstStyle>
          <a:p>
            <a:endParaRPr/>
          </a:p>
        </p:txBody>
      </p:sp>
      <p:sp>
        <p:nvSpPr>
          <p:cNvPr id="579" name="Google Shape;579;p75"/>
          <p:cNvSpPr txBox="1">
            <a:spLocks noGrp="1"/>
          </p:cNvSpPr>
          <p:nvPr>
            <p:ph type="title" idx="7"/>
          </p:nvPr>
        </p:nvSpPr>
        <p:spPr>
          <a:xfrm>
            <a:off x="2460820" y="3190225"/>
            <a:ext cx="1873200" cy="496800"/>
          </a:xfrm>
          <a:prstGeom prst="rect">
            <a:avLst/>
          </a:prstGeom>
        </p:spPr>
        <p:txBody>
          <a:bodyPr spcFirstLastPara="1" wrap="square" lIns="0" tIns="91425" rIns="91425" bIns="91425" anchor="t" anchorCtr="0">
            <a:normAutofit/>
          </a:bodyPr>
          <a:lstStyle>
            <a:lvl1pPr lvl="0" algn="ctr" rtl="0">
              <a:spcBef>
                <a:spcPts val="0"/>
              </a:spcBef>
              <a:spcAft>
                <a:spcPts val="0"/>
              </a:spcAft>
              <a:buClr>
                <a:schemeClr val="dk1"/>
              </a:buClr>
              <a:buSzPts val="1200"/>
              <a:buNone/>
              <a:defRPr sz="1200">
                <a:solidFill>
                  <a:schemeClr val="dk1"/>
                </a:solidFill>
              </a:defRPr>
            </a:lvl1pPr>
            <a:lvl2pPr lvl="1"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2pPr>
            <a:lvl3pPr lvl="2"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3pPr>
            <a:lvl4pPr lvl="3"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4pPr>
            <a:lvl5pPr lvl="4"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5pPr>
            <a:lvl6pPr lvl="5"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6pPr>
            <a:lvl7pPr lvl="6"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7pPr>
            <a:lvl8pPr lvl="7"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8pPr>
            <a:lvl9pPr lvl="8" algn="ctr" rtl="0">
              <a:spcBef>
                <a:spcPts val="0"/>
              </a:spcBef>
              <a:spcAft>
                <a:spcPts val="0"/>
              </a:spcAft>
              <a:buClr>
                <a:srgbClr val="22333B"/>
              </a:buClr>
              <a:buSzPts val="2800"/>
              <a:buFont typeface="Poppins"/>
              <a:buNone/>
              <a:defRPr b="1">
                <a:solidFill>
                  <a:srgbClr val="22333B"/>
                </a:solidFill>
                <a:latin typeface="Poppins"/>
                <a:ea typeface="Poppins"/>
                <a:cs typeface="Poppins"/>
                <a:sym typeface="Poppins"/>
              </a:defRPr>
            </a:lvl9pPr>
          </a:lstStyle>
          <a:p>
            <a:endParaRPr/>
          </a:p>
        </p:txBody>
      </p:sp>
      <p:pic>
        <p:nvPicPr>
          <p:cNvPr id="580" name="Google Shape;580;p75"/>
          <p:cNvPicPr preferRelativeResize="0"/>
          <p:nvPr/>
        </p:nvPicPr>
        <p:blipFill rotWithShape="1">
          <a:blip r:embed="rId6">
            <a:alphaModFix/>
          </a:blip>
          <a:srcRect/>
          <a:stretch/>
        </p:blipFill>
        <p:spPr>
          <a:xfrm>
            <a:off x="364825" y="4617525"/>
            <a:ext cx="508032" cy="348776"/>
          </a:xfrm>
          <a:prstGeom prst="rect">
            <a:avLst/>
          </a:prstGeom>
          <a:noFill/>
          <a:ln>
            <a:noFill/>
          </a:ln>
        </p:spPr>
      </p:pic>
      <p:pic>
        <p:nvPicPr>
          <p:cNvPr id="581" name="Google Shape;581;p75"/>
          <p:cNvPicPr preferRelativeResize="0"/>
          <p:nvPr/>
        </p:nvPicPr>
        <p:blipFill>
          <a:blip r:embed="rId4">
            <a:alphaModFix/>
          </a:blip>
          <a:stretch>
            <a:fillRect/>
          </a:stretch>
        </p:blipFill>
        <p:spPr>
          <a:xfrm>
            <a:off x="1285401" y="1536947"/>
            <a:ext cx="205774" cy="203625"/>
          </a:xfrm>
          <a:prstGeom prst="rect">
            <a:avLst/>
          </a:prstGeom>
          <a:noFill/>
          <a:ln>
            <a:noFill/>
          </a:ln>
        </p:spPr>
      </p:pic>
      <p:pic>
        <p:nvPicPr>
          <p:cNvPr id="582" name="Google Shape;582;p75"/>
          <p:cNvPicPr preferRelativeResize="0"/>
          <p:nvPr/>
        </p:nvPicPr>
        <p:blipFill>
          <a:blip r:embed="rId4">
            <a:alphaModFix/>
          </a:blip>
          <a:stretch>
            <a:fillRect/>
          </a:stretch>
        </p:blipFill>
        <p:spPr>
          <a:xfrm>
            <a:off x="7529175" y="1990451"/>
            <a:ext cx="260175" cy="257450"/>
          </a:xfrm>
          <a:prstGeom prst="rect">
            <a:avLst/>
          </a:prstGeom>
          <a:noFill/>
          <a:ln>
            <a:noFill/>
          </a:ln>
        </p:spPr>
      </p:pic>
      <p:pic>
        <p:nvPicPr>
          <p:cNvPr id="583" name="Google Shape;583;p75"/>
          <p:cNvPicPr preferRelativeResize="0"/>
          <p:nvPr/>
        </p:nvPicPr>
        <p:blipFill>
          <a:blip r:embed="rId5">
            <a:alphaModFix/>
          </a:blip>
          <a:stretch>
            <a:fillRect/>
          </a:stretch>
        </p:blipFill>
        <p:spPr>
          <a:xfrm>
            <a:off x="2643175" y="192100"/>
            <a:ext cx="140877" cy="1379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56">
          <p15:clr>
            <a:srgbClr val="FA7B17"/>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hank You 01" type="blank">
  <p:cSld name="BLANK">
    <p:bg>
      <p:bgPr>
        <a:blipFill>
          <a:blip r:embed="rId2">
            <a:alphaModFix/>
          </a:blip>
          <a:stretch>
            <a:fillRect/>
          </a:stretch>
        </a:blipFill>
        <a:effectLst/>
      </p:bgPr>
    </p:bg>
    <p:spTree>
      <p:nvGrpSpPr>
        <p:cNvPr id="1" name="Shape 584"/>
        <p:cNvGrpSpPr/>
        <p:nvPr/>
      </p:nvGrpSpPr>
      <p:grpSpPr>
        <a:xfrm>
          <a:off x="0" y="0"/>
          <a:ext cx="0" cy="0"/>
          <a:chOff x="0" y="0"/>
          <a:chExt cx="0" cy="0"/>
        </a:xfrm>
      </p:grpSpPr>
      <p:pic>
        <p:nvPicPr>
          <p:cNvPr id="585" name="Google Shape;585;p76"/>
          <p:cNvPicPr preferRelativeResize="0"/>
          <p:nvPr/>
        </p:nvPicPr>
        <p:blipFill rotWithShape="1">
          <a:blip r:embed="rId3">
            <a:alphaModFix/>
          </a:blip>
          <a:srcRect t="12" b="12"/>
          <a:stretch/>
        </p:blipFill>
        <p:spPr>
          <a:xfrm>
            <a:off x="-44337" y="-33875"/>
            <a:ext cx="9353376" cy="5211251"/>
          </a:xfrm>
          <a:prstGeom prst="rect">
            <a:avLst/>
          </a:prstGeom>
          <a:noFill/>
          <a:ln>
            <a:noFill/>
          </a:ln>
        </p:spPr>
      </p:pic>
      <p:sp>
        <p:nvSpPr>
          <p:cNvPr id="586" name="Google Shape;586;p76"/>
          <p:cNvSpPr txBox="1"/>
          <p:nvPr/>
        </p:nvSpPr>
        <p:spPr>
          <a:xfrm>
            <a:off x="2124000" y="1940400"/>
            <a:ext cx="4896000" cy="126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8FFF4"/>
                </a:solidFill>
                <a:latin typeface="Poppins"/>
                <a:ea typeface="Poppins"/>
                <a:cs typeface="Poppins"/>
                <a:sym typeface="Poppins"/>
              </a:rPr>
              <a:t>Thank you</a:t>
            </a:r>
            <a:endParaRPr sz="2400" b="1">
              <a:solidFill>
                <a:srgbClr val="F8FFF4"/>
              </a:solidFill>
              <a:latin typeface="Poppins"/>
              <a:ea typeface="Poppins"/>
              <a:cs typeface="Poppins"/>
              <a:sym typeface="Poppi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hank You 02">
  <p:cSld name="BLANK_2">
    <p:bg>
      <p:bgPr>
        <a:blipFill>
          <a:blip r:embed="rId2">
            <a:alphaModFix/>
          </a:blip>
          <a:stretch>
            <a:fillRect/>
          </a:stretch>
        </a:blipFill>
        <a:effectLst/>
      </p:bgPr>
    </p:bg>
    <p:spTree>
      <p:nvGrpSpPr>
        <p:cNvPr id="1" name="Shape 587"/>
        <p:cNvGrpSpPr/>
        <p:nvPr/>
      </p:nvGrpSpPr>
      <p:grpSpPr>
        <a:xfrm>
          <a:off x="0" y="0"/>
          <a:ext cx="0" cy="0"/>
          <a:chOff x="0" y="0"/>
          <a:chExt cx="0" cy="0"/>
        </a:xfrm>
      </p:grpSpPr>
      <p:sp>
        <p:nvSpPr>
          <p:cNvPr id="588" name="Google Shape;588;p77"/>
          <p:cNvSpPr txBox="1"/>
          <p:nvPr/>
        </p:nvSpPr>
        <p:spPr>
          <a:xfrm>
            <a:off x="2257425" y="1940400"/>
            <a:ext cx="4896000" cy="126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8FFF4"/>
                </a:solidFill>
                <a:latin typeface="Poppins"/>
                <a:ea typeface="Poppins"/>
                <a:cs typeface="Poppins"/>
                <a:sym typeface="Poppins"/>
              </a:rPr>
              <a:t>Thank you</a:t>
            </a:r>
            <a:endParaRPr sz="2400" b="1">
              <a:solidFill>
                <a:srgbClr val="F8FFF4"/>
              </a:solidFill>
              <a:latin typeface="Poppins"/>
              <a:ea typeface="Poppins"/>
              <a:cs typeface="Poppins"/>
              <a:sym typeface="Poppi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 1">
  <p:cSld name="BLANK_1">
    <p:bg>
      <p:bgPr>
        <a:solidFill>
          <a:srgbClr val="F8FFF4"/>
        </a:solidFill>
        <a:effectLst/>
      </p:bgPr>
    </p:bg>
    <p:spTree>
      <p:nvGrpSpPr>
        <p:cNvPr id="1" name="Shape 589"/>
        <p:cNvGrpSpPr/>
        <p:nvPr/>
      </p:nvGrpSpPr>
      <p:grpSpPr>
        <a:xfrm>
          <a:off x="0" y="0"/>
          <a:ext cx="0" cy="0"/>
          <a:chOff x="0" y="0"/>
          <a:chExt cx="0" cy="0"/>
        </a:xfrm>
      </p:grpSpPr>
      <p:pic>
        <p:nvPicPr>
          <p:cNvPr id="590" name="Google Shape;590;p78"/>
          <p:cNvPicPr preferRelativeResize="0"/>
          <p:nvPr/>
        </p:nvPicPr>
        <p:blipFill rotWithShape="1">
          <a:blip r:embed="rId2">
            <a:alphaModFix/>
          </a:blip>
          <a:srcRect l="-7392" t="-10590" r="-7392" b="-10577"/>
          <a:stretch/>
        </p:blipFill>
        <p:spPr>
          <a:xfrm>
            <a:off x="1446551" y="1588620"/>
            <a:ext cx="727675" cy="765205"/>
          </a:xfrm>
          <a:prstGeom prst="rect">
            <a:avLst/>
          </a:prstGeom>
          <a:noFill/>
          <a:ln>
            <a:noFill/>
          </a:ln>
        </p:spPr>
      </p:pic>
      <p:sp>
        <p:nvSpPr>
          <p:cNvPr id="591" name="Google Shape;591;p78"/>
          <p:cNvSpPr/>
          <p:nvPr/>
        </p:nvSpPr>
        <p:spPr>
          <a:xfrm>
            <a:off x="6932338" y="3135775"/>
            <a:ext cx="658500" cy="658500"/>
          </a:xfrm>
          <a:prstGeom prst="ellipse">
            <a:avLst/>
          </a:prstGeom>
          <a:solidFill>
            <a:srgbClr val="F5B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2" name="Google Shape;592;p78"/>
          <p:cNvPicPr preferRelativeResize="0"/>
          <p:nvPr/>
        </p:nvPicPr>
        <p:blipFill rotWithShape="1">
          <a:blip r:embed="rId3">
            <a:alphaModFix/>
          </a:blip>
          <a:srcRect/>
          <a:stretch/>
        </p:blipFill>
        <p:spPr>
          <a:xfrm>
            <a:off x="364825" y="4617525"/>
            <a:ext cx="508032" cy="348776"/>
          </a:xfrm>
          <a:prstGeom prst="rect">
            <a:avLst/>
          </a:prstGeom>
          <a:noFill/>
          <a:ln>
            <a:noFill/>
          </a:ln>
        </p:spPr>
      </p:pic>
      <p:sp>
        <p:nvSpPr>
          <p:cNvPr id="593" name="Google Shape;593;p78"/>
          <p:cNvSpPr/>
          <p:nvPr/>
        </p:nvSpPr>
        <p:spPr>
          <a:xfrm>
            <a:off x="5215538" y="3135775"/>
            <a:ext cx="658500" cy="658500"/>
          </a:xfrm>
          <a:prstGeom prst="ellipse">
            <a:avLst/>
          </a:prstGeom>
          <a:solidFill>
            <a:srgbClr val="D52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8"/>
          <p:cNvSpPr/>
          <p:nvPr/>
        </p:nvSpPr>
        <p:spPr>
          <a:xfrm>
            <a:off x="3379388" y="3135775"/>
            <a:ext cx="658500" cy="658500"/>
          </a:xfrm>
          <a:prstGeom prst="ellipse">
            <a:avLst/>
          </a:prstGeom>
          <a:solidFill>
            <a:srgbClr val="32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8"/>
          <p:cNvSpPr/>
          <p:nvPr/>
        </p:nvSpPr>
        <p:spPr>
          <a:xfrm>
            <a:off x="1515713" y="3135775"/>
            <a:ext cx="658500" cy="658500"/>
          </a:xfrm>
          <a:prstGeom prst="ellipse">
            <a:avLst/>
          </a:prstGeom>
          <a:solidFill>
            <a:srgbClr val="22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8"/>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22333B"/>
                </a:solidFill>
                <a:latin typeface="Proxima Nova"/>
                <a:ea typeface="Proxima Nova"/>
                <a:cs typeface="Proxima Nova"/>
                <a:sym typeface="Proxima Nova"/>
              </a:rPr>
              <a:t> Gloat - Business Proprietary</a:t>
            </a:r>
            <a:endParaRPr sz="800">
              <a:solidFill>
                <a:srgbClr val="22333B"/>
              </a:solidFill>
              <a:latin typeface="Proxima Nova"/>
              <a:ea typeface="Proxima Nova"/>
              <a:cs typeface="Proxima Nova"/>
              <a:sym typeface="Proxima Nova"/>
            </a:endParaRPr>
          </a:p>
        </p:txBody>
      </p:sp>
      <p:sp>
        <p:nvSpPr>
          <p:cNvPr id="597" name="Google Shape;597;p78"/>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pic>
        <p:nvPicPr>
          <p:cNvPr id="598" name="Google Shape;598;p78"/>
          <p:cNvPicPr preferRelativeResize="0"/>
          <p:nvPr/>
        </p:nvPicPr>
        <p:blipFill rotWithShape="1">
          <a:blip r:embed="rId5">
            <a:alphaModFix/>
          </a:blip>
          <a:srcRect l="-8357" t="-11606" r="-8369" b="-11606"/>
          <a:stretch/>
        </p:blipFill>
        <p:spPr>
          <a:xfrm>
            <a:off x="3309776" y="1588620"/>
            <a:ext cx="727675" cy="765205"/>
          </a:xfrm>
          <a:prstGeom prst="rect">
            <a:avLst/>
          </a:prstGeom>
          <a:noFill/>
          <a:ln>
            <a:noFill/>
          </a:ln>
        </p:spPr>
      </p:pic>
      <p:pic>
        <p:nvPicPr>
          <p:cNvPr id="599" name="Google Shape;599;p78"/>
          <p:cNvPicPr preferRelativeResize="0"/>
          <p:nvPr/>
        </p:nvPicPr>
        <p:blipFill rotWithShape="1">
          <a:blip r:embed="rId6">
            <a:alphaModFix/>
          </a:blip>
          <a:srcRect l="-9101" t="-12376" r="-9101" b="-12389"/>
          <a:stretch/>
        </p:blipFill>
        <p:spPr>
          <a:xfrm>
            <a:off x="5173001" y="1588620"/>
            <a:ext cx="727675" cy="765205"/>
          </a:xfrm>
          <a:prstGeom prst="rect">
            <a:avLst/>
          </a:prstGeom>
          <a:noFill/>
          <a:ln>
            <a:noFill/>
          </a:ln>
        </p:spPr>
      </p:pic>
      <p:pic>
        <p:nvPicPr>
          <p:cNvPr id="600" name="Google Shape;600;p78"/>
          <p:cNvPicPr preferRelativeResize="0"/>
          <p:nvPr/>
        </p:nvPicPr>
        <p:blipFill>
          <a:blip r:embed="rId7">
            <a:alphaModFix/>
          </a:blip>
          <a:stretch>
            <a:fillRect/>
          </a:stretch>
        </p:blipFill>
        <p:spPr>
          <a:xfrm>
            <a:off x="6932350" y="1643527"/>
            <a:ext cx="658500" cy="644759"/>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White Background">
  <p:cSld name="White Background">
    <p:spTree>
      <p:nvGrpSpPr>
        <p:cNvPr id="1" name="Shape 601"/>
        <p:cNvGrpSpPr/>
        <p:nvPr/>
      </p:nvGrpSpPr>
      <p:grpSpPr>
        <a:xfrm>
          <a:off x="0" y="0"/>
          <a:ext cx="0" cy="0"/>
          <a:chOff x="0" y="0"/>
          <a:chExt cx="0" cy="0"/>
        </a:xfrm>
      </p:grpSpPr>
      <p:sp>
        <p:nvSpPr>
          <p:cNvPr id="602" name="Google Shape;602;p79"/>
          <p:cNvSpPr txBox="1">
            <a:spLocks noGrp="1"/>
          </p:cNvSpPr>
          <p:nvPr>
            <p:ph type="title"/>
          </p:nvPr>
        </p:nvSpPr>
        <p:spPr>
          <a:xfrm>
            <a:off x="1650549" y="665158"/>
            <a:ext cx="5787900" cy="1193400"/>
          </a:xfrm>
          <a:prstGeom prst="rect">
            <a:avLst/>
          </a:prstGeom>
          <a:noFill/>
          <a:ln>
            <a:noFill/>
          </a:ln>
        </p:spPr>
        <p:txBody>
          <a:bodyPr spcFirstLastPara="1" wrap="square" lIns="91400" tIns="91400" rIns="91400" bIns="91400" anchor="t" anchorCtr="0">
            <a:normAutofit/>
          </a:bodyPr>
          <a:lstStyle>
            <a:lvl1pPr lvl="0" algn="ctr" rtl="0">
              <a:lnSpc>
                <a:spcPct val="115000"/>
              </a:lnSpc>
              <a:spcBef>
                <a:spcPts val="0"/>
              </a:spcBef>
              <a:spcAft>
                <a:spcPts val="0"/>
              </a:spcAft>
              <a:buClr>
                <a:srgbClr val="333333"/>
              </a:buClr>
              <a:buSzPts val="3000"/>
              <a:buFont typeface="Proxima Nova"/>
              <a:buNone/>
              <a:defRPr sz="3000" b="1">
                <a:latin typeface="Proxima Nova"/>
                <a:ea typeface="Proxima Nova"/>
                <a:cs typeface="Proxima Nova"/>
                <a:sym typeface="Proxima Nova"/>
              </a:defRPr>
            </a:lvl1pPr>
            <a:lvl2pPr lvl="1" algn="l" rtl="0">
              <a:lnSpc>
                <a:spcPct val="115000"/>
              </a:lnSpc>
              <a:spcBef>
                <a:spcPts val="0"/>
              </a:spcBef>
              <a:spcAft>
                <a:spcPts val="0"/>
              </a:spcAft>
              <a:buClr>
                <a:srgbClr val="333333"/>
              </a:buClr>
              <a:buSzPts val="1800"/>
              <a:buNone/>
              <a:defRPr/>
            </a:lvl2pPr>
            <a:lvl3pPr lvl="2" algn="l" rtl="0">
              <a:lnSpc>
                <a:spcPct val="115000"/>
              </a:lnSpc>
              <a:spcBef>
                <a:spcPts val="0"/>
              </a:spcBef>
              <a:spcAft>
                <a:spcPts val="0"/>
              </a:spcAft>
              <a:buClr>
                <a:srgbClr val="333333"/>
              </a:buClr>
              <a:buSzPts val="1800"/>
              <a:buNone/>
              <a:defRPr/>
            </a:lvl3pPr>
            <a:lvl4pPr lvl="3" algn="l" rtl="0">
              <a:lnSpc>
                <a:spcPct val="115000"/>
              </a:lnSpc>
              <a:spcBef>
                <a:spcPts val="0"/>
              </a:spcBef>
              <a:spcAft>
                <a:spcPts val="0"/>
              </a:spcAft>
              <a:buClr>
                <a:srgbClr val="333333"/>
              </a:buClr>
              <a:buSzPts val="1800"/>
              <a:buNone/>
              <a:defRPr/>
            </a:lvl4pPr>
            <a:lvl5pPr lvl="4" algn="l" rtl="0">
              <a:lnSpc>
                <a:spcPct val="115000"/>
              </a:lnSpc>
              <a:spcBef>
                <a:spcPts val="0"/>
              </a:spcBef>
              <a:spcAft>
                <a:spcPts val="0"/>
              </a:spcAft>
              <a:buClr>
                <a:srgbClr val="333333"/>
              </a:buClr>
              <a:buSzPts val="1800"/>
              <a:buNone/>
              <a:defRPr/>
            </a:lvl5pPr>
            <a:lvl6pPr lvl="5" algn="l" rtl="0">
              <a:lnSpc>
                <a:spcPct val="115000"/>
              </a:lnSpc>
              <a:spcBef>
                <a:spcPts val="0"/>
              </a:spcBef>
              <a:spcAft>
                <a:spcPts val="0"/>
              </a:spcAft>
              <a:buClr>
                <a:srgbClr val="333333"/>
              </a:buClr>
              <a:buSzPts val="1800"/>
              <a:buNone/>
              <a:defRPr/>
            </a:lvl6pPr>
            <a:lvl7pPr lvl="6" algn="l" rtl="0">
              <a:lnSpc>
                <a:spcPct val="115000"/>
              </a:lnSpc>
              <a:spcBef>
                <a:spcPts val="0"/>
              </a:spcBef>
              <a:spcAft>
                <a:spcPts val="0"/>
              </a:spcAft>
              <a:buClr>
                <a:srgbClr val="333333"/>
              </a:buClr>
              <a:buSzPts val="1800"/>
              <a:buNone/>
              <a:defRPr/>
            </a:lvl7pPr>
            <a:lvl8pPr lvl="7" algn="l" rtl="0">
              <a:lnSpc>
                <a:spcPct val="115000"/>
              </a:lnSpc>
              <a:spcBef>
                <a:spcPts val="0"/>
              </a:spcBef>
              <a:spcAft>
                <a:spcPts val="0"/>
              </a:spcAft>
              <a:buClr>
                <a:srgbClr val="333333"/>
              </a:buClr>
              <a:buSzPts val="1800"/>
              <a:buNone/>
              <a:defRPr/>
            </a:lvl8pPr>
            <a:lvl9pPr lvl="8" algn="l" rtl="0">
              <a:lnSpc>
                <a:spcPct val="115000"/>
              </a:lnSpc>
              <a:spcBef>
                <a:spcPts val="0"/>
              </a:spcBef>
              <a:spcAft>
                <a:spcPts val="0"/>
              </a:spcAft>
              <a:buClr>
                <a:srgbClr val="333333"/>
              </a:buClr>
              <a:buSzPts val="1800"/>
              <a:buNone/>
              <a:defRPr/>
            </a:lvl9pPr>
          </a:lstStyle>
          <a:p>
            <a:endParaRPr/>
          </a:p>
        </p:txBody>
      </p:sp>
      <p:sp>
        <p:nvSpPr>
          <p:cNvPr id="603" name="Google Shape;603;p79"/>
          <p:cNvSpPr txBox="1">
            <a:spLocks noGrp="1"/>
          </p:cNvSpPr>
          <p:nvPr>
            <p:ph type="body" idx="1"/>
          </p:nvPr>
        </p:nvSpPr>
        <p:spPr>
          <a:xfrm>
            <a:off x="311699" y="1758983"/>
            <a:ext cx="3999900" cy="3334800"/>
          </a:xfrm>
          <a:prstGeom prst="rect">
            <a:avLst/>
          </a:prstGeom>
          <a:noFill/>
          <a:ln>
            <a:noFill/>
          </a:ln>
        </p:spPr>
        <p:txBody>
          <a:bodyPr spcFirstLastPara="1" wrap="square" lIns="91400" tIns="91400" rIns="91400" bIns="91400" anchor="t" anchorCtr="0">
            <a:noAutofit/>
          </a:bodyPr>
          <a:lstStyle>
            <a:lvl1pPr marL="457200" lvl="0" indent="-228600" algn="l" rtl="0">
              <a:lnSpc>
                <a:spcPct val="115000"/>
              </a:lnSpc>
              <a:spcBef>
                <a:spcPts val="0"/>
              </a:spcBef>
              <a:spcAft>
                <a:spcPts val="0"/>
              </a:spcAft>
              <a:buClr>
                <a:srgbClr val="333333"/>
              </a:buClr>
              <a:buSzPts val="2000"/>
              <a:buFont typeface="Source Sans Pro"/>
              <a:buNone/>
              <a:defRPr sz="2000">
                <a:latin typeface="Source Sans Pro"/>
                <a:ea typeface="Source Sans Pro"/>
                <a:cs typeface="Source Sans Pro"/>
                <a:sym typeface="Source Sans Pro"/>
              </a:defRPr>
            </a:lvl1pPr>
            <a:lvl2pPr marL="914400" lvl="1" indent="-228600" algn="l" rtl="0">
              <a:lnSpc>
                <a:spcPct val="115000"/>
              </a:lnSpc>
              <a:spcBef>
                <a:spcPts val="0"/>
              </a:spcBef>
              <a:spcAft>
                <a:spcPts val="0"/>
              </a:spcAft>
              <a:buClr>
                <a:srgbClr val="333333"/>
              </a:buClr>
              <a:buSzPts val="2000"/>
              <a:buFont typeface="Source Sans Pro"/>
              <a:buNone/>
              <a:defRPr sz="2000">
                <a:latin typeface="Source Sans Pro"/>
                <a:ea typeface="Source Sans Pro"/>
                <a:cs typeface="Source Sans Pro"/>
                <a:sym typeface="Source Sans Pro"/>
              </a:defRPr>
            </a:lvl2pPr>
            <a:lvl3pPr marL="1371600" lvl="2" indent="-228600" algn="l" rtl="0">
              <a:lnSpc>
                <a:spcPct val="115000"/>
              </a:lnSpc>
              <a:spcBef>
                <a:spcPts val="0"/>
              </a:spcBef>
              <a:spcAft>
                <a:spcPts val="0"/>
              </a:spcAft>
              <a:buClr>
                <a:srgbClr val="333333"/>
              </a:buClr>
              <a:buSzPts val="2000"/>
              <a:buFont typeface="Source Sans Pro"/>
              <a:buNone/>
              <a:defRPr sz="2000">
                <a:latin typeface="Source Sans Pro"/>
                <a:ea typeface="Source Sans Pro"/>
                <a:cs typeface="Source Sans Pro"/>
                <a:sym typeface="Source Sans Pro"/>
              </a:defRPr>
            </a:lvl3pPr>
            <a:lvl4pPr marL="1828800" lvl="3" indent="-228600" algn="l" rtl="0">
              <a:lnSpc>
                <a:spcPct val="115000"/>
              </a:lnSpc>
              <a:spcBef>
                <a:spcPts val="0"/>
              </a:spcBef>
              <a:spcAft>
                <a:spcPts val="0"/>
              </a:spcAft>
              <a:buClr>
                <a:srgbClr val="333333"/>
              </a:buClr>
              <a:buSzPts val="2000"/>
              <a:buFont typeface="Source Sans Pro"/>
              <a:buNone/>
              <a:defRPr sz="2000">
                <a:latin typeface="Source Sans Pro"/>
                <a:ea typeface="Source Sans Pro"/>
                <a:cs typeface="Source Sans Pro"/>
                <a:sym typeface="Source Sans Pro"/>
              </a:defRPr>
            </a:lvl4pPr>
            <a:lvl5pPr marL="2286000" lvl="4" indent="-228600" algn="l" rtl="0">
              <a:lnSpc>
                <a:spcPct val="115000"/>
              </a:lnSpc>
              <a:spcBef>
                <a:spcPts val="0"/>
              </a:spcBef>
              <a:spcAft>
                <a:spcPts val="0"/>
              </a:spcAft>
              <a:buClr>
                <a:srgbClr val="333333"/>
              </a:buClr>
              <a:buSzPts val="2000"/>
              <a:buFont typeface="Source Sans Pro"/>
              <a:buNone/>
              <a:defRPr sz="2000">
                <a:latin typeface="Source Sans Pro"/>
                <a:ea typeface="Source Sans Pro"/>
                <a:cs typeface="Source Sans Pro"/>
                <a:sym typeface="Source Sans Pro"/>
              </a:defRPr>
            </a:lvl5pPr>
            <a:lvl6pPr marL="2743200" lvl="5" indent="-342900" algn="l" rtl="0">
              <a:lnSpc>
                <a:spcPct val="115000"/>
              </a:lnSpc>
              <a:spcBef>
                <a:spcPts val="0"/>
              </a:spcBef>
              <a:spcAft>
                <a:spcPts val="0"/>
              </a:spcAft>
              <a:buSzPts val="1800"/>
              <a:buFont typeface="Source Sans Pro"/>
              <a:buChar char="■"/>
              <a:defRPr>
                <a:latin typeface="Source Sans Pro"/>
                <a:ea typeface="Source Sans Pro"/>
                <a:cs typeface="Source Sans Pro"/>
                <a:sym typeface="Source Sans Pro"/>
              </a:defRPr>
            </a:lvl6pPr>
            <a:lvl7pPr marL="3200400" lvl="6" indent="-342900" algn="l" rtl="0">
              <a:lnSpc>
                <a:spcPct val="115000"/>
              </a:lnSpc>
              <a:spcBef>
                <a:spcPts val="0"/>
              </a:spcBef>
              <a:spcAft>
                <a:spcPts val="0"/>
              </a:spcAft>
              <a:buSzPts val="1800"/>
              <a:buFont typeface="Source Sans Pro"/>
              <a:buChar char="●"/>
              <a:defRPr>
                <a:latin typeface="Source Sans Pro"/>
                <a:ea typeface="Source Sans Pro"/>
                <a:cs typeface="Source Sans Pro"/>
                <a:sym typeface="Source Sans Pro"/>
              </a:defRPr>
            </a:lvl7pPr>
            <a:lvl8pPr marL="3657600" lvl="7" indent="-342900" algn="l" rtl="0">
              <a:lnSpc>
                <a:spcPct val="115000"/>
              </a:lnSpc>
              <a:spcBef>
                <a:spcPts val="0"/>
              </a:spcBef>
              <a:spcAft>
                <a:spcPts val="0"/>
              </a:spcAft>
              <a:buSzPts val="1800"/>
              <a:buFont typeface="Source Sans Pro"/>
              <a:buChar char="○"/>
              <a:defRPr>
                <a:latin typeface="Source Sans Pro"/>
                <a:ea typeface="Source Sans Pro"/>
                <a:cs typeface="Source Sans Pro"/>
                <a:sym typeface="Source Sans Pro"/>
              </a:defRPr>
            </a:lvl8pPr>
            <a:lvl9pPr marL="4114800" lvl="8" indent="-342900" algn="l" rtl="0">
              <a:lnSpc>
                <a:spcPct val="115000"/>
              </a:lnSpc>
              <a:spcBef>
                <a:spcPts val="0"/>
              </a:spcBef>
              <a:spcAft>
                <a:spcPts val="0"/>
              </a:spcAft>
              <a:buSzPts val="1800"/>
              <a:buFont typeface="Source Sans Pro"/>
              <a:buChar char="■"/>
              <a:defRPr>
                <a:latin typeface="Source Sans Pro"/>
                <a:ea typeface="Source Sans Pro"/>
                <a:cs typeface="Source Sans Pro"/>
                <a:sym typeface="Source Sans Pro"/>
              </a:defRPr>
            </a:lvl9pPr>
          </a:lstStyle>
          <a:p>
            <a:endParaRPr/>
          </a:p>
        </p:txBody>
      </p:sp>
      <p:pic>
        <p:nvPicPr>
          <p:cNvPr id="604" name="Google Shape;604;p79"/>
          <p:cNvPicPr preferRelativeResize="0"/>
          <p:nvPr/>
        </p:nvPicPr>
        <p:blipFill rotWithShape="1">
          <a:blip r:embed="rId2">
            <a:alphaModFix/>
          </a:blip>
          <a:srcRect r="-28155" b="9"/>
          <a:stretch/>
        </p:blipFill>
        <p:spPr>
          <a:xfrm>
            <a:off x="530525" y="272849"/>
            <a:ext cx="587802" cy="309900"/>
          </a:xfrm>
          <a:prstGeom prst="rect">
            <a:avLst/>
          </a:prstGeom>
          <a:noFill/>
          <a:ln>
            <a:noFill/>
          </a:ln>
        </p:spPr>
      </p:pic>
      <p:sp>
        <p:nvSpPr>
          <p:cNvPr id="605" name="Google Shape;605;p79"/>
          <p:cNvSpPr txBox="1">
            <a:spLocks noGrp="1"/>
          </p:cNvSpPr>
          <p:nvPr>
            <p:ph type="sldNum" idx="12"/>
          </p:nvPr>
        </p:nvSpPr>
        <p:spPr>
          <a:xfrm>
            <a:off x="8572438" y="4752482"/>
            <a:ext cx="308700" cy="3099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333333"/>
              </a:buClr>
              <a:buSzPts val="800"/>
              <a:buFont typeface="Poppins"/>
              <a:buNone/>
              <a:defRPr sz="800" b="0" i="0" u="none" strike="noStrike" cap="none">
                <a:solidFill>
                  <a:srgbClr val="333333"/>
                </a:solidFill>
                <a:latin typeface="Poppins"/>
                <a:ea typeface="Poppins"/>
                <a:cs typeface="Poppins"/>
                <a:sym typeface="Poppins"/>
              </a:defRPr>
            </a:lvl1pPr>
            <a:lvl2pPr marL="0" marR="0" lvl="1" indent="0" algn="r" rtl="0">
              <a:lnSpc>
                <a:spcPct val="100000"/>
              </a:lnSpc>
              <a:spcBef>
                <a:spcPts val="0"/>
              </a:spcBef>
              <a:spcAft>
                <a:spcPts val="0"/>
              </a:spcAft>
              <a:buClr>
                <a:srgbClr val="333333"/>
              </a:buClr>
              <a:buSzPts val="800"/>
              <a:buFont typeface="Poppins"/>
              <a:buNone/>
              <a:defRPr sz="800" b="0" i="0" u="none" strike="noStrike" cap="none">
                <a:solidFill>
                  <a:srgbClr val="333333"/>
                </a:solidFill>
                <a:latin typeface="Poppins"/>
                <a:ea typeface="Poppins"/>
                <a:cs typeface="Poppins"/>
                <a:sym typeface="Poppins"/>
              </a:defRPr>
            </a:lvl2pPr>
            <a:lvl3pPr marL="0" marR="0" lvl="2" indent="0" algn="r" rtl="0">
              <a:lnSpc>
                <a:spcPct val="100000"/>
              </a:lnSpc>
              <a:spcBef>
                <a:spcPts val="0"/>
              </a:spcBef>
              <a:spcAft>
                <a:spcPts val="0"/>
              </a:spcAft>
              <a:buClr>
                <a:srgbClr val="333333"/>
              </a:buClr>
              <a:buSzPts val="800"/>
              <a:buFont typeface="Poppins"/>
              <a:buNone/>
              <a:defRPr sz="800" b="0" i="0" u="none" strike="noStrike" cap="none">
                <a:solidFill>
                  <a:srgbClr val="333333"/>
                </a:solidFill>
                <a:latin typeface="Poppins"/>
                <a:ea typeface="Poppins"/>
                <a:cs typeface="Poppins"/>
                <a:sym typeface="Poppins"/>
              </a:defRPr>
            </a:lvl3pPr>
            <a:lvl4pPr marL="0" marR="0" lvl="3" indent="0" algn="r" rtl="0">
              <a:lnSpc>
                <a:spcPct val="100000"/>
              </a:lnSpc>
              <a:spcBef>
                <a:spcPts val="0"/>
              </a:spcBef>
              <a:spcAft>
                <a:spcPts val="0"/>
              </a:spcAft>
              <a:buClr>
                <a:srgbClr val="333333"/>
              </a:buClr>
              <a:buSzPts val="800"/>
              <a:buFont typeface="Poppins"/>
              <a:buNone/>
              <a:defRPr sz="800" b="0" i="0" u="none" strike="noStrike" cap="none">
                <a:solidFill>
                  <a:srgbClr val="333333"/>
                </a:solidFill>
                <a:latin typeface="Poppins"/>
                <a:ea typeface="Poppins"/>
                <a:cs typeface="Poppins"/>
                <a:sym typeface="Poppins"/>
              </a:defRPr>
            </a:lvl4pPr>
            <a:lvl5pPr marL="0" marR="0" lvl="4" indent="0" algn="r" rtl="0">
              <a:lnSpc>
                <a:spcPct val="100000"/>
              </a:lnSpc>
              <a:spcBef>
                <a:spcPts val="0"/>
              </a:spcBef>
              <a:spcAft>
                <a:spcPts val="0"/>
              </a:spcAft>
              <a:buClr>
                <a:srgbClr val="333333"/>
              </a:buClr>
              <a:buSzPts val="800"/>
              <a:buFont typeface="Poppins"/>
              <a:buNone/>
              <a:defRPr sz="800" b="0" i="0" u="none" strike="noStrike" cap="none">
                <a:solidFill>
                  <a:srgbClr val="333333"/>
                </a:solidFill>
                <a:latin typeface="Poppins"/>
                <a:ea typeface="Poppins"/>
                <a:cs typeface="Poppins"/>
                <a:sym typeface="Poppins"/>
              </a:defRPr>
            </a:lvl5pPr>
            <a:lvl6pPr marL="0" marR="0" lvl="5" indent="0" algn="r" rtl="0">
              <a:lnSpc>
                <a:spcPct val="100000"/>
              </a:lnSpc>
              <a:spcBef>
                <a:spcPts val="0"/>
              </a:spcBef>
              <a:spcAft>
                <a:spcPts val="0"/>
              </a:spcAft>
              <a:buClr>
                <a:srgbClr val="333333"/>
              </a:buClr>
              <a:buSzPts val="800"/>
              <a:buFont typeface="Poppins"/>
              <a:buNone/>
              <a:defRPr sz="800" b="0" i="0" u="none" strike="noStrike" cap="none">
                <a:solidFill>
                  <a:srgbClr val="333333"/>
                </a:solidFill>
                <a:latin typeface="Poppins"/>
                <a:ea typeface="Poppins"/>
                <a:cs typeface="Poppins"/>
                <a:sym typeface="Poppins"/>
              </a:defRPr>
            </a:lvl6pPr>
            <a:lvl7pPr marL="0" marR="0" lvl="6" indent="0" algn="r" rtl="0">
              <a:lnSpc>
                <a:spcPct val="100000"/>
              </a:lnSpc>
              <a:spcBef>
                <a:spcPts val="0"/>
              </a:spcBef>
              <a:spcAft>
                <a:spcPts val="0"/>
              </a:spcAft>
              <a:buClr>
                <a:srgbClr val="333333"/>
              </a:buClr>
              <a:buSzPts val="800"/>
              <a:buFont typeface="Poppins"/>
              <a:buNone/>
              <a:defRPr sz="800" b="0" i="0" u="none" strike="noStrike" cap="none">
                <a:solidFill>
                  <a:srgbClr val="333333"/>
                </a:solidFill>
                <a:latin typeface="Poppins"/>
                <a:ea typeface="Poppins"/>
                <a:cs typeface="Poppins"/>
                <a:sym typeface="Poppins"/>
              </a:defRPr>
            </a:lvl7pPr>
            <a:lvl8pPr marL="0" marR="0" lvl="7" indent="0" algn="r" rtl="0">
              <a:lnSpc>
                <a:spcPct val="100000"/>
              </a:lnSpc>
              <a:spcBef>
                <a:spcPts val="0"/>
              </a:spcBef>
              <a:spcAft>
                <a:spcPts val="0"/>
              </a:spcAft>
              <a:buClr>
                <a:srgbClr val="333333"/>
              </a:buClr>
              <a:buSzPts val="800"/>
              <a:buFont typeface="Poppins"/>
              <a:buNone/>
              <a:defRPr sz="800" b="0" i="0" u="none" strike="noStrike" cap="none">
                <a:solidFill>
                  <a:srgbClr val="333333"/>
                </a:solidFill>
                <a:latin typeface="Poppins"/>
                <a:ea typeface="Poppins"/>
                <a:cs typeface="Poppins"/>
                <a:sym typeface="Poppins"/>
              </a:defRPr>
            </a:lvl8pPr>
            <a:lvl9pPr marL="0" marR="0" lvl="8" indent="0" algn="r" rtl="0">
              <a:lnSpc>
                <a:spcPct val="100000"/>
              </a:lnSpc>
              <a:spcBef>
                <a:spcPts val="0"/>
              </a:spcBef>
              <a:spcAft>
                <a:spcPts val="0"/>
              </a:spcAft>
              <a:buClr>
                <a:srgbClr val="333333"/>
              </a:buClr>
              <a:buSzPts val="800"/>
              <a:buFont typeface="Poppins"/>
              <a:buNone/>
              <a:defRPr sz="800" b="0" i="0" u="none" strike="noStrike" cap="none">
                <a:solidFill>
                  <a:srgbClr val="333333"/>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
        <p:nvSpPr>
          <p:cNvPr id="606" name="Google Shape;606;p79"/>
          <p:cNvSpPr/>
          <p:nvPr/>
        </p:nvSpPr>
        <p:spPr>
          <a:xfrm>
            <a:off x="369550" y="190050"/>
            <a:ext cx="844800" cy="392700"/>
          </a:xfrm>
          <a:prstGeom prst="rect">
            <a:avLst/>
          </a:prstGeom>
          <a:solidFill>
            <a:srgbClr val="FFFFFF">
              <a:alpha val="84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7"/>
        <p:cNvGrpSpPr/>
        <p:nvPr/>
      </p:nvGrpSpPr>
      <p:grpSpPr>
        <a:xfrm>
          <a:off x="0" y="0"/>
          <a:ext cx="0" cy="0"/>
          <a:chOff x="0" y="0"/>
          <a:chExt cx="0" cy="0"/>
        </a:xfrm>
      </p:grpSpPr>
      <p:sp>
        <p:nvSpPr>
          <p:cNvPr id="608" name="Google Shape;608;p80"/>
          <p:cNvSpPr txBox="1">
            <a:spLocks noGrp="1"/>
          </p:cNvSpPr>
          <p:nvPr>
            <p:ph type="title"/>
          </p:nvPr>
        </p:nvSpPr>
        <p:spPr>
          <a:xfrm>
            <a:off x="284199" y="445025"/>
            <a:ext cx="8520600" cy="572700"/>
          </a:xfrm>
          <a:prstGeom prst="rect">
            <a:avLst/>
          </a:prstGeom>
        </p:spPr>
        <p:txBody>
          <a:bodyPr spcFirstLastPara="1" wrap="square" lIns="91425" tIns="91425" rIns="91425" bIns="91425" anchor="t" anchorCtr="0">
            <a:normAutofit/>
          </a:bodyPr>
          <a:lstStyle>
            <a:lvl1pPr lvl="0" rtl="0">
              <a:lnSpc>
                <a:spcPct val="115000"/>
              </a:lnSpc>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9" name="Google Shape;609;p80"/>
          <p:cNvSpPr txBox="1">
            <a:spLocks noGrp="1"/>
          </p:cNvSpPr>
          <p:nvPr>
            <p:ph type="sldNum" idx="12"/>
          </p:nvPr>
        </p:nvSpPr>
        <p:spPr>
          <a:xfrm>
            <a:off x="8332299" y="4710608"/>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03">
  <p:cSld name="SECTION_HEADER_1_1_2">
    <p:spTree>
      <p:nvGrpSpPr>
        <p:cNvPr id="1" name="Shape 53"/>
        <p:cNvGrpSpPr/>
        <p:nvPr/>
      </p:nvGrpSpPr>
      <p:grpSpPr>
        <a:xfrm>
          <a:off x="0" y="0"/>
          <a:ext cx="0" cy="0"/>
          <a:chOff x="0" y="0"/>
          <a:chExt cx="0" cy="0"/>
        </a:xfrm>
      </p:grpSpPr>
      <p:pic>
        <p:nvPicPr>
          <p:cNvPr id="54" name="Google Shape;54;p9"/>
          <p:cNvPicPr preferRelativeResize="0"/>
          <p:nvPr/>
        </p:nvPicPr>
        <p:blipFill rotWithShape="1">
          <a:blip r:embed="rId2">
            <a:alphaModFix/>
          </a:blip>
          <a:srcRect t="62" r="46" b="26"/>
          <a:stretch/>
        </p:blipFill>
        <p:spPr>
          <a:xfrm>
            <a:off x="-31950" y="-41575"/>
            <a:ext cx="9353376" cy="5261274"/>
          </a:xfrm>
          <a:prstGeom prst="rect">
            <a:avLst/>
          </a:prstGeom>
          <a:noFill/>
          <a:ln>
            <a:noFill/>
          </a:ln>
        </p:spPr>
      </p:pic>
      <p:sp>
        <p:nvSpPr>
          <p:cNvPr id="55" name="Google Shape;55;p9"/>
          <p:cNvSpPr txBox="1">
            <a:spLocks noGrp="1"/>
          </p:cNvSpPr>
          <p:nvPr>
            <p:ph type="title"/>
          </p:nvPr>
        </p:nvSpPr>
        <p:spPr>
          <a:xfrm>
            <a:off x="2196900" y="24819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3333"/>
              </a:buClr>
              <a:buSzPts val="2400"/>
              <a:buNone/>
              <a:defRPr>
                <a:solidFill>
                  <a:srgbClr val="333333"/>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Agenda">
  <p:cSld name="TITLE_AND_BODY_2">
    <p:spTree>
      <p:nvGrpSpPr>
        <p:cNvPr id="1" name="Shape 610"/>
        <p:cNvGrpSpPr/>
        <p:nvPr/>
      </p:nvGrpSpPr>
      <p:grpSpPr>
        <a:xfrm>
          <a:off x="0" y="0"/>
          <a:ext cx="0" cy="0"/>
          <a:chOff x="0" y="0"/>
          <a:chExt cx="0" cy="0"/>
        </a:xfrm>
      </p:grpSpPr>
      <p:pic>
        <p:nvPicPr>
          <p:cNvPr id="611" name="Google Shape;611;p81"/>
          <p:cNvPicPr preferRelativeResize="0"/>
          <p:nvPr/>
        </p:nvPicPr>
        <p:blipFill>
          <a:blip r:embed="rId2">
            <a:alphaModFix/>
          </a:blip>
          <a:stretch>
            <a:fillRect/>
          </a:stretch>
        </p:blipFill>
        <p:spPr>
          <a:xfrm>
            <a:off x="-3136325" y="1603075"/>
            <a:ext cx="6608077" cy="3717049"/>
          </a:xfrm>
          <a:prstGeom prst="rect">
            <a:avLst/>
          </a:prstGeom>
          <a:noFill/>
          <a:ln>
            <a:noFill/>
          </a:ln>
        </p:spPr>
      </p:pic>
      <p:pic>
        <p:nvPicPr>
          <p:cNvPr id="612" name="Google Shape;612;p81"/>
          <p:cNvPicPr preferRelativeResize="0"/>
          <p:nvPr/>
        </p:nvPicPr>
        <p:blipFill>
          <a:blip r:embed="rId3">
            <a:alphaModFix/>
          </a:blip>
          <a:stretch>
            <a:fillRect/>
          </a:stretch>
        </p:blipFill>
        <p:spPr>
          <a:xfrm>
            <a:off x="1657350" y="-259575"/>
            <a:ext cx="914400" cy="904875"/>
          </a:xfrm>
          <a:prstGeom prst="rect">
            <a:avLst/>
          </a:prstGeom>
          <a:noFill/>
          <a:ln>
            <a:noFill/>
          </a:ln>
        </p:spPr>
      </p:pic>
      <p:pic>
        <p:nvPicPr>
          <p:cNvPr id="613" name="Google Shape;613;p81"/>
          <p:cNvPicPr preferRelativeResize="0"/>
          <p:nvPr/>
        </p:nvPicPr>
        <p:blipFill>
          <a:blip r:embed="rId4">
            <a:alphaModFix/>
          </a:blip>
          <a:stretch>
            <a:fillRect/>
          </a:stretch>
        </p:blipFill>
        <p:spPr>
          <a:xfrm>
            <a:off x="1085850" y="807225"/>
            <a:ext cx="228600" cy="223843"/>
          </a:xfrm>
          <a:prstGeom prst="rect">
            <a:avLst/>
          </a:prstGeom>
          <a:noFill/>
          <a:ln>
            <a:noFill/>
          </a:ln>
        </p:spPr>
      </p:pic>
      <p:pic>
        <p:nvPicPr>
          <p:cNvPr id="614" name="Google Shape;614;p81"/>
          <p:cNvPicPr preferRelativeResize="0"/>
          <p:nvPr/>
        </p:nvPicPr>
        <p:blipFill>
          <a:blip r:embed="rId5">
            <a:alphaModFix/>
          </a:blip>
          <a:stretch>
            <a:fillRect/>
          </a:stretch>
        </p:blipFill>
        <p:spPr>
          <a:xfrm>
            <a:off x="364825" y="4617525"/>
            <a:ext cx="508032" cy="348776"/>
          </a:xfrm>
          <a:prstGeom prst="rect">
            <a:avLst/>
          </a:prstGeom>
          <a:noFill/>
          <a:ln>
            <a:noFill/>
          </a:ln>
        </p:spPr>
      </p:pic>
      <p:sp>
        <p:nvSpPr>
          <p:cNvPr id="615" name="Google Shape;615;p81"/>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616" name="Google Shape;616;p81"/>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
        <p:nvSpPr>
          <p:cNvPr id="617" name="Google Shape;617;p81"/>
          <p:cNvSpPr txBox="1">
            <a:spLocks noGrp="1"/>
          </p:cNvSpPr>
          <p:nvPr>
            <p:ph type="title"/>
          </p:nvPr>
        </p:nvSpPr>
        <p:spPr>
          <a:xfrm>
            <a:off x="2034750" y="571125"/>
            <a:ext cx="5074500" cy="566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618"/>
        <p:cNvGrpSpPr/>
        <p:nvPr/>
      </p:nvGrpSpPr>
      <p:grpSpPr>
        <a:xfrm>
          <a:off x="0" y="0"/>
          <a:ext cx="0" cy="0"/>
          <a:chOff x="0" y="0"/>
          <a:chExt cx="0" cy="0"/>
        </a:xfrm>
      </p:grpSpPr>
      <p:sp>
        <p:nvSpPr>
          <p:cNvPr id="619" name="Google Shape;619;p82"/>
          <p:cNvSpPr>
            <a:spLocks noGrp="1"/>
          </p:cNvSpPr>
          <p:nvPr>
            <p:ph type="pic" idx="2"/>
          </p:nvPr>
        </p:nvSpPr>
        <p:spPr>
          <a:xfrm>
            <a:off x="4069080" y="0"/>
            <a:ext cx="5074800" cy="5143500"/>
          </a:xfrm>
          <a:prstGeom prst="rect">
            <a:avLst/>
          </a:prstGeom>
          <a:noFill/>
          <a:ln>
            <a:noFill/>
          </a:ln>
        </p:spPr>
      </p:sp>
      <p:sp>
        <p:nvSpPr>
          <p:cNvPr id="620" name="Google Shape;620;p82"/>
          <p:cNvSpPr txBox="1">
            <a:spLocks noGrp="1"/>
          </p:cNvSpPr>
          <p:nvPr>
            <p:ph type="title"/>
          </p:nvPr>
        </p:nvSpPr>
        <p:spPr>
          <a:xfrm>
            <a:off x="191621" y="40341"/>
            <a:ext cx="8421600" cy="477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82"/>
          <p:cNvSpPr txBox="1">
            <a:spLocks noGrp="1"/>
          </p:cNvSpPr>
          <p:nvPr>
            <p:ph type="dt" idx="10"/>
          </p:nvPr>
        </p:nvSpPr>
        <p:spPr>
          <a:xfrm>
            <a:off x="475111"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22" name="Google Shape;622;p82"/>
          <p:cNvSpPr txBox="1">
            <a:spLocks noGrp="1"/>
          </p:cNvSpPr>
          <p:nvPr>
            <p:ph type="ftr" idx="11"/>
          </p:nvPr>
        </p:nvSpPr>
        <p:spPr>
          <a:xfrm>
            <a:off x="6057900" y="4767263"/>
            <a:ext cx="26289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23" name="Google Shape;623;p82"/>
          <p:cNvSpPr txBox="1">
            <a:spLocks noGrp="1"/>
          </p:cNvSpPr>
          <p:nvPr>
            <p:ph type="sldNum" idx="12"/>
          </p:nvPr>
        </p:nvSpPr>
        <p:spPr>
          <a:xfrm>
            <a:off x="8532512" y="40341"/>
            <a:ext cx="4197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1100"/>
            </a:lvl1pPr>
            <a:lvl2pPr marL="0" lvl="1" indent="0" algn="ctr" rtl="0">
              <a:spcBef>
                <a:spcPts val="0"/>
              </a:spcBef>
              <a:buNone/>
              <a:defRPr sz="1100"/>
            </a:lvl2pPr>
            <a:lvl3pPr marL="0" lvl="2" indent="0" algn="ctr" rtl="0">
              <a:spcBef>
                <a:spcPts val="0"/>
              </a:spcBef>
              <a:buNone/>
              <a:defRPr sz="1100"/>
            </a:lvl3pPr>
            <a:lvl4pPr marL="0" lvl="3" indent="0" algn="ctr" rtl="0">
              <a:spcBef>
                <a:spcPts val="0"/>
              </a:spcBef>
              <a:buNone/>
              <a:defRPr sz="1100"/>
            </a:lvl4pPr>
            <a:lvl5pPr marL="0" lvl="4" indent="0" algn="ctr" rtl="0">
              <a:spcBef>
                <a:spcPts val="0"/>
              </a:spcBef>
              <a:buNone/>
              <a:defRPr sz="1100"/>
            </a:lvl5pPr>
            <a:lvl6pPr marL="0" lvl="5" indent="0" algn="ctr" rtl="0">
              <a:spcBef>
                <a:spcPts val="0"/>
              </a:spcBef>
              <a:buNone/>
              <a:defRPr sz="1100"/>
            </a:lvl6pPr>
            <a:lvl7pPr marL="0" lvl="6" indent="0" algn="ctr" rtl="0">
              <a:spcBef>
                <a:spcPts val="0"/>
              </a:spcBef>
              <a:buNone/>
              <a:defRPr sz="1100"/>
            </a:lvl7pPr>
            <a:lvl8pPr marL="0" lvl="7" indent="0" algn="ctr" rtl="0">
              <a:spcBef>
                <a:spcPts val="0"/>
              </a:spcBef>
              <a:buNone/>
              <a:defRPr sz="1100"/>
            </a:lvl8pPr>
            <a:lvl9pPr marL="0" lvl="8" indent="0" algn="ctr" rtl="0">
              <a:spcBef>
                <a:spcPts val="0"/>
              </a:spcBef>
              <a:buNone/>
              <a:defRPr sz="11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Agenda 1">
  <p:cSld name="TITLE_AND_BODY_2_1">
    <p:spTree>
      <p:nvGrpSpPr>
        <p:cNvPr id="1" name="Shape 624"/>
        <p:cNvGrpSpPr/>
        <p:nvPr/>
      </p:nvGrpSpPr>
      <p:grpSpPr>
        <a:xfrm>
          <a:off x="0" y="0"/>
          <a:ext cx="0" cy="0"/>
          <a:chOff x="0" y="0"/>
          <a:chExt cx="0" cy="0"/>
        </a:xfrm>
      </p:grpSpPr>
      <p:pic>
        <p:nvPicPr>
          <p:cNvPr id="625" name="Google Shape;625;p83"/>
          <p:cNvPicPr preferRelativeResize="0"/>
          <p:nvPr/>
        </p:nvPicPr>
        <p:blipFill rotWithShape="1">
          <a:blip r:embed="rId2">
            <a:alphaModFix/>
          </a:blip>
          <a:srcRect l="2478" t="392" r="1089" b="3263"/>
          <a:stretch/>
        </p:blipFill>
        <p:spPr>
          <a:xfrm>
            <a:off x="0" y="0"/>
            <a:ext cx="9144003" cy="5143499"/>
          </a:xfrm>
          <a:prstGeom prst="rect">
            <a:avLst/>
          </a:prstGeom>
          <a:noFill/>
          <a:ln>
            <a:noFill/>
          </a:ln>
        </p:spPr>
      </p:pic>
      <p:sp>
        <p:nvSpPr>
          <p:cNvPr id="626" name="Google Shape;626;p83"/>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627" name="Google Shape;627;p83"/>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
        <p:nvSpPr>
          <p:cNvPr id="628" name="Google Shape;628;p83"/>
          <p:cNvSpPr txBox="1">
            <a:spLocks noGrp="1"/>
          </p:cNvSpPr>
          <p:nvPr>
            <p:ph type="title"/>
          </p:nvPr>
        </p:nvSpPr>
        <p:spPr>
          <a:xfrm>
            <a:off x="2034750" y="571125"/>
            <a:ext cx="5074500" cy="566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629" name="Google Shape;629;p83"/>
          <p:cNvPicPr preferRelativeResize="0"/>
          <p:nvPr/>
        </p:nvPicPr>
        <p:blipFill>
          <a:blip r:embed="rId4">
            <a:alphaModFix/>
          </a:blip>
          <a:stretch>
            <a:fillRect/>
          </a:stretch>
        </p:blipFill>
        <p:spPr>
          <a:xfrm>
            <a:off x="364825" y="4617525"/>
            <a:ext cx="508032" cy="348776"/>
          </a:xfrm>
          <a:prstGeom prst="rect">
            <a:avLst/>
          </a:prstGeom>
          <a:noFill/>
          <a:ln>
            <a:noFill/>
          </a:ln>
        </p:spPr>
      </p:pic>
      <p:pic>
        <p:nvPicPr>
          <p:cNvPr id="630" name="Google Shape;630;p83"/>
          <p:cNvPicPr preferRelativeResize="0"/>
          <p:nvPr/>
        </p:nvPicPr>
        <p:blipFill>
          <a:blip r:embed="rId5">
            <a:alphaModFix/>
          </a:blip>
          <a:stretch>
            <a:fillRect/>
          </a:stretch>
        </p:blipFill>
        <p:spPr>
          <a:xfrm>
            <a:off x="1102243" y="4617525"/>
            <a:ext cx="653624" cy="229450"/>
          </a:xfrm>
          <a:prstGeom prst="rect">
            <a:avLst/>
          </a:prstGeom>
          <a:noFill/>
          <a:ln>
            <a:noFill/>
          </a:ln>
        </p:spPr>
      </p:pic>
    </p:spTree>
  </p:cSld>
  <p:clrMapOvr>
    <a:masterClrMapping/>
  </p:clrMapOvr>
  <p:extLst>
    <p:ext uri="{DCECCB84-F9BA-43D5-87BE-67443E8EF086}">
      <p15:sldGuideLst xmlns:p15="http://schemas.microsoft.com/office/powerpoint/2012/main">
        <p15:guide id="1" pos="438">
          <p15:clr>
            <a:srgbClr val="FA7B17"/>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631"/>
        <p:cNvGrpSpPr/>
        <p:nvPr/>
      </p:nvGrpSpPr>
      <p:grpSpPr>
        <a:xfrm>
          <a:off x="0" y="0"/>
          <a:ext cx="0" cy="0"/>
          <a:chOff x="0" y="0"/>
          <a:chExt cx="0" cy="0"/>
        </a:xfrm>
      </p:grpSpPr>
      <p:pic>
        <p:nvPicPr>
          <p:cNvPr id="632" name="Google Shape;632;p84"/>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633" name="Google Shape;633;p84"/>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a:t>
            </a:r>
            <a:r>
              <a:rPr lang="en" sz="800">
                <a:solidFill>
                  <a:srgbClr val="22333B"/>
                </a:solidFill>
                <a:latin typeface="Source Sans Pro"/>
                <a:ea typeface="Source Sans Pro"/>
                <a:cs typeface="Source Sans Pro"/>
                <a:sym typeface="Source Sans Pro"/>
              </a:rPr>
              <a:t> Gloat - Business Proprietary</a:t>
            </a:r>
            <a:endParaRPr sz="800">
              <a:solidFill>
                <a:srgbClr val="22333B"/>
              </a:solidFill>
              <a:latin typeface="Source Sans Pro"/>
              <a:ea typeface="Source Sans Pro"/>
              <a:cs typeface="Source Sans Pro"/>
              <a:sym typeface="Source Sans Pro"/>
            </a:endParaRPr>
          </a:p>
        </p:txBody>
      </p:sp>
      <p:sp>
        <p:nvSpPr>
          <p:cNvPr id="634" name="Google Shape;634;p84"/>
          <p:cNvSpPr txBox="1"/>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800">
                <a:solidFill>
                  <a:srgbClr val="22333B"/>
                </a:solidFill>
                <a:latin typeface="Source Sans Pro"/>
                <a:ea typeface="Source Sans Pro"/>
                <a:cs typeface="Source Sans Pro"/>
                <a:sym typeface="Source Sans Pro"/>
              </a:rPr>
              <a:t>‹#›</a:t>
            </a:fld>
            <a:endParaRPr sz="700">
              <a:solidFill>
                <a:srgbClr val="22333B"/>
              </a:solidFill>
              <a:latin typeface="Source Sans Pro"/>
              <a:ea typeface="Source Sans Pro"/>
              <a:cs typeface="Source Sans Pro"/>
              <a:sym typeface="Source Sans Pro"/>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1">
  <p:cSld name="CUSTOM">
    <p:spTree>
      <p:nvGrpSpPr>
        <p:cNvPr id="1" name="Shape 635"/>
        <p:cNvGrpSpPr/>
        <p:nvPr/>
      </p:nvGrpSpPr>
      <p:grpSpPr>
        <a:xfrm>
          <a:off x="0" y="0"/>
          <a:ext cx="0" cy="0"/>
          <a:chOff x="0" y="0"/>
          <a:chExt cx="0" cy="0"/>
        </a:xfrm>
      </p:grpSpPr>
      <p:sp>
        <p:nvSpPr>
          <p:cNvPr id="636" name="Google Shape;636;p85"/>
          <p:cNvSpPr txBox="1">
            <a:spLocks noGrp="1"/>
          </p:cNvSpPr>
          <p:nvPr>
            <p:ph type="title"/>
          </p:nvPr>
        </p:nvSpPr>
        <p:spPr>
          <a:xfrm>
            <a:off x="716775" y="510900"/>
            <a:ext cx="7710600" cy="4824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1 1">
  <p:cSld name="Title 1">
    <p:bg>
      <p:bgPr>
        <a:solidFill>
          <a:srgbClr val="F8FFF4"/>
        </a:solidFill>
        <a:effectLst/>
      </p:bgPr>
    </p:bg>
    <p:spTree>
      <p:nvGrpSpPr>
        <p:cNvPr id="1" name="Shape 637"/>
        <p:cNvGrpSpPr/>
        <p:nvPr/>
      </p:nvGrpSpPr>
      <p:grpSpPr>
        <a:xfrm>
          <a:off x="0" y="0"/>
          <a:ext cx="0" cy="0"/>
          <a:chOff x="0" y="0"/>
          <a:chExt cx="0" cy="0"/>
        </a:xfrm>
      </p:grpSpPr>
      <p:sp>
        <p:nvSpPr>
          <p:cNvPr id="638" name="Google Shape;638;p86"/>
          <p:cNvSpPr txBox="1">
            <a:spLocks noGrp="1"/>
          </p:cNvSpPr>
          <p:nvPr>
            <p:ph type="title"/>
          </p:nvPr>
        </p:nvSpPr>
        <p:spPr>
          <a:xfrm>
            <a:off x="2196900" y="573000"/>
            <a:ext cx="4750200" cy="5664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Clr>
                <a:srgbClr val="333333"/>
              </a:buClr>
              <a:buSzPts val="1800"/>
              <a:buNone/>
              <a:defRPr>
                <a:solidFill>
                  <a:srgbClr val="333333"/>
                </a:solidFill>
              </a:defRPr>
            </a:lvl1pPr>
            <a:lvl2pPr lvl="1" algn="l" rtl="0">
              <a:lnSpc>
                <a:spcPct val="100000"/>
              </a:lnSpc>
              <a:spcBef>
                <a:spcPts val="0"/>
              </a:spcBef>
              <a:spcAft>
                <a:spcPts val="0"/>
              </a:spcAft>
              <a:buClr>
                <a:srgbClr val="333333"/>
              </a:buClr>
              <a:buSzPts val="2100"/>
              <a:buNone/>
              <a:defRPr>
                <a:solidFill>
                  <a:srgbClr val="333333"/>
                </a:solidFill>
                <a:latin typeface="Arial"/>
                <a:ea typeface="Arial"/>
                <a:cs typeface="Arial"/>
                <a:sym typeface="Arial"/>
              </a:defRPr>
            </a:lvl2pPr>
            <a:lvl3pPr lvl="2" algn="l" rtl="0">
              <a:lnSpc>
                <a:spcPct val="100000"/>
              </a:lnSpc>
              <a:spcBef>
                <a:spcPts val="0"/>
              </a:spcBef>
              <a:spcAft>
                <a:spcPts val="0"/>
              </a:spcAft>
              <a:buClr>
                <a:srgbClr val="333333"/>
              </a:buClr>
              <a:buSzPts val="2100"/>
              <a:buNone/>
              <a:defRPr>
                <a:solidFill>
                  <a:srgbClr val="333333"/>
                </a:solidFill>
                <a:latin typeface="Arial"/>
                <a:ea typeface="Arial"/>
                <a:cs typeface="Arial"/>
                <a:sym typeface="Arial"/>
              </a:defRPr>
            </a:lvl3pPr>
            <a:lvl4pPr lvl="3" algn="l" rtl="0">
              <a:lnSpc>
                <a:spcPct val="100000"/>
              </a:lnSpc>
              <a:spcBef>
                <a:spcPts val="0"/>
              </a:spcBef>
              <a:spcAft>
                <a:spcPts val="0"/>
              </a:spcAft>
              <a:buClr>
                <a:srgbClr val="333333"/>
              </a:buClr>
              <a:buSzPts val="2100"/>
              <a:buNone/>
              <a:defRPr>
                <a:solidFill>
                  <a:srgbClr val="333333"/>
                </a:solidFill>
                <a:latin typeface="Arial"/>
                <a:ea typeface="Arial"/>
                <a:cs typeface="Arial"/>
                <a:sym typeface="Arial"/>
              </a:defRPr>
            </a:lvl4pPr>
            <a:lvl5pPr lvl="4" algn="l" rtl="0">
              <a:lnSpc>
                <a:spcPct val="100000"/>
              </a:lnSpc>
              <a:spcBef>
                <a:spcPts val="0"/>
              </a:spcBef>
              <a:spcAft>
                <a:spcPts val="0"/>
              </a:spcAft>
              <a:buClr>
                <a:srgbClr val="333333"/>
              </a:buClr>
              <a:buSzPts val="2100"/>
              <a:buNone/>
              <a:defRPr>
                <a:solidFill>
                  <a:srgbClr val="333333"/>
                </a:solidFill>
                <a:latin typeface="Arial"/>
                <a:ea typeface="Arial"/>
                <a:cs typeface="Arial"/>
                <a:sym typeface="Arial"/>
              </a:defRPr>
            </a:lvl5pPr>
            <a:lvl6pPr lvl="5" algn="l" rtl="0">
              <a:lnSpc>
                <a:spcPct val="100000"/>
              </a:lnSpc>
              <a:spcBef>
                <a:spcPts val="0"/>
              </a:spcBef>
              <a:spcAft>
                <a:spcPts val="0"/>
              </a:spcAft>
              <a:buClr>
                <a:srgbClr val="333333"/>
              </a:buClr>
              <a:buSzPts val="2100"/>
              <a:buNone/>
              <a:defRPr>
                <a:solidFill>
                  <a:srgbClr val="333333"/>
                </a:solidFill>
                <a:latin typeface="Arial"/>
                <a:ea typeface="Arial"/>
                <a:cs typeface="Arial"/>
                <a:sym typeface="Arial"/>
              </a:defRPr>
            </a:lvl6pPr>
            <a:lvl7pPr lvl="6" algn="l" rtl="0">
              <a:lnSpc>
                <a:spcPct val="100000"/>
              </a:lnSpc>
              <a:spcBef>
                <a:spcPts val="0"/>
              </a:spcBef>
              <a:spcAft>
                <a:spcPts val="0"/>
              </a:spcAft>
              <a:buClr>
                <a:srgbClr val="333333"/>
              </a:buClr>
              <a:buSzPts val="2100"/>
              <a:buNone/>
              <a:defRPr>
                <a:solidFill>
                  <a:srgbClr val="333333"/>
                </a:solidFill>
                <a:latin typeface="Arial"/>
                <a:ea typeface="Arial"/>
                <a:cs typeface="Arial"/>
                <a:sym typeface="Arial"/>
              </a:defRPr>
            </a:lvl7pPr>
            <a:lvl8pPr lvl="7" algn="l" rtl="0">
              <a:lnSpc>
                <a:spcPct val="100000"/>
              </a:lnSpc>
              <a:spcBef>
                <a:spcPts val="0"/>
              </a:spcBef>
              <a:spcAft>
                <a:spcPts val="0"/>
              </a:spcAft>
              <a:buClr>
                <a:srgbClr val="333333"/>
              </a:buClr>
              <a:buSzPts val="2100"/>
              <a:buNone/>
              <a:defRPr>
                <a:solidFill>
                  <a:srgbClr val="333333"/>
                </a:solidFill>
                <a:latin typeface="Arial"/>
                <a:ea typeface="Arial"/>
                <a:cs typeface="Arial"/>
                <a:sym typeface="Arial"/>
              </a:defRPr>
            </a:lvl8pPr>
            <a:lvl9pPr lvl="8" algn="l" rtl="0">
              <a:lnSpc>
                <a:spcPct val="100000"/>
              </a:lnSpc>
              <a:spcBef>
                <a:spcPts val="0"/>
              </a:spcBef>
              <a:spcAft>
                <a:spcPts val="0"/>
              </a:spcAft>
              <a:buClr>
                <a:srgbClr val="333333"/>
              </a:buClr>
              <a:buSzPts val="2100"/>
              <a:buNone/>
              <a:defRPr>
                <a:solidFill>
                  <a:srgbClr val="333333"/>
                </a:solidFill>
                <a:latin typeface="Arial"/>
                <a:ea typeface="Arial"/>
                <a:cs typeface="Arial"/>
                <a:sym typeface="Arial"/>
              </a:defRPr>
            </a:lvl9pPr>
          </a:lstStyle>
          <a:p>
            <a:endParaRPr/>
          </a:p>
        </p:txBody>
      </p:sp>
      <p:pic>
        <p:nvPicPr>
          <p:cNvPr id="639" name="Google Shape;639;p86"/>
          <p:cNvPicPr preferRelativeResize="0"/>
          <p:nvPr/>
        </p:nvPicPr>
        <p:blipFill rotWithShape="1">
          <a:blip r:embed="rId2">
            <a:alphaModFix/>
          </a:blip>
          <a:srcRect/>
          <a:stretch/>
        </p:blipFill>
        <p:spPr>
          <a:xfrm>
            <a:off x="364825" y="4617525"/>
            <a:ext cx="508032" cy="348776"/>
          </a:xfrm>
          <a:prstGeom prst="rect">
            <a:avLst/>
          </a:prstGeom>
          <a:noFill/>
          <a:ln>
            <a:noFill/>
          </a:ln>
        </p:spPr>
      </p:pic>
      <p:pic>
        <p:nvPicPr>
          <p:cNvPr id="640" name="Google Shape;640;p86"/>
          <p:cNvPicPr preferRelativeResize="0"/>
          <p:nvPr/>
        </p:nvPicPr>
        <p:blipFill rotWithShape="1">
          <a:blip r:embed="rId3">
            <a:alphaModFix/>
          </a:blip>
          <a:srcRect l="-10067" t="-13403" r="-10067" b="-13403"/>
          <a:stretch/>
        </p:blipFill>
        <p:spPr>
          <a:xfrm>
            <a:off x="666575" y="4013369"/>
            <a:ext cx="134450" cy="141381"/>
          </a:xfrm>
          <a:prstGeom prst="rect">
            <a:avLst/>
          </a:prstGeom>
          <a:noFill/>
          <a:ln>
            <a:noFill/>
          </a:ln>
        </p:spPr>
      </p:pic>
      <p:pic>
        <p:nvPicPr>
          <p:cNvPr id="641" name="Google Shape;641;p86"/>
          <p:cNvPicPr preferRelativeResize="0"/>
          <p:nvPr/>
        </p:nvPicPr>
        <p:blipFill rotWithShape="1">
          <a:blip r:embed="rId3">
            <a:alphaModFix/>
          </a:blip>
          <a:srcRect l="-10067" t="-13403" r="-10067" b="-13403"/>
          <a:stretch/>
        </p:blipFill>
        <p:spPr>
          <a:xfrm>
            <a:off x="8488850" y="279445"/>
            <a:ext cx="134450" cy="141381"/>
          </a:xfrm>
          <a:prstGeom prst="rect">
            <a:avLst/>
          </a:prstGeom>
          <a:noFill/>
          <a:ln>
            <a:noFill/>
          </a:ln>
        </p:spPr>
      </p:pic>
      <p:pic>
        <p:nvPicPr>
          <p:cNvPr id="642" name="Google Shape;642;p86"/>
          <p:cNvPicPr preferRelativeResize="0"/>
          <p:nvPr/>
        </p:nvPicPr>
        <p:blipFill rotWithShape="1">
          <a:blip r:embed="rId4">
            <a:alphaModFix/>
          </a:blip>
          <a:srcRect l="-8357" t="-11606" r="-8369" b="-11606"/>
          <a:stretch/>
        </p:blipFill>
        <p:spPr>
          <a:xfrm>
            <a:off x="129989" y="4172751"/>
            <a:ext cx="263325" cy="276925"/>
          </a:xfrm>
          <a:prstGeom prst="rect">
            <a:avLst/>
          </a:prstGeom>
          <a:noFill/>
          <a:ln>
            <a:noFill/>
          </a:ln>
        </p:spPr>
      </p:pic>
      <p:pic>
        <p:nvPicPr>
          <p:cNvPr id="643" name="Google Shape;643;p86"/>
          <p:cNvPicPr preferRelativeResize="0"/>
          <p:nvPr/>
        </p:nvPicPr>
        <p:blipFill rotWithShape="1">
          <a:blip r:embed="rId5">
            <a:alphaModFix/>
          </a:blip>
          <a:srcRect l="-11547" t="-6217" r="-11559" b="-6217"/>
          <a:stretch/>
        </p:blipFill>
        <p:spPr>
          <a:xfrm>
            <a:off x="7997319" y="628040"/>
            <a:ext cx="320560" cy="291610"/>
          </a:xfrm>
          <a:prstGeom prst="rect">
            <a:avLst/>
          </a:prstGeom>
          <a:noFill/>
          <a:ln>
            <a:noFill/>
          </a:ln>
        </p:spPr>
      </p:pic>
      <p:pic>
        <p:nvPicPr>
          <p:cNvPr id="644" name="Google Shape;644;p86"/>
          <p:cNvPicPr preferRelativeResize="0"/>
          <p:nvPr/>
        </p:nvPicPr>
        <p:blipFill rotWithShape="1">
          <a:blip r:embed="rId6">
            <a:alphaModFix/>
          </a:blip>
          <a:srcRect l="-10097" t="-9087" r="-10109" b="-9087"/>
          <a:stretch/>
        </p:blipFill>
        <p:spPr>
          <a:xfrm>
            <a:off x="8818451" y="1209200"/>
            <a:ext cx="576400" cy="564425"/>
          </a:xfrm>
          <a:prstGeom prst="rect">
            <a:avLst/>
          </a:prstGeom>
          <a:noFill/>
          <a:ln>
            <a:noFill/>
          </a:ln>
        </p:spPr>
      </p:pic>
      <p:sp>
        <p:nvSpPr>
          <p:cNvPr id="645" name="Google Shape;645;p86"/>
          <p:cNvSpPr txBox="1"/>
          <p:nvPr/>
        </p:nvSpPr>
        <p:spPr>
          <a:xfrm>
            <a:off x="7067425" y="4641776"/>
            <a:ext cx="1668900" cy="307800"/>
          </a:xfrm>
          <a:prstGeom prst="rect">
            <a:avLst/>
          </a:prstGeom>
          <a:noFill/>
          <a:ln>
            <a:noFill/>
          </a:ln>
        </p:spPr>
        <p:txBody>
          <a:bodyPr spcFirstLastPara="1" wrap="square" lIns="91425" tIns="91425" rIns="91425" bIns="91425" anchor="t" anchorCtr="0">
            <a:spAutoFit/>
          </a:bodyPr>
          <a:lstStyle/>
          <a:p>
            <a:pPr marL="0" marR="0" lvl="0" indent="0" algn="r" rtl="0">
              <a:spcBef>
                <a:spcPts val="0"/>
              </a:spcBef>
              <a:spcAft>
                <a:spcPts val="0"/>
              </a:spcAft>
              <a:buClr>
                <a:srgbClr val="22333B"/>
              </a:buClr>
              <a:buSzPts val="800"/>
              <a:buFont typeface="Arial"/>
              <a:buNone/>
            </a:pPr>
            <a:r>
              <a:rPr lang="en" sz="800" b="0" i="0" u="none" strike="noStrike" cap="none">
                <a:solidFill>
                  <a:srgbClr val="22333B"/>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a:t>
            </a:r>
            <a:r>
              <a:rPr lang="en" sz="800" b="0" i="0" u="none" strike="noStrike" cap="none">
                <a:solidFill>
                  <a:srgbClr val="22333B"/>
                </a:solidFill>
                <a:latin typeface="Arial"/>
                <a:ea typeface="Arial"/>
                <a:cs typeface="Arial"/>
                <a:sym typeface="Arial"/>
              </a:rPr>
              <a:t> Gloat - Business Proprietary</a:t>
            </a:r>
            <a:endParaRPr sz="800" b="0" i="0" u="none" strike="noStrike" cap="none">
              <a:solidFill>
                <a:srgbClr val="22333B"/>
              </a:solidFill>
              <a:latin typeface="Arial"/>
              <a:ea typeface="Arial"/>
              <a:cs typeface="Arial"/>
              <a:sym typeface="Arial"/>
            </a:endParaRPr>
          </a:p>
        </p:txBody>
      </p:sp>
      <p:sp>
        <p:nvSpPr>
          <p:cNvPr id="646" name="Google Shape;646;p86"/>
          <p:cNvSpPr txBox="1">
            <a:spLocks noGrp="1"/>
          </p:cNvSpPr>
          <p:nvPr>
            <p:ph type="sldNum" idx="12"/>
          </p:nvPr>
        </p:nvSpPr>
        <p:spPr>
          <a:xfrm>
            <a:off x="8359808" y="4595104"/>
            <a:ext cx="548700" cy="393600"/>
          </a:xfrm>
          <a:prstGeom prst="rect">
            <a:avLst/>
          </a:prstGeom>
          <a:noFill/>
          <a:ln>
            <a:noFill/>
          </a:ln>
        </p:spPr>
        <p:txBody>
          <a:bodyPr spcFirstLastPara="1" wrap="square" lIns="68575" tIns="68575" rIns="68575" bIns="68575" anchor="ctr" anchorCtr="0">
            <a:noAutofit/>
          </a:bodyPr>
          <a:lstStyle>
            <a:lvl1pPr marL="0" marR="0" lvl="0" indent="0" algn="r" rtl="0">
              <a:buClr>
                <a:srgbClr val="22333B"/>
              </a:buClr>
              <a:buSzPts val="800"/>
              <a:buFont typeface="Arial"/>
              <a:buNone/>
              <a:defRPr sz="800" b="0" i="0" u="none" strike="noStrike" cap="none">
                <a:solidFill>
                  <a:srgbClr val="22333B"/>
                </a:solidFill>
                <a:latin typeface="Arial"/>
                <a:ea typeface="Arial"/>
                <a:cs typeface="Arial"/>
                <a:sym typeface="Arial"/>
              </a:defRPr>
            </a:lvl1pPr>
            <a:lvl2pPr marL="0" marR="0" lvl="1" indent="0" algn="r" rtl="0">
              <a:buClr>
                <a:srgbClr val="22333B"/>
              </a:buClr>
              <a:buSzPts val="800"/>
              <a:buFont typeface="Arial"/>
              <a:buNone/>
              <a:defRPr sz="800" b="0" i="0" u="none" strike="noStrike" cap="none">
                <a:solidFill>
                  <a:srgbClr val="22333B"/>
                </a:solidFill>
                <a:latin typeface="Arial"/>
                <a:ea typeface="Arial"/>
                <a:cs typeface="Arial"/>
                <a:sym typeface="Arial"/>
              </a:defRPr>
            </a:lvl2pPr>
            <a:lvl3pPr marL="0" marR="0" lvl="2" indent="0" algn="r" rtl="0">
              <a:buClr>
                <a:srgbClr val="22333B"/>
              </a:buClr>
              <a:buSzPts val="800"/>
              <a:buFont typeface="Arial"/>
              <a:buNone/>
              <a:defRPr sz="800" b="0" i="0" u="none" strike="noStrike" cap="none">
                <a:solidFill>
                  <a:srgbClr val="22333B"/>
                </a:solidFill>
                <a:latin typeface="Arial"/>
                <a:ea typeface="Arial"/>
                <a:cs typeface="Arial"/>
                <a:sym typeface="Arial"/>
              </a:defRPr>
            </a:lvl3pPr>
            <a:lvl4pPr marL="0" marR="0" lvl="3" indent="0" algn="r" rtl="0">
              <a:buClr>
                <a:srgbClr val="22333B"/>
              </a:buClr>
              <a:buSzPts val="800"/>
              <a:buFont typeface="Arial"/>
              <a:buNone/>
              <a:defRPr sz="800" b="0" i="0" u="none" strike="noStrike" cap="none">
                <a:solidFill>
                  <a:srgbClr val="22333B"/>
                </a:solidFill>
                <a:latin typeface="Arial"/>
                <a:ea typeface="Arial"/>
                <a:cs typeface="Arial"/>
                <a:sym typeface="Arial"/>
              </a:defRPr>
            </a:lvl4pPr>
            <a:lvl5pPr marL="0" marR="0" lvl="4" indent="0" algn="r" rtl="0">
              <a:buClr>
                <a:srgbClr val="22333B"/>
              </a:buClr>
              <a:buSzPts val="800"/>
              <a:buFont typeface="Arial"/>
              <a:buNone/>
              <a:defRPr sz="800" b="0" i="0" u="none" strike="noStrike" cap="none">
                <a:solidFill>
                  <a:srgbClr val="22333B"/>
                </a:solidFill>
                <a:latin typeface="Arial"/>
                <a:ea typeface="Arial"/>
                <a:cs typeface="Arial"/>
                <a:sym typeface="Arial"/>
              </a:defRPr>
            </a:lvl5pPr>
            <a:lvl6pPr marL="0" marR="0" lvl="5" indent="0" algn="r" rtl="0">
              <a:buClr>
                <a:srgbClr val="22333B"/>
              </a:buClr>
              <a:buSzPts val="800"/>
              <a:buFont typeface="Arial"/>
              <a:buNone/>
              <a:defRPr sz="800" b="0" i="0" u="none" strike="noStrike" cap="none">
                <a:solidFill>
                  <a:srgbClr val="22333B"/>
                </a:solidFill>
                <a:latin typeface="Arial"/>
                <a:ea typeface="Arial"/>
                <a:cs typeface="Arial"/>
                <a:sym typeface="Arial"/>
              </a:defRPr>
            </a:lvl6pPr>
            <a:lvl7pPr marL="0" marR="0" lvl="6" indent="0" algn="r" rtl="0">
              <a:buClr>
                <a:srgbClr val="22333B"/>
              </a:buClr>
              <a:buSzPts val="800"/>
              <a:buFont typeface="Arial"/>
              <a:buNone/>
              <a:defRPr sz="800" b="0" i="0" u="none" strike="noStrike" cap="none">
                <a:solidFill>
                  <a:srgbClr val="22333B"/>
                </a:solidFill>
                <a:latin typeface="Arial"/>
                <a:ea typeface="Arial"/>
                <a:cs typeface="Arial"/>
                <a:sym typeface="Arial"/>
              </a:defRPr>
            </a:lvl7pPr>
            <a:lvl8pPr marL="0" marR="0" lvl="7" indent="0" algn="r" rtl="0">
              <a:buClr>
                <a:srgbClr val="22333B"/>
              </a:buClr>
              <a:buSzPts val="800"/>
              <a:buFont typeface="Arial"/>
              <a:buNone/>
              <a:defRPr sz="800" b="0" i="0" u="none" strike="noStrike" cap="none">
                <a:solidFill>
                  <a:srgbClr val="22333B"/>
                </a:solidFill>
                <a:latin typeface="Arial"/>
                <a:ea typeface="Arial"/>
                <a:cs typeface="Arial"/>
                <a:sym typeface="Arial"/>
              </a:defRPr>
            </a:lvl8pPr>
            <a:lvl9pPr marL="0" marR="0" lvl="8" indent="0" algn="r" rtl="0">
              <a:buClr>
                <a:srgbClr val="22333B"/>
              </a:buClr>
              <a:buSzPts val="800"/>
              <a:buFont typeface="Arial"/>
              <a:buNone/>
              <a:defRPr sz="800" b="0" i="0" u="none" strike="noStrike" cap="none">
                <a:solidFill>
                  <a:srgbClr val="22333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29">
          <p15:clr>
            <a:srgbClr val="FA7B17"/>
          </p15:clr>
        </p15:guide>
        <p15:guide id="2" pos="4173">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1 2 1">
  <p:cSld name="SECTION_HEADER_1_1_2_1">
    <p:spTree>
      <p:nvGrpSpPr>
        <p:cNvPr id="1" name="Shape 56"/>
        <p:cNvGrpSpPr/>
        <p:nvPr/>
      </p:nvGrpSpPr>
      <p:grpSpPr>
        <a:xfrm>
          <a:off x="0" y="0"/>
          <a:ext cx="0" cy="0"/>
          <a:chOff x="0" y="0"/>
          <a:chExt cx="0" cy="0"/>
        </a:xfrm>
      </p:grpSpPr>
      <p:pic>
        <p:nvPicPr>
          <p:cNvPr id="57" name="Google Shape;57;p10"/>
          <p:cNvPicPr preferRelativeResize="0"/>
          <p:nvPr/>
        </p:nvPicPr>
        <p:blipFill rotWithShape="1">
          <a:blip r:embed="rId2">
            <a:alphaModFix/>
          </a:blip>
          <a:srcRect l="19" r="29"/>
          <a:stretch/>
        </p:blipFill>
        <p:spPr>
          <a:xfrm>
            <a:off x="-31950" y="-41575"/>
            <a:ext cx="9353377" cy="5261274"/>
          </a:xfrm>
          <a:prstGeom prst="rect">
            <a:avLst/>
          </a:prstGeom>
          <a:noFill/>
          <a:ln>
            <a:noFill/>
          </a:ln>
        </p:spPr>
      </p:pic>
      <p:pic>
        <p:nvPicPr>
          <p:cNvPr id="58" name="Google Shape;58;p10"/>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59" name="Google Shape;59;p10"/>
          <p:cNvSpPr txBox="1"/>
          <p:nvPr/>
        </p:nvSpPr>
        <p:spPr>
          <a:xfrm>
            <a:off x="7219825" y="47941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a:t>
            </a:r>
            <a:r>
              <a:rPr lang="en" sz="800">
                <a:solidFill>
                  <a:srgbClr val="F8FFF4"/>
                </a:solidFill>
                <a:latin typeface="Proxima Nova"/>
                <a:ea typeface="Proxima Nova"/>
                <a:cs typeface="Proxima Nova"/>
                <a:sym typeface="Proxima Nova"/>
              </a:rPr>
              <a:t> Gloat - Business Proprietary</a:t>
            </a:r>
            <a:endParaRPr sz="800">
              <a:solidFill>
                <a:srgbClr val="F8FFF4"/>
              </a:solidFill>
              <a:latin typeface="Proxima Nova"/>
              <a:ea typeface="Proxima Nova"/>
              <a:cs typeface="Proxima Nova"/>
              <a:sym typeface="Proxima Nova"/>
            </a:endParaRPr>
          </a:p>
        </p:txBody>
      </p:sp>
      <p:sp>
        <p:nvSpPr>
          <p:cNvPr id="60" name="Google Shape;60;p10"/>
          <p:cNvSpPr txBox="1">
            <a:spLocks noGrp="1"/>
          </p:cNvSpPr>
          <p:nvPr>
            <p:ph type="sldNum" idx="12"/>
          </p:nvPr>
        </p:nvSpPr>
        <p:spPr>
          <a:xfrm>
            <a:off x="8512208" y="47475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Proxima Nova"/>
                <a:ea typeface="Proxima Nova"/>
                <a:cs typeface="Proxima Nova"/>
                <a:sym typeface="Proxima Nova"/>
              </a:defRPr>
            </a:lvl1pPr>
            <a:lvl2pPr lvl="1" algn="r" rtl="0">
              <a:buNone/>
              <a:defRPr sz="800">
                <a:solidFill>
                  <a:srgbClr val="F8FFF4"/>
                </a:solidFill>
                <a:latin typeface="Proxima Nova"/>
                <a:ea typeface="Proxima Nova"/>
                <a:cs typeface="Proxima Nova"/>
                <a:sym typeface="Proxima Nova"/>
              </a:defRPr>
            </a:lvl2pPr>
            <a:lvl3pPr lvl="2" algn="r" rtl="0">
              <a:buNone/>
              <a:defRPr sz="800">
                <a:solidFill>
                  <a:srgbClr val="F8FFF4"/>
                </a:solidFill>
                <a:latin typeface="Proxima Nova"/>
                <a:ea typeface="Proxima Nova"/>
                <a:cs typeface="Proxima Nova"/>
                <a:sym typeface="Proxima Nova"/>
              </a:defRPr>
            </a:lvl3pPr>
            <a:lvl4pPr lvl="3" algn="r" rtl="0">
              <a:buNone/>
              <a:defRPr sz="800">
                <a:solidFill>
                  <a:srgbClr val="F8FFF4"/>
                </a:solidFill>
                <a:latin typeface="Proxima Nova"/>
                <a:ea typeface="Proxima Nova"/>
                <a:cs typeface="Proxima Nova"/>
                <a:sym typeface="Proxima Nova"/>
              </a:defRPr>
            </a:lvl4pPr>
            <a:lvl5pPr lvl="4" algn="r" rtl="0">
              <a:buNone/>
              <a:defRPr sz="800">
                <a:solidFill>
                  <a:srgbClr val="F8FFF4"/>
                </a:solidFill>
                <a:latin typeface="Proxima Nova"/>
                <a:ea typeface="Proxima Nova"/>
                <a:cs typeface="Proxima Nova"/>
                <a:sym typeface="Proxima Nova"/>
              </a:defRPr>
            </a:lvl5pPr>
            <a:lvl6pPr lvl="5" algn="r" rtl="0">
              <a:buNone/>
              <a:defRPr sz="800">
                <a:solidFill>
                  <a:srgbClr val="F8FFF4"/>
                </a:solidFill>
                <a:latin typeface="Proxima Nova"/>
                <a:ea typeface="Proxima Nova"/>
                <a:cs typeface="Proxima Nova"/>
                <a:sym typeface="Proxima Nova"/>
              </a:defRPr>
            </a:lvl6pPr>
            <a:lvl7pPr lvl="6" algn="r" rtl="0">
              <a:buNone/>
              <a:defRPr sz="800">
                <a:solidFill>
                  <a:srgbClr val="F8FFF4"/>
                </a:solidFill>
                <a:latin typeface="Proxima Nova"/>
                <a:ea typeface="Proxima Nova"/>
                <a:cs typeface="Proxima Nova"/>
                <a:sym typeface="Proxima Nova"/>
              </a:defRPr>
            </a:lvl7pPr>
            <a:lvl8pPr lvl="7" algn="r" rtl="0">
              <a:buNone/>
              <a:defRPr sz="800">
                <a:solidFill>
                  <a:srgbClr val="F8FFF4"/>
                </a:solidFill>
                <a:latin typeface="Proxima Nova"/>
                <a:ea typeface="Proxima Nova"/>
                <a:cs typeface="Proxima Nova"/>
                <a:sym typeface="Proxima Nova"/>
              </a:defRPr>
            </a:lvl8pPr>
            <a:lvl9pPr lvl="8" algn="r" rtl="0">
              <a:buNone/>
              <a:defRPr sz="800">
                <a:solidFill>
                  <a:srgbClr val="F8FFF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5283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F6F6F6"/>
              </a:buClr>
              <a:buSzPts val="2400"/>
              <a:buFont typeface="Poppins"/>
              <a:buNone/>
              <a:defRPr sz="2400" b="1">
                <a:solidFill>
                  <a:srgbClr val="F6F6F6"/>
                </a:solidFill>
                <a:latin typeface="Poppins"/>
                <a:ea typeface="Poppins"/>
                <a:cs typeface="Poppins"/>
                <a:sym typeface="Poppi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50.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7"/>
          <p:cNvSpPr txBox="1">
            <a:spLocks noGrp="1"/>
          </p:cNvSpPr>
          <p:nvPr>
            <p:ph type="sldNum" idx="12"/>
          </p:nvPr>
        </p:nvSpPr>
        <p:spPr>
          <a:xfrm>
            <a:off x="8359808" y="4595104"/>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sz="700"/>
          </a:p>
        </p:txBody>
      </p:sp>
      <p:sp>
        <p:nvSpPr>
          <p:cNvPr id="652" name="Google Shape;652;p87"/>
          <p:cNvSpPr txBox="1">
            <a:spLocks noGrp="1"/>
          </p:cNvSpPr>
          <p:nvPr>
            <p:ph type="title" idx="4294967295"/>
          </p:nvPr>
        </p:nvSpPr>
        <p:spPr>
          <a:xfrm>
            <a:off x="2196900" y="2099675"/>
            <a:ext cx="4750200" cy="73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660"/>
              <a:t>Adoption Strategies</a:t>
            </a:r>
            <a:endParaRPr sz="2660"/>
          </a:p>
          <a:p>
            <a:pPr marL="0" lvl="0" indent="0" algn="ctr" rtl="0">
              <a:spcBef>
                <a:spcPts val="0"/>
              </a:spcBef>
              <a:spcAft>
                <a:spcPts val="0"/>
              </a:spcAft>
              <a:buSzPts val="990"/>
              <a:buNone/>
            </a:pPr>
            <a:endParaRPr sz="2660"/>
          </a:p>
          <a:p>
            <a:pPr marL="0" lvl="0" indent="0" algn="ctr" rtl="0">
              <a:spcBef>
                <a:spcPts val="0"/>
              </a:spcBef>
              <a:spcAft>
                <a:spcPts val="0"/>
              </a:spcAft>
              <a:buSzPts val="990"/>
              <a:buNone/>
            </a:pPr>
            <a:r>
              <a:rPr lang="en" sz="2360" b="0" i="1"/>
              <a:t>Increasing Assignments</a:t>
            </a:r>
            <a:endParaRPr sz="2360" b="0" i="1"/>
          </a:p>
          <a:p>
            <a:pPr marL="0" lvl="0" indent="0" algn="ctr" rtl="0">
              <a:spcBef>
                <a:spcPts val="0"/>
              </a:spcBef>
              <a:spcAft>
                <a:spcPts val="0"/>
              </a:spcAft>
              <a:buSzPts val="990"/>
              <a:buNone/>
            </a:pPr>
            <a:endParaRPr sz="2160" b="0"/>
          </a:p>
          <a:p>
            <a:pPr marL="0" lvl="0" indent="0" algn="ctr" rtl="0">
              <a:spcBef>
                <a:spcPts val="0"/>
              </a:spcBef>
              <a:spcAft>
                <a:spcPts val="0"/>
              </a:spcAft>
              <a:buSzPts val="990"/>
              <a:buNone/>
            </a:pPr>
            <a:endParaRPr sz="216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88"/>
          <p:cNvSpPr txBox="1">
            <a:spLocks noGrp="1"/>
          </p:cNvSpPr>
          <p:nvPr>
            <p:ph type="sldNum" idx="12"/>
          </p:nvPr>
        </p:nvSpPr>
        <p:spPr>
          <a:xfrm>
            <a:off x="8359808" y="4595104"/>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Proxima Nova"/>
                <a:ea typeface="Proxima Nova"/>
                <a:cs typeface="Proxima Nova"/>
                <a:sym typeface="Proxima Nova"/>
              </a:rPr>
              <a:t>2</a:t>
            </a:fld>
            <a:endParaRPr sz="700">
              <a:latin typeface="Proxima Nova"/>
              <a:ea typeface="Proxima Nova"/>
              <a:cs typeface="Proxima Nova"/>
              <a:sym typeface="Proxima Nova"/>
            </a:endParaRPr>
          </a:p>
        </p:txBody>
      </p:sp>
      <p:sp>
        <p:nvSpPr>
          <p:cNvPr id="658" name="Google Shape;658;p88"/>
          <p:cNvSpPr txBox="1">
            <a:spLocks noGrp="1"/>
          </p:cNvSpPr>
          <p:nvPr>
            <p:ph type="body" idx="1"/>
          </p:nvPr>
        </p:nvSpPr>
        <p:spPr>
          <a:xfrm>
            <a:off x="364825" y="1525632"/>
            <a:ext cx="2433000" cy="24453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100">
                <a:solidFill>
                  <a:schemeClr val="lt1"/>
                </a:solidFill>
                <a:latin typeface="Poppins"/>
                <a:ea typeface="Poppins"/>
                <a:cs typeface="Poppins"/>
                <a:sym typeface="Poppins"/>
              </a:rPr>
              <a:t>This document outlines some strategies you can use to encourage people to assign candidates to their opportunities</a:t>
            </a:r>
            <a:endParaRPr sz="1100">
              <a:solidFill>
                <a:schemeClr val="lt1"/>
              </a:solidFill>
            </a:endParaRPr>
          </a:p>
        </p:txBody>
      </p:sp>
      <p:sp>
        <p:nvSpPr>
          <p:cNvPr id="659" name="Google Shape;659;p88"/>
          <p:cNvSpPr txBox="1">
            <a:spLocks noGrp="1"/>
          </p:cNvSpPr>
          <p:nvPr>
            <p:ph type="title"/>
          </p:nvPr>
        </p:nvSpPr>
        <p:spPr>
          <a:xfrm>
            <a:off x="364825" y="910300"/>
            <a:ext cx="2471100" cy="4968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None/>
            </a:pPr>
            <a:r>
              <a:rPr lang="en"/>
              <a:t>Adoption Strategies</a:t>
            </a:r>
            <a:endParaRPr/>
          </a:p>
        </p:txBody>
      </p:sp>
      <p:sp>
        <p:nvSpPr>
          <p:cNvPr id="660" name="Google Shape;660;p88"/>
          <p:cNvSpPr/>
          <p:nvPr/>
        </p:nvSpPr>
        <p:spPr>
          <a:xfrm>
            <a:off x="3385225" y="397675"/>
            <a:ext cx="5712300" cy="817500"/>
          </a:xfrm>
          <a:prstGeom prst="rect">
            <a:avLst/>
          </a:prstGeom>
          <a:solidFill>
            <a:srgbClr val="F8F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i="1">
                <a:solidFill>
                  <a:srgbClr val="22333B"/>
                </a:solidFill>
                <a:latin typeface="Poppins"/>
                <a:ea typeface="Poppins"/>
                <a:cs typeface="Poppins"/>
                <a:sym typeface="Poppins"/>
              </a:rPr>
              <a:t>Here are the adoption strategies we have found most impactful…</a:t>
            </a:r>
            <a:endParaRPr sz="1300" b="1" i="1">
              <a:solidFill>
                <a:srgbClr val="22333B"/>
              </a:solidFill>
              <a:latin typeface="Poppins"/>
              <a:ea typeface="Poppins"/>
              <a:cs typeface="Poppins"/>
              <a:sym typeface="Poppins"/>
            </a:endParaRPr>
          </a:p>
          <a:p>
            <a:pPr marL="0" lvl="0" indent="0" algn="l" rtl="0">
              <a:spcBef>
                <a:spcPts val="0"/>
              </a:spcBef>
              <a:spcAft>
                <a:spcPts val="0"/>
              </a:spcAft>
              <a:buNone/>
            </a:pPr>
            <a:endParaRPr sz="1200" b="1" i="1">
              <a:solidFill>
                <a:srgbClr val="32A287"/>
              </a:solidFill>
              <a:latin typeface="Poppins"/>
              <a:ea typeface="Poppins"/>
              <a:cs typeface="Poppins"/>
              <a:sym typeface="Poppins"/>
            </a:endParaRPr>
          </a:p>
          <a:p>
            <a:pPr marL="0" lvl="0" indent="0" algn="l" rtl="0">
              <a:spcBef>
                <a:spcPts val="0"/>
              </a:spcBef>
              <a:spcAft>
                <a:spcPts val="0"/>
              </a:spcAft>
              <a:buNone/>
            </a:pPr>
            <a:endParaRPr sz="1200" b="1" i="1">
              <a:solidFill>
                <a:srgbClr val="32A287"/>
              </a:solidFill>
              <a:latin typeface="Poppins"/>
              <a:ea typeface="Poppins"/>
              <a:cs typeface="Poppins"/>
              <a:sym typeface="Poppins"/>
            </a:endParaRPr>
          </a:p>
        </p:txBody>
      </p:sp>
      <p:graphicFrame>
        <p:nvGraphicFramePr>
          <p:cNvPr id="661" name="Google Shape;661;p88"/>
          <p:cNvGraphicFramePr/>
          <p:nvPr/>
        </p:nvGraphicFramePr>
        <p:xfrm>
          <a:off x="3383775" y="1234900"/>
          <a:ext cx="3000000" cy="3000000"/>
        </p:xfrm>
        <a:graphic>
          <a:graphicData uri="http://schemas.openxmlformats.org/drawingml/2006/table">
            <a:tbl>
              <a:tblPr>
                <a:noFill/>
                <a:tableStyleId>{79535935-14BA-41E8-B74E-E98C6B5FEEF9}</a:tableStyleId>
              </a:tblPr>
              <a:tblGrid>
                <a:gridCol w="1879175">
                  <a:extLst>
                    <a:ext uri="{9D8B030D-6E8A-4147-A177-3AD203B41FA5}">
                      <a16:colId xmlns:a16="http://schemas.microsoft.com/office/drawing/2014/main" val="20000"/>
                    </a:ext>
                  </a:extLst>
                </a:gridCol>
                <a:gridCol w="1879175">
                  <a:extLst>
                    <a:ext uri="{9D8B030D-6E8A-4147-A177-3AD203B41FA5}">
                      <a16:colId xmlns:a16="http://schemas.microsoft.com/office/drawing/2014/main" val="20001"/>
                    </a:ext>
                  </a:extLst>
                </a:gridCol>
                <a:gridCol w="1879175">
                  <a:extLst>
                    <a:ext uri="{9D8B030D-6E8A-4147-A177-3AD203B41FA5}">
                      <a16:colId xmlns:a16="http://schemas.microsoft.com/office/drawing/2014/main" val="20002"/>
                    </a:ext>
                  </a:extLst>
                </a:gridCol>
              </a:tblGrid>
              <a:tr h="747925">
                <a:tc>
                  <a:txBody>
                    <a:bodyPr/>
                    <a:lstStyle/>
                    <a:p>
                      <a:pPr marL="0" lvl="0" indent="0" algn="ctr" rtl="0">
                        <a:spcBef>
                          <a:spcPts val="0"/>
                        </a:spcBef>
                        <a:spcAft>
                          <a:spcPts val="0"/>
                        </a:spcAft>
                        <a:buNone/>
                      </a:pPr>
                      <a:r>
                        <a:rPr lang="en" sz="1300" b="1">
                          <a:solidFill>
                            <a:srgbClr val="FFFFFF"/>
                          </a:solidFill>
                          <a:latin typeface="Poppins"/>
                          <a:ea typeface="Poppins"/>
                          <a:cs typeface="Poppins"/>
                          <a:sym typeface="Poppins"/>
                        </a:rPr>
                        <a:t>Help people say no</a:t>
                      </a:r>
                      <a:endParaRPr sz="1300" b="1">
                        <a:solidFill>
                          <a:srgbClr val="FFFFFF"/>
                        </a:solidFill>
                        <a:latin typeface="Poppins"/>
                        <a:ea typeface="Poppins"/>
                        <a:cs typeface="Poppins"/>
                        <a:sym typeface="Poppins"/>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32A287"/>
                    </a:solidFill>
                  </a:tcPr>
                </a:tc>
                <a:tc>
                  <a:txBody>
                    <a:bodyPr/>
                    <a:lstStyle/>
                    <a:p>
                      <a:pPr marL="0" lvl="0" indent="0" algn="ctr" rtl="0">
                        <a:spcBef>
                          <a:spcPts val="0"/>
                        </a:spcBef>
                        <a:spcAft>
                          <a:spcPts val="0"/>
                        </a:spcAft>
                        <a:buNone/>
                      </a:pPr>
                      <a:r>
                        <a:rPr lang="en" sz="1300" b="1">
                          <a:solidFill>
                            <a:srgbClr val="FFFFFF"/>
                          </a:solidFill>
                          <a:latin typeface="Poppins"/>
                          <a:ea typeface="Poppins"/>
                          <a:cs typeface="Poppins"/>
                          <a:sym typeface="Poppins"/>
                        </a:rPr>
                        <a:t>Remind to assign</a:t>
                      </a:r>
                      <a:endParaRPr sz="1300" b="1">
                        <a:solidFill>
                          <a:srgbClr val="FFFFFF"/>
                        </a:solidFill>
                        <a:latin typeface="Poppins"/>
                        <a:ea typeface="Poppins"/>
                        <a:cs typeface="Poppins"/>
                        <a:sym typeface="Poppins"/>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22333B"/>
                    </a:solidFill>
                  </a:tcPr>
                </a:tc>
                <a:tc>
                  <a:txBody>
                    <a:bodyPr/>
                    <a:lstStyle/>
                    <a:p>
                      <a:pPr marL="0" lvl="0" indent="0" algn="ctr" rtl="0">
                        <a:spcBef>
                          <a:spcPts val="0"/>
                        </a:spcBef>
                        <a:spcAft>
                          <a:spcPts val="0"/>
                        </a:spcAft>
                        <a:buNone/>
                      </a:pPr>
                      <a:r>
                        <a:rPr lang="en" sz="1300" b="1">
                          <a:solidFill>
                            <a:srgbClr val="FFFFFF"/>
                          </a:solidFill>
                          <a:latin typeface="Poppins"/>
                          <a:ea typeface="Poppins"/>
                          <a:cs typeface="Poppins"/>
                          <a:sym typeface="Poppins"/>
                        </a:rPr>
                        <a:t>Improve postings</a:t>
                      </a:r>
                      <a:endParaRPr sz="1300" b="1">
                        <a:solidFill>
                          <a:srgbClr val="FFFFFF"/>
                        </a:solidFill>
                        <a:latin typeface="Poppins"/>
                        <a:ea typeface="Poppins"/>
                        <a:cs typeface="Poppins"/>
                        <a:sym typeface="Poppins"/>
                      </a:endParaRPr>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56B6F"/>
                    </a:solidFill>
                  </a:tcPr>
                </a:tc>
                <a:extLst>
                  <a:ext uri="{0D108BD9-81ED-4DB2-BD59-A6C34878D82A}">
                    <a16:rowId xmlns:a16="http://schemas.microsoft.com/office/drawing/2014/main" val="10000"/>
                  </a:ext>
                </a:extLst>
              </a:tr>
              <a:tr h="1993750">
                <a:tc>
                  <a:txBody>
                    <a:bodyPr/>
                    <a:lstStyle/>
                    <a:p>
                      <a:pPr marL="0" lvl="0" indent="0" algn="ctr" rtl="0">
                        <a:spcBef>
                          <a:spcPts val="0"/>
                        </a:spcBef>
                        <a:spcAft>
                          <a:spcPts val="0"/>
                        </a:spcAft>
                        <a:buNone/>
                      </a:pPr>
                      <a:r>
                        <a:rPr lang="en" sz="1300">
                          <a:latin typeface="Poppins"/>
                          <a:ea typeface="Poppins"/>
                          <a:cs typeface="Poppins"/>
                          <a:sym typeface="Poppins"/>
                        </a:rPr>
                        <a:t>People often feel uncomfortable saying no to applications especially from internal candidates. Let people know it’s better to receive a no than no answer at all</a:t>
                      </a:r>
                      <a:endParaRPr sz="1300">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300">
                          <a:latin typeface="Poppins"/>
                          <a:ea typeface="Poppins"/>
                          <a:cs typeface="Poppins"/>
                          <a:sym typeface="Poppins"/>
                        </a:rPr>
                        <a:t>People often forget to come back and click ‘assign’ once they have found their match. Remind them why this is important - so we have a record that the work is happening</a:t>
                      </a:r>
                      <a:endParaRPr sz="1300">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300">
                          <a:latin typeface="Poppins"/>
                          <a:ea typeface="Poppins"/>
                          <a:cs typeface="Poppins"/>
                          <a:sym typeface="Poppins"/>
                        </a:rPr>
                        <a:t>Sometimes postings will not get any applications because they are not detailed enough or are hard to understand without context. Help these opportunity posters have a better experience by providing tips</a:t>
                      </a:r>
                      <a:endParaRPr sz="1300">
                        <a:latin typeface="Poppins"/>
                        <a:ea typeface="Poppins"/>
                        <a:cs typeface="Poppins"/>
                        <a:sym typeface="Poppi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62" name="Google Shape;662;p88"/>
          <p:cNvSpPr/>
          <p:nvPr/>
        </p:nvSpPr>
        <p:spPr>
          <a:xfrm>
            <a:off x="5208325" y="1224400"/>
            <a:ext cx="54600" cy="1177800"/>
          </a:xfrm>
          <a:prstGeom prst="rect">
            <a:avLst/>
          </a:prstGeom>
          <a:solidFill>
            <a:srgbClr val="F8FF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3" name="Google Shape;663;p88"/>
          <p:cNvSpPr/>
          <p:nvPr/>
        </p:nvSpPr>
        <p:spPr>
          <a:xfrm>
            <a:off x="7113325" y="1224400"/>
            <a:ext cx="54600" cy="1177800"/>
          </a:xfrm>
          <a:prstGeom prst="rect">
            <a:avLst/>
          </a:prstGeom>
          <a:solidFill>
            <a:srgbClr val="F8FF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64" name="Google Shape;664;p88"/>
          <p:cNvGrpSpPr/>
          <p:nvPr/>
        </p:nvGrpSpPr>
        <p:grpSpPr>
          <a:xfrm>
            <a:off x="4149666" y="1306246"/>
            <a:ext cx="317645" cy="318757"/>
            <a:chOff x="5779408" y="3699191"/>
            <a:chExt cx="317645" cy="318757"/>
          </a:xfrm>
        </p:grpSpPr>
        <p:sp>
          <p:nvSpPr>
            <p:cNvPr id="665" name="Google Shape;665;p88"/>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8"/>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88"/>
          <p:cNvGrpSpPr/>
          <p:nvPr/>
        </p:nvGrpSpPr>
        <p:grpSpPr>
          <a:xfrm>
            <a:off x="6079344" y="1348239"/>
            <a:ext cx="283985" cy="341080"/>
            <a:chOff x="1493849" y="2775533"/>
            <a:chExt cx="283985" cy="341080"/>
          </a:xfrm>
        </p:grpSpPr>
        <p:sp>
          <p:nvSpPr>
            <p:cNvPr id="668" name="Google Shape;668;p88"/>
            <p:cNvSpPr/>
            <p:nvPr/>
          </p:nvSpPr>
          <p:spPr>
            <a:xfrm>
              <a:off x="1493849" y="2775533"/>
              <a:ext cx="283985" cy="341080"/>
            </a:xfrm>
            <a:custGeom>
              <a:avLst/>
              <a:gdLst/>
              <a:ahLst/>
              <a:cxnLst/>
              <a:rect l="l" t="t" r="r" b="b"/>
              <a:pathLst>
                <a:path w="8943" h="10741" extrusionOk="0">
                  <a:moveTo>
                    <a:pt x="8430" y="1013"/>
                  </a:moveTo>
                  <a:cubicBezTo>
                    <a:pt x="8466" y="1013"/>
                    <a:pt x="8514" y="1025"/>
                    <a:pt x="8549" y="1061"/>
                  </a:cubicBezTo>
                  <a:cubicBezTo>
                    <a:pt x="8573" y="1084"/>
                    <a:pt x="8585" y="1132"/>
                    <a:pt x="8585" y="1180"/>
                  </a:cubicBezTo>
                  <a:lnTo>
                    <a:pt x="8585" y="1846"/>
                  </a:lnTo>
                  <a:cubicBezTo>
                    <a:pt x="8585" y="2454"/>
                    <a:pt x="8454" y="2906"/>
                    <a:pt x="8192" y="3204"/>
                  </a:cubicBezTo>
                  <a:cubicBezTo>
                    <a:pt x="7954" y="3466"/>
                    <a:pt x="7633" y="3585"/>
                    <a:pt x="7323" y="3716"/>
                  </a:cubicBezTo>
                  <a:cubicBezTo>
                    <a:pt x="7180" y="3775"/>
                    <a:pt x="7025" y="3835"/>
                    <a:pt x="6894" y="3918"/>
                  </a:cubicBezTo>
                  <a:cubicBezTo>
                    <a:pt x="7037" y="3466"/>
                    <a:pt x="7121" y="2989"/>
                    <a:pt x="7121" y="2501"/>
                  </a:cubicBezTo>
                  <a:lnTo>
                    <a:pt x="7121" y="1811"/>
                  </a:lnTo>
                  <a:cubicBezTo>
                    <a:pt x="7335" y="1811"/>
                    <a:pt x="7549" y="1715"/>
                    <a:pt x="7680" y="1513"/>
                  </a:cubicBezTo>
                  <a:lnTo>
                    <a:pt x="7799" y="1334"/>
                  </a:lnTo>
                  <a:cubicBezTo>
                    <a:pt x="7954" y="1132"/>
                    <a:pt x="8168" y="1013"/>
                    <a:pt x="8430" y="1013"/>
                  </a:cubicBezTo>
                  <a:close/>
                  <a:moveTo>
                    <a:pt x="453" y="1025"/>
                  </a:moveTo>
                  <a:cubicBezTo>
                    <a:pt x="703" y="1025"/>
                    <a:pt x="929" y="1144"/>
                    <a:pt x="1072" y="1358"/>
                  </a:cubicBezTo>
                  <a:lnTo>
                    <a:pt x="1191" y="1537"/>
                  </a:lnTo>
                  <a:cubicBezTo>
                    <a:pt x="1322" y="1703"/>
                    <a:pt x="1537" y="1834"/>
                    <a:pt x="1763" y="1834"/>
                  </a:cubicBezTo>
                  <a:lnTo>
                    <a:pt x="1763" y="2513"/>
                  </a:lnTo>
                  <a:cubicBezTo>
                    <a:pt x="1763" y="2989"/>
                    <a:pt x="1834" y="3466"/>
                    <a:pt x="1977" y="3930"/>
                  </a:cubicBezTo>
                  <a:cubicBezTo>
                    <a:pt x="1846" y="3835"/>
                    <a:pt x="1703" y="3775"/>
                    <a:pt x="1548" y="3716"/>
                  </a:cubicBezTo>
                  <a:cubicBezTo>
                    <a:pt x="1239" y="3597"/>
                    <a:pt x="929" y="3466"/>
                    <a:pt x="691" y="3204"/>
                  </a:cubicBezTo>
                  <a:cubicBezTo>
                    <a:pt x="417" y="2906"/>
                    <a:pt x="286" y="2454"/>
                    <a:pt x="286" y="1846"/>
                  </a:cubicBezTo>
                  <a:lnTo>
                    <a:pt x="286" y="1191"/>
                  </a:lnTo>
                  <a:cubicBezTo>
                    <a:pt x="286" y="1144"/>
                    <a:pt x="298" y="1096"/>
                    <a:pt x="334" y="1072"/>
                  </a:cubicBezTo>
                  <a:cubicBezTo>
                    <a:pt x="358" y="1037"/>
                    <a:pt x="405" y="1025"/>
                    <a:pt x="453" y="1025"/>
                  </a:cubicBezTo>
                  <a:close/>
                  <a:moveTo>
                    <a:pt x="7097" y="299"/>
                  </a:moveTo>
                  <a:lnTo>
                    <a:pt x="7097" y="668"/>
                  </a:lnTo>
                  <a:lnTo>
                    <a:pt x="5739" y="668"/>
                  </a:lnTo>
                  <a:cubicBezTo>
                    <a:pt x="5656" y="668"/>
                    <a:pt x="5585" y="739"/>
                    <a:pt x="5585" y="834"/>
                  </a:cubicBezTo>
                  <a:cubicBezTo>
                    <a:pt x="5585" y="918"/>
                    <a:pt x="5656" y="1001"/>
                    <a:pt x="5739" y="1001"/>
                  </a:cubicBezTo>
                  <a:lnTo>
                    <a:pt x="6775" y="1001"/>
                  </a:lnTo>
                  <a:lnTo>
                    <a:pt x="6775" y="2513"/>
                  </a:lnTo>
                  <a:cubicBezTo>
                    <a:pt x="6787" y="3882"/>
                    <a:pt x="6132" y="5192"/>
                    <a:pt x="5013" y="6014"/>
                  </a:cubicBezTo>
                  <a:lnTo>
                    <a:pt x="4894" y="6097"/>
                  </a:lnTo>
                  <a:cubicBezTo>
                    <a:pt x="4870" y="6097"/>
                    <a:pt x="4835" y="6085"/>
                    <a:pt x="4811" y="6085"/>
                  </a:cubicBezTo>
                  <a:lnTo>
                    <a:pt x="4037" y="6085"/>
                  </a:lnTo>
                  <a:cubicBezTo>
                    <a:pt x="4001" y="6085"/>
                    <a:pt x="3977" y="6085"/>
                    <a:pt x="3942" y="6097"/>
                  </a:cubicBezTo>
                  <a:lnTo>
                    <a:pt x="3823" y="6014"/>
                  </a:lnTo>
                  <a:cubicBezTo>
                    <a:pt x="2727" y="5192"/>
                    <a:pt x="2060" y="3882"/>
                    <a:pt x="2060" y="2513"/>
                  </a:cubicBezTo>
                  <a:lnTo>
                    <a:pt x="2060" y="1001"/>
                  </a:lnTo>
                  <a:lnTo>
                    <a:pt x="5013" y="1001"/>
                  </a:lnTo>
                  <a:cubicBezTo>
                    <a:pt x="5108" y="1001"/>
                    <a:pt x="5180" y="918"/>
                    <a:pt x="5180" y="834"/>
                  </a:cubicBezTo>
                  <a:cubicBezTo>
                    <a:pt x="5180" y="739"/>
                    <a:pt x="5108" y="668"/>
                    <a:pt x="5013" y="668"/>
                  </a:cubicBezTo>
                  <a:lnTo>
                    <a:pt x="1727" y="668"/>
                  </a:lnTo>
                  <a:lnTo>
                    <a:pt x="1727" y="299"/>
                  </a:lnTo>
                  <a:close/>
                  <a:moveTo>
                    <a:pt x="4823" y="6395"/>
                  </a:moveTo>
                  <a:cubicBezTo>
                    <a:pt x="4882" y="6395"/>
                    <a:pt x="4930" y="6442"/>
                    <a:pt x="4930" y="6502"/>
                  </a:cubicBezTo>
                  <a:lnTo>
                    <a:pt x="4930" y="6621"/>
                  </a:lnTo>
                  <a:cubicBezTo>
                    <a:pt x="4930" y="6680"/>
                    <a:pt x="4882" y="6728"/>
                    <a:pt x="4823" y="6728"/>
                  </a:cubicBezTo>
                  <a:lnTo>
                    <a:pt x="4049" y="6728"/>
                  </a:lnTo>
                  <a:cubicBezTo>
                    <a:pt x="3989" y="6728"/>
                    <a:pt x="3942" y="6680"/>
                    <a:pt x="3942" y="6621"/>
                  </a:cubicBezTo>
                  <a:lnTo>
                    <a:pt x="3942" y="6502"/>
                  </a:lnTo>
                  <a:cubicBezTo>
                    <a:pt x="3942" y="6442"/>
                    <a:pt x="3989" y="6395"/>
                    <a:pt x="4049" y="6395"/>
                  </a:cubicBezTo>
                  <a:close/>
                  <a:moveTo>
                    <a:pt x="4620" y="7037"/>
                  </a:moveTo>
                  <a:lnTo>
                    <a:pt x="4620" y="8573"/>
                  </a:lnTo>
                  <a:lnTo>
                    <a:pt x="4239" y="8573"/>
                  </a:lnTo>
                  <a:lnTo>
                    <a:pt x="4239" y="7037"/>
                  </a:lnTo>
                  <a:close/>
                  <a:moveTo>
                    <a:pt x="5418" y="8883"/>
                  </a:moveTo>
                  <a:cubicBezTo>
                    <a:pt x="5525" y="8883"/>
                    <a:pt x="5608" y="8978"/>
                    <a:pt x="5608" y="9073"/>
                  </a:cubicBezTo>
                  <a:lnTo>
                    <a:pt x="5608" y="9252"/>
                  </a:lnTo>
                  <a:lnTo>
                    <a:pt x="4215" y="9252"/>
                  </a:lnTo>
                  <a:cubicBezTo>
                    <a:pt x="4120" y="9252"/>
                    <a:pt x="4049" y="9335"/>
                    <a:pt x="4049" y="9419"/>
                  </a:cubicBezTo>
                  <a:cubicBezTo>
                    <a:pt x="4049" y="9514"/>
                    <a:pt x="4120" y="9585"/>
                    <a:pt x="4215" y="9585"/>
                  </a:cubicBezTo>
                  <a:lnTo>
                    <a:pt x="6370" y="9585"/>
                  </a:lnTo>
                  <a:cubicBezTo>
                    <a:pt x="6382" y="9585"/>
                    <a:pt x="6406" y="9597"/>
                    <a:pt x="6418" y="9609"/>
                  </a:cubicBezTo>
                  <a:lnTo>
                    <a:pt x="6561" y="10371"/>
                  </a:lnTo>
                  <a:cubicBezTo>
                    <a:pt x="6561" y="10383"/>
                    <a:pt x="6561" y="10407"/>
                    <a:pt x="6549" y="10407"/>
                  </a:cubicBezTo>
                  <a:cubicBezTo>
                    <a:pt x="6549" y="10407"/>
                    <a:pt x="6537" y="10419"/>
                    <a:pt x="6525" y="10419"/>
                  </a:cubicBezTo>
                  <a:lnTo>
                    <a:pt x="2370" y="10419"/>
                  </a:lnTo>
                  <a:cubicBezTo>
                    <a:pt x="2358" y="10419"/>
                    <a:pt x="2334" y="10407"/>
                    <a:pt x="2334" y="10407"/>
                  </a:cubicBezTo>
                  <a:cubicBezTo>
                    <a:pt x="2334" y="10407"/>
                    <a:pt x="2322" y="10383"/>
                    <a:pt x="2322" y="10371"/>
                  </a:cubicBezTo>
                  <a:lnTo>
                    <a:pt x="2477" y="9609"/>
                  </a:lnTo>
                  <a:cubicBezTo>
                    <a:pt x="2477" y="9597"/>
                    <a:pt x="2489" y="9585"/>
                    <a:pt x="2513" y="9585"/>
                  </a:cubicBezTo>
                  <a:lnTo>
                    <a:pt x="3489" y="9585"/>
                  </a:lnTo>
                  <a:cubicBezTo>
                    <a:pt x="3573" y="9585"/>
                    <a:pt x="3644" y="9514"/>
                    <a:pt x="3644" y="9419"/>
                  </a:cubicBezTo>
                  <a:cubicBezTo>
                    <a:pt x="3644" y="9335"/>
                    <a:pt x="3573" y="9252"/>
                    <a:pt x="3489" y="9252"/>
                  </a:cubicBezTo>
                  <a:lnTo>
                    <a:pt x="3263" y="9252"/>
                  </a:lnTo>
                  <a:lnTo>
                    <a:pt x="3263" y="9073"/>
                  </a:lnTo>
                  <a:cubicBezTo>
                    <a:pt x="3263" y="8978"/>
                    <a:pt x="3346" y="8883"/>
                    <a:pt x="3453" y="8883"/>
                  </a:cubicBezTo>
                  <a:close/>
                  <a:moveTo>
                    <a:pt x="1739" y="1"/>
                  </a:moveTo>
                  <a:cubicBezTo>
                    <a:pt x="1572" y="1"/>
                    <a:pt x="1441" y="132"/>
                    <a:pt x="1441" y="299"/>
                  </a:cubicBezTo>
                  <a:lnTo>
                    <a:pt x="1441" y="703"/>
                  </a:lnTo>
                  <a:cubicBezTo>
                    <a:pt x="1441" y="858"/>
                    <a:pt x="1572" y="1001"/>
                    <a:pt x="1739" y="1001"/>
                  </a:cubicBezTo>
                  <a:lnTo>
                    <a:pt x="1775" y="1001"/>
                  </a:lnTo>
                  <a:lnTo>
                    <a:pt x="1775" y="1513"/>
                  </a:lnTo>
                  <a:cubicBezTo>
                    <a:pt x="1656" y="1513"/>
                    <a:pt x="1537" y="1453"/>
                    <a:pt x="1477" y="1358"/>
                  </a:cubicBezTo>
                  <a:lnTo>
                    <a:pt x="1358" y="1180"/>
                  </a:lnTo>
                  <a:cubicBezTo>
                    <a:pt x="1156" y="882"/>
                    <a:pt x="822" y="715"/>
                    <a:pt x="477" y="715"/>
                  </a:cubicBezTo>
                  <a:cubicBezTo>
                    <a:pt x="346" y="715"/>
                    <a:pt x="227" y="763"/>
                    <a:pt x="132" y="846"/>
                  </a:cubicBezTo>
                  <a:cubicBezTo>
                    <a:pt x="48" y="941"/>
                    <a:pt x="1" y="1049"/>
                    <a:pt x="1" y="1191"/>
                  </a:cubicBezTo>
                  <a:lnTo>
                    <a:pt x="1" y="1846"/>
                  </a:lnTo>
                  <a:cubicBezTo>
                    <a:pt x="1" y="3418"/>
                    <a:pt x="798" y="3751"/>
                    <a:pt x="1465" y="4013"/>
                  </a:cubicBezTo>
                  <a:cubicBezTo>
                    <a:pt x="1810" y="4168"/>
                    <a:pt x="2144" y="4299"/>
                    <a:pt x="2299" y="4609"/>
                  </a:cubicBezTo>
                  <a:cubicBezTo>
                    <a:pt x="2334" y="4704"/>
                    <a:pt x="2322" y="4775"/>
                    <a:pt x="2263" y="4847"/>
                  </a:cubicBezTo>
                  <a:cubicBezTo>
                    <a:pt x="2212" y="4914"/>
                    <a:pt x="2120" y="4946"/>
                    <a:pt x="2041" y="4946"/>
                  </a:cubicBezTo>
                  <a:cubicBezTo>
                    <a:pt x="2008" y="4946"/>
                    <a:pt x="1978" y="4940"/>
                    <a:pt x="1953" y="4930"/>
                  </a:cubicBezTo>
                  <a:cubicBezTo>
                    <a:pt x="1834" y="4882"/>
                    <a:pt x="1822" y="4728"/>
                    <a:pt x="1834" y="4632"/>
                  </a:cubicBezTo>
                  <a:cubicBezTo>
                    <a:pt x="1834" y="4537"/>
                    <a:pt x="1775" y="4466"/>
                    <a:pt x="1679" y="4466"/>
                  </a:cubicBezTo>
                  <a:cubicBezTo>
                    <a:pt x="1596" y="4466"/>
                    <a:pt x="1513" y="4525"/>
                    <a:pt x="1513" y="4609"/>
                  </a:cubicBezTo>
                  <a:cubicBezTo>
                    <a:pt x="1513" y="4740"/>
                    <a:pt x="1537" y="5085"/>
                    <a:pt x="1834" y="5228"/>
                  </a:cubicBezTo>
                  <a:cubicBezTo>
                    <a:pt x="1906" y="5252"/>
                    <a:pt x="1965" y="5263"/>
                    <a:pt x="2037" y="5263"/>
                  </a:cubicBezTo>
                  <a:cubicBezTo>
                    <a:pt x="2203" y="5263"/>
                    <a:pt x="2382" y="5192"/>
                    <a:pt x="2489" y="5073"/>
                  </a:cubicBezTo>
                  <a:cubicBezTo>
                    <a:pt x="2501" y="5061"/>
                    <a:pt x="2513" y="5049"/>
                    <a:pt x="2513" y="5025"/>
                  </a:cubicBezTo>
                  <a:cubicBezTo>
                    <a:pt x="2811" y="5502"/>
                    <a:pt x="3215" y="5942"/>
                    <a:pt x="3680" y="6275"/>
                  </a:cubicBezTo>
                  <a:lnTo>
                    <a:pt x="3703" y="6299"/>
                  </a:lnTo>
                  <a:cubicBezTo>
                    <a:pt x="3656" y="6347"/>
                    <a:pt x="3644" y="6430"/>
                    <a:pt x="3644" y="6514"/>
                  </a:cubicBezTo>
                  <a:lnTo>
                    <a:pt x="3644" y="6633"/>
                  </a:lnTo>
                  <a:cubicBezTo>
                    <a:pt x="3644" y="6835"/>
                    <a:pt x="3775" y="6990"/>
                    <a:pt x="3965" y="7037"/>
                  </a:cubicBezTo>
                  <a:lnTo>
                    <a:pt x="3965" y="8585"/>
                  </a:lnTo>
                  <a:lnTo>
                    <a:pt x="3489" y="8585"/>
                  </a:lnTo>
                  <a:cubicBezTo>
                    <a:pt x="3203" y="8585"/>
                    <a:pt x="2977" y="8811"/>
                    <a:pt x="2977" y="9085"/>
                  </a:cubicBezTo>
                  <a:lnTo>
                    <a:pt x="2977" y="9264"/>
                  </a:lnTo>
                  <a:lnTo>
                    <a:pt x="2549" y="9264"/>
                  </a:lnTo>
                  <a:cubicBezTo>
                    <a:pt x="2382" y="9264"/>
                    <a:pt x="2239" y="9383"/>
                    <a:pt x="2203" y="9550"/>
                  </a:cubicBezTo>
                  <a:lnTo>
                    <a:pt x="2060" y="10312"/>
                  </a:lnTo>
                  <a:cubicBezTo>
                    <a:pt x="2037" y="10419"/>
                    <a:pt x="2060" y="10514"/>
                    <a:pt x="2132" y="10609"/>
                  </a:cubicBezTo>
                  <a:cubicBezTo>
                    <a:pt x="2203" y="10693"/>
                    <a:pt x="2299" y="10740"/>
                    <a:pt x="2394" y="10740"/>
                  </a:cubicBezTo>
                  <a:lnTo>
                    <a:pt x="6549" y="10740"/>
                  </a:lnTo>
                  <a:cubicBezTo>
                    <a:pt x="6656" y="10740"/>
                    <a:pt x="6763" y="10693"/>
                    <a:pt x="6823" y="10609"/>
                  </a:cubicBezTo>
                  <a:cubicBezTo>
                    <a:pt x="6894" y="10514"/>
                    <a:pt x="6906" y="10419"/>
                    <a:pt x="6894" y="10312"/>
                  </a:cubicBezTo>
                  <a:lnTo>
                    <a:pt x="6740" y="9550"/>
                  </a:lnTo>
                  <a:cubicBezTo>
                    <a:pt x="6716" y="9383"/>
                    <a:pt x="6561" y="9264"/>
                    <a:pt x="6406" y="9264"/>
                  </a:cubicBezTo>
                  <a:lnTo>
                    <a:pt x="5966" y="9264"/>
                  </a:lnTo>
                  <a:lnTo>
                    <a:pt x="5966" y="9085"/>
                  </a:lnTo>
                  <a:cubicBezTo>
                    <a:pt x="5966" y="8811"/>
                    <a:pt x="5751" y="8585"/>
                    <a:pt x="5466" y="8585"/>
                  </a:cubicBezTo>
                  <a:lnTo>
                    <a:pt x="4989" y="8585"/>
                  </a:lnTo>
                  <a:lnTo>
                    <a:pt x="4989" y="7037"/>
                  </a:lnTo>
                  <a:cubicBezTo>
                    <a:pt x="5168" y="6990"/>
                    <a:pt x="5299" y="6835"/>
                    <a:pt x="5299" y="6633"/>
                  </a:cubicBezTo>
                  <a:lnTo>
                    <a:pt x="5299" y="6502"/>
                  </a:lnTo>
                  <a:cubicBezTo>
                    <a:pt x="5299" y="6430"/>
                    <a:pt x="5275" y="6359"/>
                    <a:pt x="5239" y="6275"/>
                  </a:cubicBezTo>
                  <a:lnTo>
                    <a:pt x="5275" y="6264"/>
                  </a:lnTo>
                  <a:cubicBezTo>
                    <a:pt x="5728" y="5918"/>
                    <a:pt x="6132" y="5490"/>
                    <a:pt x="6430" y="5013"/>
                  </a:cubicBezTo>
                  <a:cubicBezTo>
                    <a:pt x="6442" y="5025"/>
                    <a:pt x="6466" y="5049"/>
                    <a:pt x="6466" y="5061"/>
                  </a:cubicBezTo>
                  <a:cubicBezTo>
                    <a:pt x="6585" y="5180"/>
                    <a:pt x="6740" y="5252"/>
                    <a:pt x="6906" y="5252"/>
                  </a:cubicBezTo>
                  <a:cubicBezTo>
                    <a:pt x="6978" y="5252"/>
                    <a:pt x="7061" y="5240"/>
                    <a:pt x="7121" y="5204"/>
                  </a:cubicBezTo>
                  <a:cubicBezTo>
                    <a:pt x="7418" y="5073"/>
                    <a:pt x="7442" y="4751"/>
                    <a:pt x="7430" y="4597"/>
                  </a:cubicBezTo>
                  <a:cubicBezTo>
                    <a:pt x="7430" y="4513"/>
                    <a:pt x="7359" y="4454"/>
                    <a:pt x="7263" y="4454"/>
                  </a:cubicBezTo>
                  <a:cubicBezTo>
                    <a:pt x="7180" y="4454"/>
                    <a:pt x="7121" y="4525"/>
                    <a:pt x="7121" y="4609"/>
                  </a:cubicBezTo>
                  <a:cubicBezTo>
                    <a:pt x="7121" y="4716"/>
                    <a:pt x="7097" y="4871"/>
                    <a:pt x="7002" y="4906"/>
                  </a:cubicBezTo>
                  <a:cubicBezTo>
                    <a:pt x="6975" y="4920"/>
                    <a:pt x="6945" y="4925"/>
                    <a:pt x="6913" y="4925"/>
                  </a:cubicBezTo>
                  <a:cubicBezTo>
                    <a:pt x="6831" y="4925"/>
                    <a:pt x="6740" y="4886"/>
                    <a:pt x="6680" y="4835"/>
                  </a:cubicBezTo>
                  <a:cubicBezTo>
                    <a:pt x="6621" y="4775"/>
                    <a:pt x="6609" y="4692"/>
                    <a:pt x="6656" y="4597"/>
                  </a:cubicBezTo>
                  <a:cubicBezTo>
                    <a:pt x="6799" y="4287"/>
                    <a:pt x="7121" y="4156"/>
                    <a:pt x="7490" y="4001"/>
                  </a:cubicBezTo>
                  <a:cubicBezTo>
                    <a:pt x="8145" y="3739"/>
                    <a:pt x="8942" y="3406"/>
                    <a:pt x="8942" y="1834"/>
                  </a:cubicBezTo>
                  <a:lnTo>
                    <a:pt x="8942" y="1180"/>
                  </a:lnTo>
                  <a:cubicBezTo>
                    <a:pt x="8907" y="1061"/>
                    <a:pt x="8847" y="941"/>
                    <a:pt x="8752" y="846"/>
                  </a:cubicBezTo>
                  <a:cubicBezTo>
                    <a:pt x="8668" y="763"/>
                    <a:pt x="8549" y="715"/>
                    <a:pt x="8406" y="715"/>
                  </a:cubicBezTo>
                  <a:cubicBezTo>
                    <a:pt x="8049" y="715"/>
                    <a:pt x="7728" y="894"/>
                    <a:pt x="7537" y="1180"/>
                  </a:cubicBezTo>
                  <a:lnTo>
                    <a:pt x="7418" y="1358"/>
                  </a:lnTo>
                  <a:cubicBezTo>
                    <a:pt x="7335" y="1453"/>
                    <a:pt x="7240" y="1513"/>
                    <a:pt x="7121" y="1513"/>
                  </a:cubicBezTo>
                  <a:lnTo>
                    <a:pt x="7121" y="1001"/>
                  </a:lnTo>
                  <a:lnTo>
                    <a:pt x="7144" y="1001"/>
                  </a:lnTo>
                  <a:cubicBezTo>
                    <a:pt x="7311" y="1001"/>
                    <a:pt x="7442" y="858"/>
                    <a:pt x="7442" y="703"/>
                  </a:cubicBezTo>
                  <a:lnTo>
                    <a:pt x="7442" y="299"/>
                  </a:lnTo>
                  <a:cubicBezTo>
                    <a:pt x="7442" y="132"/>
                    <a:pt x="7311" y="1"/>
                    <a:pt x="7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8"/>
            <p:cNvSpPr/>
            <p:nvPr/>
          </p:nvSpPr>
          <p:spPr>
            <a:xfrm>
              <a:off x="1590638" y="2834153"/>
              <a:ext cx="88501" cy="84754"/>
            </a:xfrm>
            <a:custGeom>
              <a:avLst/>
              <a:gdLst/>
              <a:ahLst/>
              <a:cxnLst/>
              <a:rect l="l" t="t" r="r" b="b"/>
              <a:pathLst>
                <a:path w="2787" h="2669" extrusionOk="0">
                  <a:moveTo>
                    <a:pt x="1358" y="488"/>
                  </a:moveTo>
                  <a:lnTo>
                    <a:pt x="1596" y="977"/>
                  </a:lnTo>
                  <a:cubicBezTo>
                    <a:pt x="1632" y="1036"/>
                    <a:pt x="1668" y="1072"/>
                    <a:pt x="1751" y="1084"/>
                  </a:cubicBezTo>
                  <a:lnTo>
                    <a:pt x="2299" y="1155"/>
                  </a:lnTo>
                  <a:lnTo>
                    <a:pt x="1929" y="1548"/>
                  </a:lnTo>
                  <a:cubicBezTo>
                    <a:pt x="1882" y="1596"/>
                    <a:pt x="1870" y="1655"/>
                    <a:pt x="1870" y="1715"/>
                  </a:cubicBezTo>
                  <a:lnTo>
                    <a:pt x="1953" y="2263"/>
                  </a:lnTo>
                  <a:lnTo>
                    <a:pt x="1465" y="2012"/>
                  </a:lnTo>
                  <a:cubicBezTo>
                    <a:pt x="1429" y="1989"/>
                    <a:pt x="1406" y="1989"/>
                    <a:pt x="1370" y="1989"/>
                  </a:cubicBezTo>
                  <a:cubicBezTo>
                    <a:pt x="1346" y="1989"/>
                    <a:pt x="1310" y="1989"/>
                    <a:pt x="1287" y="2012"/>
                  </a:cubicBezTo>
                  <a:lnTo>
                    <a:pt x="798" y="2263"/>
                  </a:lnTo>
                  <a:lnTo>
                    <a:pt x="882" y="1715"/>
                  </a:lnTo>
                  <a:cubicBezTo>
                    <a:pt x="894" y="1655"/>
                    <a:pt x="870" y="1596"/>
                    <a:pt x="822" y="1548"/>
                  </a:cubicBezTo>
                  <a:lnTo>
                    <a:pt x="417" y="1155"/>
                  </a:lnTo>
                  <a:lnTo>
                    <a:pt x="977" y="1084"/>
                  </a:lnTo>
                  <a:cubicBezTo>
                    <a:pt x="1036" y="1072"/>
                    <a:pt x="1096" y="1036"/>
                    <a:pt x="1120" y="977"/>
                  </a:cubicBezTo>
                  <a:lnTo>
                    <a:pt x="1358" y="488"/>
                  </a:lnTo>
                  <a:close/>
                  <a:moveTo>
                    <a:pt x="1406" y="0"/>
                  </a:moveTo>
                  <a:cubicBezTo>
                    <a:pt x="1334" y="0"/>
                    <a:pt x="1275" y="48"/>
                    <a:pt x="1239" y="107"/>
                  </a:cubicBezTo>
                  <a:lnTo>
                    <a:pt x="917" y="774"/>
                  </a:lnTo>
                  <a:lnTo>
                    <a:pt x="179" y="881"/>
                  </a:lnTo>
                  <a:cubicBezTo>
                    <a:pt x="108" y="893"/>
                    <a:pt x="48" y="941"/>
                    <a:pt x="36" y="1012"/>
                  </a:cubicBezTo>
                  <a:cubicBezTo>
                    <a:pt x="1" y="1084"/>
                    <a:pt x="36" y="1155"/>
                    <a:pt x="84" y="1203"/>
                  </a:cubicBezTo>
                  <a:lnTo>
                    <a:pt x="620" y="1727"/>
                  </a:lnTo>
                  <a:lnTo>
                    <a:pt x="501" y="2453"/>
                  </a:lnTo>
                  <a:cubicBezTo>
                    <a:pt x="477" y="2524"/>
                    <a:pt x="513" y="2608"/>
                    <a:pt x="572" y="2632"/>
                  </a:cubicBezTo>
                  <a:cubicBezTo>
                    <a:pt x="604" y="2657"/>
                    <a:pt x="639" y="2669"/>
                    <a:pt x="674" y="2669"/>
                  </a:cubicBezTo>
                  <a:cubicBezTo>
                    <a:pt x="705" y="2669"/>
                    <a:pt x="735" y="2660"/>
                    <a:pt x="763" y="2644"/>
                  </a:cubicBezTo>
                  <a:lnTo>
                    <a:pt x="1417" y="2310"/>
                  </a:lnTo>
                  <a:lnTo>
                    <a:pt x="2072" y="2644"/>
                  </a:lnTo>
                  <a:cubicBezTo>
                    <a:pt x="2108" y="2667"/>
                    <a:pt x="2132" y="2667"/>
                    <a:pt x="2168" y="2667"/>
                  </a:cubicBezTo>
                  <a:cubicBezTo>
                    <a:pt x="2203" y="2667"/>
                    <a:pt x="2239" y="2644"/>
                    <a:pt x="2263" y="2632"/>
                  </a:cubicBezTo>
                  <a:cubicBezTo>
                    <a:pt x="2322" y="2584"/>
                    <a:pt x="2358" y="2513"/>
                    <a:pt x="2346" y="2453"/>
                  </a:cubicBezTo>
                  <a:lnTo>
                    <a:pt x="2227" y="1727"/>
                  </a:lnTo>
                  <a:lnTo>
                    <a:pt x="2763" y="1203"/>
                  </a:lnTo>
                  <a:cubicBezTo>
                    <a:pt x="2775" y="1155"/>
                    <a:pt x="2787" y="1084"/>
                    <a:pt x="2775" y="1012"/>
                  </a:cubicBezTo>
                  <a:cubicBezTo>
                    <a:pt x="2739" y="941"/>
                    <a:pt x="2703" y="893"/>
                    <a:pt x="2620" y="881"/>
                  </a:cubicBezTo>
                  <a:lnTo>
                    <a:pt x="1894" y="774"/>
                  </a:lnTo>
                  <a:lnTo>
                    <a:pt x="1572" y="107"/>
                  </a:lnTo>
                  <a:cubicBezTo>
                    <a:pt x="1537" y="48"/>
                    <a:pt x="1465" y="0"/>
                    <a:pt x="1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88"/>
          <p:cNvGrpSpPr/>
          <p:nvPr/>
        </p:nvGrpSpPr>
        <p:grpSpPr>
          <a:xfrm>
            <a:off x="7917932" y="1327243"/>
            <a:ext cx="271213" cy="383088"/>
            <a:chOff x="1333682" y="3344330"/>
            <a:chExt cx="271213" cy="383088"/>
          </a:xfrm>
        </p:grpSpPr>
        <p:sp>
          <p:nvSpPr>
            <p:cNvPr id="671" name="Google Shape;671;p88"/>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8"/>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8"/>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8"/>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8"/>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8"/>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8"/>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8"/>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8"/>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8"/>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8"/>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89"/>
          <p:cNvSpPr txBox="1">
            <a:spLocks noGrp="1"/>
          </p:cNvSpPr>
          <p:nvPr>
            <p:ph type="title"/>
          </p:nvPr>
        </p:nvSpPr>
        <p:spPr>
          <a:xfrm>
            <a:off x="568150" y="573000"/>
            <a:ext cx="7791600" cy="5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Increase Project Assignments</a:t>
            </a:r>
            <a:endParaRPr/>
          </a:p>
        </p:txBody>
      </p:sp>
      <p:sp>
        <p:nvSpPr>
          <p:cNvPr id="687" name="Google Shape;687;p89"/>
          <p:cNvSpPr txBox="1">
            <a:spLocks noGrp="1"/>
          </p:cNvSpPr>
          <p:nvPr>
            <p:ph type="sldNum" idx="12"/>
          </p:nvPr>
        </p:nvSpPr>
        <p:spPr>
          <a:xfrm>
            <a:off x="8359808" y="4595104"/>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sz="700"/>
          </a:p>
        </p:txBody>
      </p:sp>
      <p:graphicFrame>
        <p:nvGraphicFramePr>
          <p:cNvPr id="688" name="Google Shape;688;p89"/>
          <p:cNvGraphicFramePr/>
          <p:nvPr/>
        </p:nvGraphicFramePr>
        <p:xfrm>
          <a:off x="510625" y="1748675"/>
          <a:ext cx="3000000" cy="3000000"/>
        </p:xfrm>
        <a:graphic>
          <a:graphicData uri="http://schemas.openxmlformats.org/drawingml/2006/table">
            <a:tbl>
              <a:tblPr>
                <a:noFill/>
                <a:tableStyleId>{79535935-14BA-41E8-B74E-E98C6B5FEEF9}</a:tableStyleId>
              </a:tblPr>
              <a:tblGrid>
                <a:gridCol w="2080425">
                  <a:extLst>
                    <a:ext uri="{9D8B030D-6E8A-4147-A177-3AD203B41FA5}">
                      <a16:colId xmlns:a16="http://schemas.microsoft.com/office/drawing/2014/main" val="20000"/>
                    </a:ext>
                  </a:extLst>
                </a:gridCol>
                <a:gridCol w="4034475">
                  <a:extLst>
                    <a:ext uri="{9D8B030D-6E8A-4147-A177-3AD203B41FA5}">
                      <a16:colId xmlns:a16="http://schemas.microsoft.com/office/drawing/2014/main" val="20001"/>
                    </a:ext>
                  </a:extLst>
                </a:gridCol>
                <a:gridCol w="1235750">
                  <a:extLst>
                    <a:ext uri="{9D8B030D-6E8A-4147-A177-3AD203B41FA5}">
                      <a16:colId xmlns:a16="http://schemas.microsoft.com/office/drawing/2014/main" val="20002"/>
                    </a:ext>
                  </a:extLst>
                </a:gridCol>
                <a:gridCol w="971050">
                  <a:extLst>
                    <a:ext uri="{9D8B030D-6E8A-4147-A177-3AD203B41FA5}">
                      <a16:colId xmlns:a16="http://schemas.microsoft.com/office/drawing/2014/main" val="20003"/>
                    </a:ext>
                  </a:extLst>
                </a:gridCol>
              </a:tblGrid>
              <a:tr h="385400">
                <a:tc>
                  <a:txBody>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Behaviour</a:t>
                      </a:r>
                      <a:endParaRPr b="1">
                        <a:solidFill>
                          <a:schemeClr val="lt1"/>
                        </a:solidFill>
                        <a:latin typeface="Source Sans Pro"/>
                        <a:ea typeface="Source Sans Pro"/>
                        <a:cs typeface="Source Sans Pro"/>
                        <a:sym typeface="Source Sans Pro"/>
                      </a:endParaRPr>
                    </a:p>
                  </a:txBody>
                  <a:tcPr marL="91425" marR="91425" marT="91425" marB="91425" anchor="ctr">
                    <a:solidFill>
                      <a:schemeClr val="dk2"/>
                    </a:solidFill>
                  </a:tcPr>
                </a:tc>
                <a:tc>
                  <a:txBody>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Potential Cause</a:t>
                      </a:r>
                      <a:endParaRPr b="1">
                        <a:solidFill>
                          <a:schemeClr val="lt1"/>
                        </a:solidFill>
                        <a:latin typeface="Source Sans Pro"/>
                        <a:ea typeface="Source Sans Pro"/>
                        <a:cs typeface="Source Sans Pro"/>
                        <a:sym typeface="Source Sans Pro"/>
                      </a:endParaRPr>
                    </a:p>
                  </a:txBody>
                  <a:tcPr marL="91425" marR="91425" marT="91425" marB="91425" anchor="ctr">
                    <a:solidFill>
                      <a:schemeClr val="dk2"/>
                    </a:solidFill>
                  </a:tcPr>
                </a:tc>
                <a:tc>
                  <a:txBody>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Column</a:t>
                      </a:r>
                      <a:endParaRPr b="1">
                        <a:solidFill>
                          <a:schemeClr val="lt1"/>
                        </a:solidFill>
                        <a:latin typeface="Source Sans Pro"/>
                        <a:ea typeface="Source Sans Pro"/>
                        <a:cs typeface="Source Sans Pro"/>
                        <a:sym typeface="Source Sans Pro"/>
                      </a:endParaRPr>
                    </a:p>
                  </a:txBody>
                  <a:tcPr marL="91425" marR="91425" marT="91425" marB="91425" anchor="ctr">
                    <a:solidFill>
                      <a:schemeClr val="dk2"/>
                    </a:solidFill>
                  </a:tcPr>
                </a:tc>
                <a:tc>
                  <a:txBody>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Email</a:t>
                      </a:r>
                      <a:endParaRPr b="1">
                        <a:solidFill>
                          <a:schemeClr val="lt1"/>
                        </a:solidFill>
                        <a:latin typeface="Source Sans Pro"/>
                        <a:ea typeface="Source Sans Pro"/>
                        <a:cs typeface="Source Sans Pro"/>
                        <a:sym typeface="Source Sans Pro"/>
                      </a:endParaRPr>
                    </a:p>
                  </a:txBody>
                  <a:tcPr marL="91425" marR="91425" marT="91425" marB="91425" anchor="ctr">
                    <a:solidFill>
                      <a:schemeClr val="dk2"/>
                    </a:solidFill>
                  </a:tcPr>
                </a:tc>
                <a:extLst>
                  <a:ext uri="{0D108BD9-81ED-4DB2-BD59-A6C34878D82A}">
                    <a16:rowId xmlns:a16="http://schemas.microsoft.com/office/drawing/2014/main" val="10000"/>
                  </a:ext>
                </a:extLst>
              </a:tr>
              <a:tr h="703125">
                <a:tc>
                  <a:txBody>
                    <a:bodyPr/>
                    <a:lstStyle/>
                    <a:p>
                      <a:pPr marL="0" lvl="0" indent="0" algn="ctr" rtl="0">
                        <a:spcBef>
                          <a:spcPts val="0"/>
                        </a:spcBef>
                        <a:spcAft>
                          <a:spcPts val="0"/>
                        </a:spcAft>
                        <a:buNone/>
                      </a:pPr>
                      <a:r>
                        <a:rPr lang="en">
                          <a:latin typeface="Source Sans Pro"/>
                          <a:ea typeface="Source Sans Pro"/>
                          <a:cs typeface="Source Sans Pro"/>
                          <a:sym typeface="Source Sans Pro"/>
                        </a:rPr>
                        <a:t>I have not responded to applications</a:t>
                      </a:r>
                      <a:endParaRPr>
                        <a:latin typeface="Source Sans Pro"/>
                        <a:ea typeface="Source Sans Pro"/>
                        <a:cs typeface="Source Sans Pro"/>
                        <a:sym typeface="Source Sans Pro"/>
                      </a:endParaRPr>
                    </a:p>
                  </a:txBody>
                  <a:tcPr marL="91425" marR="91425" marT="91425" marB="91425" anchor="ctr"/>
                </a:tc>
                <a:tc>
                  <a:txBody>
                    <a:bodyPr/>
                    <a:lstStyle/>
                    <a:p>
                      <a:pPr marL="0" lvl="0" indent="0" algn="ctr" rtl="0">
                        <a:spcBef>
                          <a:spcPts val="0"/>
                        </a:spcBef>
                        <a:spcAft>
                          <a:spcPts val="0"/>
                        </a:spcAft>
                        <a:buNone/>
                      </a:pPr>
                      <a:r>
                        <a:rPr lang="en">
                          <a:latin typeface="Source Sans Pro"/>
                          <a:ea typeface="Source Sans Pro"/>
                          <a:cs typeface="Source Sans Pro"/>
                          <a:sym typeface="Source Sans Pro"/>
                        </a:rPr>
                        <a:t>I have been busy with other things OR I don’t feel comfortable giving a thumbs down</a:t>
                      </a:r>
                      <a:endParaRPr>
                        <a:latin typeface="Source Sans Pro"/>
                        <a:ea typeface="Source Sans Pro"/>
                        <a:cs typeface="Source Sans Pro"/>
                        <a:sym typeface="Source Sans Pro"/>
                      </a:endParaRPr>
                    </a:p>
                  </a:txBody>
                  <a:tcPr marL="91425" marR="91425" marT="91425" marB="91425" anchor="ctr"/>
                </a:tc>
                <a:tc>
                  <a:txBody>
                    <a:bodyPr/>
                    <a:lstStyle/>
                    <a:p>
                      <a:pPr marL="0" lvl="0" indent="0" algn="ctr" rtl="0">
                        <a:spcBef>
                          <a:spcPts val="0"/>
                        </a:spcBef>
                        <a:spcAft>
                          <a:spcPts val="0"/>
                        </a:spcAft>
                        <a:buNone/>
                      </a:pPr>
                      <a:r>
                        <a:rPr lang="en">
                          <a:latin typeface="Source Sans Pro"/>
                          <a:ea typeface="Source Sans Pro"/>
                          <a:cs typeface="Source Sans Pro"/>
                          <a:sym typeface="Source Sans Pro"/>
                        </a:rPr>
                        <a:t>Z = &gt;0</a:t>
                      </a:r>
                      <a:endParaRPr>
                        <a:latin typeface="Source Sans Pro"/>
                        <a:ea typeface="Source Sans Pro"/>
                        <a:cs typeface="Source Sans Pro"/>
                        <a:sym typeface="Source Sans Pro"/>
                      </a:endParaRPr>
                    </a:p>
                    <a:p>
                      <a:pPr marL="0" lvl="0" indent="0" algn="ctr" rtl="0">
                        <a:spcBef>
                          <a:spcPts val="0"/>
                        </a:spcBef>
                        <a:spcAft>
                          <a:spcPts val="0"/>
                        </a:spcAft>
                        <a:buNone/>
                      </a:pPr>
                      <a:r>
                        <a:rPr lang="en">
                          <a:latin typeface="Source Sans Pro"/>
                          <a:ea typeface="Source Sans Pro"/>
                          <a:cs typeface="Source Sans Pro"/>
                          <a:sym typeface="Source Sans Pro"/>
                        </a:rPr>
                        <a:t>AC, AB = 0</a:t>
                      </a:r>
                      <a:endParaRPr>
                        <a:latin typeface="Source Sans Pro"/>
                        <a:ea typeface="Source Sans Pro"/>
                        <a:cs typeface="Source Sans Pro"/>
                        <a:sym typeface="Source Sans Pro"/>
                      </a:endParaRPr>
                    </a:p>
                  </a:txBody>
                  <a:tcPr marL="91425" marR="91425" marT="91425" marB="91425" anchor="ctr"/>
                </a:tc>
                <a:tc>
                  <a:txBody>
                    <a:bodyPr/>
                    <a:lstStyle/>
                    <a:p>
                      <a:pPr marL="0" lvl="0" indent="0" algn="ctr" rtl="0">
                        <a:spcBef>
                          <a:spcPts val="0"/>
                        </a:spcBef>
                        <a:spcAft>
                          <a:spcPts val="0"/>
                        </a:spcAft>
                        <a:buNone/>
                      </a:pPr>
                      <a:r>
                        <a:rPr lang="en" u="sng">
                          <a:solidFill>
                            <a:schemeClr val="hlink"/>
                          </a:solidFill>
                          <a:latin typeface="Source Sans Pro"/>
                          <a:ea typeface="Source Sans Pro"/>
                          <a:cs typeface="Source Sans Pro"/>
                          <a:sym typeface="Source Sans Pro"/>
                          <a:hlinkClick r:id="rId3" action="ppaction://hlinksldjump"/>
                        </a:rPr>
                        <a:t>Slide</a:t>
                      </a:r>
                      <a:endParaRPr>
                        <a:latin typeface="Source Sans Pro"/>
                        <a:ea typeface="Source Sans Pro"/>
                        <a:cs typeface="Source Sans Pro"/>
                        <a:sym typeface="Source Sans Pro"/>
                      </a:endParaRPr>
                    </a:p>
                  </a:txBody>
                  <a:tcPr marL="91425" marR="91425" marT="91425" marB="91425" anchor="ctr"/>
                </a:tc>
                <a:extLst>
                  <a:ext uri="{0D108BD9-81ED-4DB2-BD59-A6C34878D82A}">
                    <a16:rowId xmlns:a16="http://schemas.microsoft.com/office/drawing/2014/main" val="10001"/>
                  </a:ext>
                </a:extLst>
              </a:tr>
              <a:tr h="800475">
                <a:tc>
                  <a:txBody>
                    <a:bodyPr/>
                    <a:lstStyle/>
                    <a:p>
                      <a:pPr marL="0" lvl="0" indent="0" algn="ctr" rtl="0">
                        <a:spcBef>
                          <a:spcPts val="0"/>
                        </a:spcBef>
                        <a:spcAft>
                          <a:spcPts val="0"/>
                        </a:spcAft>
                        <a:buNone/>
                      </a:pPr>
                      <a:r>
                        <a:rPr lang="en">
                          <a:latin typeface="Source Sans Pro"/>
                          <a:ea typeface="Source Sans Pro"/>
                          <a:cs typeface="Source Sans Pro"/>
                          <a:sym typeface="Source Sans Pro"/>
                        </a:rPr>
                        <a:t>I have matches but I haven’t assigned </a:t>
                      </a:r>
                      <a:endParaRPr>
                        <a:latin typeface="Source Sans Pro"/>
                        <a:ea typeface="Source Sans Pro"/>
                        <a:cs typeface="Source Sans Pro"/>
                        <a:sym typeface="Source Sans Pro"/>
                      </a:endParaRPr>
                    </a:p>
                    <a:p>
                      <a:pPr marL="0" lvl="0" indent="0" algn="ctr" rtl="0">
                        <a:spcBef>
                          <a:spcPts val="0"/>
                        </a:spcBef>
                        <a:spcAft>
                          <a:spcPts val="0"/>
                        </a:spcAft>
                        <a:buNone/>
                      </a:pPr>
                      <a:r>
                        <a:rPr lang="en">
                          <a:latin typeface="Source Sans Pro"/>
                          <a:ea typeface="Source Sans Pro"/>
                          <a:cs typeface="Source Sans Pro"/>
                          <a:sym typeface="Source Sans Pro"/>
                        </a:rPr>
                        <a:t>anyone yet</a:t>
                      </a:r>
                      <a:endParaRPr>
                        <a:latin typeface="Source Sans Pro"/>
                        <a:ea typeface="Source Sans Pro"/>
                        <a:cs typeface="Source Sans Pro"/>
                        <a:sym typeface="Source Sans Pro"/>
                      </a:endParaRPr>
                    </a:p>
                  </a:txBody>
                  <a:tcPr marL="91425" marR="91425" marT="91425" marB="91425" anchor="ctr"/>
                </a:tc>
                <a:tc>
                  <a:txBody>
                    <a:bodyPr/>
                    <a:lstStyle/>
                    <a:p>
                      <a:pPr marL="0" lvl="0" indent="0" algn="ctr" rtl="0">
                        <a:spcBef>
                          <a:spcPts val="0"/>
                        </a:spcBef>
                        <a:spcAft>
                          <a:spcPts val="0"/>
                        </a:spcAft>
                        <a:buNone/>
                      </a:pPr>
                      <a:r>
                        <a:rPr lang="en">
                          <a:latin typeface="Source Sans Pro"/>
                          <a:ea typeface="Source Sans Pro"/>
                          <a:cs typeface="Source Sans Pro"/>
                          <a:sym typeface="Source Sans Pro"/>
                        </a:rPr>
                        <a:t>I forgot to go back into Gloat and click assign and I don’t have an incentive to do so</a:t>
                      </a:r>
                      <a:endParaRPr>
                        <a:latin typeface="Source Sans Pro"/>
                        <a:ea typeface="Source Sans Pro"/>
                        <a:cs typeface="Source Sans Pro"/>
                        <a:sym typeface="Source Sans Pro"/>
                      </a:endParaRPr>
                    </a:p>
                  </a:txBody>
                  <a:tcPr marL="91425" marR="91425" marT="91425" marB="91425" anchor="ctr"/>
                </a:tc>
                <a:tc>
                  <a:txBody>
                    <a:bodyPr/>
                    <a:lstStyle/>
                    <a:p>
                      <a:pPr marL="0" lvl="0" indent="0" algn="ctr" rtl="0">
                        <a:spcBef>
                          <a:spcPts val="0"/>
                        </a:spcBef>
                        <a:spcAft>
                          <a:spcPts val="0"/>
                        </a:spcAft>
                        <a:buNone/>
                      </a:pPr>
                      <a:r>
                        <a:rPr lang="en">
                          <a:latin typeface="Source Sans Pro"/>
                          <a:ea typeface="Source Sans Pro"/>
                          <a:cs typeface="Source Sans Pro"/>
                          <a:sym typeface="Source Sans Pro"/>
                        </a:rPr>
                        <a:t>AC =&gt;0</a:t>
                      </a:r>
                      <a:endParaRPr>
                        <a:latin typeface="Source Sans Pro"/>
                        <a:ea typeface="Source Sans Pro"/>
                        <a:cs typeface="Source Sans Pro"/>
                        <a:sym typeface="Source Sans Pro"/>
                      </a:endParaRPr>
                    </a:p>
                    <a:p>
                      <a:pPr marL="0" lvl="0" indent="0" algn="ctr" rtl="0">
                        <a:spcBef>
                          <a:spcPts val="0"/>
                        </a:spcBef>
                        <a:spcAft>
                          <a:spcPts val="0"/>
                        </a:spcAft>
                        <a:buNone/>
                      </a:pPr>
                      <a:r>
                        <a:rPr lang="en">
                          <a:latin typeface="Source Sans Pro"/>
                          <a:ea typeface="Source Sans Pro"/>
                          <a:cs typeface="Source Sans Pro"/>
                          <a:sym typeface="Source Sans Pro"/>
                        </a:rPr>
                        <a:t>AB = 0</a:t>
                      </a:r>
                      <a:endParaRPr>
                        <a:latin typeface="Source Sans Pro"/>
                        <a:ea typeface="Source Sans Pro"/>
                        <a:cs typeface="Source Sans Pro"/>
                        <a:sym typeface="Source Sans Pro"/>
                      </a:endParaRPr>
                    </a:p>
                  </a:txBody>
                  <a:tcPr marL="91425" marR="91425" marT="91425" marB="91425" anchor="ctr"/>
                </a:tc>
                <a:tc>
                  <a:txBody>
                    <a:bodyPr/>
                    <a:lstStyle/>
                    <a:p>
                      <a:pPr marL="0" lvl="0" indent="0" algn="ctr" rtl="0">
                        <a:spcBef>
                          <a:spcPts val="0"/>
                        </a:spcBef>
                        <a:spcAft>
                          <a:spcPts val="0"/>
                        </a:spcAft>
                        <a:buNone/>
                      </a:pPr>
                      <a:r>
                        <a:rPr lang="en" u="sng">
                          <a:solidFill>
                            <a:schemeClr val="hlink"/>
                          </a:solidFill>
                          <a:latin typeface="Source Sans Pro"/>
                          <a:ea typeface="Source Sans Pro"/>
                          <a:cs typeface="Source Sans Pro"/>
                          <a:sym typeface="Source Sans Pro"/>
                          <a:hlinkClick r:id="rId4" action="ppaction://hlinksldjump"/>
                        </a:rPr>
                        <a:t>Slide</a:t>
                      </a:r>
                      <a:endParaRPr>
                        <a:latin typeface="Source Sans Pro"/>
                        <a:ea typeface="Source Sans Pro"/>
                        <a:cs typeface="Source Sans Pro"/>
                        <a:sym typeface="Source Sans Pro"/>
                      </a:endParaRPr>
                    </a:p>
                  </a:txBody>
                  <a:tcPr marL="91425" marR="91425" marT="91425" marB="91425" anchor="ctr"/>
                </a:tc>
                <a:extLst>
                  <a:ext uri="{0D108BD9-81ED-4DB2-BD59-A6C34878D82A}">
                    <a16:rowId xmlns:a16="http://schemas.microsoft.com/office/drawing/2014/main" val="10002"/>
                  </a:ext>
                </a:extLst>
              </a:tr>
              <a:tr h="703125">
                <a:tc>
                  <a:txBody>
                    <a:bodyPr/>
                    <a:lstStyle/>
                    <a:p>
                      <a:pPr marL="0" lvl="0" indent="0" algn="ctr" rtl="0">
                        <a:spcBef>
                          <a:spcPts val="0"/>
                        </a:spcBef>
                        <a:spcAft>
                          <a:spcPts val="0"/>
                        </a:spcAft>
                        <a:buNone/>
                      </a:pPr>
                      <a:r>
                        <a:rPr lang="en">
                          <a:latin typeface="Source Sans Pro"/>
                          <a:ea typeface="Source Sans Pro"/>
                          <a:cs typeface="Source Sans Pro"/>
                          <a:sym typeface="Source Sans Pro"/>
                        </a:rPr>
                        <a:t>I haven’t received any applications yet</a:t>
                      </a:r>
                      <a:endParaRPr>
                        <a:latin typeface="Source Sans Pro"/>
                        <a:ea typeface="Source Sans Pro"/>
                        <a:cs typeface="Source Sans Pro"/>
                        <a:sym typeface="Source Sans Pro"/>
                      </a:endParaRPr>
                    </a:p>
                  </a:txBody>
                  <a:tcPr marL="91425" marR="91425" marT="91425" marB="91425" anchor="ctr"/>
                </a:tc>
                <a:tc>
                  <a:txBody>
                    <a:bodyPr/>
                    <a:lstStyle/>
                    <a:p>
                      <a:pPr marL="0" lvl="0" indent="0" algn="ctr" rtl="0">
                        <a:spcBef>
                          <a:spcPts val="0"/>
                        </a:spcBef>
                        <a:spcAft>
                          <a:spcPts val="0"/>
                        </a:spcAft>
                        <a:buNone/>
                      </a:pPr>
                      <a:r>
                        <a:rPr lang="en">
                          <a:latin typeface="Source Sans Pro"/>
                          <a:ea typeface="Source Sans Pro"/>
                          <a:cs typeface="Source Sans Pro"/>
                          <a:sym typeface="Source Sans Pro"/>
                        </a:rPr>
                        <a:t>I haven’t made my project attractive enough, or people just haven’t seen it yet</a:t>
                      </a:r>
                      <a:endParaRPr>
                        <a:latin typeface="Source Sans Pro"/>
                        <a:ea typeface="Source Sans Pro"/>
                        <a:cs typeface="Source Sans Pro"/>
                        <a:sym typeface="Source Sans Pro"/>
                      </a:endParaRPr>
                    </a:p>
                  </a:txBody>
                  <a:tcPr marL="91425" marR="91425" marT="91425" marB="91425" anchor="ctr"/>
                </a:tc>
                <a:tc>
                  <a:txBody>
                    <a:bodyPr/>
                    <a:lstStyle/>
                    <a:p>
                      <a:pPr marL="0" lvl="0" indent="0" algn="ctr" rtl="0">
                        <a:spcBef>
                          <a:spcPts val="0"/>
                        </a:spcBef>
                        <a:spcAft>
                          <a:spcPts val="0"/>
                        </a:spcAft>
                        <a:buNone/>
                      </a:pPr>
                      <a:r>
                        <a:rPr lang="en">
                          <a:latin typeface="Source Sans Pro"/>
                          <a:ea typeface="Source Sans Pro"/>
                          <a:cs typeface="Source Sans Pro"/>
                          <a:sym typeface="Source Sans Pro"/>
                        </a:rPr>
                        <a:t>Z=0</a:t>
                      </a:r>
                      <a:endParaRPr>
                        <a:latin typeface="Source Sans Pro"/>
                        <a:ea typeface="Source Sans Pro"/>
                        <a:cs typeface="Source Sans Pro"/>
                        <a:sym typeface="Source Sans Pro"/>
                      </a:endParaRPr>
                    </a:p>
                  </a:txBody>
                  <a:tcPr marL="91425" marR="91425" marT="91425" marB="91425" anchor="ctr"/>
                </a:tc>
                <a:tc>
                  <a:txBody>
                    <a:bodyPr/>
                    <a:lstStyle/>
                    <a:p>
                      <a:pPr marL="0" lvl="0" indent="0" algn="ctr" rtl="0">
                        <a:spcBef>
                          <a:spcPts val="0"/>
                        </a:spcBef>
                        <a:spcAft>
                          <a:spcPts val="0"/>
                        </a:spcAft>
                        <a:buNone/>
                      </a:pPr>
                      <a:r>
                        <a:rPr lang="en" u="sng">
                          <a:solidFill>
                            <a:schemeClr val="hlink"/>
                          </a:solidFill>
                          <a:latin typeface="Source Sans Pro"/>
                          <a:ea typeface="Source Sans Pro"/>
                          <a:cs typeface="Source Sans Pro"/>
                          <a:sym typeface="Source Sans Pro"/>
                          <a:hlinkClick r:id="rId5" action="ppaction://hlinksldjump"/>
                        </a:rPr>
                        <a:t>Slide</a:t>
                      </a:r>
                      <a:endParaRPr>
                        <a:latin typeface="Source Sans Pro"/>
                        <a:ea typeface="Source Sans Pro"/>
                        <a:cs typeface="Source Sans Pro"/>
                        <a:sym typeface="Source Sans Pro"/>
                      </a:endParaRPr>
                    </a:p>
                  </a:txBody>
                  <a:tcPr marL="91425" marR="91425" marT="91425" marB="91425" anchor="ctr"/>
                </a:tc>
                <a:extLst>
                  <a:ext uri="{0D108BD9-81ED-4DB2-BD59-A6C34878D82A}">
                    <a16:rowId xmlns:a16="http://schemas.microsoft.com/office/drawing/2014/main" val="10003"/>
                  </a:ext>
                </a:extLst>
              </a:tr>
            </a:tbl>
          </a:graphicData>
        </a:graphic>
      </p:graphicFrame>
      <p:sp>
        <p:nvSpPr>
          <p:cNvPr id="689" name="Google Shape;689;p89"/>
          <p:cNvSpPr/>
          <p:nvPr/>
        </p:nvSpPr>
        <p:spPr>
          <a:xfrm>
            <a:off x="567600" y="1109075"/>
            <a:ext cx="8055600" cy="56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i="1">
                <a:solidFill>
                  <a:srgbClr val="999999"/>
                </a:solidFill>
                <a:latin typeface="Source Sans Pro"/>
                <a:ea typeface="Source Sans Pro"/>
                <a:cs typeface="Source Sans Pro"/>
                <a:sym typeface="Source Sans Pro"/>
              </a:rPr>
              <a:t>Review project poster activity on the downloadable Opportunity Reports to uncover blockages. Send an email to project posters in each group to nudge behaviour. Do this each month for the first 3-6 months </a:t>
            </a:r>
            <a:endParaRPr b="1" i="1">
              <a:solidFill>
                <a:srgbClr val="999999"/>
              </a:solidFill>
              <a:latin typeface="Source Sans Pro"/>
              <a:ea typeface="Source Sans Pro"/>
              <a:cs typeface="Source Sans Pro"/>
              <a:sym typeface="Source Sans Pro"/>
            </a:endParaRPr>
          </a:p>
        </p:txBody>
      </p:sp>
      <p:sp>
        <p:nvSpPr>
          <p:cNvPr id="690" name="Google Shape;690;p89"/>
          <p:cNvSpPr/>
          <p:nvPr/>
        </p:nvSpPr>
        <p:spPr>
          <a:xfrm>
            <a:off x="1021425" y="4509225"/>
            <a:ext cx="6227700" cy="39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latin typeface="Source Sans Pro"/>
                <a:ea typeface="Source Sans Pro"/>
                <a:cs typeface="Source Sans Pro"/>
                <a:sym typeface="Source Sans Pro"/>
              </a:rPr>
              <a:t>Key:</a:t>
            </a:r>
            <a:r>
              <a:rPr lang="en" sz="1100">
                <a:latin typeface="Source Sans Pro"/>
                <a:ea typeface="Source Sans Pro"/>
                <a:cs typeface="Source Sans Pro"/>
                <a:sym typeface="Source Sans Pro"/>
              </a:rPr>
              <a:t> Z = No. Applies, AC = No. Matches, AB = No. Assignments</a:t>
            </a:r>
            <a:endParaRPr sz="1100">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90"/>
          <p:cNvSpPr txBox="1">
            <a:spLocks noGrp="1"/>
          </p:cNvSpPr>
          <p:nvPr>
            <p:ph type="title"/>
          </p:nvPr>
        </p:nvSpPr>
        <p:spPr>
          <a:xfrm>
            <a:off x="0" y="268200"/>
            <a:ext cx="9144000" cy="56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Draft Text: Applications Waiting, No Matches</a:t>
            </a:r>
            <a:endParaRPr/>
          </a:p>
        </p:txBody>
      </p:sp>
      <p:sp>
        <p:nvSpPr>
          <p:cNvPr id="696" name="Google Shape;696;p90"/>
          <p:cNvSpPr txBox="1">
            <a:spLocks noGrp="1"/>
          </p:cNvSpPr>
          <p:nvPr>
            <p:ph type="sldNum" idx="12"/>
          </p:nvPr>
        </p:nvSpPr>
        <p:spPr>
          <a:xfrm>
            <a:off x="8359808" y="4595104"/>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sz="700"/>
          </a:p>
        </p:txBody>
      </p:sp>
      <p:sp>
        <p:nvSpPr>
          <p:cNvPr id="697" name="Google Shape;697;p90"/>
          <p:cNvSpPr txBox="1">
            <a:spLocks noGrp="1"/>
          </p:cNvSpPr>
          <p:nvPr>
            <p:ph type="body" idx="1"/>
          </p:nvPr>
        </p:nvSpPr>
        <p:spPr>
          <a:xfrm>
            <a:off x="367400" y="849750"/>
            <a:ext cx="5113200" cy="4139100"/>
          </a:xfrm>
          <a:prstGeom prst="rect">
            <a:avLst/>
          </a:prstGeom>
          <a:solidFill>
            <a:schemeClr val="lt2"/>
          </a:solidFill>
        </p:spPr>
        <p:txBody>
          <a:bodyPr spcFirstLastPara="1" wrap="square" lIns="91425" tIns="91425" rIns="91425" bIns="91425" anchor="t" anchorCtr="0">
            <a:noAutofit/>
          </a:bodyPr>
          <a:lstStyle/>
          <a:p>
            <a:pPr marL="0" lvl="0" indent="0" algn="l" rtl="0">
              <a:spcBef>
                <a:spcPts val="0"/>
              </a:spcBef>
              <a:spcAft>
                <a:spcPts val="0"/>
              </a:spcAft>
              <a:buNone/>
            </a:pPr>
            <a:r>
              <a:rPr lang="en" sz="1300"/>
              <a:t>Hi ​First name​,</a:t>
            </a:r>
            <a:endParaRPr sz="1300"/>
          </a:p>
          <a:p>
            <a:pPr marL="0" lvl="0" indent="0" algn="l" rtl="0">
              <a:spcBef>
                <a:spcPts val="0"/>
              </a:spcBef>
              <a:spcAft>
                <a:spcPts val="0"/>
              </a:spcAft>
              <a:buNone/>
            </a:pPr>
            <a:r>
              <a:rPr lang="en" sz="1300"/>
              <a:t>Did you know you have applications waiting for you on Gloat?</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Don’t leave your candidates waiting any longer - click here to review their profiles (insert link)</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Reviewing candidates is easy! Just give a thumbs-up or down to the candidates you see under the review tab for each of your open roles.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Don’t be afraid to give a thumbs down, it’s better for candidates to know they aren’t the right fit. If they are missing skills or experience, let them know so they can work on developing these skills for next time!</a:t>
            </a:r>
            <a:endParaRPr sz="1300"/>
          </a:p>
          <a:p>
            <a:pPr marL="0" lvl="0" indent="0" algn="l" rtl="0">
              <a:spcBef>
                <a:spcPts val="0"/>
              </a:spcBef>
              <a:spcAft>
                <a:spcPts val="0"/>
              </a:spcAft>
              <a:buNone/>
            </a:pPr>
            <a:r>
              <a:rPr lang="en" sz="1300"/>
              <a:t>If you have any questions, please feel free to reach out</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Good luck,</a:t>
            </a:r>
            <a:endParaRPr sz="1300"/>
          </a:p>
          <a:p>
            <a:pPr marL="0" lvl="0" indent="0" algn="l" rtl="0">
              <a:spcBef>
                <a:spcPts val="0"/>
              </a:spcBef>
              <a:spcAft>
                <a:spcPts val="0"/>
              </a:spcAft>
              <a:buNone/>
            </a:pPr>
            <a:r>
              <a:rPr lang="en" sz="1300"/>
              <a:t>The Gloat team</a:t>
            </a:r>
            <a:endParaRPr sz="1300"/>
          </a:p>
          <a:p>
            <a:pPr marL="0" lvl="0" indent="0" algn="l" rtl="0">
              <a:spcBef>
                <a:spcPts val="0"/>
              </a:spcBef>
              <a:spcAft>
                <a:spcPts val="0"/>
              </a:spcAft>
              <a:buNone/>
            </a:pPr>
            <a:endParaRPr/>
          </a:p>
        </p:txBody>
      </p:sp>
      <p:pic>
        <p:nvPicPr>
          <p:cNvPr id="698" name="Google Shape;698;p90"/>
          <p:cNvPicPr preferRelativeResize="0"/>
          <p:nvPr/>
        </p:nvPicPr>
        <p:blipFill>
          <a:blip r:embed="rId3">
            <a:alphaModFix/>
          </a:blip>
          <a:stretch>
            <a:fillRect/>
          </a:stretch>
        </p:blipFill>
        <p:spPr>
          <a:xfrm>
            <a:off x="5568450" y="1386950"/>
            <a:ext cx="3089306" cy="2264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91"/>
          <p:cNvSpPr txBox="1"/>
          <p:nvPr/>
        </p:nvSpPr>
        <p:spPr>
          <a:xfrm>
            <a:off x="838200" y="514350"/>
            <a:ext cx="8070300" cy="457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1"/>
                </a:solidFill>
                <a:latin typeface="Source Sans Pro"/>
                <a:ea typeface="Source Sans Pro"/>
                <a:cs typeface="Source Sans Pro"/>
                <a:sym typeface="Source Sans Pro"/>
              </a:rPr>
              <a:t>Subject Line: </a:t>
            </a:r>
            <a:r>
              <a:rPr lang="en" sz="1200">
                <a:solidFill>
                  <a:schemeClr val="dk1"/>
                </a:solidFill>
                <a:latin typeface="Source Sans Pro"/>
                <a:ea typeface="Source Sans Pro"/>
                <a:cs typeface="Source Sans Pro"/>
                <a:sym typeface="Source Sans Pro"/>
              </a:rPr>
              <a:t>Don’t Keep your Project Candidates Waiting - Assign them Today!</a:t>
            </a:r>
            <a:endParaRPr sz="12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rgbClr val="22333B"/>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rgbClr val="22333B"/>
                </a:solidFill>
                <a:latin typeface="Source Sans Pro"/>
                <a:ea typeface="Source Sans Pro"/>
                <a:cs typeface="Source Sans Pro"/>
                <a:sym typeface="Source Sans Pro"/>
              </a:rPr>
              <a:t>Hi ​there,</a:t>
            </a: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rgbClr val="22333B"/>
                </a:solidFill>
                <a:latin typeface="Source Sans Pro"/>
                <a:ea typeface="Source Sans Pro"/>
                <a:cs typeface="Source Sans Pro"/>
                <a:sym typeface="Source Sans Pro"/>
              </a:rPr>
              <a:t>Did you know you have candidates waiting in your </a:t>
            </a:r>
            <a:r>
              <a:rPr lang="en" sz="1200" i="1">
                <a:solidFill>
                  <a:srgbClr val="22333B"/>
                </a:solidFill>
                <a:latin typeface="Source Sans Pro"/>
                <a:ea typeface="Source Sans Pro"/>
                <a:cs typeface="Source Sans Pro"/>
                <a:sym typeface="Source Sans Pro"/>
              </a:rPr>
              <a:t>In Process</a:t>
            </a:r>
            <a:r>
              <a:rPr lang="en" sz="1200">
                <a:solidFill>
                  <a:srgbClr val="22333B"/>
                </a:solidFill>
                <a:latin typeface="Source Sans Pro"/>
                <a:ea typeface="Source Sans Pro"/>
                <a:cs typeface="Source Sans Pro"/>
                <a:sym typeface="Source Sans Pro"/>
              </a:rPr>
              <a:t> tab on [</a:t>
            </a:r>
            <a:r>
              <a:rPr lang="en" sz="1200">
                <a:solidFill>
                  <a:srgbClr val="22333B"/>
                </a:solidFill>
                <a:highlight>
                  <a:srgbClr val="FFFF00"/>
                </a:highlight>
                <a:latin typeface="Source Sans Pro"/>
                <a:ea typeface="Source Sans Pro"/>
                <a:cs typeface="Source Sans Pro"/>
                <a:sym typeface="Source Sans Pro"/>
              </a:rPr>
              <a:t>Platform Link</a:t>
            </a:r>
            <a:r>
              <a:rPr lang="en" sz="1200">
                <a:solidFill>
                  <a:srgbClr val="22333B"/>
                </a:solidFill>
                <a:latin typeface="Source Sans Pro"/>
                <a:ea typeface="Source Sans Pro"/>
                <a:cs typeface="Source Sans Pro"/>
                <a:sym typeface="Source Sans Pro"/>
              </a:rPr>
              <a:t>]?</a:t>
            </a: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rgbClr val="22333B"/>
                </a:solidFill>
                <a:latin typeface="Source Sans Pro"/>
                <a:ea typeface="Source Sans Pro"/>
                <a:cs typeface="Source Sans Pro"/>
                <a:sym typeface="Source Sans Pro"/>
              </a:rPr>
              <a:t>The </a:t>
            </a:r>
            <a:r>
              <a:rPr lang="en" sz="1200" i="1">
                <a:solidFill>
                  <a:srgbClr val="22333B"/>
                </a:solidFill>
                <a:latin typeface="Source Sans Pro"/>
                <a:ea typeface="Source Sans Pro"/>
                <a:cs typeface="Source Sans Pro"/>
                <a:sym typeface="Source Sans Pro"/>
              </a:rPr>
              <a:t>In Process</a:t>
            </a:r>
            <a:r>
              <a:rPr lang="en" sz="1200">
                <a:solidFill>
                  <a:srgbClr val="22333B"/>
                </a:solidFill>
                <a:latin typeface="Source Sans Pro"/>
                <a:ea typeface="Source Sans Pro"/>
                <a:cs typeface="Source Sans Pro"/>
                <a:sym typeface="Source Sans Pro"/>
              </a:rPr>
              <a:t> tab is where candidates wait after you've already expressed interest in them, but this isn't the final step in the assignment process. </a:t>
            </a: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rgbClr val="22333B"/>
                </a:solidFill>
                <a:latin typeface="Source Sans Pro"/>
                <a:ea typeface="Source Sans Pro"/>
                <a:cs typeface="Source Sans Pro"/>
                <a:sym typeface="Source Sans Pro"/>
              </a:rPr>
              <a:t>You still need to click the blue trophy icon on the candidate's card to officially assign them to your project.</a:t>
            </a: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rgbClr val="22333B"/>
                </a:solidFill>
                <a:latin typeface="Source Sans Pro"/>
                <a:ea typeface="Source Sans Pro"/>
                <a:cs typeface="Source Sans Pro"/>
                <a:sym typeface="Source Sans Pro"/>
              </a:rPr>
              <a:t>This will ensure your candidates are notified and are recognized for their contribution to your project. </a:t>
            </a:r>
            <a:r>
              <a:rPr lang="en" sz="1200" b="1">
                <a:solidFill>
                  <a:srgbClr val="22333B"/>
                </a:solidFill>
                <a:latin typeface="Source Sans Pro"/>
                <a:ea typeface="Source Sans Pro"/>
                <a:cs typeface="Source Sans Pro"/>
                <a:sym typeface="Source Sans Pro"/>
              </a:rPr>
              <a:t>Don't keep your candidates waiting any longer! </a:t>
            </a:r>
            <a:endParaRPr sz="1200" b="1">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rgbClr val="22333B"/>
                </a:solidFill>
                <a:latin typeface="Source Sans Pro"/>
                <a:ea typeface="Source Sans Pro"/>
                <a:cs typeface="Source Sans Pro"/>
                <a:sym typeface="Source Sans Pro"/>
              </a:rPr>
              <a:t>Go to your project now on [</a:t>
            </a:r>
            <a:r>
              <a:rPr lang="en" sz="1200">
                <a:solidFill>
                  <a:srgbClr val="22333B"/>
                </a:solidFill>
                <a:highlight>
                  <a:srgbClr val="FFFF00"/>
                </a:highlight>
                <a:latin typeface="Source Sans Pro"/>
                <a:ea typeface="Source Sans Pro"/>
                <a:cs typeface="Source Sans Pro"/>
                <a:sym typeface="Source Sans Pro"/>
              </a:rPr>
              <a:t>Platform Link</a:t>
            </a:r>
            <a:r>
              <a:rPr lang="en" sz="1200">
                <a:solidFill>
                  <a:srgbClr val="22333B"/>
                </a:solidFill>
                <a:latin typeface="Source Sans Pro"/>
                <a:ea typeface="Source Sans Pro"/>
                <a:cs typeface="Source Sans Pro"/>
                <a:sym typeface="Source Sans Pro"/>
              </a:rPr>
              <a:t>] and navigate to Hiring, assign them and reach out to start the project. </a:t>
            </a: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rgbClr val="22333B"/>
                </a:solidFill>
                <a:latin typeface="Source Sans Pro"/>
                <a:ea typeface="Source Sans Pro"/>
                <a:cs typeface="Source Sans Pro"/>
                <a:sym typeface="Source Sans Pro"/>
              </a:rPr>
              <a:t>Be sure to close your project when you're done hiring so candidates won't keep applying. </a:t>
            </a: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rgbClr val="22333B"/>
                </a:solidFill>
                <a:latin typeface="Source Sans Pro"/>
                <a:ea typeface="Source Sans Pro"/>
                <a:cs typeface="Source Sans Pro"/>
                <a:sym typeface="Source Sans Pro"/>
              </a:rPr>
              <a:t>If you need more guidance, feel free to visit [</a:t>
            </a:r>
            <a:r>
              <a:rPr lang="en" sz="1200">
                <a:solidFill>
                  <a:srgbClr val="22333B"/>
                </a:solidFill>
                <a:highlight>
                  <a:srgbClr val="FFFF00"/>
                </a:highlight>
                <a:latin typeface="Source Sans Pro"/>
                <a:ea typeface="Source Sans Pro"/>
                <a:cs typeface="Source Sans Pro"/>
                <a:sym typeface="Source Sans Pro"/>
              </a:rPr>
              <a:t>Insert link to internal resources on Projects</a:t>
            </a:r>
            <a:r>
              <a:rPr lang="en" sz="1200">
                <a:solidFill>
                  <a:srgbClr val="22333B"/>
                </a:solidFill>
                <a:latin typeface="Source Sans Pro"/>
                <a:ea typeface="Source Sans Pro"/>
                <a:cs typeface="Source Sans Pro"/>
                <a:sym typeface="Source Sans Pro"/>
              </a:rPr>
              <a:t>].</a:t>
            </a: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rgbClr val="22333B"/>
                </a:solidFill>
                <a:latin typeface="Source Sans Pro"/>
                <a:ea typeface="Source Sans Pro"/>
                <a:cs typeface="Source Sans Pro"/>
                <a:sym typeface="Source Sans Pro"/>
              </a:rPr>
              <a:t>We're always here if you have any questions. </a:t>
            </a: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rgbClr val="22333B"/>
                </a:solidFill>
                <a:latin typeface="Source Sans Pro"/>
                <a:ea typeface="Source Sans Pro"/>
                <a:cs typeface="Source Sans Pro"/>
                <a:sym typeface="Source Sans Pro"/>
              </a:rPr>
              <a:t>Best of luck,</a:t>
            </a:r>
            <a:endParaRPr sz="1200">
              <a:solidFill>
                <a:srgbClr val="22333B"/>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rgbClr val="22333B"/>
                </a:solidFill>
                <a:latin typeface="Source Sans Pro"/>
                <a:ea typeface="Source Sans Pro"/>
                <a:cs typeface="Source Sans Pro"/>
                <a:sym typeface="Source Sans Pro"/>
              </a:rPr>
              <a:t>The [</a:t>
            </a:r>
            <a:r>
              <a:rPr lang="en" sz="1200">
                <a:solidFill>
                  <a:srgbClr val="22333B"/>
                </a:solidFill>
                <a:highlight>
                  <a:srgbClr val="FFFF00"/>
                </a:highlight>
                <a:latin typeface="Source Sans Pro"/>
                <a:ea typeface="Source Sans Pro"/>
                <a:cs typeface="Source Sans Pro"/>
                <a:sym typeface="Source Sans Pro"/>
              </a:rPr>
              <a:t>Platform Name</a:t>
            </a:r>
            <a:r>
              <a:rPr lang="en" sz="1200">
                <a:solidFill>
                  <a:srgbClr val="22333B"/>
                </a:solidFill>
                <a:latin typeface="Source Sans Pro"/>
                <a:ea typeface="Source Sans Pro"/>
                <a:cs typeface="Source Sans Pro"/>
                <a:sym typeface="Source Sans Pro"/>
              </a:rPr>
              <a:t>] team</a:t>
            </a:r>
            <a:endParaRPr sz="1200">
              <a:latin typeface="Poppins"/>
              <a:ea typeface="Poppins"/>
              <a:cs typeface="Poppins"/>
              <a:sym typeface="Poppins"/>
            </a:endParaRPr>
          </a:p>
        </p:txBody>
      </p:sp>
      <p:sp>
        <p:nvSpPr>
          <p:cNvPr id="704" name="Google Shape;704;p91"/>
          <p:cNvSpPr txBox="1">
            <a:spLocks noGrp="1"/>
          </p:cNvSpPr>
          <p:nvPr>
            <p:ph type="title"/>
          </p:nvPr>
        </p:nvSpPr>
        <p:spPr>
          <a:xfrm>
            <a:off x="554600" y="39600"/>
            <a:ext cx="7805100" cy="56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Draft Text: </a:t>
            </a:r>
            <a:r>
              <a:rPr lang="en"/>
              <a:t>Matches, no Assignments</a:t>
            </a:r>
            <a:endParaRPr/>
          </a:p>
        </p:txBody>
      </p:sp>
      <p:sp>
        <p:nvSpPr>
          <p:cNvPr id="705" name="Google Shape;705;p91"/>
          <p:cNvSpPr txBox="1">
            <a:spLocks noGrp="1"/>
          </p:cNvSpPr>
          <p:nvPr>
            <p:ph type="sldNum" idx="12"/>
          </p:nvPr>
        </p:nvSpPr>
        <p:spPr>
          <a:xfrm>
            <a:off x="8359808" y="4595104"/>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sz="700"/>
          </a:p>
        </p:txBody>
      </p:sp>
      <p:pic>
        <p:nvPicPr>
          <p:cNvPr id="706" name="Google Shape;706;p91"/>
          <p:cNvPicPr preferRelativeResize="0"/>
          <p:nvPr/>
        </p:nvPicPr>
        <p:blipFill>
          <a:blip r:embed="rId3">
            <a:alphaModFix/>
          </a:blip>
          <a:stretch>
            <a:fillRect/>
          </a:stretch>
        </p:blipFill>
        <p:spPr>
          <a:xfrm>
            <a:off x="8044225" y="2953075"/>
            <a:ext cx="752475" cy="857250"/>
          </a:xfrm>
          <a:prstGeom prst="rect">
            <a:avLst/>
          </a:prstGeom>
          <a:noFill/>
          <a:ln>
            <a:noFill/>
          </a:ln>
        </p:spPr>
      </p:pic>
      <p:pic>
        <p:nvPicPr>
          <p:cNvPr id="707" name="Google Shape;707;p91"/>
          <p:cNvPicPr preferRelativeResize="0"/>
          <p:nvPr/>
        </p:nvPicPr>
        <p:blipFill>
          <a:blip r:embed="rId4">
            <a:alphaModFix/>
          </a:blip>
          <a:stretch>
            <a:fillRect/>
          </a:stretch>
        </p:blipFill>
        <p:spPr>
          <a:xfrm>
            <a:off x="862825" y="2177225"/>
            <a:ext cx="2373825" cy="47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92"/>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Draft Text: No Applications</a:t>
            </a:r>
            <a:endParaRPr/>
          </a:p>
        </p:txBody>
      </p:sp>
      <p:sp>
        <p:nvSpPr>
          <p:cNvPr id="713" name="Google Shape;713;p92"/>
          <p:cNvSpPr txBox="1">
            <a:spLocks noGrp="1"/>
          </p:cNvSpPr>
          <p:nvPr>
            <p:ph type="sldNum" idx="12"/>
          </p:nvPr>
        </p:nvSpPr>
        <p:spPr>
          <a:xfrm>
            <a:off x="8359808" y="4595104"/>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sz="700"/>
          </a:p>
        </p:txBody>
      </p:sp>
      <p:sp>
        <p:nvSpPr>
          <p:cNvPr id="714" name="Google Shape;714;p92"/>
          <p:cNvSpPr txBox="1">
            <a:spLocks noGrp="1"/>
          </p:cNvSpPr>
          <p:nvPr>
            <p:ph type="body" idx="1"/>
          </p:nvPr>
        </p:nvSpPr>
        <p:spPr>
          <a:xfrm>
            <a:off x="461000" y="925950"/>
            <a:ext cx="8111700" cy="17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Hi ​First name​,</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We are sorry you haven’t received any applications yet for your Gloat project. Here are some tips on how to find a candidate:</a:t>
            </a:r>
            <a:endParaRPr sz="1300"/>
          </a:p>
          <a:p>
            <a:pPr marL="457200" lvl="0" indent="-311150" algn="l" rtl="0">
              <a:spcBef>
                <a:spcPts val="0"/>
              </a:spcBef>
              <a:spcAft>
                <a:spcPts val="0"/>
              </a:spcAft>
              <a:buSzPts val="1300"/>
              <a:buChar char="●"/>
            </a:pPr>
            <a:r>
              <a:rPr lang="en" sz="1300"/>
              <a:t>Did you know that you can also make the first move and show interest in the A.I. discovered candidates by pressing thumbs up?</a:t>
            </a:r>
            <a:endParaRPr sz="1300"/>
          </a:p>
          <a:p>
            <a:pPr marL="457200" lvl="0" indent="-311150" algn="l" rtl="0">
              <a:spcBef>
                <a:spcPts val="0"/>
              </a:spcBef>
              <a:spcAft>
                <a:spcPts val="0"/>
              </a:spcAft>
              <a:buSzPts val="1300"/>
              <a:buChar char="●"/>
            </a:pPr>
            <a:r>
              <a:rPr lang="en" sz="1300"/>
              <a:t>Make sure you have added enough detail into your project description and it’s clear what potential candidates will gain from working with you</a:t>
            </a:r>
            <a:endParaRPr sz="1300"/>
          </a:p>
          <a:p>
            <a:pPr marL="457200" lvl="0" indent="-311150" algn="l" rtl="0">
              <a:spcBef>
                <a:spcPts val="0"/>
              </a:spcBef>
              <a:spcAft>
                <a:spcPts val="0"/>
              </a:spcAft>
              <a:buSzPts val="1300"/>
              <a:buChar char="●"/>
            </a:pPr>
            <a:r>
              <a:rPr lang="en" sz="1300"/>
              <a:t>Remember to add a role! And ensure you add at least 3 skills &amp; experiences that you are looking for in candidates</a:t>
            </a:r>
            <a:endParaRPr sz="1300"/>
          </a:p>
          <a:p>
            <a:pPr marL="457200" lvl="0" indent="-311150" algn="l" rtl="0">
              <a:spcBef>
                <a:spcPts val="0"/>
              </a:spcBef>
              <a:spcAft>
                <a:spcPts val="0"/>
              </a:spcAft>
              <a:buSzPts val="1300"/>
              <a:buChar char="●"/>
            </a:pPr>
            <a:r>
              <a:rPr lang="en" sz="1300"/>
              <a:t>Try adding a short video to describe your project to ​potential candidates. You can record one in the platform, we have attached a quick guide on what to include</a:t>
            </a:r>
            <a:endParaRPr sz="1300"/>
          </a:p>
          <a:p>
            <a:pPr marL="457200" lvl="0" indent="-311150" algn="l" rtl="0">
              <a:spcBef>
                <a:spcPts val="0"/>
              </a:spcBef>
              <a:spcAft>
                <a:spcPts val="0"/>
              </a:spcAft>
              <a:buSzPts val="1300"/>
              <a:buChar char="●"/>
            </a:pPr>
            <a:r>
              <a:rPr lang="en" sz="1300"/>
              <a:t>If you would like us to promote your project on Yammer, let us know!</a:t>
            </a:r>
            <a:endParaRPr sz="1300"/>
          </a:p>
          <a:p>
            <a:pPr marL="0" lvl="0" indent="0" algn="l" rtl="0">
              <a:spcBef>
                <a:spcPts val="0"/>
              </a:spcBef>
              <a:spcAft>
                <a:spcPts val="0"/>
              </a:spcAft>
              <a:buNone/>
            </a:pPr>
            <a:r>
              <a:rPr lang="en" sz="1300"/>
              <a:t>We're always here if you have any questions. </a:t>
            </a:r>
            <a:endParaRPr sz="1300"/>
          </a:p>
          <a:p>
            <a:pPr marL="0" lvl="0" indent="0" algn="l" rtl="0">
              <a:spcBef>
                <a:spcPts val="0"/>
              </a:spcBef>
              <a:spcAft>
                <a:spcPts val="0"/>
              </a:spcAft>
              <a:buNone/>
            </a:pPr>
            <a:r>
              <a:rPr lang="en" sz="1300"/>
              <a:t>Best of luck,</a:t>
            </a:r>
            <a:endParaRPr sz="1300"/>
          </a:p>
          <a:p>
            <a:pPr marL="0" lvl="0" indent="0" algn="l" rtl="0">
              <a:spcBef>
                <a:spcPts val="0"/>
              </a:spcBef>
              <a:spcAft>
                <a:spcPts val="0"/>
              </a:spcAft>
              <a:buNone/>
            </a:pPr>
            <a:r>
              <a:rPr lang="en" sz="1300"/>
              <a:t>The Gloat team</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Tree>
  </p:cSld>
  <p:clrMapOvr>
    <a:masterClrMapping/>
  </p:clrMapOvr>
</p:sld>
</file>

<file path=ppt/theme/theme1.xml><?xml version="1.0" encoding="utf-8"?>
<a:theme xmlns:a="http://schemas.openxmlformats.org/drawingml/2006/main" name="Gloat">
  <a:themeElements>
    <a:clrScheme name="Simple Light">
      <a:dk1>
        <a:srgbClr val="22333B"/>
      </a:dk1>
      <a:lt1>
        <a:srgbClr val="FFFFFF"/>
      </a:lt1>
      <a:dk2>
        <a:srgbClr val="D52839"/>
      </a:dk2>
      <a:lt2>
        <a:srgbClr val="F8FFF4"/>
      </a:lt2>
      <a:accent1>
        <a:srgbClr val="32A287"/>
      </a:accent1>
      <a:accent2>
        <a:srgbClr val="F5B82E"/>
      </a:accent2>
      <a:accent3>
        <a:srgbClr val="D52839"/>
      </a:accent3>
      <a:accent4>
        <a:srgbClr val="22333B"/>
      </a:accent4>
      <a:accent5>
        <a:srgbClr val="F8FFF4"/>
      </a:accent5>
      <a:accent6>
        <a:srgbClr val="E56B6F"/>
      </a:accent6>
      <a:hlink>
        <a:srgbClr val="D528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791</Words>
  <Application>Microsoft Macintosh PowerPoint</Application>
  <PresentationFormat>On-screen Show (16:9)</PresentationFormat>
  <Paragraphs>85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Source Sans Pro</vt:lpstr>
      <vt:lpstr>Lato</vt:lpstr>
      <vt:lpstr>Proxima Nova</vt:lpstr>
      <vt:lpstr>Arial</vt:lpstr>
      <vt:lpstr>Poppins</vt:lpstr>
      <vt:lpstr>Gloat</vt:lpstr>
      <vt:lpstr>Adoption Strategies  Increasing Assignments  </vt:lpstr>
      <vt:lpstr>Adoption Strategies</vt:lpstr>
      <vt:lpstr>Increase Project Assignments</vt:lpstr>
      <vt:lpstr>Draft Text: Applications Waiting, No Matches</vt:lpstr>
      <vt:lpstr>Draft Text: Matches, no Assignments</vt:lpstr>
      <vt:lpstr>Draft Text: No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Strategies  Increasing Assignments  </dc:title>
  <cp:lastModifiedBy>Seth Gammons</cp:lastModifiedBy>
  <cp:revision>1</cp:revision>
  <dcterms:modified xsi:type="dcterms:W3CDTF">2023-10-31T21:31:03Z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3411284</vt:lpwstr>
  </property>
  <property fmtid="{D5CDD505-2E9C-101B-9397-08002B2CF9AE}" pid="3" name="NXPowerLiteSettings">
    <vt:lpwstr>F7000400038000</vt:lpwstr>
  </property>
  <property fmtid="{D5CDD505-2E9C-101B-9397-08002B2CF9AE}" pid="4" name="NXPowerLiteVersion">
    <vt:lpwstr>S10.0.0</vt:lpwstr>
  </property>
</Properties>
</file>